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3.xml" ContentType="application/vnd.openxmlformats-officedocument.presentationml.notesSlide+xml"/>
  <Override PartName="/ppt/tags/tag2.xml" ContentType="application/vnd.openxmlformats-officedocument.presentationml.tags+xml"/>
  <Override PartName="/ppt/notesSlides/notesSlide24.xml" ContentType="application/vnd.openxmlformats-officedocument.presentationml.notesSlide+xml"/>
  <Override PartName="/ppt/tags/tag3.xml" ContentType="application/vnd.openxmlformats-officedocument.presentationml.tags+xml"/>
  <Override PartName="/ppt/notesSlides/notesSlide25.xml" ContentType="application/vnd.openxmlformats-officedocument.presentationml.notesSlide+xml"/>
  <Override PartName="/ppt/tags/tag4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74" r:id="rId3"/>
    <p:sldId id="258" r:id="rId4"/>
    <p:sldId id="280" r:id="rId5"/>
    <p:sldId id="281" r:id="rId6"/>
    <p:sldId id="279" r:id="rId7"/>
    <p:sldId id="275" r:id="rId8"/>
    <p:sldId id="283" r:id="rId9"/>
    <p:sldId id="284" r:id="rId10"/>
    <p:sldId id="282" r:id="rId11"/>
    <p:sldId id="276" r:id="rId12"/>
    <p:sldId id="286" r:id="rId13"/>
    <p:sldId id="287" r:id="rId14"/>
    <p:sldId id="285" r:id="rId15"/>
    <p:sldId id="277" r:id="rId16"/>
    <p:sldId id="289" r:id="rId17"/>
    <p:sldId id="288" r:id="rId18"/>
    <p:sldId id="290" r:id="rId19"/>
    <p:sldId id="278" r:id="rId20"/>
    <p:sldId id="291" r:id="rId21"/>
    <p:sldId id="292" r:id="rId22"/>
    <p:sldId id="293" r:id="rId23"/>
    <p:sldId id="261" r:id="rId24"/>
    <p:sldId id="271" r:id="rId25"/>
    <p:sldId id="272" r:id="rId26"/>
    <p:sldId id="273" r:id="rId27"/>
    <p:sldId id="294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A6FF"/>
    <a:srgbClr val="1B8EFE"/>
    <a:srgbClr val="2865FC"/>
    <a:srgbClr val="2E52FB"/>
    <a:srgbClr val="3E1341"/>
    <a:srgbClr val="1B0D34"/>
    <a:srgbClr val="0F1139"/>
    <a:srgbClr val="0E2C64"/>
    <a:srgbClr val="484B8A"/>
    <a:srgbClr val="5B5F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6201" autoAdjust="0"/>
  </p:normalViewPr>
  <p:slideViewPr>
    <p:cSldViewPr snapToGrid="0">
      <p:cViewPr varScale="1">
        <p:scale>
          <a:sx n="102" d="100"/>
          <a:sy n="102" d="100"/>
        </p:scale>
        <p:origin x="84" y="58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83" d="100"/>
          <a:sy n="83" d="100"/>
        </p:scale>
        <p:origin x="277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248E5AE7-27A5-4805-B1BB-8B75829EF48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57D86178-4E63-42F1-9810-8541356DDC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28D221-2FB9-4365-9B41-922417C4E3FC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C56ED2B3-1194-4374-BF7B-35CB4A366A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41711F4D-B26F-40DF-B923-3C3EB8F94E3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B3C4C-BF26-416C-9477-53A8C2FF5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9231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fb89523e-7da9-4a7e-9ea1-8afb3e0d1ef0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7499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6fe0e6f8-12da-45cd-a6c5-41a508196db7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8626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592d2434-50ea-4203-b2a7-6f12b019baba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445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0118526c-df0e-4dec-992c-30e7f924d2e7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6771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e0d35763-62dd-428e-ad0c-b5f8f190a539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5106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afd4563a-69a7-45d4-bb8b-7536e64a3898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55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cee9ec9c-2389-47b2-8d2d-8d5132aabbd4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8233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83b3feb0-d155-48d3-8fa4-bcb0d0540b71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6450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59dd53a8-057d-48a7-a7de-5c4bf635b3aa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9046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e9502685-3085-4b1a-a210-af8ed3540cf1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3747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588b51df-0619-4d9d-9eb9-4fbcea7ba335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8967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7e3c581c-c82f-4e23-9e21-01ba3d926542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3683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a1c3f5ed-4804-434e-924b-cd38b836bc92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8336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5e98a798-f003-434f-a507-f8274bbe4570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3754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77a68e2e-5611-403b-912d-27d4f66d4e90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0855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09329700-2941-465a-a0ad-9741854967e9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1681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c2c034f1-3d58-4179-9cea-d261ad0c2be9</a:t>
            </a: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64b7ab8a-3b6f-4ca5-883c-46e0bbda08d4</a:t>
            </a: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6bf161be-f1c8-42e8-b206-56e38d45b83f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37710ea4-46ce-4865-a10b-d5563e474f77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772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421b5d30-d0bf-4367-aab4-1cf85e0511e0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0885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b8a6c527-e453-4961-b423-641be4a69aba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156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9ca39856-f10e-4335-acdf-b173df1f9395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99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f68212dd-0dcd-40ea-9884-81592967d78e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9115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7c7eb6c1-7cea-4f82-bf94-94fa8b57043e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3963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0930ce04-df90-4066-b047-333453434f31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16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75" name="组合 4874">
            <a:extLst>
              <a:ext uri="{FF2B5EF4-FFF2-40B4-BE49-F238E27FC236}">
                <a16:creationId xmlns="" xmlns:a16="http://schemas.microsoft.com/office/drawing/2014/main" id="{9012FF9F-203F-4788-AAC3-A75B52A2E34C}"/>
              </a:ext>
            </a:extLst>
          </p:cNvPr>
          <p:cNvGrpSpPr/>
          <p:nvPr userDrawn="1"/>
        </p:nvGrpSpPr>
        <p:grpSpPr>
          <a:xfrm>
            <a:off x="-9526" y="-3175"/>
            <a:ext cx="12201525" cy="6861175"/>
            <a:chOff x="-9526" y="-3175"/>
            <a:chExt cx="12201525" cy="6861175"/>
          </a:xfrm>
        </p:grpSpPr>
        <p:sp>
          <p:nvSpPr>
            <p:cNvPr id="4750" name="Rectangle 329">
              <a:extLst>
                <a:ext uri="{FF2B5EF4-FFF2-40B4-BE49-F238E27FC236}">
                  <a16:creationId xmlns="" xmlns:a16="http://schemas.microsoft.com/office/drawing/2014/main" id="{C3D5FDCF-F808-4501-AA7E-6CCFEA967CF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-9526" y="-3175"/>
              <a:ext cx="12201525" cy="68611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1" name="Rectangle 330">
              <a:extLst>
                <a:ext uri="{FF2B5EF4-FFF2-40B4-BE49-F238E27FC236}">
                  <a16:creationId xmlns="" xmlns:a16="http://schemas.microsoft.com/office/drawing/2014/main" id="{A53A0BB2-6655-4F39-B214-0B70ADA35AE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-1588" y="3176"/>
              <a:ext cx="12192000" cy="6848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2" name="Freeform 331">
              <a:extLst>
                <a:ext uri="{FF2B5EF4-FFF2-40B4-BE49-F238E27FC236}">
                  <a16:creationId xmlns="" xmlns:a16="http://schemas.microsoft.com/office/drawing/2014/main" id="{163617C8-1449-4C3B-931F-378FAD18DE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43975" y="3609976"/>
              <a:ext cx="3246438" cy="3241675"/>
            </a:xfrm>
            <a:custGeom>
              <a:avLst/>
              <a:gdLst>
                <a:gd name="T0" fmla="*/ 2045 w 2045"/>
                <a:gd name="T1" fmla="*/ 2042 h 2042"/>
                <a:gd name="T2" fmla="*/ 2045 w 2045"/>
                <a:gd name="T3" fmla="*/ 0 h 2042"/>
                <a:gd name="T4" fmla="*/ 0 w 2045"/>
                <a:gd name="T5" fmla="*/ 2042 h 2042"/>
                <a:gd name="T6" fmla="*/ 2045 w 2045"/>
                <a:gd name="T7" fmla="*/ 2042 h 2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5" h="2042">
                  <a:moveTo>
                    <a:pt x="2045" y="2042"/>
                  </a:moveTo>
                  <a:lnTo>
                    <a:pt x="2045" y="0"/>
                  </a:lnTo>
                  <a:lnTo>
                    <a:pt x="0" y="2042"/>
                  </a:lnTo>
                  <a:lnTo>
                    <a:pt x="2045" y="2042"/>
                  </a:lnTo>
                  <a:close/>
                </a:path>
              </a:pathLst>
            </a:custGeom>
            <a:solidFill>
              <a:schemeClr val="accent2">
                <a:lumMod val="75000"/>
                <a:alpha val="6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3" name="Freeform 332">
              <a:extLst>
                <a:ext uri="{FF2B5EF4-FFF2-40B4-BE49-F238E27FC236}">
                  <a16:creationId xmlns="" xmlns:a16="http://schemas.microsoft.com/office/drawing/2014/main" id="{ADCB2363-A17E-4D4B-A91A-0ECE8EE9DFD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66925" y="4741863"/>
              <a:ext cx="4683125" cy="2109788"/>
            </a:xfrm>
            <a:custGeom>
              <a:avLst/>
              <a:gdLst>
                <a:gd name="T0" fmla="*/ 2950 w 2950"/>
                <a:gd name="T1" fmla="*/ 645 h 1331"/>
                <a:gd name="T2" fmla="*/ 685 w 2950"/>
                <a:gd name="T3" fmla="*/ 645 h 1331"/>
                <a:gd name="T4" fmla="*/ 0 w 2950"/>
                <a:gd name="T5" fmla="*/ 1331 h 1331"/>
                <a:gd name="T6" fmla="*/ 2333 w 2950"/>
                <a:gd name="T7" fmla="*/ 1331 h 1331"/>
                <a:gd name="T8" fmla="*/ 2788 w 2950"/>
                <a:gd name="T9" fmla="*/ 876 h 1331"/>
                <a:gd name="T10" fmla="*/ 2950 w 2950"/>
                <a:gd name="T11" fmla="*/ 645 h 1331"/>
                <a:gd name="T12" fmla="*/ 986 w 2950"/>
                <a:gd name="T13" fmla="*/ 555 h 1331"/>
                <a:gd name="T14" fmla="*/ 986 w 2950"/>
                <a:gd name="T15" fmla="*/ 569 h 1331"/>
                <a:gd name="T16" fmla="*/ 762 w 2950"/>
                <a:gd name="T17" fmla="*/ 569 h 1331"/>
                <a:gd name="T18" fmla="*/ 758 w 2950"/>
                <a:gd name="T19" fmla="*/ 573 h 1331"/>
                <a:gd name="T20" fmla="*/ 1050 w 2950"/>
                <a:gd name="T21" fmla="*/ 573 h 1331"/>
                <a:gd name="T22" fmla="*/ 986 w 2950"/>
                <a:gd name="T23" fmla="*/ 555 h 1331"/>
                <a:gd name="T24" fmla="*/ 1331 w 2950"/>
                <a:gd name="T25" fmla="*/ 0 h 1331"/>
                <a:gd name="T26" fmla="*/ 986 w 2950"/>
                <a:gd name="T27" fmla="*/ 344 h 1331"/>
                <a:gd name="T28" fmla="*/ 986 w 2950"/>
                <a:gd name="T29" fmla="*/ 425 h 1331"/>
                <a:gd name="T30" fmla="*/ 1331 w 2950"/>
                <a:gd name="T31" fmla="*/ 425 h 1331"/>
                <a:gd name="T32" fmla="*/ 1331 w 2950"/>
                <a:gd name="T33" fmla="*/ 0 h 1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50" h="1331">
                  <a:moveTo>
                    <a:pt x="2950" y="645"/>
                  </a:moveTo>
                  <a:cubicBezTo>
                    <a:pt x="685" y="645"/>
                    <a:pt x="685" y="645"/>
                    <a:pt x="685" y="645"/>
                  </a:cubicBezTo>
                  <a:cubicBezTo>
                    <a:pt x="0" y="1331"/>
                    <a:pt x="0" y="1331"/>
                    <a:pt x="0" y="1331"/>
                  </a:cubicBezTo>
                  <a:cubicBezTo>
                    <a:pt x="2333" y="1331"/>
                    <a:pt x="2333" y="1331"/>
                    <a:pt x="2333" y="1331"/>
                  </a:cubicBezTo>
                  <a:cubicBezTo>
                    <a:pt x="2788" y="876"/>
                    <a:pt x="2788" y="876"/>
                    <a:pt x="2788" y="876"/>
                  </a:cubicBezTo>
                  <a:cubicBezTo>
                    <a:pt x="2857" y="807"/>
                    <a:pt x="2911" y="729"/>
                    <a:pt x="2950" y="645"/>
                  </a:cubicBezTo>
                  <a:moveTo>
                    <a:pt x="986" y="555"/>
                  </a:moveTo>
                  <a:cubicBezTo>
                    <a:pt x="986" y="569"/>
                    <a:pt x="986" y="569"/>
                    <a:pt x="986" y="569"/>
                  </a:cubicBezTo>
                  <a:cubicBezTo>
                    <a:pt x="762" y="569"/>
                    <a:pt x="762" y="569"/>
                    <a:pt x="762" y="569"/>
                  </a:cubicBezTo>
                  <a:cubicBezTo>
                    <a:pt x="758" y="573"/>
                    <a:pt x="758" y="573"/>
                    <a:pt x="758" y="573"/>
                  </a:cubicBezTo>
                  <a:cubicBezTo>
                    <a:pt x="1050" y="573"/>
                    <a:pt x="1050" y="573"/>
                    <a:pt x="1050" y="573"/>
                  </a:cubicBezTo>
                  <a:cubicBezTo>
                    <a:pt x="1029" y="570"/>
                    <a:pt x="1007" y="564"/>
                    <a:pt x="986" y="555"/>
                  </a:cubicBezTo>
                  <a:moveTo>
                    <a:pt x="1331" y="0"/>
                  </a:moveTo>
                  <a:cubicBezTo>
                    <a:pt x="986" y="344"/>
                    <a:pt x="986" y="344"/>
                    <a:pt x="986" y="344"/>
                  </a:cubicBezTo>
                  <a:cubicBezTo>
                    <a:pt x="986" y="425"/>
                    <a:pt x="986" y="425"/>
                    <a:pt x="986" y="425"/>
                  </a:cubicBezTo>
                  <a:cubicBezTo>
                    <a:pt x="1331" y="425"/>
                    <a:pt x="1331" y="425"/>
                    <a:pt x="1331" y="425"/>
                  </a:cubicBezTo>
                  <a:cubicBezTo>
                    <a:pt x="1331" y="0"/>
                    <a:pt x="1331" y="0"/>
                    <a:pt x="1331" y="0"/>
                  </a:cubicBezTo>
                </a:path>
              </a:pathLst>
            </a:custGeom>
            <a:solidFill>
              <a:schemeClr val="accent2">
                <a:lumMod val="75000"/>
                <a:alpha val="6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4" name="Freeform 333">
              <a:extLst>
                <a:ext uri="{FF2B5EF4-FFF2-40B4-BE49-F238E27FC236}">
                  <a16:creationId xmlns="" xmlns:a16="http://schemas.microsoft.com/office/drawing/2014/main" id="{4FCBA522-5076-45DD-99E9-BBBF24CBF3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-1588" y="3176"/>
              <a:ext cx="3232150" cy="3227388"/>
            </a:xfrm>
            <a:custGeom>
              <a:avLst/>
              <a:gdLst>
                <a:gd name="T0" fmla="*/ 2036 w 2036"/>
                <a:gd name="T1" fmla="*/ 0 h 2033"/>
                <a:gd name="T2" fmla="*/ 1316 w 2036"/>
                <a:gd name="T3" fmla="*/ 0 h 2033"/>
                <a:gd name="T4" fmla="*/ 0 w 2036"/>
                <a:gd name="T5" fmla="*/ 1314 h 2033"/>
                <a:gd name="T6" fmla="*/ 0 w 2036"/>
                <a:gd name="T7" fmla="*/ 2033 h 2033"/>
                <a:gd name="T8" fmla="*/ 2036 w 2036"/>
                <a:gd name="T9" fmla="*/ 0 h 2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6" h="2033">
                  <a:moveTo>
                    <a:pt x="2036" y="0"/>
                  </a:moveTo>
                  <a:lnTo>
                    <a:pt x="1316" y="0"/>
                  </a:lnTo>
                  <a:lnTo>
                    <a:pt x="0" y="1314"/>
                  </a:lnTo>
                  <a:lnTo>
                    <a:pt x="0" y="2033"/>
                  </a:lnTo>
                  <a:lnTo>
                    <a:pt x="2036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6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5" name="Freeform 334">
              <a:extLst>
                <a:ext uri="{FF2B5EF4-FFF2-40B4-BE49-F238E27FC236}">
                  <a16:creationId xmlns="" xmlns:a16="http://schemas.microsoft.com/office/drawing/2014/main" id="{7A6A12BD-6D00-448A-BC6B-3EDCCD7B83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-1588" y="3176"/>
              <a:ext cx="3232150" cy="3227388"/>
            </a:xfrm>
            <a:custGeom>
              <a:avLst/>
              <a:gdLst>
                <a:gd name="T0" fmla="*/ 2036 w 2036"/>
                <a:gd name="T1" fmla="*/ 0 h 2033"/>
                <a:gd name="T2" fmla="*/ 1316 w 2036"/>
                <a:gd name="T3" fmla="*/ 0 h 2033"/>
                <a:gd name="T4" fmla="*/ 0 w 2036"/>
                <a:gd name="T5" fmla="*/ 1314 h 2033"/>
                <a:gd name="T6" fmla="*/ 0 w 2036"/>
                <a:gd name="T7" fmla="*/ 2033 h 2033"/>
                <a:gd name="T8" fmla="*/ 2036 w 2036"/>
                <a:gd name="T9" fmla="*/ 0 h 2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6" h="2033">
                  <a:moveTo>
                    <a:pt x="2036" y="0"/>
                  </a:moveTo>
                  <a:lnTo>
                    <a:pt x="1316" y="0"/>
                  </a:lnTo>
                  <a:lnTo>
                    <a:pt x="0" y="1314"/>
                  </a:lnTo>
                  <a:lnTo>
                    <a:pt x="0" y="2033"/>
                  </a:lnTo>
                  <a:lnTo>
                    <a:pt x="20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6" name="Freeform 335">
              <a:extLst>
                <a:ext uri="{FF2B5EF4-FFF2-40B4-BE49-F238E27FC236}">
                  <a16:creationId xmlns="" xmlns:a16="http://schemas.microsoft.com/office/drawing/2014/main" id="{8B3D5FD1-E988-4EF5-BA45-AF0DA27314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56613" y="3176"/>
              <a:ext cx="2305050" cy="1754188"/>
            </a:xfrm>
            <a:custGeom>
              <a:avLst/>
              <a:gdLst>
                <a:gd name="T0" fmla="*/ 1452 w 1452"/>
                <a:gd name="T1" fmla="*/ 0 h 1106"/>
                <a:gd name="T2" fmla="*/ 804 w 1452"/>
                <a:gd name="T3" fmla="*/ 0 h 1106"/>
                <a:gd name="T4" fmla="*/ 89 w 1452"/>
                <a:gd name="T5" fmla="*/ 715 h 1106"/>
                <a:gd name="T6" fmla="*/ 89 w 1452"/>
                <a:gd name="T7" fmla="*/ 1039 h 1106"/>
                <a:gd name="T8" fmla="*/ 89 w 1452"/>
                <a:gd name="T9" fmla="*/ 1039 h 1106"/>
                <a:gd name="T10" fmla="*/ 251 w 1452"/>
                <a:gd name="T11" fmla="*/ 1106 h 1106"/>
                <a:gd name="T12" fmla="*/ 413 w 1452"/>
                <a:gd name="T13" fmla="*/ 1039 h 1106"/>
                <a:gd name="T14" fmla="*/ 1452 w 1452"/>
                <a:gd name="T15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2" h="1106">
                  <a:moveTo>
                    <a:pt x="1452" y="0"/>
                  </a:moveTo>
                  <a:cubicBezTo>
                    <a:pt x="804" y="0"/>
                    <a:pt x="804" y="0"/>
                    <a:pt x="804" y="0"/>
                  </a:cubicBezTo>
                  <a:cubicBezTo>
                    <a:pt x="89" y="715"/>
                    <a:pt x="89" y="715"/>
                    <a:pt x="89" y="715"/>
                  </a:cubicBezTo>
                  <a:cubicBezTo>
                    <a:pt x="0" y="804"/>
                    <a:pt x="0" y="949"/>
                    <a:pt x="89" y="1039"/>
                  </a:cubicBezTo>
                  <a:cubicBezTo>
                    <a:pt x="89" y="1039"/>
                    <a:pt x="89" y="1039"/>
                    <a:pt x="89" y="1039"/>
                  </a:cubicBezTo>
                  <a:cubicBezTo>
                    <a:pt x="134" y="1083"/>
                    <a:pt x="193" y="1106"/>
                    <a:pt x="251" y="1106"/>
                  </a:cubicBezTo>
                  <a:cubicBezTo>
                    <a:pt x="310" y="1106"/>
                    <a:pt x="369" y="1083"/>
                    <a:pt x="413" y="1039"/>
                  </a:cubicBezTo>
                  <a:cubicBezTo>
                    <a:pt x="1452" y="0"/>
                    <a:pt x="1452" y="0"/>
                    <a:pt x="1452" y="0"/>
                  </a:cubicBezTo>
                </a:path>
              </a:pathLst>
            </a:custGeom>
            <a:solidFill>
              <a:schemeClr val="accent2">
                <a:lumMod val="75000"/>
                <a:alpha val="6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7" name="Freeform 336">
              <a:extLst>
                <a:ext uri="{FF2B5EF4-FFF2-40B4-BE49-F238E27FC236}">
                  <a16:creationId xmlns="" xmlns:a16="http://schemas.microsoft.com/office/drawing/2014/main" id="{4E4431BA-6183-4E4B-846B-610AEA1F95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-1588" y="4457701"/>
              <a:ext cx="1946275" cy="2393950"/>
            </a:xfrm>
            <a:custGeom>
              <a:avLst/>
              <a:gdLst>
                <a:gd name="T0" fmla="*/ 1077 w 1226"/>
                <a:gd name="T1" fmla="*/ 149 h 1510"/>
                <a:gd name="T2" fmla="*/ 537 w 1226"/>
                <a:gd name="T3" fmla="*/ 149 h 1510"/>
                <a:gd name="T4" fmla="*/ 0 w 1226"/>
                <a:gd name="T5" fmla="*/ 686 h 1510"/>
                <a:gd name="T6" fmla="*/ 0 w 1226"/>
                <a:gd name="T7" fmla="*/ 1510 h 1510"/>
                <a:gd name="T8" fmla="*/ 256 w 1226"/>
                <a:gd name="T9" fmla="*/ 1510 h 1510"/>
                <a:gd name="T10" fmla="*/ 1077 w 1226"/>
                <a:gd name="T11" fmla="*/ 689 h 1510"/>
                <a:gd name="T12" fmla="*/ 1077 w 1226"/>
                <a:gd name="T13" fmla="*/ 149 h 1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6" h="1510">
                  <a:moveTo>
                    <a:pt x="1077" y="149"/>
                  </a:moveTo>
                  <a:cubicBezTo>
                    <a:pt x="927" y="0"/>
                    <a:pt x="686" y="0"/>
                    <a:pt x="537" y="149"/>
                  </a:cubicBezTo>
                  <a:cubicBezTo>
                    <a:pt x="0" y="686"/>
                    <a:pt x="0" y="686"/>
                    <a:pt x="0" y="686"/>
                  </a:cubicBezTo>
                  <a:cubicBezTo>
                    <a:pt x="0" y="1510"/>
                    <a:pt x="0" y="1510"/>
                    <a:pt x="0" y="1510"/>
                  </a:cubicBezTo>
                  <a:cubicBezTo>
                    <a:pt x="256" y="1510"/>
                    <a:pt x="256" y="1510"/>
                    <a:pt x="256" y="1510"/>
                  </a:cubicBezTo>
                  <a:cubicBezTo>
                    <a:pt x="1077" y="689"/>
                    <a:pt x="1077" y="689"/>
                    <a:pt x="1077" y="689"/>
                  </a:cubicBezTo>
                  <a:cubicBezTo>
                    <a:pt x="1226" y="540"/>
                    <a:pt x="1226" y="299"/>
                    <a:pt x="1077" y="14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758" name="Freeform 337">
              <a:extLst>
                <a:ext uri="{FF2B5EF4-FFF2-40B4-BE49-F238E27FC236}">
                  <a16:creationId xmlns="" xmlns:a16="http://schemas.microsoft.com/office/drawing/2014/main" id="{06B2BBB6-318C-4EF8-AD91-EE9C48D7AD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5375" y="3176"/>
              <a:ext cx="3563938" cy="2701925"/>
            </a:xfrm>
            <a:custGeom>
              <a:avLst/>
              <a:gdLst>
                <a:gd name="T0" fmla="*/ 1165 w 2245"/>
                <a:gd name="T1" fmla="*/ 0 h 1704"/>
                <a:gd name="T2" fmla="*/ 150 w 2245"/>
                <a:gd name="T3" fmla="*/ 1015 h 1704"/>
                <a:gd name="T4" fmla="*/ 150 w 2245"/>
                <a:gd name="T5" fmla="*/ 1555 h 1704"/>
                <a:gd name="T6" fmla="*/ 150 w 2245"/>
                <a:gd name="T7" fmla="*/ 1555 h 1704"/>
                <a:gd name="T8" fmla="*/ 690 w 2245"/>
                <a:gd name="T9" fmla="*/ 1555 h 1704"/>
                <a:gd name="T10" fmla="*/ 2245 w 2245"/>
                <a:gd name="T11" fmla="*/ 0 h 1704"/>
                <a:gd name="T12" fmla="*/ 1165 w 2245"/>
                <a:gd name="T13" fmla="*/ 0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5" h="1704">
                  <a:moveTo>
                    <a:pt x="1165" y="0"/>
                  </a:moveTo>
                  <a:cubicBezTo>
                    <a:pt x="150" y="1015"/>
                    <a:pt x="150" y="1015"/>
                    <a:pt x="150" y="1015"/>
                  </a:cubicBezTo>
                  <a:cubicBezTo>
                    <a:pt x="0" y="1164"/>
                    <a:pt x="0" y="1406"/>
                    <a:pt x="150" y="1555"/>
                  </a:cubicBezTo>
                  <a:cubicBezTo>
                    <a:pt x="150" y="1555"/>
                    <a:pt x="150" y="1555"/>
                    <a:pt x="150" y="1555"/>
                  </a:cubicBezTo>
                  <a:cubicBezTo>
                    <a:pt x="299" y="1704"/>
                    <a:pt x="540" y="1704"/>
                    <a:pt x="690" y="1555"/>
                  </a:cubicBezTo>
                  <a:cubicBezTo>
                    <a:pt x="2245" y="0"/>
                    <a:pt x="2245" y="0"/>
                    <a:pt x="2245" y="0"/>
                  </a:cubicBezTo>
                  <a:lnTo>
                    <a:pt x="1165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9" name="Freeform 338">
              <a:extLst>
                <a:ext uri="{FF2B5EF4-FFF2-40B4-BE49-F238E27FC236}">
                  <a16:creationId xmlns="" xmlns:a16="http://schemas.microsoft.com/office/drawing/2014/main" id="{2377CA8D-EA58-460D-B7C1-40A37FF575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58338" y="333376"/>
              <a:ext cx="2632075" cy="3484563"/>
            </a:xfrm>
            <a:custGeom>
              <a:avLst/>
              <a:gdLst>
                <a:gd name="T0" fmla="*/ 1658 w 1658"/>
                <a:gd name="T1" fmla="*/ 0 h 2198"/>
                <a:gd name="T2" fmla="*/ 149 w 1658"/>
                <a:gd name="T3" fmla="*/ 1509 h 2198"/>
                <a:gd name="T4" fmla="*/ 149 w 1658"/>
                <a:gd name="T5" fmla="*/ 2049 h 2198"/>
                <a:gd name="T6" fmla="*/ 149 w 1658"/>
                <a:gd name="T7" fmla="*/ 2049 h 2198"/>
                <a:gd name="T8" fmla="*/ 689 w 1658"/>
                <a:gd name="T9" fmla="*/ 2049 h 2198"/>
                <a:gd name="T10" fmla="*/ 1658 w 1658"/>
                <a:gd name="T11" fmla="*/ 1080 h 2198"/>
                <a:gd name="T12" fmla="*/ 1658 w 1658"/>
                <a:gd name="T13" fmla="*/ 0 h 2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8" h="2198">
                  <a:moveTo>
                    <a:pt x="1658" y="0"/>
                  </a:moveTo>
                  <a:cubicBezTo>
                    <a:pt x="149" y="1509"/>
                    <a:pt x="149" y="1509"/>
                    <a:pt x="149" y="1509"/>
                  </a:cubicBezTo>
                  <a:cubicBezTo>
                    <a:pt x="0" y="1658"/>
                    <a:pt x="0" y="1899"/>
                    <a:pt x="149" y="2049"/>
                  </a:cubicBezTo>
                  <a:cubicBezTo>
                    <a:pt x="149" y="2049"/>
                    <a:pt x="149" y="2049"/>
                    <a:pt x="149" y="2049"/>
                  </a:cubicBezTo>
                  <a:cubicBezTo>
                    <a:pt x="299" y="2198"/>
                    <a:pt x="540" y="2198"/>
                    <a:pt x="689" y="2049"/>
                  </a:cubicBezTo>
                  <a:cubicBezTo>
                    <a:pt x="1658" y="1080"/>
                    <a:pt x="1658" y="1080"/>
                    <a:pt x="1658" y="1080"/>
                  </a:cubicBezTo>
                  <a:lnTo>
                    <a:pt x="1658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0" name="Freeform 339">
              <a:extLst>
                <a:ext uri="{FF2B5EF4-FFF2-40B4-BE49-F238E27FC236}">
                  <a16:creationId xmlns="" xmlns:a16="http://schemas.microsoft.com/office/drawing/2014/main" id="{2DEB355F-F604-4088-A7F2-EB3F95C399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685213" y="4870451"/>
              <a:ext cx="792163" cy="777875"/>
            </a:xfrm>
            <a:custGeom>
              <a:avLst/>
              <a:gdLst>
                <a:gd name="T0" fmla="*/ 374 w 499"/>
                <a:gd name="T1" fmla="*/ 334 h 491"/>
                <a:gd name="T2" fmla="*/ 374 w 499"/>
                <a:gd name="T3" fmla="*/ 118 h 491"/>
                <a:gd name="T4" fmla="*/ 443 w 499"/>
                <a:gd name="T5" fmla="*/ 118 h 491"/>
                <a:gd name="T6" fmla="*/ 463 w 499"/>
                <a:gd name="T7" fmla="*/ 138 h 491"/>
                <a:gd name="T8" fmla="*/ 463 w 499"/>
                <a:gd name="T9" fmla="*/ 313 h 491"/>
                <a:gd name="T10" fmla="*/ 443 w 499"/>
                <a:gd name="T11" fmla="*/ 334 h 491"/>
                <a:gd name="T12" fmla="*/ 374 w 499"/>
                <a:gd name="T13" fmla="*/ 334 h 491"/>
                <a:gd name="T14" fmla="*/ 374 w 499"/>
                <a:gd name="T15" fmla="*/ 0 h 491"/>
                <a:gd name="T16" fmla="*/ 306 w 499"/>
                <a:gd name="T17" fmla="*/ 0 h 491"/>
                <a:gd name="T18" fmla="*/ 306 w 499"/>
                <a:gd name="T19" fmla="*/ 424 h 491"/>
                <a:gd name="T20" fmla="*/ 240 w 499"/>
                <a:gd name="T21" fmla="*/ 491 h 491"/>
                <a:gd name="T22" fmla="*/ 0 w 499"/>
                <a:gd name="T23" fmla="*/ 491 h 491"/>
                <a:gd name="T24" fmla="*/ 0 w 499"/>
                <a:gd name="T25" fmla="*/ 491 h 491"/>
                <a:gd name="T26" fmla="*/ 307 w 499"/>
                <a:gd name="T27" fmla="*/ 491 h 491"/>
                <a:gd name="T28" fmla="*/ 374 w 499"/>
                <a:gd name="T29" fmla="*/ 424 h 491"/>
                <a:gd name="T30" fmla="*/ 374 w 499"/>
                <a:gd name="T31" fmla="*/ 369 h 491"/>
                <a:gd name="T32" fmla="*/ 443 w 499"/>
                <a:gd name="T33" fmla="*/ 369 h 491"/>
                <a:gd name="T34" fmla="*/ 499 w 499"/>
                <a:gd name="T35" fmla="*/ 313 h 491"/>
                <a:gd name="T36" fmla="*/ 499 w 499"/>
                <a:gd name="T37" fmla="*/ 138 h 491"/>
                <a:gd name="T38" fmla="*/ 443 w 499"/>
                <a:gd name="T39" fmla="*/ 82 h 491"/>
                <a:gd name="T40" fmla="*/ 374 w 499"/>
                <a:gd name="T41" fmla="*/ 82 h 491"/>
                <a:gd name="T42" fmla="*/ 374 w 499"/>
                <a:gd name="T43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9" h="491">
                  <a:moveTo>
                    <a:pt x="374" y="334"/>
                  </a:moveTo>
                  <a:cubicBezTo>
                    <a:pt x="374" y="118"/>
                    <a:pt x="374" y="118"/>
                    <a:pt x="374" y="118"/>
                  </a:cubicBezTo>
                  <a:cubicBezTo>
                    <a:pt x="443" y="118"/>
                    <a:pt x="443" y="118"/>
                    <a:pt x="443" y="118"/>
                  </a:cubicBezTo>
                  <a:cubicBezTo>
                    <a:pt x="454" y="118"/>
                    <a:pt x="463" y="127"/>
                    <a:pt x="463" y="138"/>
                  </a:cubicBezTo>
                  <a:cubicBezTo>
                    <a:pt x="463" y="313"/>
                    <a:pt x="463" y="313"/>
                    <a:pt x="463" y="313"/>
                  </a:cubicBezTo>
                  <a:cubicBezTo>
                    <a:pt x="463" y="324"/>
                    <a:pt x="454" y="334"/>
                    <a:pt x="443" y="334"/>
                  </a:cubicBezTo>
                  <a:cubicBezTo>
                    <a:pt x="374" y="334"/>
                    <a:pt x="374" y="334"/>
                    <a:pt x="374" y="334"/>
                  </a:cubicBezTo>
                  <a:moveTo>
                    <a:pt x="374" y="0"/>
                  </a:moveTo>
                  <a:cubicBezTo>
                    <a:pt x="306" y="0"/>
                    <a:pt x="306" y="0"/>
                    <a:pt x="306" y="0"/>
                  </a:cubicBezTo>
                  <a:cubicBezTo>
                    <a:pt x="306" y="424"/>
                    <a:pt x="306" y="424"/>
                    <a:pt x="306" y="424"/>
                  </a:cubicBezTo>
                  <a:cubicBezTo>
                    <a:pt x="306" y="461"/>
                    <a:pt x="277" y="491"/>
                    <a:pt x="240" y="491"/>
                  </a:cubicBezTo>
                  <a:cubicBezTo>
                    <a:pt x="0" y="491"/>
                    <a:pt x="0" y="491"/>
                    <a:pt x="0" y="491"/>
                  </a:cubicBezTo>
                  <a:cubicBezTo>
                    <a:pt x="0" y="491"/>
                    <a:pt x="0" y="491"/>
                    <a:pt x="0" y="491"/>
                  </a:cubicBezTo>
                  <a:cubicBezTo>
                    <a:pt x="307" y="491"/>
                    <a:pt x="307" y="491"/>
                    <a:pt x="307" y="491"/>
                  </a:cubicBezTo>
                  <a:cubicBezTo>
                    <a:pt x="344" y="491"/>
                    <a:pt x="374" y="461"/>
                    <a:pt x="374" y="424"/>
                  </a:cubicBezTo>
                  <a:cubicBezTo>
                    <a:pt x="374" y="369"/>
                    <a:pt x="374" y="369"/>
                    <a:pt x="374" y="369"/>
                  </a:cubicBezTo>
                  <a:cubicBezTo>
                    <a:pt x="443" y="369"/>
                    <a:pt x="443" y="369"/>
                    <a:pt x="443" y="369"/>
                  </a:cubicBezTo>
                  <a:cubicBezTo>
                    <a:pt x="474" y="369"/>
                    <a:pt x="499" y="344"/>
                    <a:pt x="499" y="313"/>
                  </a:cubicBezTo>
                  <a:cubicBezTo>
                    <a:pt x="499" y="138"/>
                    <a:pt x="499" y="138"/>
                    <a:pt x="499" y="138"/>
                  </a:cubicBezTo>
                  <a:cubicBezTo>
                    <a:pt x="499" y="107"/>
                    <a:pt x="474" y="82"/>
                    <a:pt x="443" y="82"/>
                  </a:cubicBezTo>
                  <a:cubicBezTo>
                    <a:pt x="374" y="82"/>
                    <a:pt x="374" y="82"/>
                    <a:pt x="374" y="82"/>
                  </a:cubicBezTo>
                  <a:cubicBezTo>
                    <a:pt x="374" y="0"/>
                    <a:pt x="374" y="0"/>
                    <a:pt x="374" y="0"/>
                  </a:cubicBezTo>
                </a:path>
              </a:pathLst>
            </a:custGeom>
            <a:solidFill>
              <a:srgbClr val="2C4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1" name="Freeform 340">
              <a:extLst>
                <a:ext uri="{FF2B5EF4-FFF2-40B4-BE49-F238E27FC236}">
                  <a16:creationId xmlns="" xmlns:a16="http://schemas.microsoft.com/office/drawing/2014/main" id="{3A5AE243-01C7-4BFE-BC42-FECF181262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72488" y="4870451"/>
              <a:ext cx="698500" cy="777875"/>
            </a:xfrm>
            <a:custGeom>
              <a:avLst/>
              <a:gdLst>
                <a:gd name="T0" fmla="*/ 440 w 440"/>
                <a:gd name="T1" fmla="*/ 0 h 491"/>
                <a:gd name="T2" fmla="*/ 440 w 440"/>
                <a:gd name="T3" fmla="*/ 424 h 491"/>
                <a:gd name="T4" fmla="*/ 374 w 440"/>
                <a:gd name="T5" fmla="*/ 491 h 491"/>
                <a:gd name="T6" fmla="*/ 66 w 440"/>
                <a:gd name="T7" fmla="*/ 491 h 491"/>
                <a:gd name="T8" fmla="*/ 0 w 440"/>
                <a:gd name="T9" fmla="*/ 424 h 491"/>
                <a:gd name="T10" fmla="*/ 0 w 440"/>
                <a:gd name="T11" fmla="*/ 0 h 491"/>
                <a:gd name="T12" fmla="*/ 440 w 440"/>
                <a:gd name="T13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491">
                  <a:moveTo>
                    <a:pt x="440" y="0"/>
                  </a:moveTo>
                  <a:cubicBezTo>
                    <a:pt x="440" y="424"/>
                    <a:pt x="440" y="424"/>
                    <a:pt x="440" y="424"/>
                  </a:cubicBezTo>
                  <a:cubicBezTo>
                    <a:pt x="440" y="461"/>
                    <a:pt x="411" y="491"/>
                    <a:pt x="374" y="491"/>
                  </a:cubicBezTo>
                  <a:cubicBezTo>
                    <a:pt x="66" y="491"/>
                    <a:pt x="66" y="491"/>
                    <a:pt x="66" y="491"/>
                  </a:cubicBezTo>
                  <a:cubicBezTo>
                    <a:pt x="30" y="491"/>
                    <a:pt x="0" y="461"/>
                    <a:pt x="0" y="4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0" y="0"/>
                    <a:pt x="440" y="0"/>
                    <a:pt x="440" y="0"/>
                  </a:cubicBezTo>
                </a:path>
              </a:pathLst>
            </a:custGeom>
            <a:solidFill>
              <a:srgbClr val="FFD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2" name="Freeform 341">
              <a:extLst>
                <a:ext uri="{FF2B5EF4-FFF2-40B4-BE49-F238E27FC236}">
                  <a16:creationId xmlns="" xmlns:a16="http://schemas.microsoft.com/office/drawing/2014/main" id="{4E723204-C172-4858-8854-8B6A26AAD6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70988" y="5000626"/>
              <a:ext cx="198438" cy="454025"/>
            </a:xfrm>
            <a:custGeom>
              <a:avLst/>
              <a:gdLst>
                <a:gd name="T0" fmla="*/ 69 w 125"/>
                <a:gd name="T1" fmla="*/ 0 h 287"/>
                <a:gd name="T2" fmla="*/ 0 w 125"/>
                <a:gd name="T3" fmla="*/ 0 h 287"/>
                <a:gd name="T4" fmla="*/ 0 w 125"/>
                <a:gd name="T5" fmla="*/ 36 h 287"/>
                <a:gd name="T6" fmla="*/ 69 w 125"/>
                <a:gd name="T7" fmla="*/ 36 h 287"/>
                <a:gd name="T8" fmla="*/ 90 w 125"/>
                <a:gd name="T9" fmla="*/ 56 h 287"/>
                <a:gd name="T10" fmla="*/ 90 w 125"/>
                <a:gd name="T11" fmla="*/ 231 h 287"/>
                <a:gd name="T12" fmla="*/ 69 w 125"/>
                <a:gd name="T13" fmla="*/ 252 h 287"/>
                <a:gd name="T14" fmla="*/ 0 w 125"/>
                <a:gd name="T15" fmla="*/ 252 h 287"/>
                <a:gd name="T16" fmla="*/ 0 w 125"/>
                <a:gd name="T17" fmla="*/ 287 h 287"/>
                <a:gd name="T18" fmla="*/ 69 w 125"/>
                <a:gd name="T19" fmla="*/ 287 h 287"/>
                <a:gd name="T20" fmla="*/ 125 w 125"/>
                <a:gd name="T21" fmla="*/ 231 h 287"/>
                <a:gd name="T22" fmla="*/ 125 w 125"/>
                <a:gd name="T23" fmla="*/ 56 h 287"/>
                <a:gd name="T24" fmla="*/ 69 w 125"/>
                <a:gd name="T2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287">
                  <a:moveTo>
                    <a:pt x="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80" y="36"/>
                    <a:pt x="90" y="45"/>
                    <a:pt x="90" y="56"/>
                  </a:cubicBezTo>
                  <a:cubicBezTo>
                    <a:pt x="90" y="231"/>
                    <a:pt x="90" y="231"/>
                    <a:pt x="90" y="231"/>
                  </a:cubicBezTo>
                  <a:cubicBezTo>
                    <a:pt x="90" y="242"/>
                    <a:pt x="80" y="252"/>
                    <a:pt x="69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69" y="287"/>
                    <a:pt x="69" y="287"/>
                    <a:pt x="69" y="287"/>
                  </a:cubicBezTo>
                  <a:cubicBezTo>
                    <a:pt x="100" y="287"/>
                    <a:pt x="125" y="262"/>
                    <a:pt x="125" y="231"/>
                  </a:cubicBezTo>
                  <a:cubicBezTo>
                    <a:pt x="125" y="56"/>
                    <a:pt x="125" y="56"/>
                    <a:pt x="125" y="56"/>
                  </a:cubicBezTo>
                  <a:cubicBezTo>
                    <a:pt x="125" y="25"/>
                    <a:pt x="100" y="0"/>
                    <a:pt x="69" y="0"/>
                  </a:cubicBezTo>
                  <a:close/>
                </a:path>
              </a:pathLst>
            </a:custGeom>
            <a:solidFill>
              <a:srgbClr val="FAB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3" name="Freeform 342">
              <a:extLst>
                <a:ext uri="{FF2B5EF4-FFF2-40B4-BE49-F238E27FC236}">
                  <a16:creationId xmlns="" xmlns:a16="http://schemas.microsoft.com/office/drawing/2014/main" id="{6265719A-C5AA-4133-B472-A8EAEF3A1D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22563" y="3095626"/>
              <a:ext cx="1014413" cy="1004888"/>
            </a:xfrm>
            <a:custGeom>
              <a:avLst/>
              <a:gdLst>
                <a:gd name="T0" fmla="*/ 466 w 639"/>
                <a:gd name="T1" fmla="*/ 0 h 634"/>
                <a:gd name="T2" fmla="*/ 371 w 639"/>
                <a:gd name="T3" fmla="*/ 61 h 634"/>
                <a:gd name="T4" fmla="*/ 319 w 639"/>
                <a:gd name="T5" fmla="*/ 2 h 634"/>
                <a:gd name="T6" fmla="*/ 267 w 639"/>
                <a:gd name="T7" fmla="*/ 61 h 634"/>
                <a:gd name="T8" fmla="*/ 173 w 639"/>
                <a:gd name="T9" fmla="*/ 0 h 634"/>
                <a:gd name="T10" fmla="*/ 144 w 639"/>
                <a:gd name="T11" fmla="*/ 76 h 634"/>
                <a:gd name="T12" fmla="*/ 34 w 639"/>
                <a:gd name="T13" fmla="*/ 45 h 634"/>
                <a:gd name="T14" fmla="*/ 7 w 639"/>
                <a:gd name="T15" fmla="*/ 46 h 634"/>
                <a:gd name="T16" fmla="*/ 67 w 639"/>
                <a:gd name="T17" fmla="*/ 221 h 634"/>
                <a:gd name="T18" fmla="*/ 80 w 639"/>
                <a:gd name="T19" fmla="*/ 232 h 634"/>
                <a:gd name="T20" fmla="*/ 18 w 639"/>
                <a:gd name="T21" fmla="*/ 232 h 634"/>
                <a:gd name="T22" fmla="*/ 33 w 639"/>
                <a:gd name="T23" fmla="*/ 340 h 634"/>
                <a:gd name="T24" fmla="*/ 92 w 639"/>
                <a:gd name="T25" fmla="*/ 340 h 634"/>
                <a:gd name="T26" fmla="*/ 92 w 639"/>
                <a:gd name="T27" fmla="*/ 343 h 634"/>
                <a:gd name="T28" fmla="*/ 479 w 639"/>
                <a:gd name="T29" fmla="*/ 343 h 634"/>
                <a:gd name="T30" fmla="*/ 479 w 639"/>
                <a:gd name="T31" fmla="*/ 343 h 634"/>
                <a:gd name="T32" fmla="*/ 448 w 639"/>
                <a:gd name="T33" fmla="*/ 618 h 634"/>
                <a:gd name="T34" fmla="*/ 438 w 639"/>
                <a:gd name="T35" fmla="*/ 634 h 634"/>
                <a:gd name="T36" fmla="*/ 495 w 639"/>
                <a:gd name="T37" fmla="*/ 634 h 634"/>
                <a:gd name="T38" fmla="*/ 515 w 639"/>
                <a:gd name="T39" fmla="*/ 615 h 634"/>
                <a:gd name="T40" fmla="*/ 546 w 639"/>
                <a:gd name="T41" fmla="*/ 340 h 634"/>
                <a:gd name="T42" fmla="*/ 601 w 639"/>
                <a:gd name="T43" fmla="*/ 340 h 634"/>
                <a:gd name="T44" fmla="*/ 616 w 639"/>
                <a:gd name="T45" fmla="*/ 232 h 634"/>
                <a:gd name="T46" fmla="*/ 559 w 639"/>
                <a:gd name="T47" fmla="*/ 232 h 634"/>
                <a:gd name="T48" fmla="*/ 571 w 639"/>
                <a:gd name="T49" fmla="*/ 221 h 634"/>
                <a:gd name="T50" fmla="*/ 631 w 639"/>
                <a:gd name="T51" fmla="*/ 46 h 634"/>
                <a:gd name="T52" fmla="*/ 604 w 639"/>
                <a:gd name="T53" fmla="*/ 45 h 634"/>
                <a:gd name="T54" fmla="*/ 494 w 639"/>
                <a:gd name="T55" fmla="*/ 76 h 634"/>
                <a:gd name="T56" fmla="*/ 466 w 639"/>
                <a:gd name="T57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39" h="634">
                  <a:moveTo>
                    <a:pt x="466" y="0"/>
                  </a:moveTo>
                  <a:cubicBezTo>
                    <a:pt x="429" y="12"/>
                    <a:pt x="397" y="33"/>
                    <a:pt x="371" y="61"/>
                  </a:cubicBezTo>
                  <a:cubicBezTo>
                    <a:pt x="358" y="39"/>
                    <a:pt x="340" y="18"/>
                    <a:pt x="319" y="2"/>
                  </a:cubicBezTo>
                  <a:cubicBezTo>
                    <a:pt x="298" y="18"/>
                    <a:pt x="281" y="39"/>
                    <a:pt x="267" y="61"/>
                  </a:cubicBezTo>
                  <a:cubicBezTo>
                    <a:pt x="242" y="33"/>
                    <a:pt x="209" y="12"/>
                    <a:pt x="173" y="0"/>
                  </a:cubicBezTo>
                  <a:cubicBezTo>
                    <a:pt x="158" y="23"/>
                    <a:pt x="149" y="49"/>
                    <a:pt x="144" y="76"/>
                  </a:cubicBezTo>
                  <a:cubicBezTo>
                    <a:pt x="111" y="55"/>
                    <a:pt x="72" y="45"/>
                    <a:pt x="34" y="45"/>
                  </a:cubicBezTo>
                  <a:cubicBezTo>
                    <a:pt x="25" y="45"/>
                    <a:pt x="16" y="45"/>
                    <a:pt x="7" y="46"/>
                  </a:cubicBezTo>
                  <a:cubicBezTo>
                    <a:pt x="0" y="108"/>
                    <a:pt x="19" y="173"/>
                    <a:pt x="67" y="221"/>
                  </a:cubicBezTo>
                  <a:cubicBezTo>
                    <a:pt x="71" y="225"/>
                    <a:pt x="75" y="229"/>
                    <a:pt x="80" y="232"/>
                  </a:cubicBezTo>
                  <a:cubicBezTo>
                    <a:pt x="18" y="232"/>
                    <a:pt x="18" y="232"/>
                    <a:pt x="18" y="232"/>
                  </a:cubicBezTo>
                  <a:cubicBezTo>
                    <a:pt x="33" y="340"/>
                    <a:pt x="33" y="340"/>
                    <a:pt x="33" y="340"/>
                  </a:cubicBezTo>
                  <a:cubicBezTo>
                    <a:pt x="92" y="340"/>
                    <a:pt x="92" y="340"/>
                    <a:pt x="92" y="340"/>
                  </a:cubicBezTo>
                  <a:cubicBezTo>
                    <a:pt x="92" y="341"/>
                    <a:pt x="92" y="342"/>
                    <a:pt x="92" y="343"/>
                  </a:cubicBezTo>
                  <a:cubicBezTo>
                    <a:pt x="479" y="343"/>
                    <a:pt x="479" y="343"/>
                    <a:pt x="479" y="343"/>
                  </a:cubicBezTo>
                  <a:cubicBezTo>
                    <a:pt x="479" y="343"/>
                    <a:pt x="479" y="343"/>
                    <a:pt x="479" y="343"/>
                  </a:cubicBezTo>
                  <a:cubicBezTo>
                    <a:pt x="469" y="421"/>
                    <a:pt x="458" y="537"/>
                    <a:pt x="448" y="618"/>
                  </a:cubicBezTo>
                  <a:cubicBezTo>
                    <a:pt x="447" y="625"/>
                    <a:pt x="443" y="631"/>
                    <a:pt x="438" y="634"/>
                  </a:cubicBezTo>
                  <a:cubicBezTo>
                    <a:pt x="457" y="634"/>
                    <a:pt x="476" y="634"/>
                    <a:pt x="495" y="634"/>
                  </a:cubicBezTo>
                  <a:cubicBezTo>
                    <a:pt x="505" y="634"/>
                    <a:pt x="513" y="626"/>
                    <a:pt x="515" y="615"/>
                  </a:cubicBezTo>
                  <a:cubicBezTo>
                    <a:pt x="525" y="534"/>
                    <a:pt x="536" y="418"/>
                    <a:pt x="546" y="340"/>
                  </a:cubicBezTo>
                  <a:cubicBezTo>
                    <a:pt x="601" y="340"/>
                    <a:pt x="601" y="340"/>
                    <a:pt x="601" y="340"/>
                  </a:cubicBezTo>
                  <a:cubicBezTo>
                    <a:pt x="616" y="232"/>
                    <a:pt x="616" y="232"/>
                    <a:pt x="616" y="232"/>
                  </a:cubicBezTo>
                  <a:cubicBezTo>
                    <a:pt x="559" y="232"/>
                    <a:pt x="559" y="232"/>
                    <a:pt x="559" y="232"/>
                  </a:cubicBezTo>
                  <a:cubicBezTo>
                    <a:pt x="563" y="229"/>
                    <a:pt x="567" y="225"/>
                    <a:pt x="571" y="221"/>
                  </a:cubicBezTo>
                  <a:cubicBezTo>
                    <a:pt x="619" y="173"/>
                    <a:pt x="639" y="108"/>
                    <a:pt x="631" y="46"/>
                  </a:cubicBezTo>
                  <a:cubicBezTo>
                    <a:pt x="622" y="45"/>
                    <a:pt x="613" y="45"/>
                    <a:pt x="604" y="45"/>
                  </a:cubicBezTo>
                  <a:cubicBezTo>
                    <a:pt x="566" y="45"/>
                    <a:pt x="528" y="55"/>
                    <a:pt x="494" y="76"/>
                  </a:cubicBezTo>
                  <a:cubicBezTo>
                    <a:pt x="489" y="49"/>
                    <a:pt x="480" y="23"/>
                    <a:pt x="466" y="0"/>
                  </a:cubicBezTo>
                </a:path>
              </a:pathLst>
            </a:custGeom>
            <a:solidFill>
              <a:srgbClr val="2C4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4" name="Freeform 343">
              <a:extLst>
                <a:ext uri="{FF2B5EF4-FFF2-40B4-BE49-F238E27FC236}">
                  <a16:creationId xmlns="" xmlns:a16="http://schemas.microsoft.com/office/drawing/2014/main" id="{6A68FC45-B085-465B-8C45-399F5B94F2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14613" y="3162301"/>
              <a:ext cx="396875" cy="395288"/>
            </a:xfrm>
            <a:custGeom>
              <a:avLst/>
              <a:gdLst>
                <a:gd name="T0" fmla="*/ 68 w 250"/>
                <a:gd name="T1" fmla="*/ 182 h 249"/>
                <a:gd name="T2" fmla="*/ 242 w 250"/>
                <a:gd name="T3" fmla="*/ 241 h 249"/>
                <a:gd name="T4" fmla="*/ 183 w 250"/>
                <a:gd name="T5" fmla="*/ 67 h 249"/>
                <a:gd name="T6" fmla="*/ 8 w 250"/>
                <a:gd name="T7" fmla="*/ 7 h 249"/>
                <a:gd name="T8" fmla="*/ 68 w 250"/>
                <a:gd name="T9" fmla="*/ 18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249">
                  <a:moveTo>
                    <a:pt x="68" y="182"/>
                  </a:moveTo>
                  <a:cubicBezTo>
                    <a:pt x="115" y="229"/>
                    <a:pt x="180" y="249"/>
                    <a:pt x="242" y="241"/>
                  </a:cubicBezTo>
                  <a:cubicBezTo>
                    <a:pt x="250" y="179"/>
                    <a:pt x="230" y="114"/>
                    <a:pt x="183" y="67"/>
                  </a:cubicBezTo>
                  <a:cubicBezTo>
                    <a:pt x="135" y="19"/>
                    <a:pt x="70" y="0"/>
                    <a:pt x="8" y="7"/>
                  </a:cubicBezTo>
                  <a:cubicBezTo>
                    <a:pt x="0" y="69"/>
                    <a:pt x="20" y="134"/>
                    <a:pt x="68" y="182"/>
                  </a:cubicBezTo>
                  <a:close/>
                </a:path>
              </a:pathLst>
            </a:cu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5" name="Freeform 344">
              <a:extLst>
                <a:ext uri="{FF2B5EF4-FFF2-40B4-BE49-F238E27FC236}">
                  <a16:creationId xmlns="" xmlns:a16="http://schemas.microsoft.com/office/drawing/2014/main" id="{2C207F8E-781B-4E72-9656-AFAC3BF4E5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33738" y="3162301"/>
              <a:ext cx="396875" cy="395288"/>
            </a:xfrm>
            <a:custGeom>
              <a:avLst/>
              <a:gdLst>
                <a:gd name="T0" fmla="*/ 182 w 250"/>
                <a:gd name="T1" fmla="*/ 182 h 249"/>
                <a:gd name="T2" fmla="*/ 8 w 250"/>
                <a:gd name="T3" fmla="*/ 241 h 249"/>
                <a:gd name="T4" fmla="*/ 67 w 250"/>
                <a:gd name="T5" fmla="*/ 67 h 249"/>
                <a:gd name="T6" fmla="*/ 242 w 250"/>
                <a:gd name="T7" fmla="*/ 7 h 249"/>
                <a:gd name="T8" fmla="*/ 182 w 250"/>
                <a:gd name="T9" fmla="*/ 18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249">
                  <a:moveTo>
                    <a:pt x="182" y="182"/>
                  </a:moveTo>
                  <a:cubicBezTo>
                    <a:pt x="135" y="229"/>
                    <a:pt x="70" y="249"/>
                    <a:pt x="8" y="241"/>
                  </a:cubicBezTo>
                  <a:cubicBezTo>
                    <a:pt x="0" y="179"/>
                    <a:pt x="20" y="114"/>
                    <a:pt x="67" y="67"/>
                  </a:cubicBezTo>
                  <a:cubicBezTo>
                    <a:pt x="115" y="19"/>
                    <a:pt x="180" y="0"/>
                    <a:pt x="242" y="7"/>
                  </a:cubicBezTo>
                  <a:cubicBezTo>
                    <a:pt x="250" y="69"/>
                    <a:pt x="230" y="134"/>
                    <a:pt x="182" y="182"/>
                  </a:cubicBezTo>
                  <a:close/>
                </a:path>
              </a:pathLst>
            </a:cu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6" name="Freeform 345">
              <a:extLst>
                <a:ext uri="{FF2B5EF4-FFF2-40B4-BE49-F238E27FC236}">
                  <a16:creationId xmlns="" xmlns:a16="http://schemas.microsoft.com/office/drawing/2014/main" id="{4EE14E2D-02EE-4449-BB95-4FCDED3A8C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94025" y="3103563"/>
              <a:ext cx="257175" cy="525463"/>
            </a:xfrm>
            <a:custGeom>
              <a:avLst/>
              <a:gdLst>
                <a:gd name="T0" fmla="*/ 162 w 162"/>
                <a:gd name="T1" fmla="*/ 165 h 331"/>
                <a:gd name="T2" fmla="*/ 81 w 162"/>
                <a:gd name="T3" fmla="*/ 331 h 331"/>
                <a:gd name="T4" fmla="*/ 0 w 162"/>
                <a:gd name="T5" fmla="*/ 165 h 331"/>
                <a:gd name="T6" fmla="*/ 81 w 162"/>
                <a:gd name="T7" fmla="*/ 0 h 331"/>
                <a:gd name="T8" fmla="*/ 162 w 162"/>
                <a:gd name="T9" fmla="*/ 16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31">
                  <a:moveTo>
                    <a:pt x="162" y="165"/>
                  </a:moveTo>
                  <a:cubicBezTo>
                    <a:pt x="162" y="233"/>
                    <a:pt x="130" y="293"/>
                    <a:pt x="81" y="331"/>
                  </a:cubicBezTo>
                  <a:cubicBezTo>
                    <a:pt x="32" y="293"/>
                    <a:pt x="0" y="233"/>
                    <a:pt x="0" y="165"/>
                  </a:cubicBezTo>
                  <a:cubicBezTo>
                    <a:pt x="0" y="98"/>
                    <a:pt x="32" y="38"/>
                    <a:pt x="81" y="0"/>
                  </a:cubicBezTo>
                  <a:cubicBezTo>
                    <a:pt x="130" y="38"/>
                    <a:pt x="162" y="98"/>
                    <a:pt x="162" y="165"/>
                  </a:cubicBezTo>
                  <a:close/>
                </a:path>
              </a:pathLst>
            </a:cu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7" name="Freeform 346">
              <a:extLst>
                <a:ext uri="{FF2B5EF4-FFF2-40B4-BE49-F238E27FC236}">
                  <a16:creationId xmlns="" xmlns:a16="http://schemas.microsoft.com/office/drawing/2014/main" id="{3924EF23-7E3B-45A4-BF01-F8F5FBDBE7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5150" y="3100388"/>
              <a:ext cx="315913" cy="492125"/>
            </a:xfrm>
            <a:custGeom>
              <a:avLst/>
              <a:gdLst>
                <a:gd name="T0" fmla="*/ 176 w 199"/>
                <a:gd name="T1" fmla="*/ 184 h 310"/>
                <a:gd name="T2" fmla="*/ 42 w 199"/>
                <a:gd name="T3" fmla="*/ 310 h 310"/>
                <a:gd name="T4" fmla="*/ 24 w 199"/>
                <a:gd name="T5" fmla="*/ 127 h 310"/>
                <a:gd name="T6" fmla="*/ 158 w 199"/>
                <a:gd name="T7" fmla="*/ 0 h 310"/>
                <a:gd name="T8" fmla="*/ 176 w 199"/>
                <a:gd name="T9" fmla="*/ 18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310">
                  <a:moveTo>
                    <a:pt x="176" y="184"/>
                  </a:moveTo>
                  <a:cubicBezTo>
                    <a:pt x="152" y="247"/>
                    <a:pt x="102" y="291"/>
                    <a:pt x="42" y="310"/>
                  </a:cubicBezTo>
                  <a:cubicBezTo>
                    <a:pt x="9" y="257"/>
                    <a:pt x="0" y="190"/>
                    <a:pt x="24" y="127"/>
                  </a:cubicBezTo>
                  <a:cubicBezTo>
                    <a:pt x="47" y="64"/>
                    <a:pt x="98" y="19"/>
                    <a:pt x="158" y="0"/>
                  </a:cubicBezTo>
                  <a:cubicBezTo>
                    <a:pt x="190" y="53"/>
                    <a:pt x="199" y="120"/>
                    <a:pt x="176" y="184"/>
                  </a:cubicBezTo>
                  <a:close/>
                </a:path>
              </a:pathLst>
            </a:custGeom>
            <a:solidFill>
              <a:srgbClr val="A1C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8" name="Freeform 347">
              <a:extLst>
                <a:ext uri="{FF2B5EF4-FFF2-40B4-BE49-F238E27FC236}">
                  <a16:creationId xmlns="" xmlns:a16="http://schemas.microsoft.com/office/drawing/2014/main" id="{7D23845D-CCAE-4C98-8BF1-D7C52B6A75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24163" y="3100388"/>
              <a:ext cx="315913" cy="492125"/>
            </a:xfrm>
            <a:custGeom>
              <a:avLst/>
              <a:gdLst>
                <a:gd name="T0" fmla="*/ 23 w 199"/>
                <a:gd name="T1" fmla="*/ 184 h 310"/>
                <a:gd name="T2" fmla="*/ 157 w 199"/>
                <a:gd name="T3" fmla="*/ 310 h 310"/>
                <a:gd name="T4" fmla="*/ 175 w 199"/>
                <a:gd name="T5" fmla="*/ 127 h 310"/>
                <a:gd name="T6" fmla="*/ 41 w 199"/>
                <a:gd name="T7" fmla="*/ 0 h 310"/>
                <a:gd name="T8" fmla="*/ 23 w 199"/>
                <a:gd name="T9" fmla="*/ 18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310">
                  <a:moveTo>
                    <a:pt x="23" y="184"/>
                  </a:moveTo>
                  <a:cubicBezTo>
                    <a:pt x="47" y="247"/>
                    <a:pt x="97" y="291"/>
                    <a:pt x="157" y="310"/>
                  </a:cubicBezTo>
                  <a:cubicBezTo>
                    <a:pt x="190" y="257"/>
                    <a:pt x="199" y="190"/>
                    <a:pt x="175" y="127"/>
                  </a:cubicBezTo>
                  <a:cubicBezTo>
                    <a:pt x="152" y="64"/>
                    <a:pt x="101" y="19"/>
                    <a:pt x="41" y="0"/>
                  </a:cubicBezTo>
                  <a:cubicBezTo>
                    <a:pt x="9" y="53"/>
                    <a:pt x="0" y="120"/>
                    <a:pt x="23" y="184"/>
                  </a:cubicBezTo>
                  <a:close/>
                </a:path>
              </a:pathLst>
            </a:custGeom>
            <a:solidFill>
              <a:srgbClr val="A1C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9" name="Freeform 348">
              <a:extLst>
                <a:ext uri="{FF2B5EF4-FFF2-40B4-BE49-F238E27FC236}">
                  <a16:creationId xmlns="" xmlns:a16="http://schemas.microsoft.com/office/drawing/2014/main" id="{4597F67D-1730-4A1C-A8D0-18234DDAD9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4775" y="3468688"/>
              <a:ext cx="949325" cy="171450"/>
            </a:xfrm>
            <a:custGeom>
              <a:avLst/>
              <a:gdLst>
                <a:gd name="T0" fmla="*/ 583 w 598"/>
                <a:gd name="T1" fmla="*/ 108 h 108"/>
                <a:gd name="T2" fmla="*/ 15 w 598"/>
                <a:gd name="T3" fmla="*/ 108 h 108"/>
                <a:gd name="T4" fmla="*/ 0 w 598"/>
                <a:gd name="T5" fmla="*/ 0 h 108"/>
                <a:gd name="T6" fmla="*/ 598 w 598"/>
                <a:gd name="T7" fmla="*/ 0 h 108"/>
                <a:gd name="T8" fmla="*/ 583 w 598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8" h="108">
                  <a:moveTo>
                    <a:pt x="583" y="108"/>
                  </a:moveTo>
                  <a:lnTo>
                    <a:pt x="15" y="108"/>
                  </a:lnTo>
                  <a:lnTo>
                    <a:pt x="0" y="0"/>
                  </a:lnTo>
                  <a:lnTo>
                    <a:pt x="598" y="0"/>
                  </a:lnTo>
                  <a:lnTo>
                    <a:pt x="583" y="108"/>
                  </a:lnTo>
                  <a:close/>
                </a:path>
              </a:pathLst>
            </a:custGeom>
            <a:solidFill>
              <a:srgbClr val="FAB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0" name="Freeform 349">
              <a:extLst>
                <a:ext uri="{FF2B5EF4-FFF2-40B4-BE49-F238E27FC236}">
                  <a16:creationId xmlns="" xmlns:a16="http://schemas.microsoft.com/office/drawing/2014/main" id="{6BC641CB-C030-465C-AD6F-C4B2FFFDBB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2250" y="3640138"/>
              <a:ext cx="720725" cy="465138"/>
            </a:xfrm>
            <a:custGeom>
              <a:avLst/>
              <a:gdLst>
                <a:gd name="T0" fmla="*/ 0 w 454"/>
                <a:gd name="T1" fmla="*/ 0 h 294"/>
                <a:gd name="T2" fmla="*/ 31 w 454"/>
                <a:gd name="T3" fmla="*/ 275 h 294"/>
                <a:gd name="T4" fmla="*/ 51 w 454"/>
                <a:gd name="T5" fmla="*/ 294 h 294"/>
                <a:gd name="T6" fmla="*/ 403 w 454"/>
                <a:gd name="T7" fmla="*/ 294 h 294"/>
                <a:gd name="T8" fmla="*/ 423 w 454"/>
                <a:gd name="T9" fmla="*/ 275 h 294"/>
                <a:gd name="T10" fmla="*/ 454 w 454"/>
                <a:gd name="T11" fmla="*/ 0 h 294"/>
                <a:gd name="T12" fmla="*/ 0 w 454"/>
                <a:gd name="T13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4" h="294">
                  <a:moveTo>
                    <a:pt x="0" y="0"/>
                  </a:moveTo>
                  <a:cubicBezTo>
                    <a:pt x="10" y="78"/>
                    <a:pt x="21" y="194"/>
                    <a:pt x="31" y="275"/>
                  </a:cubicBezTo>
                  <a:cubicBezTo>
                    <a:pt x="33" y="286"/>
                    <a:pt x="41" y="294"/>
                    <a:pt x="51" y="294"/>
                  </a:cubicBezTo>
                  <a:cubicBezTo>
                    <a:pt x="168" y="294"/>
                    <a:pt x="286" y="294"/>
                    <a:pt x="403" y="294"/>
                  </a:cubicBezTo>
                  <a:cubicBezTo>
                    <a:pt x="412" y="294"/>
                    <a:pt x="421" y="286"/>
                    <a:pt x="423" y="275"/>
                  </a:cubicBezTo>
                  <a:cubicBezTo>
                    <a:pt x="433" y="194"/>
                    <a:pt x="444" y="78"/>
                    <a:pt x="45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1" name="Rectangle 350">
              <a:extLst>
                <a:ext uri="{FF2B5EF4-FFF2-40B4-BE49-F238E27FC236}">
                  <a16:creationId xmlns="" xmlns:a16="http://schemas.microsoft.com/office/drawing/2014/main" id="{46574AF7-ACD5-40DB-9F58-31124B3FAD5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33750" y="6013451"/>
              <a:ext cx="134938" cy="838200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2" name="Rectangle 351">
              <a:extLst>
                <a:ext uri="{FF2B5EF4-FFF2-40B4-BE49-F238E27FC236}">
                  <a16:creationId xmlns="" xmlns:a16="http://schemas.microsoft.com/office/drawing/2014/main" id="{BDF4B809-9C8C-4553-B378-980B29B57F8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68688" y="6013451"/>
              <a:ext cx="188913" cy="838200"/>
            </a:xfrm>
            <a:prstGeom prst="rect">
              <a:avLst/>
            </a:prstGeom>
            <a:solidFill>
              <a:srgbClr val="3D4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3" name="Rectangle 352">
              <a:extLst>
                <a:ext uri="{FF2B5EF4-FFF2-40B4-BE49-F238E27FC236}">
                  <a16:creationId xmlns="" xmlns:a16="http://schemas.microsoft.com/office/drawing/2014/main" id="{3E0010F9-8967-449A-BD37-DF002155BD5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93163" y="6013451"/>
              <a:ext cx="134938" cy="838200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4" name="Rectangle 353">
              <a:extLst>
                <a:ext uri="{FF2B5EF4-FFF2-40B4-BE49-F238E27FC236}">
                  <a16:creationId xmlns="" xmlns:a16="http://schemas.microsoft.com/office/drawing/2014/main" id="{6AC14A91-0237-4294-B38C-0B6FBA4E645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02663" y="6013451"/>
              <a:ext cx="190500" cy="838200"/>
            </a:xfrm>
            <a:prstGeom prst="rect">
              <a:avLst/>
            </a:prstGeom>
            <a:solidFill>
              <a:srgbClr val="3D4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5" name="Rectangle 354">
              <a:extLst>
                <a:ext uri="{FF2B5EF4-FFF2-40B4-BE49-F238E27FC236}">
                  <a16:creationId xmlns="" xmlns:a16="http://schemas.microsoft.com/office/drawing/2014/main" id="{6A528E8C-9C1C-4AC1-892B-0855FAE6D86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376488" y="5649913"/>
              <a:ext cx="7435850" cy="114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6" name="Rectangle 355">
              <a:extLst>
                <a:ext uri="{FF2B5EF4-FFF2-40B4-BE49-F238E27FC236}">
                  <a16:creationId xmlns="" xmlns:a16="http://schemas.microsoft.com/office/drawing/2014/main" id="{052F5C63-1865-4DEB-A36A-49C9A43A62B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376488" y="5649913"/>
              <a:ext cx="7435850" cy="114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7" name="Rectangle 356">
              <a:extLst>
                <a:ext uri="{FF2B5EF4-FFF2-40B4-BE49-F238E27FC236}">
                  <a16:creationId xmlns="" xmlns:a16="http://schemas.microsoft.com/office/drawing/2014/main" id="{AB74ECE6-64F0-47D7-AF83-61184EC64DD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376488" y="5764213"/>
              <a:ext cx="7435850" cy="2492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8" name="Rectangle 357">
              <a:extLst>
                <a:ext uri="{FF2B5EF4-FFF2-40B4-BE49-F238E27FC236}">
                  <a16:creationId xmlns="" xmlns:a16="http://schemas.microsoft.com/office/drawing/2014/main" id="{B50D6B4F-B65B-45A4-9384-496FC2973F6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376488" y="5754688"/>
              <a:ext cx="7435850" cy="20638"/>
            </a:xfrm>
            <a:prstGeom prst="rect">
              <a:avLst/>
            </a:prstGeom>
            <a:solidFill>
              <a:srgbClr val="BCB8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9" name="Freeform 358">
              <a:extLst>
                <a:ext uri="{FF2B5EF4-FFF2-40B4-BE49-F238E27FC236}">
                  <a16:creationId xmlns="" xmlns:a16="http://schemas.microsoft.com/office/drawing/2014/main" id="{440D101B-207A-4F2E-A980-EE0DD0B851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77175" y="3006726"/>
              <a:ext cx="257175" cy="2408238"/>
            </a:xfrm>
            <a:custGeom>
              <a:avLst/>
              <a:gdLst>
                <a:gd name="T0" fmla="*/ 79 w 162"/>
                <a:gd name="T1" fmla="*/ 0 h 1519"/>
                <a:gd name="T2" fmla="*/ 0 w 162"/>
                <a:gd name="T3" fmla="*/ 0 h 1519"/>
                <a:gd name="T4" fmla="*/ 83 w 162"/>
                <a:gd name="T5" fmla="*/ 83 h 1519"/>
                <a:gd name="T6" fmla="*/ 83 w 162"/>
                <a:gd name="T7" fmla="*/ 1519 h 1519"/>
                <a:gd name="T8" fmla="*/ 162 w 162"/>
                <a:gd name="T9" fmla="*/ 1519 h 1519"/>
                <a:gd name="T10" fmla="*/ 162 w 162"/>
                <a:gd name="T11" fmla="*/ 83 h 1519"/>
                <a:gd name="T12" fmla="*/ 79 w 162"/>
                <a:gd name="T13" fmla="*/ 0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1519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83" y="37"/>
                    <a:pt x="83" y="83"/>
                  </a:cubicBezTo>
                  <a:cubicBezTo>
                    <a:pt x="83" y="1519"/>
                    <a:pt x="83" y="1519"/>
                    <a:pt x="83" y="1519"/>
                  </a:cubicBezTo>
                  <a:cubicBezTo>
                    <a:pt x="162" y="1519"/>
                    <a:pt x="162" y="1519"/>
                    <a:pt x="162" y="1519"/>
                  </a:cubicBezTo>
                  <a:cubicBezTo>
                    <a:pt x="162" y="83"/>
                    <a:pt x="162" y="83"/>
                    <a:pt x="162" y="83"/>
                  </a:cubicBezTo>
                  <a:cubicBezTo>
                    <a:pt x="162" y="37"/>
                    <a:pt x="125" y="0"/>
                    <a:pt x="79" y="0"/>
                  </a:cubicBezTo>
                </a:path>
              </a:pathLst>
            </a:custGeom>
            <a:solidFill>
              <a:srgbClr val="2C4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0" name="Freeform 359">
              <a:extLst>
                <a:ext uri="{FF2B5EF4-FFF2-40B4-BE49-F238E27FC236}">
                  <a16:creationId xmlns="" xmlns:a16="http://schemas.microsoft.com/office/drawing/2014/main" id="{AC63A831-A0C6-4892-895C-93918356D6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42350" y="5414963"/>
              <a:ext cx="133350" cy="149225"/>
            </a:xfrm>
            <a:custGeom>
              <a:avLst/>
              <a:gdLst>
                <a:gd name="T0" fmla="*/ 84 w 84"/>
                <a:gd name="T1" fmla="*/ 0 h 94"/>
                <a:gd name="T2" fmla="*/ 5 w 84"/>
                <a:gd name="T3" fmla="*/ 0 h 94"/>
                <a:gd name="T4" fmla="*/ 5 w 84"/>
                <a:gd name="T5" fmla="*/ 94 h 94"/>
                <a:gd name="T6" fmla="*/ 0 w 84"/>
                <a:gd name="T7" fmla="*/ 94 h 94"/>
                <a:gd name="T8" fmla="*/ 0 w 84"/>
                <a:gd name="T9" fmla="*/ 94 h 94"/>
                <a:gd name="T10" fmla="*/ 84 w 84"/>
                <a:gd name="T11" fmla="*/ 94 h 94"/>
                <a:gd name="T12" fmla="*/ 84 w 84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4">
                  <a:moveTo>
                    <a:pt x="84" y="0"/>
                  </a:moveTo>
                  <a:lnTo>
                    <a:pt x="5" y="0"/>
                  </a:lnTo>
                  <a:lnTo>
                    <a:pt x="5" y="94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84" y="94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D2A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1" name="Freeform 360">
              <a:extLst>
                <a:ext uri="{FF2B5EF4-FFF2-40B4-BE49-F238E27FC236}">
                  <a16:creationId xmlns="" xmlns:a16="http://schemas.microsoft.com/office/drawing/2014/main" id="{568E25F1-382D-4417-A0B5-D3CB5A3E5F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42350" y="5414963"/>
              <a:ext cx="133350" cy="149225"/>
            </a:xfrm>
            <a:custGeom>
              <a:avLst/>
              <a:gdLst>
                <a:gd name="T0" fmla="*/ 84 w 84"/>
                <a:gd name="T1" fmla="*/ 0 h 94"/>
                <a:gd name="T2" fmla="*/ 5 w 84"/>
                <a:gd name="T3" fmla="*/ 0 h 94"/>
                <a:gd name="T4" fmla="*/ 5 w 84"/>
                <a:gd name="T5" fmla="*/ 94 h 94"/>
                <a:gd name="T6" fmla="*/ 0 w 84"/>
                <a:gd name="T7" fmla="*/ 94 h 94"/>
                <a:gd name="T8" fmla="*/ 0 w 84"/>
                <a:gd name="T9" fmla="*/ 94 h 94"/>
                <a:gd name="T10" fmla="*/ 84 w 84"/>
                <a:gd name="T11" fmla="*/ 94 h 94"/>
                <a:gd name="T12" fmla="*/ 84 w 84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4">
                  <a:moveTo>
                    <a:pt x="84" y="0"/>
                  </a:moveTo>
                  <a:lnTo>
                    <a:pt x="5" y="0"/>
                  </a:lnTo>
                  <a:lnTo>
                    <a:pt x="5" y="94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84" y="94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2" name="Freeform 361">
              <a:extLst>
                <a:ext uri="{FF2B5EF4-FFF2-40B4-BE49-F238E27FC236}">
                  <a16:creationId xmlns="" xmlns:a16="http://schemas.microsoft.com/office/drawing/2014/main" id="{9948F879-99F3-4F9D-9DA7-FF5165D024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9888" y="3006726"/>
              <a:ext cx="3829050" cy="2555875"/>
            </a:xfrm>
            <a:custGeom>
              <a:avLst/>
              <a:gdLst>
                <a:gd name="T0" fmla="*/ 83 w 2412"/>
                <a:gd name="T1" fmla="*/ 1612 h 1612"/>
                <a:gd name="T2" fmla="*/ 0 w 2412"/>
                <a:gd name="T3" fmla="*/ 1529 h 1612"/>
                <a:gd name="T4" fmla="*/ 0 w 2412"/>
                <a:gd name="T5" fmla="*/ 83 h 1612"/>
                <a:gd name="T6" fmla="*/ 83 w 2412"/>
                <a:gd name="T7" fmla="*/ 0 h 1612"/>
                <a:gd name="T8" fmla="*/ 2329 w 2412"/>
                <a:gd name="T9" fmla="*/ 0 h 1612"/>
                <a:gd name="T10" fmla="*/ 2412 w 2412"/>
                <a:gd name="T11" fmla="*/ 83 h 1612"/>
                <a:gd name="T12" fmla="*/ 2412 w 2412"/>
                <a:gd name="T13" fmla="*/ 1529 h 1612"/>
                <a:gd name="T14" fmla="*/ 2329 w 2412"/>
                <a:gd name="T15" fmla="*/ 1612 h 1612"/>
                <a:gd name="T16" fmla="*/ 83 w 2412"/>
                <a:gd name="T17" fmla="*/ 1612 h 1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2" h="1612">
                  <a:moveTo>
                    <a:pt x="83" y="1612"/>
                  </a:moveTo>
                  <a:cubicBezTo>
                    <a:pt x="37" y="1612"/>
                    <a:pt x="0" y="1575"/>
                    <a:pt x="0" y="15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2329" y="0"/>
                    <a:pt x="2329" y="0"/>
                    <a:pt x="2329" y="0"/>
                  </a:cubicBezTo>
                  <a:cubicBezTo>
                    <a:pt x="2375" y="0"/>
                    <a:pt x="2412" y="37"/>
                    <a:pt x="2412" y="83"/>
                  </a:cubicBezTo>
                  <a:cubicBezTo>
                    <a:pt x="2412" y="1529"/>
                    <a:pt x="2412" y="1529"/>
                    <a:pt x="2412" y="1529"/>
                  </a:cubicBezTo>
                  <a:cubicBezTo>
                    <a:pt x="2412" y="1575"/>
                    <a:pt x="2375" y="1612"/>
                    <a:pt x="2329" y="1612"/>
                  </a:cubicBezTo>
                  <a:cubicBezTo>
                    <a:pt x="83" y="1612"/>
                    <a:pt x="83" y="1612"/>
                    <a:pt x="83" y="1612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3" name="Rectangle 362">
              <a:extLst>
                <a:ext uri="{FF2B5EF4-FFF2-40B4-BE49-F238E27FC236}">
                  <a16:creationId xmlns="" xmlns:a16="http://schemas.microsoft.com/office/drawing/2014/main" id="{7A48C27B-FD9B-425D-98A9-AAAB45AB8DB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410075" y="3221038"/>
              <a:ext cx="3368675" cy="1982788"/>
            </a:xfrm>
            <a:prstGeom prst="rect">
              <a:avLst/>
            </a:prstGeom>
            <a:solidFill>
              <a:srgbClr val="B2E1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4" name="Rectangle 363">
              <a:extLst>
                <a:ext uri="{FF2B5EF4-FFF2-40B4-BE49-F238E27FC236}">
                  <a16:creationId xmlns="" xmlns:a16="http://schemas.microsoft.com/office/drawing/2014/main" id="{7B4ADCEB-E07C-4C8F-A9BE-4B5467C67E0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410075" y="3221038"/>
              <a:ext cx="3368675" cy="1982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5" name="Rectangle 364">
              <a:extLst>
                <a:ext uri="{FF2B5EF4-FFF2-40B4-BE49-F238E27FC236}">
                  <a16:creationId xmlns="" xmlns:a16="http://schemas.microsoft.com/office/drawing/2014/main" id="{3B72A4C3-7A64-4101-85E6-CD88E781DED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38538" y="5414963"/>
              <a:ext cx="5111750" cy="149225"/>
            </a:xfrm>
            <a:prstGeom prst="rect">
              <a:avLst/>
            </a:pr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6" name="Rectangle 365">
              <a:extLst>
                <a:ext uri="{FF2B5EF4-FFF2-40B4-BE49-F238E27FC236}">
                  <a16:creationId xmlns="" xmlns:a16="http://schemas.microsoft.com/office/drawing/2014/main" id="{E10AB9E0-72A5-4F32-BAD6-B5C389DAB78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38538" y="5414963"/>
              <a:ext cx="5111750" cy="14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7" name="Freeform 366">
              <a:extLst>
                <a:ext uri="{FF2B5EF4-FFF2-40B4-BE49-F238E27FC236}">
                  <a16:creationId xmlns="" xmlns:a16="http://schemas.microsoft.com/office/drawing/2014/main" id="{569F2B93-5F88-4883-B6FB-0AC5D75E51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46475" y="5564188"/>
              <a:ext cx="5095875" cy="90488"/>
            </a:xfrm>
            <a:custGeom>
              <a:avLst/>
              <a:gdLst>
                <a:gd name="T0" fmla="*/ 0 w 3210"/>
                <a:gd name="T1" fmla="*/ 0 h 57"/>
                <a:gd name="T2" fmla="*/ 156 w 3210"/>
                <a:gd name="T3" fmla="*/ 57 h 57"/>
                <a:gd name="T4" fmla="*/ 3054 w 3210"/>
                <a:gd name="T5" fmla="*/ 57 h 57"/>
                <a:gd name="T6" fmla="*/ 3210 w 3210"/>
                <a:gd name="T7" fmla="*/ 0 h 57"/>
                <a:gd name="T8" fmla="*/ 0 w 3210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10" h="57">
                  <a:moveTo>
                    <a:pt x="0" y="0"/>
                  </a:moveTo>
                  <a:cubicBezTo>
                    <a:pt x="38" y="41"/>
                    <a:pt x="108" y="57"/>
                    <a:pt x="156" y="57"/>
                  </a:cubicBezTo>
                  <a:cubicBezTo>
                    <a:pt x="3054" y="57"/>
                    <a:pt x="3054" y="57"/>
                    <a:pt x="3054" y="57"/>
                  </a:cubicBezTo>
                  <a:cubicBezTo>
                    <a:pt x="3102" y="57"/>
                    <a:pt x="3172" y="41"/>
                    <a:pt x="321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2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8" name="Freeform 367">
              <a:extLst>
                <a:ext uri="{FF2B5EF4-FFF2-40B4-BE49-F238E27FC236}">
                  <a16:creationId xmlns="" xmlns:a16="http://schemas.microsoft.com/office/drawing/2014/main" id="{32403814-F73B-4A51-9D24-2D9CA5A0C2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46750" y="5414963"/>
              <a:ext cx="695325" cy="69850"/>
            </a:xfrm>
            <a:custGeom>
              <a:avLst/>
              <a:gdLst>
                <a:gd name="T0" fmla="*/ 0 w 438"/>
                <a:gd name="T1" fmla="*/ 0 h 44"/>
                <a:gd name="T2" fmla="*/ 0 w 438"/>
                <a:gd name="T3" fmla="*/ 10 h 44"/>
                <a:gd name="T4" fmla="*/ 34 w 438"/>
                <a:gd name="T5" fmla="*/ 44 h 44"/>
                <a:gd name="T6" fmla="*/ 404 w 438"/>
                <a:gd name="T7" fmla="*/ 44 h 44"/>
                <a:gd name="T8" fmla="*/ 438 w 438"/>
                <a:gd name="T9" fmla="*/ 10 h 44"/>
                <a:gd name="T10" fmla="*/ 438 w 438"/>
                <a:gd name="T11" fmla="*/ 0 h 44"/>
                <a:gd name="T12" fmla="*/ 0 w 438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8" h="44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29"/>
                    <a:pt x="15" y="44"/>
                    <a:pt x="34" y="44"/>
                  </a:cubicBezTo>
                  <a:cubicBezTo>
                    <a:pt x="404" y="44"/>
                    <a:pt x="404" y="44"/>
                    <a:pt x="404" y="44"/>
                  </a:cubicBezTo>
                  <a:cubicBezTo>
                    <a:pt x="423" y="44"/>
                    <a:pt x="438" y="29"/>
                    <a:pt x="438" y="10"/>
                  </a:cubicBezTo>
                  <a:cubicBezTo>
                    <a:pt x="438" y="0"/>
                    <a:pt x="438" y="0"/>
                    <a:pt x="43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9" name="Rectangle 368">
              <a:extLst>
                <a:ext uri="{FF2B5EF4-FFF2-40B4-BE49-F238E27FC236}">
                  <a16:creationId xmlns="" xmlns:a16="http://schemas.microsoft.com/office/drawing/2014/main" id="{16B1E258-3C57-4DDB-8537-04A8494685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13325" y="4889501"/>
              <a:ext cx="182563" cy="182563"/>
            </a:xfrm>
            <a:prstGeom prst="rect">
              <a:avLst/>
            </a:prstGeom>
            <a:solidFill>
              <a:srgbClr val="FAB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0" name="Rectangle 369">
              <a:extLst>
                <a:ext uri="{FF2B5EF4-FFF2-40B4-BE49-F238E27FC236}">
                  <a16:creationId xmlns="" xmlns:a16="http://schemas.microsoft.com/office/drawing/2014/main" id="{32209A1D-63A9-40E1-9646-5DE8FF99C55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260975" y="4889501"/>
              <a:ext cx="182563" cy="182563"/>
            </a:xfrm>
            <a:prstGeom prst="rect">
              <a:avLst/>
            </a:prstGeom>
            <a:solidFill>
              <a:srgbClr val="F69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1" name="Rectangle 370">
              <a:extLst>
                <a:ext uri="{FF2B5EF4-FFF2-40B4-BE49-F238E27FC236}">
                  <a16:creationId xmlns="" xmlns:a16="http://schemas.microsoft.com/office/drawing/2014/main" id="{43EA4129-E239-4543-A8DC-C281E6688BA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08625" y="4889501"/>
              <a:ext cx="180975" cy="182563"/>
            </a:xfrm>
            <a:prstGeom prst="rect">
              <a:avLst/>
            </a:pr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2" name="Rectangle 371">
              <a:extLst>
                <a:ext uri="{FF2B5EF4-FFF2-40B4-BE49-F238E27FC236}">
                  <a16:creationId xmlns="" xmlns:a16="http://schemas.microsoft.com/office/drawing/2014/main" id="{13E53557-2AB3-4A9A-80CD-8A0346FAC36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756275" y="4889501"/>
              <a:ext cx="180975" cy="182563"/>
            </a:xfrm>
            <a:prstGeom prst="rect">
              <a:avLst/>
            </a:prstGeom>
            <a:solidFill>
              <a:srgbClr val="586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3" name="Rectangle 372">
              <a:extLst>
                <a:ext uri="{FF2B5EF4-FFF2-40B4-BE49-F238E27FC236}">
                  <a16:creationId xmlns="" xmlns:a16="http://schemas.microsoft.com/office/drawing/2014/main" id="{DEF2D894-9E42-4CEE-BB95-278A13DFD61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003925" y="4889501"/>
              <a:ext cx="180975" cy="182563"/>
            </a:xfrm>
            <a:prstGeom prst="rect">
              <a:avLst/>
            </a:prstGeom>
            <a:solidFill>
              <a:srgbClr val="F69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4" name="Rectangle 373">
              <a:extLst>
                <a:ext uri="{FF2B5EF4-FFF2-40B4-BE49-F238E27FC236}">
                  <a16:creationId xmlns="" xmlns:a16="http://schemas.microsoft.com/office/drawing/2014/main" id="{30E594CD-35B1-4791-B342-3E2DCF2777A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51575" y="4889501"/>
              <a:ext cx="180975" cy="182563"/>
            </a:xfrm>
            <a:prstGeom prst="rect">
              <a:avLst/>
            </a:pr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5" name="Rectangle 374">
              <a:extLst>
                <a:ext uri="{FF2B5EF4-FFF2-40B4-BE49-F238E27FC236}">
                  <a16:creationId xmlns="" xmlns:a16="http://schemas.microsoft.com/office/drawing/2014/main" id="{DAAE4150-03E9-4EFA-9481-C464CBE5DFE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99225" y="4889501"/>
              <a:ext cx="180975" cy="182563"/>
            </a:xfrm>
            <a:prstGeom prst="rect">
              <a:avLst/>
            </a:prstGeom>
            <a:solidFill>
              <a:srgbClr val="FAB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6" name="Rectangle 375">
              <a:extLst>
                <a:ext uri="{FF2B5EF4-FFF2-40B4-BE49-F238E27FC236}">
                  <a16:creationId xmlns="" xmlns:a16="http://schemas.microsoft.com/office/drawing/2014/main" id="{97565393-8A98-4B9B-AD3A-756C3EE3470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45288" y="4889501"/>
              <a:ext cx="182563" cy="182563"/>
            </a:xfrm>
            <a:prstGeom prst="rect">
              <a:avLst/>
            </a:prstGeom>
            <a:solidFill>
              <a:srgbClr val="586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7" name="Rectangle 376">
              <a:extLst>
                <a:ext uri="{FF2B5EF4-FFF2-40B4-BE49-F238E27FC236}">
                  <a16:creationId xmlns="" xmlns:a16="http://schemas.microsoft.com/office/drawing/2014/main" id="{7F374211-C9D4-403B-831E-0ADD3A390B1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92938" y="4889501"/>
              <a:ext cx="182563" cy="182563"/>
            </a:xfrm>
            <a:prstGeom prst="rect">
              <a:avLst/>
            </a:pr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8" name="Oval 377">
              <a:extLst>
                <a:ext uri="{FF2B5EF4-FFF2-40B4-BE49-F238E27FC236}">
                  <a16:creationId xmlns="" xmlns:a16="http://schemas.microsoft.com/office/drawing/2014/main" id="{0A404951-EF9E-4113-A0FE-7AA15E9AC94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045200" y="3063876"/>
              <a:ext cx="103188" cy="103188"/>
            </a:xfrm>
            <a:prstGeom prst="ellipse">
              <a:avLst/>
            </a:prstGeom>
            <a:solidFill>
              <a:srgbClr val="A1C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9" name="Freeform 378">
              <a:extLst>
                <a:ext uri="{FF2B5EF4-FFF2-40B4-BE49-F238E27FC236}">
                  <a16:creationId xmlns="" xmlns:a16="http://schemas.microsoft.com/office/drawing/2014/main" id="{082AEAF4-B218-495C-8A44-CBD440CA84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2188" y="4102101"/>
              <a:ext cx="100013" cy="1285875"/>
            </a:xfrm>
            <a:custGeom>
              <a:avLst/>
              <a:gdLst>
                <a:gd name="T0" fmla="*/ 63 w 63"/>
                <a:gd name="T1" fmla="*/ 0 h 810"/>
                <a:gd name="T2" fmla="*/ 0 w 63"/>
                <a:gd name="T3" fmla="*/ 0 h 810"/>
                <a:gd name="T4" fmla="*/ 0 w 63"/>
                <a:gd name="T5" fmla="*/ 810 h 810"/>
                <a:gd name="T6" fmla="*/ 63 w 63"/>
                <a:gd name="T7" fmla="*/ 746 h 810"/>
                <a:gd name="T8" fmla="*/ 63 w 63"/>
                <a:gd name="T9" fmla="*/ 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10">
                  <a:moveTo>
                    <a:pt x="63" y="0"/>
                  </a:moveTo>
                  <a:lnTo>
                    <a:pt x="0" y="0"/>
                  </a:lnTo>
                  <a:lnTo>
                    <a:pt x="0" y="810"/>
                  </a:lnTo>
                  <a:lnTo>
                    <a:pt x="63" y="74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2C4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0" name="Freeform 379">
              <a:extLst>
                <a:ext uri="{FF2B5EF4-FFF2-40B4-BE49-F238E27FC236}">
                  <a16:creationId xmlns="" xmlns:a16="http://schemas.microsoft.com/office/drawing/2014/main" id="{125A800E-3E70-4B01-A5CF-F6723B4EE5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2188" y="4102101"/>
              <a:ext cx="100013" cy="1285875"/>
            </a:xfrm>
            <a:custGeom>
              <a:avLst/>
              <a:gdLst>
                <a:gd name="T0" fmla="*/ 63 w 63"/>
                <a:gd name="T1" fmla="*/ 0 h 810"/>
                <a:gd name="T2" fmla="*/ 0 w 63"/>
                <a:gd name="T3" fmla="*/ 0 h 810"/>
                <a:gd name="T4" fmla="*/ 0 w 63"/>
                <a:gd name="T5" fmla="*/ 810 h 810"/>
                <a:gd name="T6" fmla="*/ 63 w 63"/>
                <a:gd name="T7" fmla="*/ 746 h 810"/>
                <a:gd name="T8" fmla="*/ 63 w 63"/>
                <a:gd name="T9" fmla="*/ 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10">
                  <a:moveTo>
                    <a:pt x="63" y="0"/>
                  </a:moveTo>
                  <a:lnTo>
                    <a:pt x="0" y="0"/>
                  </a:lnTo>
                  <a:lnTo>
                    <a:pt x="0" y="810"/>
                  </a:lnTo>
                  <a:lnTo>
                    <a:pt x="63" y="746"/>
                  </a:lnTo>
                  <a:lnTo>
                    <a:pt x="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1" name="Freeform 380">
              <a:extLst>
                <a:ext uri="{FF2B5EF4-FFF2-40B4-BE49-F238E27FC236}">
                  <a16:creationId xmlns="" xmlns:a16="http://schemas.microsoft.com/office/drawing/2014/main" id="{E4A5DBE4-EB2F-49C2-B627-6971F11834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76600" y="5286376"/>
              <a:ext cx="355600" cy="357188"/>
            </a:xfrm>
            <a:custGeom>
              <a:avLst/>
              <a:gdLst>
                <a:gd name="T0" fmla="*/ 224 w 224"/>
                <a:gd name="T1" fmla="*/ 0 h 225"/>
                <a:gd name="T2" fmla="*/ 161 w 224"/>
                <a:gd name="T3" fmla="*/ 64 h 225"/>
                <a:gd name="T4" fmla="*/ 161 w 224"/>
                <a:gd name="T5" fmla="*/ 225 h 225"/>
                <a:gd name="T6" fmla="*/ 0 w 224"/>
                <a:gd name="T7" fmla="*/ 225 h 225"/>
                <a:gd name="T8" fmla="*/ 224 w 224"/>
                <a:gd name="T9" fmla="*/ 225 h 225"/>
                <a:gd name="T10" fmla="*/ 224 w 224"/>
                <a:gd name="T11" fmla="*/ 211 h 225"/>
                <a:gd name="T12" fmla="*/ 170 w 224"/>
                <a:gd name="T13" fmla="*/ 175 h 225"/>
                <a:gd name="T14" fmla="*/ 165 w 224"/>
                <a:gd name="T15" fmla="*/ 175 h 225"/>
                <a:gd name="T16" fmla="*/ 165 w 224"/>
                <a:gd name="T17" fmla="*/ 81 h 225"/>
                <a:gd name="T18" fmla="*/ 224 w 224"/>
                <a:gd name="T19" fmla="*/ 81 h 225"/>
                <a:gd name="T20" fmla="*/ 224 w 224"/>
                <a:gd name="T21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4" h="225">
                  <a:moveTo>
                    <a:pt x="224" y="0"/>
                  </a:moveTo>
                  <a:cubicBezTo>
                    <a:pt x="161" y="64"/>
                    <a:pt x="161" y="64"/>
                    <a:pt x="161" y="64"/>
                  </a:cubicBezTo>
                  <a:cubicBezTo>
                    <a:pt x="161" y="225"/>
                    <a:pt x="161" y="225"/>
                    <a:pt x="161" y="225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224" y="225"/>
                    <a:pt x="224" y="225"/>
                    <a:pt x="224" y="225"/>
                  </a:cubicBezTo>
                  <a:cubicBezTo>
                    <a:pt x="224" y="211"/>
                    <a:pt x="224" y="211"/>
                    <a:pt x="224" y="211"/>
                  </a:cubicBezTo>
                  <a:cubicBezTo>
                    <a:pt x="204" y="203"/>
                    <a:pt x="184" y="191"/>
                    <a:pt x="170" y="175"/>
                  </a:cubicBezTo>
                  <a:cubicBezTo>
                    <a:pt x="165" y="175"/>
                    <a:pt x="165" y="175"/>
                    <a:pt x="165" y="175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224" y="81"/>
                    <a:pt x="224" y="81"/>
                    <a:pt x="224" y="81"/>
                  </a:cubicBezTo>
                  <a:cubicBezTo>
                    <a:pt x="224" y="0"/>
                    <a:pt x="224" y="0"/>
                    <a:pt x="224" y="0"/>
                  </a:cubicBezTo>
                </a:path>
              </a:pathLst>
            </a:custGeom>
            <a:solidFill>
              <a:srgbClr val="1B4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2" name="Freeform 381">
              <a:extLst>
                <a:ext uri="{FF2B5EF4-FFF2-40B4-BE49-F238E27FC236}">
                  <a16:creationId xmlns="" xmlns:a16="http://schemas.microsoft.com/office/drawing/2014/main" id="{F60277B9-D944-47A2-B7A9-31FB6C662C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8538" y="5414963"/>
              <a:ext cx="93663" cy="149225"/>
            </a:xfrm>
            <a:custGeom>
              <a:avLst/>
              <a:gdLst>
                <a:gd name="T0" fmla="*/ 59 w 59"/>
                <a:gd name="T1" fmla="*/ 0 h 94"/>
                <a:gd name="T2" fmla="*/ 0 w 59"/>
                <a:gd name="T3" fmla="*/ 0 h 94"/>
                <a:gd name="T4" fmla="*/ 0 w 59"/>
                <a:gd name="T5" fmla="*/ 94 h 94"/>
                <a:gd name="T6" fmla="*/ 5 w 59"/>
                <a:gd name="T7" fmla="*/ 94 h 94"/>
                <a:gd name="T8" fmla="*/ 5 w 59"/>
                <a:gd name="T9" fmla="*/ 94 h 94"/>
                <a:gd name="T10" fmla="*/ 59 w 59"/>
                <a:gd name="T11" fmla="*/ 94 h 94"/>
                <a:gd name="T12" fmla="*/ 59 w 59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94">
                  <a:moveTo>
                    <a:pt x="59" y="0"/>
                  </a:moveTo>
                  <a:lnTo>
                    <a:pt x="0" y="0"/>
                  </a:lnTo>
                  <a:lnTo>
                    <a:pt x="0" y="94"/>
                  </a:lnTo>
                  <a:lnTo>
                    <a:pt x="5" y="94"/>
                  </a:lnTo>
                  <a:lnTo>
                    <a:pt x="5" y="94"/>
                  </a:lnTo>
                  <a:lnTo>
                    <a:pt x="59" y="94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CBCB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3" name="Freeform 382">
              <a:extLst>
                <a:ext uri="{FF2B5EF4-FFF2-40B4-BE49-F238E27FC236}">
                  <a16:creationId xmlns="" xmlns:a16="http://schemas.microsoft.com/office/drawing/2014/main" id="{52D54A73-DA44-441D-99BC-A2C43254EB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8538" y="5414963"/>
              <a:ext cx="93663" cy="149225"/>
            </a:xfrm>
            <a:custGeom>
              <a:avLst/>
              <a:gdLst>
                <a:gd name="T0" fmla="*/ 59 w 59"/>
                <a:gd name="T1" fmla="*/ 0 h 94"/>
                <a:gd name="T2" fmla="*/ 0 w 59"/>
                <a:gd name="T3" fmla="*/ 0 h 94"/>
                <a:gd name="T4" fmla="*/ 0 w 59"/>
                <a:gd name="T5" fmla="*/ 94 h 94"/>
                <a:gd name="T6" fmla="*/ 5 w 59"/>
                <a:gd name="T7" fmla="*/ 94 h 94"/>
                <a:gd name="T8" fmla="*/ 5 w 59"/>
                <a:gd name="T9" fmla="*/ 94 h 94"/>
                <a:gd name="T10" fmla="*/ 59 w 59"/>
                <a:gd name="T11" fmla="*/ 94 h 94"/>
                <a:gd name="T12" fmla="*/ 59 w 59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94">
                  <a:moveTo>
                    <a:pt x="59" y="0"/>
                  </a:moveTo>
                  <a:lnTo>
                    <a:pt x="0" y="0"/>
                  </a:lnTo>
                  <a:lnTo>
                    <a:pt x="0" y="94"/>
                  </a:lnTo>
                  <a:lnTo>
                    <a:pt x="5" y="94"/>
                  </a:lnTo>
                  <a:lnTo>
                    <a:pt x="5" y="94"/>
                  </a:lnTo>
                  <a:lnTo>
                    <a:pt x="59" y="94"/>
                  </a:lnTo>
                  <a:lnTo>
                    <a:pt x="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4" name="Freeform 383">
              <a:extLst>
                <a:ext uri="{FF2B5EF4-FFF2-40B4-BE49-F238E27FC236}">
                  <a16:creationId xmlns="" xmlns:a16="http://schemas.microsoft.com/office/drawing/2014/main" id="{D0121B8B-28AA-463C-AE16-1C0360B2C4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46475" y="5564188"/>
              <a:ext cx="85725" cy="57150"/>
            </a:xfrm>
            <a:custGeom>
              <a:avLst/>
              <a:gdLst>
                <a:gd name="T0" fmla="*/ 54 w 54"/>
                <a:gd name="T1" fmla="*/ 0 h 36"/>
                <a:gd name="T2" fmla="*/ 0 w 54"/>
                <a:gd name="T3" fmla="*/ 0 h 36"/>
                <a:gd name="T4" fmla="*/ 0 w 54"/>
                <a:gd name="T5" fmla="*/ 0 h 36"/>
                <a:gd name="T6" fmla="*/ 54 w 54"/>
                <a:gd name="T7" fmla="*/ 36 h 36"/>
                <a:gd name="T8" fmla="*/ 54 w 54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6">
                  <a:moveTo>
                    <a:pt x="5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16"/>
                    <a:pt x="34" y="28"/>
                    <a:pt x="54" y="36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solidFill>
              <a:srgbClr val="ADA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5" name="Rectangle 384">
              <a:extLst>
                <a:ext uri="{FF2B5EF4-FFF2-40B4-BE49-F238E27FC236}">
                  <a16:creationId xmlns="" xmlns:a16="http://schemas.microsoft.com/office/drawing/2014/main" id="{C3877920-F407-44B4-B92F-14A8116DD78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93988" y="4102101"/>
              <a:ext cx="838200" cy="1541463"/>
            </a:xfrm>
            <a:prstGeom prst="rect">
              <a:avLst/>
            </a:prstGeom>
            <a:solidFill>
              <a:srgbClr val="D2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6" name="Rectangle 385">
              <a:extLst>
                <a:ext uri="{FF2B5EF4-FFF2-40B4-BE49-F238E27FC236}">
                  <a16:creationId xmlns="" xmlns:a16="http://schemas.microsoft.com/office/drawing/2014/main" id="{8765F4B8-8693-43CA-872F-52C1FBE9004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93988" y="4102101"/>
              <a:ext cx="838200" cy="1541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7" name="Oval 386">
              <a:extLst>
                <a:ext uri="{FF2B5EF4-FFF2-40B4-BE49-F238E27FC236}">
                  <a16:creationId xmlns="" xmlns:a16="http://schemas.microsoft.com/office/drawing/2014/main" id="{20A75779-1E03-40F7-A5F1-0BCA81A1477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55913" y="4251326"/>
              <a:ext cx="514350" cy="512763"/>
            </a:xfrm>
            <a:prstGeom prst="ellipse">
              <a:avLst/>
            </a:pr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8" name="Oval 387">
              <a:extLst>
                <a:ext uri="{FF2B5EF4-FFF2-40B4-BE49-F238E27FC236}">
                  <a16:creationId xmlns="" xmlns:a16="http://schemas.microsoft.com/office/drawing/2014/main" id="{BE77998C-C8C9-4B1D-9663-751CA815638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901950" y="4295776"/>
              <a:ext cx="422275" cy="422275"/>
            </a:xfrm>
            <a:prstGeom prst="ellipse">
              <a:avLst/>
            </a:prstGeom>
            <a:solidFill>
              <a:srgbClr val="586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9" name="Oval 388">
              <a:extLst>
                <a:ext uri="{FF2B5EF4-FFF2-40B4-BE49-F238E27FC236}">
                  <a16:creationId xmlns="" xmlns:a16="http://schemas.microsoft.com/office/drawing/2014/main" id="{5A7B47C4-15A0-4016-AF42-23A4E5F20E5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41650" y="4435476"/>
              <a:ext cx="142875" cy="142875"/>
            </a:xfrm>
            <a:prstGeom prst="ellipse">
              <a:avLst/>
            </a:prstGeom>
            <a:solidFill>
              <a:srgbClr val="B2E1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0" name="Freeform 389">
              <a:extLst>
                <a:ext uri="{FF2B5EF4-FFF2-40B4-BE49-F238E27FC236}">
                  <a16:creationId xmlns="" xmlns:a16="http://schemas.microsoft.com/office/drawing/2014/main" id="{3A4A4233-D7E1-409F-8B8D-DC360D0CAB9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11500" y="4295776"/>
              <a:ext cx="0" cy="422275"/>
            </a:xfrm>
            <a:custGeom>
              <a:avLst/>
              <a:gdLst>
                <a:gd name="T0" fmla="*/ 266 h 266"/>
                <a:gd name="T1" fmla="*/ 266 h 266"/>
                <a:gd name="T2" fmla="*/ 266 h 266"/>
                <a:gd name="T3" fmla="*/ 266 h 266"/>
                <a:gd name="T4" fmla="*/ 0 h 266"/>
                <a:gd name="T5" fmla="*/ 0 h 266"/>
                <a:gd name="T6" fmla="*/ 0 h 266"/>
                <a:gd name="T7" fmla="*/ 0 h 26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266">
                  <a:moveTo>
                    <a:pt x="0" y="266"/>
                  </a:moveTo>
                  <a:cubicBezTo>
                    <a:pt x="0" y="266"/>
                    <a:pt x="0" y="266"/>
                    <a:pt x="0" y="266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66"/>
                    <a:pt x="0" y="266"/>
                    <a:pt x="0" y="266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BCB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1" name="Freeform 390">
              <a:extLst>
                <a:ext uri="{FF2B5EF4-FFF2-40B4-BE49-F238E27FC236}">
                  <a16:creationId xmlns="" xmlns:a16="http://schemas.microsoft.com/office/drawing/2014/main" id="{4C862482-001A-4EDB-8511-9C614A27DB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1500" y="4295776"/>
              <a:ext cx="211138" cy="422275"/>
            </a:xfrm>
            <a:custGeom>
              <a:avLst/>
              <a:gdLst>
                <a:gd name="T0" fmla="*/ 0 w 133"/>
                <a:gd name="T1" fmla="*/ 0 h 266"/>
                <a:gd name="T2" fmla="*/ 0 w 133"/>
                <a:gd name="T3" fmla="*/ 0 h 266"/>
                <a:gd name="T4" fmla="*/ 0 w 133"/>
                <a:gd name="T5" fmla="*/ 88 h 266"/>
                <a:gd name="T6" fmla="*/ 1 w 133"/>
                <a:gd name="T7" fmla="*/ 88 h 266"/>
                <a:gd name="T8" fmla="*/ 46 w 133"/>
                <a:gd name="T9" fmla="*/ 133 h 266"/>
                <a:gd name="T10" fmla="*/ 1 w 133"/>
                <a:gd name="T11" fmla="*/ 178 h 266"/>
                <a:gd name="T12" fmla="*/ 0 w 133"/>
                <a:gd name="T13" fmla="*/ 178 h 266"/>
                <a:gd name="T14" fmla="*/ 0 w 133"/>
                <a:gd name="T15" fmla="*/ 266 h 266"/>
                <a:gd name="T16" fmla="*/ 0 w 133"/>
                <a:gd name="T17" fmla="*/ 266 h 266"/>
                <a:gd name="T18" fmla="*/ 133 w 133"/>
                <a:gd name="T19" fmla="*/ 133 h 266"/>
                <a:gd name="T20" fmla="*/ 0 w 133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" h="26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1" y="88"/>
                    <a:pt x="1" y="88"/>
                  </a:cubicBezTo>
                  <a:cubicBezTo>
                    <a:pt x="26" y="88"/>
                    <a:pt x="46" y="108"/>
                    <a:pt x="46" y="133"/>
                  </a:cubicBezTo>
                  <a:cubicBezTo>
                    <a:pt x="46" y="158"/>
                    <a:pt x="26" y="178"/>
                    <a:pt x="1" y="178"/>
                  </a:cubicBezTo>
                  <a:cubicBezTo>
                    <a:pt x="1" y="178"/>
                    <a:pt x="0" y="178"/>
                    <a:pt x="0" y="178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74" y="266"/>
                    <a:pt x="133" y="206"/>
                    <a:pt x="133" y="133"/>
                  </a:cubicBezTo>
                  <a:cubicBezTo>
                    <a:pt x="133" y="60"/>
                    <a:pt x="74" y="0"/>
                    <a:pt x="0" y="0"/>
                  </a:cubicBezTo>
                </a:path>
              </a:pathLst>
            </a:custGeom>
            <a:solidFill>
              <a:srgbClr val="48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2" name="Freeform 391">
              <a:extLst>
                <a:ext uri="{FF2B5EF4-FFF2-40B4-BE49-F238E27FC236}">
                  <a16:creationId xmlns="" xmlns:a16="http://schemas.microsoft.com/office/drawing/2014/main" id="{6D806CDF-830B-4B7C-940C-732A0EC753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1500" y="4435476"/>
              <a:ext cx="73025" cy="142875"/>
            </a:xfrm>
            <a:custGeom>
              <a:avLst/>
              <a:gdLst>
                <a:gd name="T0" fmla="*/ 1 w 46"/>
                <a:gd name="T1" fmla="*/ 0 h 90"/>
                <a:gd name="T2" fmla="*/ 0 w 46"/>
                <a:gd name="T3" fmla="*/ 0 h 90"/>
                <a:gd name="T4" fmla="*/ 0 w 46"/>
                <a:gd name="T5" fmla="*/ 44 h 90"/>
                <a:gd name="T6" fmla="*/ 1 w 46"/>
                <a:gd name="T7" fmla="*/ 45 h 90"/>
                <a:gd name="T8" fmla="*/ 0 w 46"/>
                <a:gd name="T9" fmla="*/ 46 h 90"/>
                <a:gd name="T10" fmla="*/ 0 w 46"/>
                <a:gd name="T11" fmla="*/ 90 h 90"/>
                <a:gd name="T12" fmla="*/ 1 w 46"/>
                <a:gd name="T13" fmla="*/ 90 h 90"/>
                <a:gd name="T14" fmla="*/ 46 w 46"/>
                <a:gd name="T15" fmla="*/ 45 h 90"/>
                <a:gd name="T16" fmla="*/ 1 w 46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90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1" y="90"/>
                    <a:pt x="1" y="90"/>
                  </a:cubicBezTo>
                  <a:cubicBezTo>
                    <a:pt x="26" y="90"/>
                    <a:pt x="46" y="70"/>
                    <a:pt x="46" y="45"/>
                  </a:cubicBezTo>
                  <a:cubicBezTo>
                    <a:pt x="46" y="20"/>
                    <a:pt x="26" y="0"/>
                    <a:pt x="1" y="0"/>
                  </a:cubicBezTo>
                </a:path>
              </a:pathLst>
            </a:custGeom>
            <a:solidFill>
              <a:srgbClr val="93B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3" name="Freeform 392">
              <a:extLst>
                <a:ext uri="{FF2B5EF4-FFF2-40B4-BE49-F238E27FC236}">
                  <a16:creationId xmlns="" xmlns:a16="http://schemas.microsoft.com/office/drawing/2014/main" id="{D525BC21-05DC-48CC-96AC-D8896B58E7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1950" y="4357688"/>
              <a:ext cx="61913" cy="146050"/>
            </a:xfrm>
            <a:custGeom>
              <a:avLst/>
              <a:gdLst>
                <a:gd name="T0" fmla="*/ 39 w 39"/>
                <a:gd name="T1" fmla="*/ 0 h 92"/>
                <a:gd name="T2" fmla="*/ 0 w 39"/>
                <a:gd name="T3" fmla="*/ 92 h 92"/>
                <a:gd name="T4" fmla="*/ 39 w 39"/>
                <a:gd name="T5" fmla="*/ 0 h 92"/>
                <a:gd name="T6" fmla="*/ 39 w 39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92">
                  <a:moveTo>
                    <a:pt x="39" y="0"/>
                  </a:moveTo>
                  <a:cubicBezTo>
                    <a:pt x="13" y="25"/>
                    <a:pt x="0" y="59"/>
                    <a:pt x="0" y="92"/>
                  </a:cubicBezTo>
                  <a:cubicBezTo>
                    <a:pt x="0" y="56"/>
                    <a:pt x="15" y="24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4" name="Freeform 393">
              <a:extLst>
                <a:ext uri="{FF2B5EF4-FFF2-40B4-BE49-F238E27FC236}">
                  <a16:creationId xmlns="" xmlns:a16="http://schemas.microsoft.com/office/drawing/2014/main" id="{8010109A-54BF-4DB2-8539-588D73DA61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1950" y="4357688"/>
              <a:ext cx="160338" cy="298450"/>
            </a:xfrm>
            <a:custGeom>
              <a:avLst/>
              <a:gdLst>
                <a:gd name="T0" fmla="*/ 39 w 101"/>
                <a:gd name="T1" fmla="*/ 0 h 188"/>
                <a:gd name="T2" fmla="*/ 0 w 101"/>
                <a:gd name="T3" fmla="*/ 92 h 188"/>
                <a:gd name="T4" fmla="*/ 39 w 101"/>
                <a:gd name="T5" fmla="*/ 188 h 188"/>
                <a:gd name="T6" fmla="*/ 101 w 101"/>
                <a:gd name="T7" fmla="*/ 125 h 188"/>
                <a:gd name="T8" fmla="*/ 88 w 101"/>
                <a:gd name="T9" fmla="*/ 94 h 188"/>
                <a:gd name="T10" fmla="*/ 101 w 101"/>
                <a:gd name="T11" fmla="*/ 62 h 188"/>
                <a:gd name="T12" fmla="*/ 39 w 101"/>
                <a:gd name="T1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88">
                  <a:moveTo>
                    <a:pt x="39" y="0"/>
                  </a:moveTo>
                  <a:cubicBezTo>
                    <a:pt x="15" y="24"/>
                    <a:pt x="0" y="56"/>
                    <a:pt x="0" y="92"/>
                  </a:cubicBezTo>
                  <a:cubicBezTo>
                    <a:pt x="0" y="127"/>
                    <a:pt x="13" y="161"/>
                    <a:pt x="39" y="188"/>
                  </a:cubicBezTo>
                  <a:cubicBezTo>
                    <a:pt x="101" y="125"/>
                    <a:pt x="101" y="125"/>
                    <a:pt x="101" y="125"/>
                  </a:cubicBezTo>
                  <a:cubicBezTo>
                    <a:pt x="93" y="117"/>
                    <a:pt x="88" y="106"/>
                    <a:pt x="88" y="94"/>
                  </a:cubicBezTo>
                  <a:cubicBezTo>
                    <a:pt x="88" y="81"/>
                    <a:pt x="93" y="70"/>
                    <a:pt x="101" y="62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788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5" name="Freeform 394">
              <a:extLst>
                <a:ext uri="{FF2B5EF4-FFF2-40B4-BE49-F238E27FC236}">
                  <a16:creationId xmlns="" xmlns:a16="http://schemas.microsoft.com/office/drawing/2014/main" id="{47361C5A-FE44-406A-AFB6-0F8DE3DCEC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41650" y="4456113"/>
              <a:ext cx="69850" cy="100013"/>
            </a:xfrm>
            <a:custGeom>
              <a:avLst/>
              <a:gdLst>
                <a:gd name="T0" fmla="*/ 13 w 44"/>
                <a:gd name="T1" fmla="*/ 0 h 63"/>
                <a:gd name="T2" fmla="*/ 0 w 44"/>
                <a:gd name="T3" fmla="*/ 32 h 63"/>
                <a:gd name="T4" fmla="*/ 13 w 44"/>
                <a:gd name="T5" fmla="*/ 63 h 63"/>
                <a:gd name="T6" fmla="*/ 44 w 44"/>
                <a:gd name="T7" fmla="*/ 33 h 63"/>
                <a:gd name="T8" fmla="*/ 44 w 44"/>
                <a:gd name="T9" fmla="*/ 31 h 63"/>
                <a:gd name="T10" fmla="*/ 13 w 44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63">
                  <a:moveTo>
                    <a:pt x="13" y="0"/>
                  </a:moveTo>
                  <a:cubicBezTo>
                    <a:pt x="5" y="8"/>
                    <a:pt x="0" y="19"/>
                    <a:pt x="0" y="32"/>
                  </a:cubicBezTo>
                  <a:cubicBezTo>
                    <a:pt x="0" y="44"/>
                    <a:pt x="5" y="55"/>
                    <a:pt x="13" y="6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C0E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6" name="Freeform 395">
              <a:extLst>
                <a:ext uri="{FF2B5EF4-FFF2-40B4-BE49-F238E27FC236}">
                  <a16:creationId xmlns="" xmlns:a16="http://schemas.microsoft.com/office/drawing/2014/main" id="{FC7D24C4-2F3D-427F-8E35-01E3AF862D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1500" y="4505326"/>
              <a:ext cx="1588" cy="317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7C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7" name="Freeform 396">
              <a:extLst>
                <a:ext uri="{FF2B5EF4-FFF2-40B4-BE49-F238E27FC236}">
                  <a16:creationId xmlns="" xmlns:a16="http://schemas.microsoft.com/office/drawing/2014/main" id="{651CF7B6-E2F5-4593-AB35-B65E2DAA60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1500" y="4505326"/>
              <a:ext cx="1588" cy="317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8" name="Oval 397">
              <a:extLst>
                <a:ext uri="{FF2B5EF4-FFF2-40B4-BE49-F238E27FC236}">
                  <a16:creationId xmlns="" xmlns:a16="http://schemas.microsoft.com/office/drawing/2014/main" id="{8D3F41FD-5101-45CE-ABB9-16D0C9440FE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74950" y="4870451"/>
              <a:ext cx="676275" cy="673100"/>
            </a:xfrm>
            <a:prstGeom prst="ellipse">
              <a:avLst/>
            </a:pr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9" name="Oval 398">
              <a:extLst>
                <a:ext uri="{FF2B5EF4-FFF2-40B4-BE49-F238E27FC236}">
                  <a16:creationId xmlns="" xmlns:a16="http://schemas.microsoft.com/office/drawing/2014/main" id="{346A16C4-8DBA-45AA-8E4F-A8033FD8696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35275" y="4929188"/>
              <a:ext cx="555625" cy="554038"/>
            </a:xfrm>
            <a:prstGeom prst="ellipse">
              <a:avLst/>
            </a:prstGeom>
            <a:solidFill>
              <a:srgbClr val="586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0" name="Oval 399">
              <a:extLst>
                <a:ext uri="{FF2B5EF4-FFF2-40B4-BE49-F238E27FC236}">
                  <a16:creationId xmlns="" xmlns:a16="http://schemas.microsoft.com/office/drawing/2014/main" id="{3C429E1C-83D1-4212-B2BD-DA88A2835D2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19425" y="5111751"/>
              <a:ext cx="187325" cy="187325"/>
            </a:xfrm>
            <a:prstGeom prst="ellipse">
              <a:avLst/>
            </a:prstGeom>
            <a:solidFill>
              <a:srgbClr val="B2E1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1" name="Freeform 400">
              <a:extLst>
                <a:ext uri="{FF2B5EF4-FFF2-40B4-BE49-F238E27FC236}">
                  <a16:creationId xmlns="" xmlns:a16="http://schemas.microsoft.com/office/drawing/2014/main" id="{32E37E4D-41BF-42BD-8472-40B7C8CEE38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09913" y="4929188"/>
              <a:ext cx="1588" cy="554038"/>
            </a:xfrm>
            <a:custGeom>
              <a:avLst/>
              <a:gdLst>
                <a:gd name="T0" fmla="*/ 0 w 1"/>
                <a:gd name="T1" fmla="*/ 350 h 350"/>
                <a:gd name="T2" fmla="*/ 0 w 1"/>
                <a:gd name="T3" fmla="*/ 350 h 350"/>
                <a:gd name="T4" fmla="*/ 1 w 1"/>
                <a:gd name="T5" fmla="*/ 350 h 350"/>
                <a:gd name="T6" fmla="*/ 0 w 1"/>
                <a:gd name="T7" fmla="*/ 350 h 350"/>
                <a:gd name="T8" fmla="*/ 0 w 1"/>
                <a:gd name="T9" fmla="*/ 0 h 350"/>
                <a:gd name="T10" fmla="*/ 0 w 1"/>
                <a:gd name="T11" fmla="*/ 0 h 350"/>
                <a:gd name="T12" fmla="*/ 1 w 1"/>
                <a:gd name="T13" fmla="*/ 0 h 350"/>
                <a:gd name="T14" fmla="*/ 0 w 1"/>
                <a:gd name="T15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50">
                  <a:moveTo>
                    <a:pt x="0" y="350"/>
                  </a:moveTo>
                  <a:cubicBezTo>
                    <a:pt x="0" y="350"/>
                    <a:pt x="0" y="350"/>
                    <a:pt x="0" y="350"/>
                  </a:cubicBezTo>
                  <a:cubicBezTo>
                    <a:pt x="1" y="350"/>
                    <a:pt x="1" y="350"/>
                    <a:pt x="1" y="350"/>
                  </a:cubicBezTo>
                  <a:cubicBezTo>
                    <a:pt x="1" y="350"/>
                    <a:pt x="1" y="350"/>
                    <a:pt x="0" y="35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CBCB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2" name="Freeform 401">
              <a:extLst>
                <a:ext uri="{FF2B5EF4-FFF2-40B4-BE49-F238E27FC236}">
                  <a16:creationId xmlns="" xmlns:a16="http://schemas.microsoft.com/office/drawing/2014/main" id="{F1CD0E71-0F4B-440A-8DB5-C9730C0664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9913" y="4929188"/>
              <a:ext cx="277813" cy="554038"/>
            </a:xfrm>
            <a:custGeom>
              <a:avLst/>
              <a:gdLst>
                <a:gd name="T0" fmla="*/ 1 w 175"/>
                <a:gd name="T1" fmla="*/ 0 h 350"/>
                <a:gd name="T2" fmla="*/ 0 w 175"/>
                <a:gd name="T3" fmla="*/ 0 h 350"/>
                <a:gd name="T4" fmla="*/ 0 w 175"/>
                <a:gd name="T5" fmla="*/ 115 h 350"/>
                <a:gd name="T6" fmla="*/ 2 w 175"/>
                <a:gd name="T7" fmla="*/ 115 h 350"/>
                <a:gd name="T8" fmla="*/ 61 w 175"/>
                <a:gd name="T9" fmla="*/ 174 h 350"/>
                <a:gd name="T10" fmla="*/ 2 w 175"/>
                <a:gd name="T11" fmla="*/ 234 h 350"/>
                <a:gd name="T12" fmla="*/ 0 w 175"/>
                <a:gd name="T13" fmla="*/ 234 h 350"/>
                <a:gd name="T14" fmla="*/ 0 w 175"/>
                <a:gd name="T15" fmla="*/ 350 h 350"/>
                <a:gd name="T16" fmla="*/ 1 w 175"/>
                <a:gd name="T17" fmla="*/ 350 h 350"/>
                <a:gd name="T18" fmla="*/ 175 w 175"/>
                <a:gd name="T19" fmla="*/ 175 h 350"/>
                <a:gd name="T20" fmla="*/ 1 w 175"/>
                <a:gd name="T21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350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1" y="115"/>
                    <a:pt x="1" y="115"/>
                    <a:pt x="2" y="115"/>
                  </a:cubicBezTo>
                  <a:cubicBezTo>
                    <a:pt x="35" y="115"/>
                    <a:pt x="61" y="142"/>
                    <a:pt x="61" y="174"/>
                  </a:cubicBezTo>
                  <a:cubicBezTo>
                    <a:pt x="61" y="207"/>
                    <a:pt x="35" y="234"/>
                    <a:pt x="2" y="234"/>
                  </a:cubicBezTo>
                  <a:cubicBezTo>
                    <a:pt x="1" y="234"/>
                    <a:pt x="1" y="234"/>
                    <a:pt x="0" y="234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1" y="350"/>
                    <a:pt x="1" y="350"/>
                    <a:pt x="1" y="350"/>
                  </a:cubicBezTo>
                  <a:cubicBezTo>
                    <a:pt x="97" y="349"/>
                    <a:pt x="175" y="271"/>
                    <a:pt x="175" y="175"/>
                  </a:cubicBezTo>
                  <a:cubicBezTo>
                    <a:pt x="175" y="79"/>
                    <a:pt x="97" y="0"/>
                    <a:pt x="1" y="0"/>
                  </a:cubicBezTo>
                </a:path>
              </a:pathLst>
            </a:custGeom>
            <a:solidFill>
              <a:srgbClr val="48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3" name="Freeform 402">
              <a:extLst>
                <a:ext uri="{FF2B5EF4-FFF2-40B4-BE49-F238E27FC236}">
                  <a16:creationId xmlns="" xmlns:a16="http://schemas.microsoft.com/office/drawing/2014/main" id="{CA522CFE-AF03-4162-BA99-964335CCE4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9913" y="5111751"/>
              <a:ext cx="96838" cy="187325"/>
            </a:xfrm>
            <a:custGeom>
              <a:avLst/>
              <a:gdLst>
                <a:gd name="T0" fmla="*/ 2 w 61"/>
                <a:gd name="T1" fmla="*/ 0 h 119"/>
                <a:gd name="T2" fmla="*/ 0 w 61"/>
                <a:gd name="T3" fmla="*/ 0 h 119"/>
                <a:gd name="T4" fmla="*/ 0 w 61"/>
                <a:gd name="T5" fmla="*/ 58 h 119"/>
                <a:gd name="T6" fmla="*/ 2 w 61"/>
                <a:gd name="T7" fmla="*/ 60 h 119"/>
                <a:gd name="T8" fmla="*/ 0 w 61"/>
                <a:gd name="T9" fmla="*/ 61 h 119"/>
                <a:gd name="T10" fmla="*/ 0 w 61"/>
                <a:gd name="T11" fmla="*/ 119 h 119"/>
                <a:gd name="T12" fmla="*/ 2 w 61"/>
                <a:gd name="T13" fmla="*/ 119 h 119"/>
                <a:gd name="T14" fmla="*/ 61 w 61"/>
                <a:gd name="T15" fmla="*/ 59 h 119"/>
                <a:gd name="T16" fmla="*/ 2 w 61"/>
                <a:gd name="T1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19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" y="119"/>
                    <a:pt x="1" y="119"/>
                    <a:pt x="2" y="119"/>
                  </a:cubicBezTo>
                  <a:cubicBezTo>
                    <a:pt x="35" y="119"/>
                    <a:pt x="61" y="92"/>
                    <a:pt x="61" y="59"/>
                  </a:cubicBezTo>
                  <a:cubicBezTo>
                    <a:pt x="61" y="27"/>
                    <a:pt x="35" y="0"/>
                    <a:pt x="2" y="0"/>
                  </a:cubicBezTo>
                </a:path>
              </a:pathLst>
            </a:custGeom>
            <a:solidFill>
              <a:srgbClr val="93B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4" name="Freeform 403">
              <a:extLst>
                <a:ext uri="{FF2B5EF4-FFF2-40B4-BE49-F238E27FC236}">
                  <a16:creationId xmlns="" xmlns:a16="http://schemas.microsoft.com/office/drawing/2014/main" id="{B346CE83-6199-420C-A430-7A470EE2F8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275" y="5010151"/>
              <a:ext cx="80963" cy="192088"/>
            </a:xfrm>
            <a:custGeom>
              <a:avLst/>
              <a:gdLst>
                <a:gd name="T0" fmla="*/ 51 w 51"/>
                <a:gd name="T1" fmla="*/ 0 h 121"/>
                <a:gd name="T2" fmla="*/ 0 w 51"/>
                <a:gd name="T3" fmla="*/ 121 h 121"/>
                <a:gd name="T4" fmla="*/ 51 w 51"/>
                <a:gd name="T5" fmla="*/ 0 h 121"/>
                <a:gd name="T6" fmla="*/ 51 w 51"/>
                <a:gd name="T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21">
                  <a:moveTo>
                    <a:pt x="51" y="0"/>
                  </a:moveTo>
                  <a:cubicBezTo>
                    <a:pt x="18" y="34"/>
                    <a:pt x="1" y="77"/>
                    <a:pt x="0" y="121"/>
                  </a:cubicBezTo>
                  <a:cubicBezTo>
                    <a:pt x="1" y="74"/>
                    <a:pt x="20" y="31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5" name="Freeform 404">
              <a:extLst>
                <a:ext uri="{FF2B5EF4-FFF2-40B4-BE49-F238E27FC236}">
                  <a16:creationId xmlns="" xmlns:a16="http://schemas.microsoft.com/office/drawing/2014/main" id="{33B5D005-1DFF-4D99-AEA1-6309CF29B9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275" y="5010151"/>
              <a:ext cx="211138" cy="390525"/>
            </a:xfrm>
            <a:custGeom>
              <a:avLst/>
              <a:gdLst>
                <a:gd name="T0" fmla="*/ 51 w 133"/>
                <a:gd name="T1" fmla="*/ 0 h 247"/>
                <a:gd name="T2" fmla="*/ 0 w 133"/>
                <a:gd name="T3" fmla="*/ 121 h 247"/>
                <a:gd name="T4" fmla="*/ 51 w 133"/>
                <a:gd name="T5" fmla="*/ 247 h 247"/>
                <a:gd name="T6" fmla="*/ 133 w 133"/>
                <a:gd name="T7" fmla="*/ 165 h 247"/>
                <a:gd name="T8" fmla="*/ 116 w 133"/>
                <a:gd name="T9" fmla="*/ 123 h 247"/>
                <a:gd name="T10" fmla="*/ 133 w 133"/>
                <a:gd name="T11" fmla="*/ 82 h 247"/>
                <a:gd name="T12" fmla="*/ 51 w 133"/>
                <a:gd name="T13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47">
                  <a:moveTo>
                    <a:pt x="51" y="0"/>
                  </a:moveTo>
                  <a:cubicBezTo>
                    <a:pt x="20" y="31"/>
                    <a:pt x="1" y="74"/>
                    <a:pt x="0" y="121"/>
                  </a:cubicBezTo>
                  <a:cubicBezTo>
                    <a:pt x="0" y="167"/>
                    <a:pt x="17" y="212"/>
                    <a:pt x="51" y="247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22" y="154"/>
                    <a:pt x="116" y="140"/>
                    <a:pt x="116" y="123"/>
                  </a:cubicBezTo>
                  <a:cubicBezTo>
                    <a:pt x="116" y="107"/>
                    <a:pt x="122" y="92"/>
                    <a:pt x="133" y="82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788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6" name="Freeform 405">
              <a:extLst>
                <a:ext uri="{FF2B5EF4-FFF2-40B4-BE49-F238E27FC236}">
                  <a16:creationId xmlns="" xmlns:a16="http://schemas.microsoft.com/office/drawing/2014/main" id="{C882D7A0-2073-41F7-A71C-AAABA37974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19425" y="5140326"/>
              <a:ext cx="90488" cy="130175"/>
            </a:xfrm>
            <a:custGeom>
              <a:avLst/>
              <a:gdLst>
                <a:gd name="T0" fmla="*/ 17 w 57"/>
                <a:gd name="T1" fmla="*/ 0 h 83"/>
                <a:gd name="T2" fmla="*/ 0 w 57"/>
                <a:gd name="T3" fmla="*/ 41 h 83"/>
                <a:gd name="T4" fmla="*/ 17 w 57"/>
                <a:gd name="T5" fmla="*/ 83 h 83"/>
                <a:gd name="T6" fmla="*/ 57 w 57"/>
                <a:gd name="T7" fmla="*/ 43 h 83"/>
                <a:gd name="T8" fmla="*/ 57 w 57"/>
                <a:gd name="T9" fmla="*/ 40 h 83"/>
                <a:gd name="T10" fmla="*/ 17 w 57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83">
                  <a:moveTo>
                    <a:pt x="17" y="0"/>
                  </a:moveTo>
                  <a:cubicBezTo>
                    <a:pt x="6" y="10"/>
                    <a:pt x="0" y="25"/>
                    <a:pt x="0" y="41"/>
                  </a:cubicBezTo>
                  <a:cubicBezTo>
                    <a:pt x="0" y="58"/>
                    <a:pt x="6" y="72"/>
                    <a:pt x="17" y="8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C0E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7" name="Freeform 406">
              <a:extLst>
                <a:ext uri="{FF2B5EF4-FFF2-40B4-BE49-F238E27FC236}">
                  <a16:creationId xmlns="" xmlns:a16="http://schemas.microsoft.com/office/drawing/2014/main" id="{1ADCFF20-10F3-4E39-AA59-1815B62280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9913" y="5203826"/>
              <a:ext cx="3175" cy="4763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2 w 2"/>
                <a:gd name="T5" fmla="*/ 2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7C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8" name="Freeform 407">
              <a:extLst>
                <a:ext uri="{FF2B5EF4-FFF2-40B4-BE49-F238E27FC236}">
                  <a16:creationId xmlns="" xmlns:a16="http://schemas.microsoft.com/office/drawing/2014/main" id="{B3921E7C-81F4-4E5A-9DE4-ACA239A630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9913" y="5203826"/>
              <a:ext cx="3175" cy="4763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2 w 2"/>
                <a:gd name="T5" fmla="*/ 2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3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9" name="Rectangle 408">
              <a:extLst>
                <a:ext uri="{FF2B5EF4-FFF2-40B4-BE49-F238E27FC236}">
                  <a16:creationId xmlns="" xmlns:a16="http://schemas.microsoft.com/office/drawing/2014/main" id="{A5DF3E59-204C-44CE-8A33-740ABCDF201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62950" y="3028951"/>
              <a:ext cx="1176338" cy="965200"/>
            </a:xfrm>
            <a:prstGeom prst="rect">
              <a:avLst/>
            </a:prstGeom>
            <a:solidFill>
              <a:srgbClr val="2C4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0" name="Rectangle 409">
              <a:extLst>
                <a:ext uri="{FF2B5EF4-FFF2-40B4-BE49-F238E27FC236}">
                  <a16:creationId xmlns="" xmlns:a16="http://schemas.microsoft.com/office/drawing/2014/main" id="{ACBE5D1D-BF76-4ACC-B6FE-0345F608E14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62950" y="3028951"/>
              <a:ext cx="1176338" cy="965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1" name="Rectangle 410">
              <a:extLst>
                <a:ext uri="{FF2B5EF4-FFF2-40B4-BE49-F238E27FC236}">
                  <a16:creationId xmlns="" xmlns:a16="http://schemas.microsoft.com/office/drawing/2014/main" id="{A3FCC7DB-ACCC-4F94-BEFC-FF6CEFF8C98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50238" y="3028951"/>
              <a:ext cx="1174750" cy="965200"/>
            </a:xfrm>
            <a:prstGeom prst="rect">
              <a:avLst/>
            </a:prstGeom>
            <a:solidFill>
              <a:srgbClr val="F69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2" name="Rectangle 411">
              <a:extLst>
                <a:ext uri="{FF2B5EF4-FFF2-40B4-BE49-F238E27FC236}">
                  <a16:creationId xmlns="" xmlns:a16="http://schemas.microsoft.com/office/drawing/2014/main" id="{A5D7C37F-3343-4BC6-B00B-DB888886335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62950" y="3121026"/>
              <a:ext cx="950913" cy="781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3" name="Rectangle 412">
              <a:extLst>
                <a:ext uri="{FF2B5EF4-FFF2-40B4-BE49-F238E27FC236}">
                  <a16:creationId xmlns="" xmlns:a16="http://schemas.microsoft.com/office/drawing/2014/main" id="{7B984EC0-6E61-45EC-83A2-10D2AE1C931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488363" y="3248026"/>
              <a:ext cx="698500" cy="528638"/>
            </a:xfrm>
            <a:prstGeom prst="rect">
              <a:avLst/>
            </a:prstGeom>
            <a:solidFill>
              <a:srgbClr val="B2E1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4" name="Rectangle 413">
              <a:extLst>
                <a:ext uri="{FF2B5EF4-FFF2-40B4-BE49-F238E27FC236}">
                  <a16:creationId xmlns="" xmlns:a16="http://schemas.microsoft.com/office/drawing/2014/main" id="{ED49EDB8-BB7A-4FA9-92AB-654C0224F1D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13325" y="3535363"/>
              <a:ext cx="2162175" cy="1212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5" name="Rectangle 414">
              <a:extLst>
                <a:ext uri="{FF2B5EF4-FFF2-40B4-BE49-F238E27FC236}">
                  <a16:creationId xmlns="" xmlns:a16="http://schemas.microsoft.com/office/drawing/2014/main" id="{9E8A9519-CB7F-4240-A584-14C709EF953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13325" y="3535363"/>
              <a:ext cx="2162175" cy="121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6" name="Rectangle 415">
              <a:extLst>
                <a:ext uri="{FF2B5EF4-FFF2-40B4-BE49-F238E27FC236}">
                  <a16:creationId xmlns="" xmlns:a16="http://schemas.microsoft.com/office/drawing/2014/main" id="{E4FBE176-FEEE-47E5-9BCB-702B401A068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13325" y="3398838"/>
              <a:ext cx="2162175" cy="136525"/>
            </a:xfrm>
            <a:prstGeom prst="rect">
              <a:avLst/>
            </a:prstGeom>
            <a:solidFill>
              <a:srgbClr val="F69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7" name="Rectangle 416">
              <a:extLst>
                <a:ext uri="{FF2B5EF4-FFF2-40B4-BE49-F238E27FC236}">
                  <a16:creationId xmlns="" xmlns:a16="http://schemas.microsoft.com/office/drawing/2014/main" id="{B9FB9C1F-0335-4647-A2E4-19FA6D126F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13325" y="3398838"/>
              <a:ext cx="2162175" cy="136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8" name="Rectangle 417">
              <a:extLst>
                <a:ext uri="{FF2B5EF4-FFF2-40B4-BE49-F238E27FC236}">
                  <a16:creationId xmlns="" xmlns:a16="http://schemas.microsoft.com/office/drawing/2014/main" id="{6A2F8452-1E96-4931-9D8B-22D88A20362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37150" y="3640138"/>
              <a:ext cx="271463" cy="188913"/>
            </a:xfrm>
            <a:prstGeom prst="rect">
              <a:avLst/>
            </a:pr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9" name="Rectangle 418">
              <a:extLst>
                <a:ext uri="{FF2B5EF4-FFF2-40B4-BE49-F238E27FC236}">
                  <a16:creationId xmlns="" xmlns:a16="http://schemas.microsoft.com/office/drawing/2014/main" id="{A98BF8DB-BE0B-43E4-9BBA-E3232A5C275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48313" y="3640138"/>
              <a:ext cx="271463" cy="188913"/>
            </a:xfrm>
            <a:prstGeom prst="rect">
              <a:avLst/>
            </a:pr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0" name="Rectangle 419">
              <a:extLst>
                <a:ext uri="{FF2B5EF4-FFF2-40B4-BE49-F238E27FC236}">
                  <a16:creationId xmlns="" xmlns:a16="http://schemas.microsoft.com/office/drawing/2014/main" id="{A86DB1ED-8654-4EC6-A9D1-A67B7246C71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48313" y="3640138"/>
              <a:ext cx="271463" cy="188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1" name="Rectangle 420">
              <a:extLst>
                <a:ext uri="{FF2B5EF4-FFF2-40B4-BE49-F238E27FC236}">
                  <a16:creationId xmlns="" xmlns:a16="http://schemas.microsoft.com/office/drawing/2014/main" id="{8BA1A383-B170-4B85-95F0-CFABC9C2A88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957888" y="3640138"/>
              <a:ext cx="273050" cy="188913"/>
            </a:xfrm>
            <a:prstGeom prst="rect">
              <a:avLst/>
            </a:pr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2" name="Rectangle 421">
              <a:extLst>
                <a:ext uri="{FF2B5EF4-FFF2-40B4-BE49-F238E27FC236}">
                  <a16:creationId xmlns="" xmlns:a16="http://schemas.microsoft.com/office/drawing/2014/main" id="{6049CA32-412E-4C83-A17E-1457A372D0A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69050" y="3640138"/>
              <a:ext cx="271463" cy="188913"/>
            </a:xfrm>
            <a:prstGeom prst="rect">
              <a:avLst/>
            </a:pr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3" name="Rectangle 422">
              <a:extLst>
                <a:ext uri="{FF2B5EF4-FFF2-40B4-BE49-F238E27FC236}">
                  <a16:creationId xmlns="" xmlns:a16="http://schemas.microsoft.com/office/drawing/2014/main" id="{80B0E0CF-7965-4FC0-AAA1-A4FD6C75B7C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80213" y="3640138"/>
              <a:ext cx="271463" cy="188913"/>
            </a:xfrm>
            <a:prstGeom prst="rect">
              <a:avLst/>
            </a:pr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4" name="Rectangle 423">
              <a:extLst>
                <a:ext uri="{FF2B5EF4-FFF2-40B4-BE49-F238E27FC236}">
                  <a16:creationId xmlns="" xmlns:a16="http://schemas.microsoft.com/office/drawing/2014/main" id="{B70F8A50-643C-4C21-8AA2-34F8058B9AF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37150" y="3957638"/>
              <a:ext cx="1093788" cy="488950"/>
            </a:xfrm>
            <a:prstGeom prst="rect">
              <a:avLst/>
            </a:prstGeom>
            <a:solidFill>
              <a:srgbClr val="B2E1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5" name="Rectangle 424">
              <a:extLst>
                <a:ext uri="{FF2B5EF4-FFF2-40B4-BE49-F238E27FC236}">
                  <a16:creationId xmlns="" xmlns:a16="http://schemas.microsoft.com/office/drawing/2014/main" id="{9010C27B-0A8B-453E-A395-A3E818C15BC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37150" y="3957638"/>
              <a:ext cx="1093788" cy="48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6" name="Rectangle 425">
              <a:extLst>
                <a:ext uri="{FF2B5EF4-FFF2-40B4-BE49-F238E27FC236}">
                  <a16:creationId xmlns="" xmlns:a16="http://schemas.microsoft.com/office/drawing/2014/main" id="{14EC077E-56FE-487A-80FE-1EB25E09253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0663" y="3957638"/>
              <a:ext cx="481013" cy="28575"/>
            </a:xfrm>
            <a:prstGeom prst="rect">
              <a:avLst/>
            </a:prstGeom>
            <a:solidFill>
              <a:srgbClr val="D4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7" name="Rectangle 426">
              <a:extLst>
                <a:ext uri="{FF2B5EF4-FFF2-40B4-BE49-F238E27FC236}">
                  <a16:creationId xmlns="" xmlns:a16="http://schemas.microsoft.com/office/drawing/2014/main" id="{99A65B8C-104E-41A6-8984-A7A61F75F7D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69050" y="3957638"/>
              <a:ext cx="163513" cy="28575"/>
            </a:xfrm>
            <a:prstGeom prst="rect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8" name="Rectangle 427">
              <a:extLst>
                <a:ext uri="{FF2B5EF4-FFF2-40B4-BE49-F238E27FC236}">
                  <a16:creationId xmlns="" xmlns:a16="http://schemas.microsoft.com/office/drawing/2014/main" id="{5FD7F601-F17F-405C-9D8D-0D8C1E9F221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69050" y="4043363"/>
              <a:ext cx="682625" cy="28575"/>
            </a:xfrm>
            <a:prstGeom prst="rect">
              <a:avLst/>
            </a:prstGeom>
            <a:solidFill>
              <a:srgbClr val="D4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9" name="Rectangle 428">
              <a:extLst>
                <a:ext uri="{FF2B5EF4-FFF2-40B4-BE49-F238E27FC236}">
                  <a16:creationId xmlns="" xmlns:a16="http://schemas.microsoft.com/office/drawing/2014/main" id="{C4835899-54AC-4DC1-9A9B-F32AF2936F4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69050" y="4127501"/>
              <a:ext cx="341313" cy="28575"/>
            </a:xfrm>
            <a:prstGeom prst="rect">
              <a:avLst/>
            </a:prstGeom>
            <a:solidFill>
              <a:srgbClr val="D4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0" name="Rectangle 429">
              <a:extLst>
                <a:ext uri="{FF2B5EF4-FFF2-40B4-BE49-F238E27FC236}">
                  <a16:creationId xmlns="" xmlns:a16="http://schemas.microsoft.com/office/drawing/2014/main" id="{2A907710-5655-40F2-8EE8-9E9F73628D4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38738" y="4530726"/>
              <a:ext cx="1912938" cy="28575"/>
            </a:xfrm>
            <a:prstGeom prst="rect">
              <a:avLst/>
            </a:prstGeom>
            <a:solidFill>
              <a:srgbClr val="586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1" name="Rectangle 430">
              <a:extLst>
                <a:ext uri="{FF2B5EF4-FFF2-40B4-BE49-F238E27FC236}">
                  <a16:creationId xmlns="" xmlns:a16="http://schemas.microsoft.com/office/drawing/2014/main" id="{E4065220-8490-4B29-AB47-66051E92418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38738" y="4530726"/>
              <a:ext cx="1912938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2" name="Rectangle 431">
              <a:extLst>
                <a:ext uri="{FF2B5EF4-FFF2-40B4-BE49-F238E27FC236}">
                  <a16:creationId xmlns="" xmlns:a16="http://schemas.microsoft.com/office/drawing/2014/main" id="{9512E9F9-4AF6-488A-BBDA-A72E3BA6157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38738" y="4592638"/>
              <a:ext cx="1912938" cy="26988"/>
            </a:xfrm>
            <a:prstGeom prst="rect">
              <a:avLst/>
            </a:prstGeom>
            <a:solidFill>
              <a:srgbClr val="586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3" name="Rectangle 432">
              <a:extLst>
                <a:ext uri="{FF2B5EF4-FFF2-40B4-BE49-F238E27FC236}">
                  <a16:creationId xmlns="" xmlns:a16="http://schemas.microsoft.com/office/drawing/2014/main" id="{34F5DCBC-E4D3-4F59-ACCA-EACE53D7A2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38738" y="4592638"/>
              <a:ext cx="1912938" cy="26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4" name="Freeform 433">
              <a:extLst>
                <a:ext uri="{FF2B5EF4-FFF2-40B4-BE49-F238E27FC236}">
                  <a16:creationId xmlns="" xmlns:a16="http://schemas.microsoft.com/office/drawing/2014/main" id="{9052EA9A-52A1-43B8-93A6-9B87EC1FBF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7263" y="4075113"/>
              <a:ext cx="138113" cy="744538"/>
            </a:xfrm>
            <a:custGeom>
              <a:avLst/>
              <a:gdLst>
                <a:gd name="T0" fmla="*/ 61 w 87"/>
                <a:gd name="T1" fmla="*/ 0 h 469"/>
                <a:gd name="T2" fmla="*/ 71 w 87"/>
                <a:gd name="T3" fmla="*/ 18 h 469"/>
                <a:gd name="T4" fmla="*/ 79 w 87"/>
                <a:gd name="T5" fmla="*/ 41 h 469"/>
                <a:gd name="T6" fmla="*/ 85 w 87"/>
                <a:gd name="T7" fmla="*/ 73 h 469"/>
                <a:gd name="T8" fmla="*/ 87 w 87"/>
                <a:gd name="T9" fmla="*/ 110 h 469"/>
                <a:gd name="T10" fmla="*/ 83 w 87"/>
                <a:gd name="T11" fmla="*/ 152 h 469"/>
                <a:gd name="T12" fmla="*/ 79 w 87"/>
                <a:gd name="T13" fmla="*/ 174 h 469"/>
                <a:gd name="T14" fmla="*/ 76 w 87"/>
                <a:gd name="T15" fmla="*/ 185 h 469"/>
                <a:gd name="T16" fmla="*/ 73 w 87"/>
                <a:gd name="T17" fmla="*/ 196 h 469"/>
                <a:gd name="T18" fmla="*/ 57 w 87"/>
                <a:gd name="T19" fmla="*/ 240 h 469"/>
                <a:gd name="T20" fmla="*/ 41 w 87"/>
                <a:gd name="T21" fmla="*/ 281 h 469"/>
                <a:gd name="T22" fmla="*/ 30 w 87"/>
                <a:gd name="T23" fmla="*/ 321 h 469"/>
                <a:gd name="T24" fmla="*/ 23 w 87"/>
                <a:gd name="T25" fmla="*/ 360 h 469"/>
                <a:gd name="T26" fmla="*/ 20 w 87"/>
                <a:gd name="T27" fmla="*/ 395 h 469"/>
                <a:gd name="T28" fmla="*/ 24 w 87"/>
                <a:gd name="T29" fmla="*/ 449 h 469"/>
                <a:gd name="T30" fmla="*/ 28 w 87"/>
                <a:gd name="T31" fmla="*/ 469 h 469"/>
                <a:gd name="T32" fmla="*/ 18 w 87"/>
                <a:gd name="T33" fmla="*/ 450 h 469"/>
                <a:gd name="T34" fmla="*/ 4 w 87"/>
                <a:gd name="T35" fmla="*/ 396 h 469"/>
                <a:gd name="T36" fmla="*/ 5 w 87"/>
                <a:gd name="T37" fmla="*/ 316 h 469"/>
                <a:gd name="T38" fmla="*/ 15 w 87"/>
                <a:gd name="T39" fmla="*/ 272 h 469"/>
                <a:gd name="T40" fmla="*/ 31 w 87"/>
                <a:gd name="T41" fmla="*/ 229 h 469"/>
                <a:gd name="T42" fmla="*/ 47 w 87"/>
                <a:gd name="T43" fmla="*/ 188 h 469"/>
                <a:gd name="T44" fmla="*/ 53 w 87"/>
                <a:gd name="T45" fmla="*/ 168 h 469"/>
                <a:gd name="T46" fmla="*/ 59 w 87"/>
                <a:gd name="T47" fmla="*/ 147 h 469"/>
                <a:gd name="T48" fmla="*/ 66 w 87"/>
                <a:gd name="T49" fmla="*/ 109 h 469"/>
                <a:gd name="T50" fmla="*/ 69 w 87"/>
                <a:gd name="T51" fmla="*/ 73 h 469"/>
                <a:gd name="T52" fmla="*/ 68 w 87"/>
                <a:gd name="T53" fmla="*/ 43 h 469"/>
                <a:gd name="T54" fmla="*/ 65 w 87"/>
                <a:gd name="T55" fmla="*/ 20 h 469"/>
                <a:gd name="T56" fmla="*/ 61 w 87"/>
                <a:gd name="T57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469">
                  <a:moveTo>
                    <a:pt x="61" y="0"/>
                  </a:moveTo>
                  <a:cubicBezTo>
                    <a:pt x="61" y="0"/>
                    <a:pt x="66" y="6"/>
                    <a:pt x="71" y="18"/>
                  </a:cubicBezTo>
                  <a:cubicBezTo>
                    <a:pt x="73" y="24"/>
                    <a:pt x="77" y="32"/>
                    <a:pt x="79" y="41"/>
                  </a:cubicBezTo>
                  <a:cubicBezTo>
                    <a:pt x="81" y="50"/>
                    <a:pt x="84" y="61"/>
                    <a:pt x="85" y="73"/>
                  </a:cubicBezTo>
                  <a:cubicBezTo>
                    <a:pt x="87" y="84"/>
                    <a:pt x="87" y="97"/>
                    <a:pt x="87" y="110"/>
                  </a:cubicBezTo>
                  <a:cubicBezTo>
                    <a:pt x="87" y="124"/>
                    <a:pt x="86" y="138"/>
                    <a:pt x="83" y="152"/>
                  </a:cubicBezTo>
                  <a:cubicBezTo>
                    <a:pt x="82" y="160"/>
                    <a:pt x="80" y="167"/>
                    <a:pt x="79" y="174"/>
                  </a:cubicBezTo>
                  <a:cubicBezTo>
                    <a:pt x="78" y="178"/>
                    <a:pt x="77" y="182"/>
                    <a:pt x="76" y="185"/>
                  </a:cubicBezTo>
                  <a:cubicBezTo>
                    <a:pt x="73" y="196"/>
                    <a:pt x="73" y="196"/>
                    <a:pt x="73" y="196"/>
                  </a:cubicBezTo>
                  <a:cubicBezTo>
                    <a:pt x="69" y="211"/>
                    <a:pt x="62" y="226"/>
                    <a:pt x="57" y="240"/>
                  </a:cubicBezTo>
                  <a:cubicBezTo>
                    <a:pt x="51" y="254"/>
                    <a:pt x="46" y="267"/>
                    <a:pt x="41" y="281"/>
                  </a:cubicBezTo>
                  <a:cubicBezTo>
                    <a:pt x="37" y="294"/>
                    <a:pt x="33" y="308"/>
                    <a:pt x="30" y="321"/>
                  </a:cubicBezTo>
                  <a:cubicBezTo>
                    <a:pt x="27" y="334"/>
                    <a:pt x="24" y="347"/>
                    <a:pt x="23" y="360"/>
                  </a:cubicBezTo>
                  <a:cubicBezTo>
                    <a:pt x="21" y="372"/>
                    <a:pt x="20" y="384"/>
                    <a:pt x="20" y="395"/>
                  </a:cubicBezTo>
                  <a:cubicBezTo>
                    <a:pt x="19" y="417"/>
                    <a:pt x="21" y="436"/>
                    <a:pt x="24" y="449"/>
                  </a:cubicBezTo>
                  <a:cubicBezTo>
                    <a:pt x="26" y="462"/>
                    <a:pt x="28" y="469"/>
                    <a:pt x="28" y="469"/>
                  </a:cubicBezTo>
                  <a:cubicBezTo>
                    <a:pt x="28" y="469"/>
                    <a:pt x="24" y="463"/>
                    <a:pt x="18" y="450"/>
                  </a:cubicBezTo>
                  <a:cubicBezTo>
                    <a:pt x="13" y="438"/>
                    <a:pt x="7" y="419"/>
                    <a:pt x="4" y="396"/>
                  </a:cubicBezTo>
                  <a:cubicBezTo>
                    <a:pt x="0" y="373"/>
                    <a:pt x="1" y="345"/>
                    <a:pt x="5" y="316"/>
                  </a:cubicBezTo>
                  <a:cubicBezTo>
                    <a:pt x="7" y="302"/>
                    <a:pt x="11" y="287"/>
                    <a:pt x="15" y="272"/>
                  </a:cubicBezTo>
                  <a:cubicBezTo>
                    <a:pt x="19" y="258"/>
                    <a:pt x="25" y="242"/>
                    <a:pt x="31" y="229"/>
                  </a:cubicBezTo>
                  <a:cubicBezTo>
                    <a:pt x="37" y="215"/>
                    <a:pt x="42" y="202"/>
                    <a:pt x="47" y="188"/>
                  </a:cubicBezTo>
                  <a:cubicBezTo>
                    <a:pt x="49" y="181"/>
                    <a:pt x="51" y="174"/>
                    <a:pt x="53" y="168"/>
                  </a:cubicBezTo>
                  <a:cubicBezTo>
                    <a:pt x="55" y="161"/>
                    <a:pt x="57" y="154"/>
                    <a:pt x="59" y="147"/>
                  </a:cubicBezTo>
                  <a:cubicBezTo>
                    <a:pt x="62" y="134"/>
                    <a:pt x="64" y="121"/>
                    <a:pt x="66" y="109"/>
                  </a:cubicBezTo>
                  <a:cubicBezTo>
                    <a:pt x="67" y="96"/>
                    <a:pt x="68" y="84"/>
                    <a:pt x="69" y="73"/>
                  </a:cubicBezTo>
                  <a:cubicBezTo>
                    <a:pt x="69" y="62"/>
                    <a:pt x="69" y="52"/>
                    <a:pt x="68" y="43"/>
                  </a:cubicBezTo>
                  <a:cubicBezTo>
                    <a:pt x="68" y="34"/>
                    <a:pt x="67" y="26"/>
                    <a:pt x="65" y="20"/>
                  </a:cubicBezTo>
                  <a:cubicBezTo>
                    <a:pt x="63" y="7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5" name="Freeform 434">
              <a:extLst>
                <a:ext uri="{FF2B5EF4-FFF2-40B4-BE49-F238E27FC236}">
                  <a16:creationId xmlns="" xmlns:a16="http://schemas.microsoft.com/office/drawing/2014/main" id="{F6A51624-9A0E-4BAE-8407-C5E8F24AA3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74113" y="4075113"/>
              <a:ext cx="138113" cy="744538"/>
            </a:xfrm>
            <a:custGeom>
              <a:avLst/>
              <a:gdLst>
                <a:gd name="T0" fmla="*/ 61 w 87"/>
                <a:gd name="T1" fmla="*/ 0 h 469"/>
                <a:gd name="T2" fmla="*/ 71 w 87"/>
                <a:gd name="T3" fmla="*/ 18 h 469"/>
                <a:gd name="T4" fmla="*/ 79 w 87"/>
                <a:gd name="T5" fmla="*/ 41 h 469"/>
                <a:gd name="T6" fmla="*/ 85 w 87"/>
                <a:gd name="T7" fmla="*/ 73 h 469"/>
                <a:gd name="T8" fmla="*/ 87 w 87"/>
                <a:gd name="T9" fmla="*/ 110 h 469"/>
                <a:gd name="T10" fmla="*/ 83 w 87"/>
                <a:gd name="T11" fmla="*/ 152 h 469"/>
                <a:gd name="T12" fmla="*/ 79 w 87"/>
                <a:gd name="T13" fmla="*/ 174 h 469"/>
                <a:gd name="T14" fmla="*/ 76 w 87"/>
                <a:gd name="T15" fmla="*/ 185 h 469"/>
                <a:gd name="T16" fmla="*/ 73 w 87"/>
                <a:gd name="T17" fmla="*/ 196 h 469"/>
                <a:gd name="T18" fmla="*/ 57 w 87"/>
                <a:gd name="T19" fmla="*/ 240 h 469"/>
                <a:gd name="T20" fmla="*/ 41 w 87"/>
                <a:gd name="T21" fmla="*/ 281 h 469"/>
                <a:gd name="T22" fmla="*/ 29 w 87"/>
                <a:gd name="T23" fmla="*/ 321 h 469"/>
                <a:gd name="T24" fmla="*/ 22 w 87"/>
                <a:gd name="T25" fmla="*/ 360 h 469"/>
                <a:gd name="T26" fmla="*/ 20 w 87"/>
                <a:gd name="T27" fmla="*/ 395 h 469"/>
                <a:gd name="T28" fmla="*/ 23 w 87"/>
                <a:gd name="T29" fmla="*/ 449 h 469"/>
                <a:gd name="T30" fmla="*/ 28 w 87"/>
                <a:gd name="T31" fmla="*/ 469 h 469"/>
                <a:gd name="T32" fmla="*/ 18 w 87"/>
                <a:gd name="T33" fmla="*/ 450 h 469"/>
                <a:gd name="T34" fmla="*/ 4 w 87"/>
                <a:gd name="T35" fmla="*/ 396 h 469"/>
                <a:gd name="T36" fmla="*/ 5 w 87"/>
                <a:gd name="T37" fmla="*/ 316 h 469"/>
                <a:gd name="T38" fmla="*/ 15 w 87"/>
                <a:gd name="T39" fmla="*/ 272 h 469"/>
                <a:gd name="T40" fmla="*/ 31 w 87"/>
                <a:gd name="T41" fmla="*/ 229 h 469"/>
                <a:gd name="T42" fmla="*/ 47 w 87"/>
                <a:gd name="T43" fmla="*/ 188 h 469"/>
                <a:gd name="T44" fmla="*/ 53 w 87"/>
                <a:gd name="T45" fmla="*/ 168 h 469"/>
                <a:gd name="T46" fmla="*/ 58 w 87"/>
                <a:gd name="T47" fmla="*/ 147 h 469"/>
                <a:gd name="T48" fmla="*/ 66 w 87"/>
                <a:gd name="T49" fmla="*/ 109 h 469"/>
                <a:gd name="T50" fmla="*/ 69 w 87"/>
                <a:gd name="T51" fmla="*/ 73 h 469"/>
                <a:gd name="T52" fmla="*/ 68 w 87"/>
                <a:gd name="T53" fmla="*/ 43 h 469"/>
                <a:gd name="T54" fmla="*/ 65 w 87"/>
                <a:gd name="T55" fmla="*/ 20 h 469"/>
                <a:gd name="T56" fmla="*/ 61 w 87"/>
                <a:gd name="T57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469">
                  <a:moveTo>
                    <a:pt x="61" y="0"/>
                  </a:moveTo>
                  <a:cubicBezTo>
                    <a:pt x="61" y="0"/>
                    <a:pt x="65" y="6"/>
                    <a:pt x="71" y="18"/>
                  </a:cubicBezTo>
                  <a:cubicBezTo>
                    <a:pt x="73" y="24"/>
                    <a:pt x="76" y="32"/>
                    <a:pt x="79" y="41"/>
                  </a:cubicBezTo>
                  <a:cubicBezTo>
                    <a:pt x="81" y="50"/>
                    <a:pt x="84" y="61"/>
                    <a:pt x="85" y="73"/>
                  </a:cubicBezTo>
                  <a:cubicBezTo>
                    <a:pt x="86" y="84"/>
                    <a:pt x="87" y="97"/>
                    <a:pt x="87" y="110"/>
                  </a:cubicBezTo>
                  <a:cubicBezTo>
                    <a:pt x="87" y="124"/>
                    <a:pt x="85" y="138"/>
                    <a:pt x="83" y="152"/>
                  </a:cubicBezTo>
                  <a:cubicBezTo>
                    <a:pt x="82" y="160"/>
                    <a:pt x="80" y="167"/>
                    <a:pt x="79" y="174"/>
                  </a:cubicBezTo>
                  <a:cubicBezTo>
                    <a:pt x="78" y="178"/>
                    <a:pt x="77" y="182"/>
                    <a:pt x="76" y="185"/>
                  </a:cubicBezTo>
                  <a:cubicBezTo>
                    <a:pt x="73" y="196"/>
                    <a:pt x="73" y="196"/>
                    <a:pt x="73" y="196"/>
                  </a:cubicBezTo>
                  <a:cubicBezTo>
                    <a:pt x="68" y="211"/>
                    <a:pt x="62" y="226"/>
                    <a:pt x="57" y="240"/>
                  </a:cubicBezTo>
                  <a:cubicBezTo>
                    <a:pt x="51" y="254"/>
                    <a:pt x="46" y="267"/>
                    <a:pt x="41" y="281"/>
                  </a:cubicBezTo>
                  <a:cubicBezTo>
                    <a:pt x="37" y="294"/>
                    <a:pt x="32" y="308"/>
                    <a:pt x="29" y="321"/>
                  </a:cubicBezTo>
                  <a:cubicBezTo>
                    <a:pt x="26" y="334"/>
                    <a:pt x="24" y="347"/>
                    <a:pt x="22" y="360"/>
                  </a:cubicBezTo>
                  <a:cubicBezTo>
                    <a:pt x="21" y="372"/>
                    <a:pt x="20" y="384"/>
                    <a:pt x="20" y="395"/>
                  </a:cubicBezTo>
                  <a:cubicBezTo>
                    <a:pt x="19" y="417"/>
                    <a:pt x="21" y="436"/>
                    <a:pt x="23" y="449"/>
                  </a:cubicBezTo>
                  <a:cubicBezTo>
                    <a:pt x="26" y="462"/>
                    <a:pt x="28" y="469"/>
                    <a:pt x="28" y="469"/>
                  </a:cubicBezTo>
                  <a:cubicBezTo>
                    <a:pt x="28" y="469"/>
                    <a:pt x="23" y="463"/>
                    <a:pt x="18" y="450"/>
                  </a:cubicBezTo>
                  <a:cubicBezTo>
                    <a:pt x="13" y="438"/>
                    <a:pt x="7" y="419"/>
                    <a:pt x="4" y="396"/>
                  </a:cubicBezTo>
                  <a:cubicBezTo>
                    <a:pt x="0" y="373"/>
                    <a:pt x="0" y="345"/>
                    <a:pt x="5" y="316"/>
                  </a:cubicBezTo>
                  <a:cubicBezTo>
                    <a:pt x="7" y="302"/>
                    <a:pt x="10" y="287"/>
                    <a:pt x="15" y="272"/>
                  </a:cubicBezTo>
                  <a:cubicBezTo>
                    <a:pt x="19" y="258"/>
                    <a:pt x="25" y="242"/>
                    <a:pt x="31" y="229"/>
                  </a:cubicBezTo>
                  <a:cubicBezTo>
                    <a:pt x="36" y="215"/>
                    <a:pt x="42" y="202"/>
                    <a:pt x="47" y="188"/>
                  </a:cubicBezTo>
                  <a:cubicBezTo>
                    <a:pt x="49" y="181"/>
                    <a:pt x="51" y="174"/>
                    <a:pt x="53" y="168"/>
                  </a:cubicBezTo>
                  <a:cubicBezTo>
                    <a:pt x="55" y="161"/>
                    <a:pt x="57" y="154"/>
                    <a:pt x="58" y="147"/>
                  </a:cubicBezTo>
                  <a:cubicBezTo>
                    <a:pt x="61" y="134"/>
                    <a:pt x="64" y="121"/>
                    <a:pt x="66" y="109"/>
                  </a:cubicBezTo>
                  <a:cubicBezTo>
                    <a:pt x="67" y="96"/>
                    <a:pt x="68" y="84"/>
                    <a:pt x="69" y="73"/>
                  </a:cubicBezTo>
                  <a:cubicBezTo>
                    <a:pt x="69" y="62"/>
                    <a:pt x="69" y="52"/>
                    <a:pt x="68" y="43"/>
                  </a:cubicBezTo>
                  <a:cubicBezTo>
                    <a:pt x="67" y="34"/>
                    <a:pt x="66" y="26"/>
                    <a:pt x="65" y="20"/>
                  </a:cubicBezTo>
                  <a:cubicBezTo>
                    <a:pt x="63" y="7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6" name="Freeform 435">
              <a:extLst>
                <a:ext uri="{FF2B5EF4-FFF2-40B4-BE49-F238E27FC236}">
                  <a16:creationId xmlns="" xmlns:a16="http://schemas.microsoft.com/office/drawing/2014/main" id="{E6ED6B4B-571E-4E84-83D6-E122C0925E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70963" y="4075113"/>
              <a:ext cx="138113" cy="744538"/>
            </a:xfrm>
            <a:custGeom>
              <a:avLst/>
              <a:gdLst>
                <a:gd name="T0" fmla="*/ 61 w 87"/>
                <a:gd name="T1" fmla="*/ 0 h 469"/>
                <a:gd name="T2" fmla="*/ 71 w 87"/>
                <a:gd name="T3" fmla="*/ 18 h 469"/>
                <a:gd name="T4" fmla="*/ 79 w 87"/>
                <a:gd name="T5" fmla="*/ 41 h 469"/>
                <a:gd name="T6" fmla="*/ 85 w 87"/>
                <a:gd name="T7" fmla="*/ 73 h 469"/>
                <a:gd name="T8" fmla="*/ 87 w 87"/>
                <a:gd name="T9" fmla="*/ 110 h 469"/>
                <a:gd name="T10" fmla="*/ 83 w 87"/>
                <a:gd name="T11" fmla="*/ 152 h 469"/>
                <a:gd name="T12" fmla="*/ 78 w 87"/>
                <a:gd name="T13" fmla="*/ 174 h 469"/>
                <a:gd name="T14" fmla="*/ 76 w 87"/>
                <a:gd name="T15" fmla="*/ 185 h 469"/>
                <a:gd name="T16" fmla="*/ 72 w 87"/>
                <a:gd name="T17" fmla="*/ 196 h 469"/>
                <a:gd name="T18" fmla="*/ 57 w 87"/>
                <a:gd name="T19" fmla="*/ 240 h 469"/>
                <a:gd name="T20" fmla="*/ 41 w 87"/>
                <a:gd name="T21" fmla="*/ 281 h 469"/>
                <a:gd name="T22" fmla="*/ 29 w 87"/>
                <a:gd name="T23" fmla="*/ 321 h 469"/>
                <a:gd name="T24" fmla="*/ 22 w 87"/>
                <a:gd name="T25" fmla="*/ 360 h 469"/>
                <a:gd name="T26" fmla="*/ 20 w 87"/>
                <a:gd name="T27" fmla="*/ 395 h 469"/>
                <a:gd name="T28" fmla="*/ 23 w 87"/>
                <a:gd name="T29" fmla="*/ 449 h 469"/>
                <a:gd name="T30" fmla="*/ 28 w 87"/>
                <a:gd name="T31" fmla="*/ 469 h 469"/>
                <a:gd name="T32" fmla="*/ 18 w 87"/>
                <a:gd name="T33" fmla="*/ 450 h 469"/>
                <a:gd name="T34" fmla="*/ 3 w 87"/>
                <a:gd name="T35" fmla="*/ 396 h 469"/>
                <a:gd name="T36" fmla="*/ 5 w 87"/>
                <a:gd name="T37" fmla="*/ 316 h 469"/>
                <a:gd name="T38" fmla="*/ 15 w 87"/>
                <a:gd name="T39" fmla="*/ 272 h 469"/>
                <a:gd name="T40" fmla="*/ 31 w 87"/>
                <a:gd name="T41" fmla="*/ 229 h 469"/>
                <a:gd name="T42" fmla="*/ 46 w 87"/>
                <a:gd name="T43" fmla="*/ 188 h 469"/>
                <a:gd name="T44" fmla="*/ 53 w 87"/>
                <a:gd name="T45" fmla="*/ 168 h 469"/>
                <a:gd name="T46" fmla="*/ 58 w 87"/>
                <a:gd name="T47" fmla="*/ 147 h 469"/>
                <a:gd name="T48" fmla="*/ 66 w 87"/>
                <a:gd name="T49" fmla="*/ 109 h 469"/>
                <a:gd name="T50" fmla="*/ 68 w 87"/>
                <a:gd name="T51" fmla="*/ 73 h 469"/>
                <a:gd name="T52" fmla="*/ 68 w 87"/>
                <a:gd name="T53" fmla="*/ 43 h 469"/>
                <a:gd name="T54" fmla="*/ 65 w 87"/>
                <a:gd name="T55" fmla="*/ 20 h 469"/>
                <a:gd name="T56" fmla="*/ 61 w 87"/>
                <a:gd name="T57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469">
                  <a:moveTo>
                    <a:pt x="61" y="0"/>
                  </a:moveTo>
                  <a:cubicBezTo>
                    <a:pt x="61" y="0"/>
                    <a:pt x="65" y="6"/>
                    <a:pt x="71" y="18"/>
                  </a:cubicBezTo>
                  <a:cubicBezTo>
                    <a:pt x="73" y="24"/>
                    <a:pt x="76" y="32"/>
                    <a:pt x="79" y="41"/>
                  </a:cubicBezTo>
                  <a:cubicBezTo>
                    <a:pt x="81" y="50"/>
                    <a:pt x="83" y="61"/>
                    <a:pt x="85" y="73"/>
                  </a:cubicBezTo>
                  <a:cubicBezTo>
                    <a:pt x="86" y="84"/>
                    <a:pt x="87" y="97"/>
                    <a:pt x="87" y="110"/>
                  </a:cubicBezTo>
                  <a:cubicBezTo>
                    <a:pt x="86" y="124"/>
                    <a:pt x="85" y="138"/>
                    <a:pt x="83" y="152"/>
                  </a:cubicBezTo>
                  <a:cubicBezTo>
                    <a:pt x="82" y="160"/>
                    <a:pt x="80" y="167"/>
                    <a:pt x="78" y="174"/>
                  </a:cubicBezTo>
                  <a:cubicBezTo>
                    <a:pt x="78" y="178"/>
                    <a:pt x="77" y="182"/>
                    <a:pt x="76" y="185"/>
                  </a:cubicBezTo>
                  <a:cubicBezTo>
                    <a:pt x="72" y="196"/>
                    <a:pt x="72" y="196"/>
                    <a:pt x="72" y="196"/>
                  </a:cubicBezTo>
                  <a:cubicBezTo>
                    <a:pt x="68" y="211"/>
                    <a:pt x="62" y="226"/>
                    <a:pt x="57" y="240"/>
                  </a:cubicBezTo>
                  <a:cubicBezTo>
                    <a:pt x="51" y="254"/>
                    <a:pt x="46" y="267"/>
                    <a:pt x="41" y="281"/>
                  </a:cubicBezTo>
                  <a:cubicBezTo>
                    <a:pt x="36" y="294"/>
                    <a:pt x="32" y="308"/>
                    <a:pt x="29" y="321"/>
                  </a:cubicBezTo>
                  <a:cubicBezTo>
                    <a:pt x="26" y="334"/>
                    <a:pt x="24" y="347"/>
                    <a:pt x="22" y="360"/>
                  </a:cubicBezTo>
                  <a:cubicBezTo>
                    <a:pt x="21" y="372"/>
                    <a:pt x="20" y="384"/>
                    <a:pt x="20" y="395"/>
                  </a:cubicBezTo>
                  <a:cubicBezTo>
                    <a:pt x="19" y="417"/>
                    <a:pt x="21" y="436"/>
                    <a:pt x="23" y="449"/>
                  </a:cubicBezTo>
                  <a:cubicBezTo>
                    <a:pt x="25" y="462"/>
                    <a:pt x="28" y="469"/>
                    <a:pt x="28" y="469"/>
                  </a:cubicBezTo>
                  <a:cubicBezTo>
                    <a:pt x="28" y="469"/>
                    <a:pt x="23" y="463"/>
                    <a:pt x="18" y="450"/>
                  </a:cubicBezTo>
                  <a:cubicBezTo>
                    <a:pt x="12" y="438"/>
                    <a:pt x="6" y="419"/>
                    <a:pt x="3" y="396"/>
                  </a:cubicBezTo>
                  <a:cubicBezTo>
                    <a:pt x="0" y="373"/>
                    <a:pt x="0" y="345"/>
                    <a:pt x="5" y="316"/>
                  </a:cubicBezTo>
                  <a:cubicBezTo>
                    <a:pt x="7" y="302"/>
                    <a:pt x="10" y="287"/>
                    <a:pt x="15" y="272"/>
                  </a:cubicBezTo>
                  <a:cubicBezTo>
                    <a:pt x="19" y="258"/>
                    <a:pt x="25" y="242"/>
                    <a:pt x="31" y="229"/>
                  </a:cubicBezTo>
                  <a:cubicBezTo>
                    <a:pt x="36" y="215"/>
                    <a:pt x="42" y="202"/>
                    <a:pt x="46" y="188"/>
                  </a:cubicBezTo>
                  <a:cubicBezTo>
                    <a:pt x="49" y="181"/>
                    <a:pt x="51" y="174"/>
                    <a:pt x="53" y="168"/>
                  </a:cubicBezTo>
                  <a:cubicBezTo>
                    <a:pt x="55" y="161"/>
                    <a:pt x="57" y="154"/>
                    <a:pt x="58" y="147"/>
                  </a:cubicBezTo>
                  <a:cubicBezTo>
                    <a:pt x="61" y="134"/>
                    <a:pt x="64" y="121"/>
                    <a:pt x="66" y="109"/>
                  </a:cubicBezTo>
                  <a:cubicBezTo>
                    <a:pt x="67" y="96"/>
                    <a:pt x="68" y="84"/>
                    <a:pt x="68" y="73"/>
                  </a:cubicBezTo>
                  <a:cubicBezTo>
                    <a:pt x="69" y="62"/>
                    <a:pt x="69" y="52"/>
                    <a:pt x="68" y="43"/>
                  </a:cubicBezTo>
                  <a:cubicBezTo>
                    <a:pt x="67" y="34"/>
                    <a:pt x="66" y="26"/>
                    <a:pt x="65" y="20"/>
                  </a:cubicBezTo>
                  <a:cubicBezTo>
                    <a:pt x="63" y="7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7" name="Rectangle 436">
              <a:extLst>
                <a:ext uri="{FF2B5EF4-FFF2-40B4-BE49-F238E27FC236}">
                  <a16:creationId xmlns="" xmlns:a16="http://schemas.microsoft.com/office/drawing/2014/main" id="{1F70B58A-6809-41EB-B4F4-51C718E1DD2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54438" y="2847976"/>
              <a:ext cx="1485900" cy="1819275"/>
            </a:xfrm>
            <a:prstGeom prst="rect">
              <a:avLst/>
            </a:prstGeom>
            <a:solidFill>
              <a:srgbClr val="2C4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8" name="Freeform 437">
              <a:extLst>
                <a:ext uri="{FF2B5EF4-FFF2-40B4-BE49-F238E27FC236}">
                  <a16:creationId xmlns="" xmlns:a16="http://schemas.microsoft.com/office/drawing/2014/main" id="{CBCC3061-2E5A-4D86-896E-C8A0785D70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79888" y="3006726"/>
              <a:ext cx="1243013" cy="357188"/>
            </a:xfrm>
            <a:custGeom>
              <a:avLst/>
              <a:gdLst>
                <a:gd name="T0" fmla="*/ 292 w 783"/>
                <a:gd name="T1" fmla="*/ 0 h 225"/>
                <a:gd name="T2" fmla="*/ 83 w 783"/>
                <a:gd name="T3" fmla="*/ 0 h 225"/>
                <a:gd name="T4" fmla="*/ 44 w 783"/>
                <a:gd name="T5" fmla="*/ 10 h 225"/>
                <a:gd name="T6" fmla="*/ 12 w 783"/>
                <a:gd name="T7" fmla="*/ 41 h 225"/>
                <a:gd name="T8" fmla="*/ 0 w 783"/>
                <a:gd name="T9" fmla="*/ 83 h 225"/>
                <a:gd name="T10" fmla="*/ 0 w 783"/>
                <a:gd name="T11" fmla="*/ 225 h 225"/>
                <a:gd name="T12" fmla="*/ 23 w 783"/>
                <a:gd name="T13" fmla="*/ 183 h 225"/>
                <a:gd name="T14" fmla="*/ 292 w 783"/>
                <a:gd name="T15" fmla="*/ 0 h 225"/>
                <a:gd name="T16" fmla="*/ 668 w 783"/>
                <a:gd name="T17" fmla="*/ 0 h 225"/>
                <a:gd name="T18" fmla="*/ 432 w 783"/>
                <a:gd name="T19" fmla="*/ 0 h 225"/>
                <a:gd name="T20" fmla="*/ 667 w 783"/>
                <a:gd name="T21" fmla="*/ 135 h 225"/>
                <a:gd name="T22" fmla="*/ 783 w 783"/>
                <a:gd name="T23" fmla="*/ 135 h 225"/>
                <a:gd name="T24" fmla="*/ 782 w 783"/>
                <a:gd name="T25" fmla="*/ 133 h 225"/>
                <a:gd name="T26" fmla="*/ 668 w 783"/>
                <a:gd name="T2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3" h="225">
                  <a:moveTo>
                    <a:pt x="292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69" y="0"/>
                    <a:pt x="56" y="3"/>
                    <a:pt x="44" y="10"/>
                  </a:cubicBezTo>
                  <a:cubicBezTo>
                    <a:pt x="33" y="19"/>
                    <a:pt x="22" y="30"/>
                    <a:pt x="12" y="41"/>
                  </a:cubicBezTo>
                  <a:cubicBezTo>
                    <a:pt x="4" y="53"/>
                    <a:pt x="0" y="67"/>
                    <a:pt x="0" y="83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7" y="210"/>
                    <a:pt x="15" y="196"/>
                    <a:pt x="23" y="183"/>
                  </a:cubicBezTo>
                  <a:cubicBezTo>
                    <a:pt x="86" y="78"/>
                    <a:pt x="177" y="17"/>
                    <a:pt x="292" y="0"/>
                  </a:cubicBezTo>
                  <a:moveTo>
                    <a:pt x="668" y="0"/>
                  </a:moveTo>
                  <a:cubicBezTo>
                    <a:pt x="432" y="0"/>
                    <a:pt x="432" y="0"/>
                    <a:pt x="432" y="0"/>
                  </a:cubicBezTo>
                  <a:cubicBezTo>
                    <a:pt x="528" y="14"/>
                    <a:pt x="607" y="59"/>
                    <a:pt x="667" y="135"/>
                  </a:cubicBezTo>
                  <a:cubicBezTo>
                    <a:pt x="783" y="135"/>
                    <a:pt x="783" y="135"/>
                    <a:pt x="783" y="135"/>
                  </a:cubicBezTo>
                  <a:cubicBezTo>
                    <a:pt x="783" y="134"/>
                    <a:pt x="783" y="134"/>
                    <a:pt x="782" y="133"/>
                  </a:cubicBezTo>
                  <a:cubicBezTo>
                    <a:pt x="750" y="80"/>
                    <a:pt x="712" y="35"/>
                    <a:pt x="668" y="0"/>
                  </a:cubicBezTo>
                </a:path>
              </a:pathLst>
            </a:custGeom>
            <a:solidFill>
              <a:srgbClr val="2A2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9" name="Freeform 438">
              <a:extLst>
                <a:ext uri="{FF2B5EF4-FFF2-40B4-BE49-F238E27FC236}">
                  <a16:creationId xmlns="" xmlns:a16="http://schemas.microsoft.com/office/drawing/2014/main" id="{D0C8BCE0-77A9-44E0-AC3A-7E31BEFE67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8750" y="3221038"/>
              <a:ext cx="269875" cy="177800"/>
            </a:xfrm>
            <a:custGeom>
              <a:avLst/>
              <a:gdLst>
                <a:gd name="T0" fmla="*/ 116 w 170"/>
                <a:gd name="T1" fmla="*/ 0 h 112"/>
                <a:gd name="T2" fmla="*/ 0 w 170"/>
                <a:gd name="T3" fmla="*/ 0 h 112"/>
                <a:gd name="T4" fmla="*/ 34 w 170"/>
                <a:gd name="T5" fmla="*/ 48 h 112"/>
                <a:gd name="T6" fmla="*/ 67 w 170"/>
                <a:gd name="T7" fmla="*/ 112 h 112"/>
                <a:gd name="T8" fmla="*/ 170 w 170"/>
                <a:gd name="T9" fmla="*/ 112 h 112"/>
                <a:gd name="T10" fmla="*/ 116 w 170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112">
                  <a:moveTo>
                    <a:pt x="1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14"/>
                    <a:pt x="23" y="31"/>
                    <a:pt x="34" y="48"/>
                  </a:cubicBezTo>
                  <a:cubicBezTo>
                    <a:pt x="46" y="68"/>
                    <a:pt x="57" y="89"/>
                    <a:pt x="67" y="112"/>
                  </a:cubicBezTo>
                  <a:cubicBezTo>
                    <a:pt x="170" y="112"/>
                    <a:pt x="170" y="112"/>
                    <a:pt x="170" y="112"/>
                  </a:cubicBezTo>
                  <a:cubicBezTo>
                    <a:pt x="155" y="71"/>
                    <a:pt x="137" y="34"/>
                    <a:pt x="116" y="0"/>
                  </a:cubicBezTo>
                </a:path>
              </a:pathLst>
            </a:custGeom>
            <a:solidFill>
              <a:srgbClr val="93B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0" name="Freeform 439">
              <a:extLst>
                <a:ext uri="{FF2B5EF4-FFF2-40B4-BE49-F238E27FC236}">
                  <a16:creationId xmlns="" xmlns:a16="http://schemas.microsoft.com/office/drawing/2014/main" id="{12D71D0F-E65C-46C4-A81D-18A3305593F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340350" y="3535363"/>
              <a:ext cx="339725" cy="422275"/>
            </a:xfrm>
            <a:custGeom>
              <a:avLst/>
              <a:gdLst>
                <a:gd name="T0" fmla="*/ 144 w 214"/>
                <a:gd name="T1" fmla="*/ 244 h 266"/>
                <a:gd name="T2" fmla="*/ 144 w 214"/>
                <a:gd name="T3" fmla="*/ 244 h 266"/>
                <a:gd name="T4" fmla="*/ 144 w 214"/>
                <a:gd name="T5" fmla="*/ 244 h 266"/>
                <a:gd name="T6" fmla="*/ 144 w 214"/>
                <a:gd name="T7" fmla="*/ 244 h 266"/>
                <a:gd name="T8" fmla="*/ 144 w 214"/>
                <a:gd name="T9" fmla="*/ 244 h 266"/>
                <a:gd name="T10" fmla="*/ 144 w 214"/>
                <a:gd name="T11" fmla="*/ 244 h 266"/>
                <a:gd name="T12" fmla="*/ 144 w 214"/>
                <a:gd name="T13" fmla="*/ 244 h 266"/>
                <a:gd name="T14" fmla="*/ 144 w 214"/>
                <a:gd name="T15" fmla="*/ 244 h 266"/>
                <a:gd name="T16" fmla="*/ 144 w 214"/>
                <a:gd name="T17" fmla="*/ 244 h 266"/>
                <a:gd name="T18" fmla="*/ 144 w 214"/>
                <a:gd name="T19" fmla="*/ 243 h 266"/>
                <a:gd name="T20" fmla="*/ 144 w 214"/>
                <a:gd name="T21" fmla="*/ 243 h 266"/>
                <a:gd name="T22" fmla="*/ 144 w 214"/>
                <a:gd name="T23" fmla="*/ 243 h 266"/>
                <a:gd name="T24" fmla="*/ 144 w 214"/>
                <a:gd name="T25" fmla="*/ 243 h 266"/>
                <a:gd name="T26" fmla="*/ 144 w 214"/>
                <a:gd name="T27" fmla="*/ 243 h 266"/>
                <a:gd name="T28" fmla="*/ 144 w 214"/>
                <a:gd name="T29" fmla="*/ 243 h 266"/>
                <a:gd name="T30" fmla="*/ 144 w 214"/>
                <a:gd name="T31" fmla="*/ 243 h 266"/>
                <a:gd name="T32" fmla="*/ 144 w 214"/>
                <a:gd name="T33" fmla="*/ 243 h 266"/>
                <a:gd name="T34" fmla="*/ 144 w 214"/>
                <a:gd name="T35" fmla="*/ 243 h 266"/>
                <a:gd name="T36" fmla="*/ 144 w 214"/>
                <a:gd name="T37" fmla="*/ 242 h 266"/>
                <a:gd name="T38" fmla="*/ 144 w 214"/>
                <a:gd name="T39" fmla="*/ 242 h 266"/>
                <a:gd name="T40" fmla="*/ 144 w 214"/>
                <a:gd name="T41" fmla="*/ 242 h 266"/>
                <a:gd name="T42" fmla="*/ 144 w 214"/>
                <a:gd name="T43" fmla="*/ 242 h 266"/>
                <a:gd name="T44" fmla="*/ 144 w 214"/>
                <a:gd name="T45" fmla="*/ 242 h 266"/>
                <a:gd name="T46" fmla="*/ 144 w 214"/>
                <a:gd name="T47" fmla="*/ 242 h 266"/>
                <a:gd name="T48" fmla="*/ 144 w 214"/>
                <a:gd name="T49" fmla="*/ 242 h 266"/>
                <a:gd name="T50" fmla="*/ 144 w 214"/>
                <a:gd name="T51" fmla="*/ 242 h 266"/>
                <a:gd name="T52" fmla="*/ 144 w 214"/>
                <a:gd name="T53" fmla="*/ 242 h 266"/>
                <a:gd name="T54" fmla="*/ 144 w 214"/>
                <a:gd name="T55" fmla="*/ 242 h 266"/>
                <a:gd name="T56" fmla="*/ 144 w 214"/>
                <a:gd name="T57" fmla="*/ 241 h 266"/>
                <a:gd name="T58" fmla="*/ 144 w 214"/>
                <a:gd name="T59" fmla="*/ 242 h 266"/>
                <a:gd name="T60" fmla="*/ 144 w 214"/>
                <a:gd name="T61" fmla="*/ 241 h 266"/>
                <a:gd name="T62" fmla="*/ 144 w 214"/>
                <a:gd name="T63" fmla="*/ 241 h 266"/>
                <a:gd name="T64" fmla="*/ 144 w 214"/>
                <a:gd name="T65" fmla="*/ 241 h 266"/>
                <a:gd name="T66" fmla="*/ 133 w 214"/>
                <a:gd name="T67" fmla="*/ 0 h 266"/>
                <a:gd name="T68" fmla="*/ 34 w 214"/>
                <a:gd name="T69" fmla="*/ 0 h 266"/>
                <a:gd name="T70" fmla="*/ 34 w 214"/>
                <a:gd name="T71" fmla="*/ 2 h 266"/>
                <a:gd name="T72" fmla="*/ 34 w 214"/>
                <a:gd name="T73" fmla="*/ 2 h 266"/>
                <a:gd name="T74" fmla="*/ 76 w 214"/>
                <a:gd name="T75" fmla="*/ 36 h 266"/>
                <a:gd name="T76" fmla="*/ 102 w 214"/>
                <a:gd name="T77" fmla="*/ 198 h 266"/>
                <a:gd name="T78" fmla="*/ 102 w 214"/>
                <a:gd name="T79" fmla="*/ 198 h 266"/>
                <a:gd name="T80" fmla="*/ 98 w 214"/>
                <a:gd name="T81" fmla="*/ 198 h 266"/>
                <a:gd name="T82" fmla="*/ 46 w 214"/>
                <a:gd name="T83" fmla="*/ 198 h 266"/>
                <a:gd name="T84" fmla="*/ 0 w 214"/>
                <a:gd name="T85" fmla="*/ 244 h 266"/>
                <a:gd name="T86" fmla="*/ 0 w 214"/>
                <a:gd name="T87" fmla="*/ 266 h 266"/>
                <a:gd name="T88" fmla="*/ 214 w 214"/>
                <a:gd name="T89" fmla="*/ 266 h 266"/>
                <a:gd name="T90" fmla="*/ 144 w 214"/>
                <a:gd name="T91" fmla="*/ 235 h 266"/>
                <a:gd name="T92" fmla="*/ 144 w 214"/>
                <a:gd name="T93" fmla="*/ 241 h 266"/>
                <a:gd name="T94" fmla="*/ 136 w 214"/>
                <a:gd name="T95" fmla="*/ 218 h 266"/>
                <a:gd name="T96" fmla="*/ 133 w 214"/>
                <a:gd name="T97" fmla="*/ 185 h 266"/>
                <a:gd name="T98" fmla="*/ 131 w 214"/>
                <a:gd name="T99" fmla="*/ 185 h 266"/>
                <a:gd name="T100" fmla="*/ 131 w 214"/>
                <a:gd name="T101" fmla="*/ 161 h 266"/>
                <a:gd name="T102" fmla="*/ 109 w 214"/>
                <a:gd name="T103" fmla="*/ 36 h 266"/>
                <a:gd name="T104" fmla="*/ 133 w 214"/>
                <a:gd name="T105" fmla="*/ 2 h 266"/>
                <a:gd name="T106" fmla="*/ 133 w 214"/>
                <a:gd name="T107" fmla="*/ 2 h 266"/>
                <a:gd name="T108" fmla="*/ 133 w 214"/>
                <a:gd name="T109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4" h="266">
                  <a:moveTo>
                    <a:pt x="144" y="244"/>
                  </a:moveTo>
                  <a:cubicBezTo>
                    <a:pt x="144" y="244"/>
                    <a:pt x="144" y="244"/>
                    <a:pt x="144" y="244"/>
                  </a:cubicBezTo>
                  <a:cubicBezTo>
                    <a:pt x="144" y="244"/>
                    <a:pt x="144" y="244"/>
                    <a:pt x="144" y="244"/>
                  </a:cubicBezTo>
                  <a:moveTo>
                    <a:pt x="144" y="244"/>
                  </a:moveTo>
                  <a:cubicBezTo>
                    <a:pt x="144" y="244"/>
                    <a:pt x="144" y="244"/>
                    <a:pt x="144" y="244"/>
                  </a:cubicBezTo>
                  <a:cubicBezTo>
                    <a:pt x="144" y="244"/>
                    <a:pt x="144" y="244"/>
                    <a:pt x="144" y="244"/>
                  </a:cubicBezTo>
                  <a:moveTo>
                    <a:pt x="144" y="244"/>
                  </a:moveTo>
                  <a:cubicBezTo>
                    <a:pt x="144" y="244"/>
                    <a:pt x="144" y="244"/>
                    <a:pt x="144" y="244"/>
                  </a:cubicBezTo>
                  <a:cubicBezTo>
                    <a:pt x="144" y="244"/>
                    <a:pt x="144" y="244"/>
                    <a:pt x="144" y="244"/>
                  </a:cubicBezTo>
                  <a:moveTo>
                    <a:pt x="144" y="243"/>
                  </a:moveTo>
                  <a:cubicBezTo>
                    <a:pt x="144" y="243"/>
                    <a:pt x="144" y="243"/>
                    <a:pt x="144" y="243"/>
                  </a:cubicBezTo>
                  <a:cubicBezTo>
                    <a:pt x="144" y="243"/>
                    <a:pt x="144" y="243"/>
                    <a:pt x="144" y="243"/>
                  </a:cubicBezTo>
                  <a:moveTo>
                    <a:pt x="144" y="243"/>
                  </a:moveTo>
                  <a:cubicBezTo>
                    <a:pt x="144" y="243"/>
                    <a:pt x="144" y="243"/>
                    <a:pt x="144" y="243"/>
                  </a:cubicBezTo>
                  <a:cubicBezTo>
                    <a:pt x="144" y="243"/>
                    <a:pt x="144" y="243"/>
                    <a:pt x="144" y="243"/>
                  </a:cubicBezTo>
                  <a:moveTo>
                    <a:pt x="144" y="243"/>
                  </a:moveTo>
                  <a:cubicBezTo>
                    <a:pt x="144" y="243"/>
                    <a:pt x="144" y="243"/>
                    <a:pt x="144" y="243"/>
                  </a:cubicBezTo>
                  <a:cubicBezTo>
                    <a:pt x="144" y="243"/>
                    <a:pt x="144" y="243"/>
                    <a:pt x="144" y="243"/>
                  </a:cubicBezTo>
                  <a:moveTo>
                    <a:pt x="144" y="242"/>
                  </a:moveTo>
                  <a:cubicBezTo>
                    <a:pt x="144" y="242"/>
                    <a:pt x="144" y="242"/>
                    <a:pt x="144" y="242"/>
                  </a:cubicBezTo>
                  <a:cubicBezTo>
                    <a:pt x="144" y="242"/>
                    <a:pt x="144" y="242"/>
                    <a:pt x="144" y="242"/>
                  </a:cubicBezTo>
                  <a:moveTo>
                    <a:pt x="144" y="242"/>
                  </a:moveTo>
                  <a:cubicBezTo>
                    <a:pt x="144" y="242"/>
                    <a:pt x="144" y="242"/>
                    <a:pt x="144" y="242"/>
                  </a:cubicBezTo>
                  <a:cubicBezTo>
                    <a:pt x="144" y="242"/>
                    <a:pt x="144" y="242"/>
                    <a:pt x="144" y="242"/>
                  </a:cubicBezTo>
                  <a:moveTo>
                    <a:pt x="144" y="242"/>
                  </a:moveTo>
                  <a:cubicBezTo>
                    <a:pt x="144" y="242"/>
                    <a:pt x="144" y="242"/>
                    <a:pt x="144" y="242"/>
                  </a:cubicBezTo>
                  <a:cubicBezTo>
                    <a:pt x="144" y="242"/>
                    <a:pt x="144" y="242"/>
                    <a:pt x="144" y="242"/>
                  </a:cubicBezTo>
                  <a:moveTo>
                    <a:pt x="144" y="242"/>
                  </a:moveTo>
                  <a:cubicBezTo>
                    <a:pt x="144" y="241"/>
                    <a:pt x="144" y="241"/>
                    <a:pt x="144" y="241"/>
                  </a:cubicBezTo>
                  <a:cubicBezTo>
                    <a:pt x="144" y="241"/>
                    <a:pt x="144" y="241"/>
                    <a:pt x="144" y="242"/>
                  </a:cubicBezTo>
                  <a:moveTo>
                    <a:pt x="144" y="241"/>
                  </a:moveTo>
                  <a:cubicBezTo>
                    <a:pt x="144" y="241"/>
                    <a:pt x="144" y="241"/>
                    <a:pt x="144" y="241"/>
                  </a:cubicBezTo>
                  <a:cubicBezTo>
                    <a:pt x="144" y="241"/>
                    <a:pt x="144" y="241"/>
                    <a:pt x="144" y="241"/>
                  </a:cubicBezTo>
                  <a:moveTo>
                    <a:pt x="133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1"/>
                    <a:pt x="34" y="1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9" y="30"/>
                    <a:pt x="76" y="36"/>
                  </a:cubicBezTo>
                  <a:cubicBezTo>
                    <a:pt x="88" y="87"/>
                    <a:pt x="97" y="141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1" y="198"/>
                    <a:pt x="100" y="198"/>
                    <a:pt x="98" y="198"/>
                  </a:cubicBezTo>
                  <a:cubicBezTo>
                    <a:pt x="46" y="198"/>
                    <a:pt x="46" y="198"/>
                    <a:pt x="46" y="198"/>
                  </a:cubicBezTo>
                  <a:cubicBezTo>
                    <a:pt x="21" y="198"/>
                    <a:pt x="0" y="219"/>
                    <a:pt x="0" y="244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14" y="266"/>
                    <a:pt x="214" y="266"/>
                    <a:pt x="214" y="266"/>
                  </a:cubicBezTo>
                  <a:cubicBezTo>
                    <a:pt x="194" y="250"/>
                    <a:pt x="170" y="239"/>
                    <a:pt x="144" y="235"/>
                  </a:cubicBezTo>
                  <a:cubicBezTo>
                    <a:pt x="144" y="237"/>
                    <a:pt x="144" y="239"/>
                    <a:pt x="144" y="241"/>
                  </a:cubicBezTo>
                  <a:cubicBezTo>
                    <a:pt x="144" y="232"/>
                    <a:pt x="141" y="225"/>
                    <a:pt x="136" y="218"/>
                  </a:cubicBezTo>
                  <a:cubicBezTo>
                    <a:pt x="135" y="207"/>
                    <a:pt x="134" y="196"/>
                    <a:pt x="133" y="185"/>
                  </a:cubicBezTo>
                  <a:cubicBezTo>
                    <a:pt x="131" y="185"/>
                    <a:pt x="131" y="185"/>
                    <a:pt x="131" y="185"/>
                  </a:cubicBezTo>
                  <a:cubicBezTo>
                    <a:pt x="131" y="161"/>
                    <a:pt x="131" y="161"/>
                    <a:pt x="131" y="161"/>
                  </a:cubicBezTo>
                  <a:cubicBezTo>
                    <a:pt x="125" y="117"/>
                    <a:pt x="118" y="75"/>
                    <a:pt x="109" y="36"/>
                  </a:cubicBezTo>
                  <a:cubicBezTo>
                    <a:pt x="138" y="28"/>
                    <a:pt x="133" y="2"/>
                    <a:pt x="133" y="2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33" y="2"/>
                    <a:pt x="133" y="1"/>
                    <a:pt x="133" y="0"/>
                  </a:cubicBezTo>
                </a:path>
              </a:pathLst>
            </a:custGeom>
            <a:solidFill>
              <a:srgbClr val="D2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1" name="Freeform 440">
              <a:extLst>
                <a:ext uri="{FF2B5EF4-FFF2-40B4-BE49-F238E27FC236}">
                  <a16:creationId xmlns="" xmlns:a16="http://schemas.microsoft.com/office/drawing/2014/main" id="{D0CE482B-90EC-4B15-8320-A005AE741E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5113" y="3398838"/>
              <a:ext cx="206375" cy="136525"/>
            </a:xfrm>
            <a:custGeom>
              <a:avLst/>
              <a:gdLst>
                <a:gd name="T0" fmla="*/ 103 w 130"/>
                <a:gd name="T1" fmla="*/ 0 h 86"/>
                <a:gd name="T2" fmla="*/ 0 w 130"/>
                <a:gd name="T3" fmla="*/ 0 h 86"/>
                <a:gd name="T4" fmla="*/ 31 w 130"/>
                <a:gd name="T5" fmla="*/ 86 h 86"/>
                <a:gd name="T6" fmla="*/ 130 w 130"/>
                <a:gd name="T7" fmla="*/ 86 h 86"/>
                <a:gd name="T8" fmla="*/ 103 w 130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86">
                  <a:moveTo>
                    <a:pt x="10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27"/>
                    <a:pt x="22" y="56"/>
                    <a:pt x="31" y="86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22" y="56"/>
                    <a:pt x="113" y="28"/>
                    <a:pt x="103" y="0"/>
                  </a:cubicBezTo>
                </a:path>
              </a:pathLst>
            </a:custGeom>
            <a:solidFill>
              <a:srgbClr val="CB7B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2" name="Freeform 441">
              <a:extLst>
                <a:ext uri="{FF2B5EF4-FFF2-40B4-BE49-F238E27FC236}">
                  <a16:creationId xmlns="" xmlns:a16="http://schemas.microsoft.com/office/drawing/2014/main" id="{E95F0098-8413-423B-A4A6-93E67418AC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8313" y="3790951"/>
              <a:ext cx="3175" cy="38100"/>
            </a:xfrm>
            <a:custGeom>
              <a:avLst/>
              <a:gdLst>
                <a:gd name="T0" fmla="*/ 0 w 2"/>
                <a:gd name="T1" fmla="*/ 0 h 24"/>
                <a:gd name="T2" fmla="*/ 0 w 2"/>
                <a:gd name="T3" fmla="*/ 24 h 24"/>
                <a:gd name="T4" fmla="*/ 2 w 2"/>
                <a:gd name="T5" fmla="*/ 24 h 24"/>
                <a:gd name="T6" fmla="*/ 0 w 2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4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16"/>
                    <a:pt x="1" y="8"/>
                    <a:pt x="0" y="0"/>
                  </a:cubicBezTo>
                </a:path>
              </a:pathLst>
            </a:custGeom>
            <a:solidFill>
              <a:srgbClr val="A3B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3" name="Freeform 442">
              <a:extLst>
                <a:ext uri="{FF2B5EF4-FFF2-40B4-BE49-F238E27FC236}">
                  <a16:creationId xmlns="" xmlns:a16="http://schemas.microsoft.com/office/drawing/2014/main" id="{EC959C6C-3D9D-4600-A666-9AD5D30E4C6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340350" y="4446588"/>
              <a:ext cx="411163" cy="146050"/>
            </a:xfrm>
            <a:custGeom>
              <a:avLst/>
              <a:gdLst>
                <a:gd name="T0" fmla="*/ 217 w 259"/>
                <a:gd name="T1" fmla="*/ 71 h 92"/>
                <a:gd name="T2" fmla="*/ 0 w 259"/>
                <a:gd name="T3" fmla="*/ 71 h 92"/>
                <a:gd name="T4" fmla="*/ 0 w 259"/>
                <a:gd name="T5" fmla="*/ 92 h 92"/>
                <a:gd name="T6" fmla="*/ 186 w 259"/>
                <a:gd name="T7" fmla="*/ 92 h 92"/>
                <a:gd name="T8" fmla="*/ 217 w 259"/>
                <a:gd name="T9" fmla="*/ 71 h 92"/>
                <a:gd name="T10" fmla="*/ 259 w 259"/>
                <a:gd name="T11" fmla="*/ 0 h 92"/>
                <a:gd name="T12" fmla="*/ 0 w 259"/>
                <a:gd name="T13" fmla="*/ 0 h 92"/>
                <a:gd name="T14" fmla="*/ 0 w 259"/>
                <a:gd name="T15" fmla="*/ 53 h 92"/>
                <a:gd name="T16" fmla="*/ 233 w 259"/>
                <a:gd name="T17" fmla="*/ 53 h 92"/>
                <a:gd name="T18" fmla="*/ 259 w 259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9" h="92">
                  <a:moveTo>
                    <a:pt x="217" y="71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86" y="92"/>
                    <a:pt x="186" y="92"/>
                    <a:pt x="186" y="92"/>
                  </a:cubicBezTo>
                  <a:cubicBezTo>
                    <a:pt x="197" y="86"/>
                    <a:pt x="207" y="79"/>
                    <a:pt x="217" y="71"/>
                  </a:cubicBezTo>
                  <a:moveTo>
                    <a:pt x="2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33" y="53"/>
                    <a:pt x="233" y="53"/>
                    <a:pt x="233" y="53"/>
                  </a:cubicBezTo>
                  <a:cubicBezTo>
                    <a:pt x="245" y="38"/>
                    <a:pt x="254" y="20"/>
                    <a:pt x="259" y="0"/>
                  </a:cubicBezTo>
                </a:path>
              </a:pathLst>
            </a:custGeom>
            <a:solidFill>
              <a:srgbClr val="D2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4" name="Freeform 443">
              <a:extLst>
                <a:ext uri="{FF2B5EF4-FFF2-40B4-BE49-F238E27FC236}">
                  <a16:creationId xmlns="" xmlns:a16="http://schemas.microsoft.com/office/drawing/2014/main" id="{CEFEAF16-1EE8-4F4A-8DBD-D90FB8DD8F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0350" y="3957638"/>
              <a:ext cx="417513" cy="488950"/>
            </a:xfrm>
            <a:custGeom>
              <a:avLst/>
              <a:gdLst>
                <a:gd name="T0" fmla="*/ 214 w 263"/>
                <a:gd name="T1" fmla="*/ 0 h 309"/>
                <a:gd name="T2" fmla="*/ 0 w 263"/>
                <a:gd name="T3" fmla="*/ 0 h 309"/>
                <a:gd name="T4" fmla="*/ 0 w 263"/>
                <a:gd name="T5" fmla="*/ 309 h 309"/>
                <a:gd name="T6" fmla="*/ 259 w 263"/>
                <a:gd name="T7" fmla="*/ 309 h 309"/>
                <a:gd name="T8" fmla="*/ 263 w 263"/>
                <a:gd name="T9" fmla="*/ 277 h 309"/>
                <a:gd name="T10" fmla="*/ 263 w 263"/>
                <a:gd name="T11" fmla="*/ 106 h 309"/>
                <a:gd name="T12" fmla="*/ 214 w 263"/>
                <a:gd name="T13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309">
                  <a:moveTo>
                    <a:pt x="2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59" y="309"/>
                    <a:pt x="259" y="309"/>
                    <a:pt x="259" y="309"/>
                  </a:cubicBezTo>
                  <a:cubicBezTo>
                    <a:pt x="262" y="299"/>
                    <a:pt x="263" y="288"/>
                    <a:pt x="263" y="277"/>
                  </a:cubicBezTo>
                  <a:cubicBezTo>
                    <a:pt x="263" y="106"/>
                    <a:pt x="263" y="106"/>
                    <a:pt x="263" y="106"/>
                  </a:cubicBezTo>
                  <a:cubicBezTo>
                    <a:pt x="263" y="63"/>
                    <a:pt x="244" y="25"/>
                    <a:pt x="214" y="0"/>
                  </a:cubicBezTo>
                </a:path>
              </a:pathLst>
            </a:custGeom>
            <a:solidFill>
              <a:srgbClr val="93B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5" name="Freeform 444">
              <a:extLst>
                <a:ext uri="{FF2B5EF4-FFF2-40B4-BE49-F238E27FC236}">
                  <a16:creationId xmlns="" xmlns:a16="http://schemas.microsoft.com/office/drawing/2014/main" id="{5B71A4B2-4CC7-4227-BDFA-DB4D5690A9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0350" y="4530726"/>
              <a:ext cx="369888" cy="28575"/>
            </a:xfrm>
            <a:custGeom>
              <a:avLst/>
              <a:gdLst>
                <a:gd name="T0" fmla="*/ 233 w 233"/>
                <a:gd name="T1" fmla="*/ 0 h 18"/>
                <a:gd name="T2" fmla="*/ 0 w 233"/>
                <a:gd name="T3" fmla="*/ 0 h 18"/>
                <a:gd name="T4" fmla="*/ 0 w 233"/>
                <a:gd name="T5" fmla="*/ 18 h 18"/>
                <a:gd name="T6" fmla="*/ 217 w 233"/>
                <a:gd name="T7" fmla="*/ 18 h 18"/>
                <a:gd name="T8" fmla="*/ 233 w 233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18">
                  <a:moveTo>
                    <a:pt x="2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17" y="18"/>
                    <a:pt x="217" y="18"/>
                    <a:pt x="217" y="18"/>
                  </a:cubicBezTo>
                  <a:cubicBezTo>
                    <a:pt x="223" y="12"/>
                    <a:pt x="228" y="7"/>
                    <a:pt x="233" y="0"/>
                  </a:cubicBezTo>
                </a:path>
              </a:pathLst>
            </a:custGeom>
            <a:solidFill>
              <a:srgbClr val="48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6" name="Freeform 445">
              <a:extLst>
                <a:ext uri="{FF2B5EF4-FFF2-40B4-BE49-F238E27FC236}">
                  <a16:creationId xmlns="" xmlns:a16="http://schemas.microsoft.com/office/drawing/2014/main" id="{6B307851-B9AD-412E-8321-CAD3EEEBCC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5113" y="4619626"/>
              <a:ext cx="219075" cy="47625"/>
            </a:xfrm>
            <a:custGeom>
              <a:avLst/>
              <a:gdLst>
                <a:gd name="T0" fmla="*/ 138 w 138"/>
                <a:gd name="T1" fmla="*/ 0 h 30"/>
                <a:gd name="T2" fmla="*/ 0 w 138"/>
                <a:gd name="T3" fmla="*/ 0 h 30"/>
                <a:gd name="T4" fmla="*/ 43 w 138"/>
                <a:gd name="T5" fmla="*/ 30 h 30"/>
                <a:gd name="T6" fmla="*/ 95 w 138"/>
                <a:gd name="T7" fmla="*/ 30 h 30"/>
                <a:gd name="T8" fmla="*/ 138 w 13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30">
                  <a:moveTo>
                    <a:pt x="1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7"/>
                    <a:pt x="23" y="30"/>
                    <a:pt x="43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115" y="30"/>
                    <a:pt x="131" y="17"/>
                    <a:pt x="138" y="0"/>
                  </a:cubicBezTo>
                </a:path>
              </a:pathLst>
            </a:custGeom>
            <a:solidFill>
              <a:srgbClr val="D2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7" name="Freeform 446">
              <a:extLst>
                <a:ext uri="{FF2B5EF4-FFF2-40B4-BE49-F238E27FC236}">
                  <a16:creationId xmlns="" xmlns:a16="http://schemas.microsoft.com/office/drawing/2014/main" id="{6C43E519-466A-4DC3-BB18-96D3740AC76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340350" y="4592638"/>
              <a:ext cx="295275" cy="26988"/>
            </a:xfrm>
            <a:custGeom>
              <a:avLst/>
              <a:gdLst>
                <a:gd name="T0" fmla="*/ 144 w 186"/>
                <a:gd name="T1" fmla="*/ 7 h 17"/>
                <a:gd name="T2" fmla="*/ 145 w 186"/>
                <a:gd name="T3" fmla="*/ 0 h 17"/>
                <a:gd name="T4" fmla="*/ 144 w 186"/>
                <a:gd name="T5" fmla="*/ 7 h 17"/>
                <a:gd name="T6" fmla="*/ 186 w 186"/>
                <a:gd name="T7" fmla="*/ 0 h 17"/>
                <a:gd name="T8" fmla="*/ 0 w 186"/>
                <a:gd name="T9" fmla="*/ 0 h 17"/>
                <a:gd name="T10" fmla="*/ 0 w 186"/>
                <a:gd name="T11" fmla="*/ 0 h 17"/>
                <a:gd name="T12" fmla="*/ 3 w 186"/>
                <a:gd name="T13" fmla="*/ 17 h 17"/>
                <a:gd name="T14" fmla="*/ 141 w 186"/>
                <a:gd name="T15" fmla="*/ 17 h 17"/>
                <a:gd name="T16" fmla="*/ 143 w 186"/>
                <a:gd name="T17" fmla="*/ 12 h 17"/>
                <a:gd name="T18" fmla="*/ 143 w 186"/>
                <a:gd name="T19" fmla="*/ 13 h 17"/>
                <a:gd name="T20" fmla="*/ 186 w 186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7">
                  <a:moveTo>
                    <a:pt x="144" y="7"/>
                  </a:moveTo>
                  <a:cubicBezTo>
                    <a:pt x="144" y="5"/>
                    <a:pt x="145" y="3"/>
                    <a:pt x="145" y="0"/>
                  </a:cubicBezTo>
                  <a:cubicBezTo>
                    <a:pt x="145" y="3"/>
                    <a:pt x="144" y="5"/>
                    <a:pt x="144" y="7"/>
                  </a:cubicBezTo>
                  <a:moveTo>
                    <a:pt x="18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" y="12"/>
                    <a:pt x="3" y="17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42" y="16"/>
                    <a:pt x="142" y="14"/>
                    <a:pt x="143" y="12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58" y="11"/>
                    <a:pt x="172" y="6"/>
                    <a:pt x="186" y="0"/>
                  </a:cubicBezTo>
                </a:path>
              </a:pathLst>
            </a:custGeom>
            <a:solidFill>
              <a:srgbClr val="48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8" name="Freeform 447">
              <a:extLst>
                <a:ext uri="{FF2B5EF4-FFF2-40B4-BE49-F238E27FC236}">
                  <a16:creationId xmlns="" xmlns:a16="http://schemas.microsoft.com/office/drawing/2014/main" id="{BBA44DFF-5F46-4C66-BD1C-5708E82CBB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32225" y="3849688"/>
              <a:ext cx="228600" cy="817563"/>
            </a:xfrm>
            <a:custGeom>
              <a:avLst/>
              <a:gdLst>
                <a:gd name="T0" fmla="*/ 144 w 144"/>
                <a:gd name="T1" fmla="*/ 469 h 516"/>
                <a:gd name="T2" fmla="*/ 98 w 144"/>
                <a:gd name="T3" fmla="*/ 516 h 516"/>
                <a:gd name="T4" fmla="*/ 46 w 144"/>
                <a:gd name="T5" fmla="*/ 516 h 516"/>
                <a:gd name="T6" fmla="*/ 0 w 144"/>
                <a:gd name="T7" fmla="*/ 469 h 516"/>
                <a:gd name="T8" fmla="*/ 0 w 144"/>
                <a:gd name="T9" fmla="*/ 46 h 516"/>
                <a:gd name="T10" fmla="*/ 46 w 144"/>
                <a:gd name="T11" fmla="*/ 0 h 516"/>
                <a:gd name="T12" fmla="*/ 98 w 144"/>
                <a:gd name="T13" fmla="*/ 0 h 516"/>
                <a:gd name="T14" fmla="*/ 144 w 144"/>
                <a:gd name="T15" fmla="*/ 46 h 516"/>
                <a:gd name="T16" fmla="*/ 144 w 144"/>
                <a:gd name="T17" fmla="*/ 469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516">
                  <a:moveTo>
                    <a:pt x="144" y="469"/>
                  </a:moveTo>
                  <a:cubicBezTo>
                    <a:pt x="144" y="495"/>
                    <a:pt x="124" y="516"/>
                    <a:pt x="98" y="516"/>
                  </a:cubicBezTo>
                  <a:cubicBezTo>
                    <a:pt x="46" y="516"/>
                    <a:pt x="46" y="516"/>
                    <a:pt x="46" y="516"/>
                  </a:cubicBezTo>
                  <a:cubicBezTo>
                    <a:pt x="20" y="516"/>
                    <a:pt x="0" y="495"/>
                    <a:pt x="0" y="469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0" y="0"/>
                    <a:pt x="4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24" y="0"/>
                    <a:pt x="144" y="21"/>
                    <a:pt x="144" y="46"/>
                  </a:cubicBezTo>
                  <a:lnTo>
                    <a:pt x="144" y="469"/>
                  </a:lnTo>
                  <a:close/>
                </a:path>
              </a:pathLst>
            </a:custGeom>
            <a:solidFill>
              <a:srgbClr val="3D4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9" name="Freeform 448">
              <a:extLst>
                <a:ext uri="{FF2B5EF4-FFF2-40B4-BE49-F238E27FC236}">
                  <a16:creationId xmlns="" xmlns:a16="http://schemas.microsoft.com/office/drawing/2014/main" id="{5F2A89DC-5708-4738-9221-3EE0561DCA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43313" y="3903663"/>
              <a:ext cx="190500" cy="704850"/>
            </a:xfrm>
            <a:custGeom>
              <a:avLst/>
              <a:gdLst>
                <a:gd name="T0" fmla="*/ 119 w 120"/>
                <a:gd name="T1" fmla="*/ 435 h 445"/>
                <a:gd name="T2" fmla="*/ 119 w 120"/>
                <a:gd name="T3" fmla="*/ 12 h 445"/>
                <a:gd name="T4" fmla="*/ 120 w 120"/>
                <a:gd name="T5" fmla="*/ 0 h 445"/>
                <a:gd name="T6" fmla="*/ 0 w 120"/>
                <a:gd name="T7" fmla="*/ 137 h 445"/>
                <a:gd name="T8" fmla="*/ 0 w 120"/>
                <a:gd name="T9" fmla="*/ 308 h 445"/>
                <a:gd name="T10" fmla="*/ 120 w 120"/>
                <a:gd name="T11" fmla="*/ 445 h 445"/>
                <a:gd name="T12" fmla="*/ 119 w 120"/>
                <a:gd name="T13" fmla="*/ 43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445">
                  <a:moveTo>
                    <a:pt x="119" y="435"/>
                  </a:moveTo>
                  <a:cubicBezTo>
                    <a:pt x="119" y="12"/>
                    <a:pt x="119" y="12"/>
                    <a:pt x="119" y="12"/>
                  </a:cubicBezTo>
                  <a:cubicBezTo>
                    <a:pt x="119" y="8"/>
                    <a:pt x="119" y="4"/>
                    <a:pt x="120" y="0"/>
                  </a:cubicBezTo>
                  <a:cubicBezTo>
                    <a:pt x="53" y="9"/>
                    <a:pt x="0" y="67"/>
                    <a:pt x="0" y="137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378"/>
                    <a:pt x="52" y="435"/>
                    <a:pt x="120" y="445"/>
                  </a:cubicBezTo>
                  <a:cubicBezTo>
                    <a:pt x="119" y="442"/>
                    <a:pt x="119" y="438"/>
                    <a:pt x="119" y="435"/>
                  </a:cubicBezTo>
                  <a:close/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0" name="Freeform 449">
              <a:extLst>
                <a:ext uri="{FF2B5EF4-FFF2-40B4-BE49-F238E27FC236}">
                  <a16:creationId xmlns="" xmlns:a16="http://schemas.microsoft.com/office/drawing/2014/main" id="{06A4DD00-6F5B-4B14-80BE-88B6AC9AC8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29225" y="3849688"/>
              <a:ext cx="230188" cy="817563"/>
            </a:xfrm>
            <a:custGeom>
              <a:avLst/>
              <a:gdLst>
                <a:gd name="T0" fmla="*/ 0 w 145"/>
                <a:gd name="T1" fmla="*/ 46 h 516"/>
                <a:gd name="T2" fmla="*/ 47 w 145"/>
                <a:gd name="T3" fmla="*/ 0 h 516"/>
                <a:gd name="T4" fmla="*/ 98 w 145"/>
                <a:gd name="T5" fmla="*/ 0 h 516"/>
                <a:gd name="T6" fmla="*/ 145 w 145"/>
                <a:gd name="T7" fmla="*/ 46 h 516"/>
                <a:gd name="T8" fmla="*/ 145 w 145"/>
                <a:gd name="T9" fmla="*/ 469 h 516"/>
                <a:gd name="T10" fmla="*/ 98 w 145"/>
                <a:gd name="T11" fmla="*/ 516 h 516"/>
                <a:gd name="T12" fmla="*/ 47 w 145"/>
                <a:gd name="T13" fmla="*/ 516 h 516"/>
                <a:gd name="T14" fmla="*/ 0 w 145"/>
                <a:gd name="T15" fmla="*/ 469 h 516"/>
                <a:gd name="T16" fmla="*/ 0 w 145"/>
                <a:gd name="T17" fmla="*/ 4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516">
                  <a:moveTo>
                    <a:pt x="0" y="46"/>
                  </a:moveTo>
                  <a:cubicBezTo>
                    <a:pt x="0" y="21"/>
                    <a:pt x="21" y="0"/>
                    <a:pt x="47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24" y="0"/>
                    <a:pt x="145" y="21"/>
                    <a:pt x="145" y="46"/>
                  </a:cubicBezTo>
                  <a:cubicBezTo>
                    <a:pt x="145" y="469"/>
                    <a:pt x="145" y="469"/>
                    <a:pt x="145" y="469"/>
                  </a:cubicBezTo>
                  <a:cubicBezTo>
                    <a:pt x="145" y="495"/>
                    <a:pt x="124" y="516"/>
                    <a:pt x="98" y="516"/>
                  </a:cubicBezTo>
                  <a:cubicBezTo>
                    <a:pt x="47" y="516"/>
                    <a:pt x="47" y="516"/>
                    <a:pt x="47" y="516"/>
                  </a:cubicBezTo>
                  <a:cubicBezTo>
                    <a:pt x="21" y="516"/>
                    <a:pt x="0" y="495"/>
                    <a:pt x="0" y="469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3D4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1" name="Freeform 450">
              <a:extLst>
                <a:ext uri="{FF2B5EF4-FFF2-40B4-BE49-F238E27FC236}">
                  <a16:creationId xmlns="" xmlns:a16="http://schemas.microsoft.com/office/drawing/2014/main" id="{31D63DDB-2424-4DE0-BFF8-3A03603FBA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41750" y="2900363"/>
              <a:ext cx="1604963" cy="985838"/>
            </a:xfrm>
            <a:custGeom>
              <a:avLst/>
              <a:gdLst>
                <a:gd name="T0" fmla="*/ 1011 w 1011"/>
                <a:gd name="T1" fmla="*/ 619 h 622"/>
                <a:gd name="T2" fmla="*/ 899 w 1011"/>
                <a:gd name="T3" fmla="*/ 218 h 622"/>
                <a:gd name="T4" fmla="*/ 505 w 1011"/>
                <a:gd name="T5" fmla="*/ 0 h 622"/>
                <a:gd name="T6" fmla="*/ 112 w 1011"/>
                <a:gd name="T7" fmla="*/ 218 h 622"/>
                <a:gd name="T8" fmla="*/ 0 w 1011"/>
                <a:gd name="T9" fmla="*/ 622 h 622"/>
                <a:gd name="T10" fmla="*/ 34 w 1011"/>
                <a:gd name="T11" fmla="*/ 600 h 622"/>
                <a:gd name="T12" fmla="*/ 140 w 1011"/>
                <a:gd name="T13" fmla="*/ 235 h 622"/>
                <a:gd name="T14" fmla="*/ 505 w 1011"/>
                <a:gd name="T15" fmla="*/ 32 h 622"/>
                <a:gd name="T16" fmla="*/ 871 w 1011"/>
                <a:gd name="T17" fmla="*/ 235 h 622"/>
                <a:gd name="T18" fmla="*/ 977 w 1011"/>
                <a:gd name="T19" fmla="*/ 599 h 622"/>
                <a:gd name="T20" fmla="*/ 1011 w 1011"/>
                <a:gd name="T21" fmla="*/ 619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1" h="622">
                  <a:moveTo>
                    <a:pt x="1011" y="619"/>
                  </a:moveTo>
                  <a:cubicBezTo>
                    <a:pt x="998" y="457"/>
                    <a:pt x="960" y="320"/>
                    <a:pt x="899" y="218"/>
                  </a:cubicBezTo>
                  <a:cubicBezTo>
                    <a:pt x="811" y="73"/>
                    <a:pt x="679" y="0"/>
                    <a:pt x="505" y="0"/>
                  </a:cubicBezTo>
                  <a:cubicBezTo>
                    <a:pt x="332" y="0"/>
                    <a:pt x="200" y="73"/>
                    <a:pt x="112" y="218"/>
                  </a:cubicBezTo>
                  <a:cubicBezTo>
                    <a:pt x="50" y="320"/>
                    <a:pt x="12" y="459"/>
                    <a:pt x="0" y="622"/>
                  </a:cubicBezTo>
                  <a:cubicBezTo>
                    <a:pt x="7" y="610"/>
                    <a:pt x="20" y="601"/>
                    <a:pt x="34" y="600"/>
                  </a:cubicBezTo>
                  <a:cubicBezTo>
                    <a:pt x="48" y="452"/>
                    <a:pt x="83" y="328"/>
                    <a:pt x="140" y="235"/>
                  </a:cubicBezTo>
                  <a:cubicBezTo>
                    <a:pt x="221" y="100"/>
                    <a:pt x="344" y="32"/>
                    <a:pt x="505" y="32"/>
                  </a:cubicBezTo>
                  <a:cubicBezTo>
                    <a:pt x="667" y="32"/>
                    <a:pt x="790" y="100"/>
                    <a:pt x="871" y="235"/>
                  </a:cubicBezTo>
                  <a:cubicBezTo>
                    <a:pt x="928" y="328"/>
                    <a:pt x="963" y="452"/>
                    <a:pt x="977" y="599"/>
                  </a:cubicBezTo>
                  <a:cubicBezTo>
                    <a:pt x="991" y="601"/>
                    <a:pt x="1003" y="608"/>
                    <a:pt x="1011" y="619"/>
                  </a:cubicBezTo>
                  <a:close/>
                </a:path>
              </a:pathLst>
            </a:custGeom>
            <a:solidFill>
              <a:srgbClr val="D2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2" name="Freeform 451">
              <a:extLst>
                <a:ext uri="{FF2B5EF4-FFF2-40B4-BE49-F238E27FC236}">
                  <a16:creationId xmlns="" xmlns:a16="http://schemas.microsoft.com/office/drawing/2014/main" id="{11E8B062-B3C8-4529-AEF3-196397A6EC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56238" y="3908426"/>
              <a:ext cx="190500" cy="704850"/>
            </a:xfrm>
            <a:custGeom>
              <a:avLst/>
              <a:gdLst>
                <a:gd name="T0" fmla="*/ 1 w 120"/>
                <a:gd name="T1" fmla="*/ 0 h 445"/>
                <a:gd name="T2" fmla="*/ 2 w 120"/>
                <a:gd name="T3" fmla="*/ 9 h 445"/>
                <a:gd name="T4" fmla="*/ 2 w 120"/>
                <a:gd name="T5" fmla="*/ 432 h 445"/>
                <a:gd name="T6" fmla="*/ 0 w 120"/>
                <a:gd name="T7" fmla="*/ 445 h 445"/>
                <a:gd name="T8" fmla="*/ 120 w 120"/>
                <a:gd name="T9" fmla="*/ 308 h 445"/>
                <a:gd name="T10" fmla="*/ 120 w 120"/>
                <a:gd name="T11" fmla="*/ 137 h 445"/>
                <a:gd name="T12" fmla="*/ 1 w 120"/>
                <a:gd name="T1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445">
                  <a:moveTo>
                    <a:pt x="1" y="0"/>
                  </a:moveTo>
                  <a:cubicBezTo>
                    <a:pt x="2" y="3"/>
                    <a:pt x="2" y="6"/>
                    <a:pt x="2" y="9"/>
                  </a:cubicBezTo>
                  <a:cubicBezTo>
                    <a:pt x="2" y="432"/>
                    <a:pt x="2" y="432"/>
                    <a:pt x="2" y="432"/>
                  </a:cubicBezTo>
                  <a:cubicBezTo>
                    <a:pt x="2" y="437"/>
                    <a:pt x="1" y="441"/>
                    <a:pt x="0" y="445"/>
                  </a:cubicBezTo>
                  <a:cubicBezTo>
                    <a:pt x="68" y="436"/>
                    <a:pt x="120" y="378"/>
                    <a:pt x="120" y="308"/>
                  </a:cubicBezTo>
                  <a:cubicBezTo>
                    <a:pt x="120" y="137"/>
                    <a:pt x="120" y="137"/>
                    <a:pt x="120" y="137"/>
                  </a:cubicBezTo>
                  <a:cubicBezTo>
                    <a:pt x="120" y="67"/>
                    <a:pt x="68" y="9"/>
                    <a:pt x="1" y="0"/>
                  </a:cubicBezTo>
                  <a:close/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3" name="Freeform 452">
              <a:extLst>
                <a:ext uri="{FF2B5EF4-FFF2-40B4-BE49-F238E27FC236}">
                  <a16:creationId xmlns="" xmlns:a16="http://schemas.microsoft.com/office/drawing/2014/main" id="{7D530E71-8EA8-45BA-81DB-65A4485A2F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33813" y="2847976"/>
              <a:ext cx="1619250" cy="747713"/>
            </a:xfrm>
            <a:custGeom>
              <a:avLst/>
              <a:gdLst>
                <a:gd name="T0" fmla="*/ 1013 w 1020"/>
                <a:gd name="T1" fmla="*/ 436 h 472"/>
                <a:gd name="T2" fmla="*/ 931 w 1020"/>
                <a:gd name="T3" fmla="*/ 234 h 472"/>
                <a:gd name="T4" fmla="*/ 510 w 1020"/>
                <a:gd name="T5" fmla="*/ 0 h 472"/>
                <a:gd name="T6" fmla="*/ 90 w 1020"/>
                <a:gd name="T7" fmla="*/ 234 h 472"/>
                <a:gd name="T8" fmla="*/ 8 w 1020"/>
                <a:gd name="T9" fmla="*/ 436 h 472"/>
                <a:gd name="T10" fmla="*/ 50 w 1020"/>
                <a:gd name="T11" fmla="*/ 472 h 472"/>
                <a:gd name="T12" fmla="*/ 107 w 1020"/>
                <a:gd name="T13" fmla="*/ 436 h 472"/>
                <a:gd name="T14" fmla="*/ 171 w 1020"/>
                <a:gd name="T15" fmla="*/ 284 h 472"/>
                <a:gd name="T16" fmla="*/ 510 w 1020"/>
                <a:gd name="T17" fmla="*/ 96 h 472"/>
                <a:gd name="T18" fmla="*/ 849 w 1020"/>
                <a:gd name="T19" fmla="*/ 284 h 472"/>
                <a:gd name="T20" fmla="*/ 914 w 1020"/>
                <a:gd name="T21" fmla="*/ 436 h 472"/>
                <a:gd name="T22" fmla="*/ 913 w 1020"/>
                <a:gd name="T23" fmla="*/ 436 h 472"/>
                <a:gd name="T24" fmla="*/ 970 w 1020"/>
                <a:gd name="T25" fmla="*/ 472 h 472"/>
                <a:gd name="T26" fmla="*/ 1012 w 1020"/>
                <a:gd name="T27" fmla="*/ 436 h 472"/>
                <a:gd name="T28" fmla="*/ 1013 w 1020"/>
                <a:gd name="T29" fmla="*/ 436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0" h="472">
                  <a:moveTo>
                    <a:pt x="1013" y="436"/>
                  </a:moveTo>
                  <a:cubicBezTo>
                    <a:pt x="993" y="360"/>
                    <a:pt x="966" y="292"/>
                    <a:pt x="931" y="234"/>
                  </a:cubicBezTo>
                  <a:cubicBezTo>
                    <a:pt x="837" y="79"/>
                    <a:pt x="695" y="0"/>
                    <a:pt x="510" y="0"/>
                  </a:cubicBezTo>
                  <a:cubicBezTo>
                    <a:pt x="325" y="0"/>
                    <a:pt x="184" y="79"/>
                    <a:pt x="90" y="234"/>
                  </a:cubicBezTo>
                  <a:cubicBezTo>
                    <a:pt x="55" y="292"/>
                    <a:pt x="28" y="360"/>
                    <a:pt x="8" y="436"/>
                  </a:cubicBezTo>
                  <a:cubicBezTo>
                    <a:pt x="8" y="436"/>
                    <a:pt x="0" y="472"/>
                    <a:pt x="50" y="472"/>
                  </a:cubicBezTo>
                  <a:cubicBezTo>
                    <a:pt x="100" y="472"/>
                    <a:pt x="107" y="436"/>
                    <a:pt x="107" y="436"/>
                  </a:cubicBezTo>
                  <a:cubicBezTo>
                    <a:pt x="124" y="378"/>
                    <a:pt x="145" y="327"/>
                    <a:pt x="171" y="284"/>
                  </a:cubicBezTo>
                  <a:cubicBezTo>
                    <a:pt x="247" y="159"/>
                    <a:pt x="361" y="96"/>
                    <a:pt x="510" y="96"/>
                  </a:cubicBezTo>
                  <a:cubicBezTo>
                    <a:pt x="660" y="96"/>
                    <a:pt x="774" y="159"/>
                    <a:pt x="849" y="284"/>
                  </a:cubicBezTo>
                  <a:cubicBezTo>
                    <a:pt x="875" y="327"/>
                    <a:pt x="897" y="378"/>
                    <a:pt x="914" y="436"/>
                  </a:cubicBezTo>
                  <a:cubicBezTo>
                    <a:pt x="913" y="436"/>
                    <a:pt x="913" y="436"/>
                    <a:pt x="913" y="436"/>
                  </a:cubicBezTo>
                  <a:cubicBezTo>
                    <a:pt x="913" y="436"/>
                    <a:pt x="920" y="472"/>
                    <a:pt x="970" y="472"/>
                  </a:cubicBezTo>
                  <a:cubicBezTo>
                    <a:pt x="1020" y="472"/>
                    <a:pt x="1012" y="436"/>
                    <a:pt x="1012" y="436"/>
                  </a:cubicBezTo>
                  <a:lnTo>
                    <a:pt x="1013" y="436"/>
                  </a:lnTo>
                  <a:close/>
                </a:path>
              </a:pathLst>
            </a:custGeom>
            <a:solidFill>
              <a:srgbClr val="FAB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4" name="Freeform 453">
              <a:extLst>
                <a:ext uri="{FF2B5EF4-FFF2-40B4-BE49-F238E27FC236}">
                  <a16:creationId xmlns="" xmlns:a16="http://schemas.microsoft.com/office/drawing/2014/main" id="{FD48BDFD-95A3-4EDC-A56E-67AD0C02A0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00638" y="6170613"/>
              <a:ext cx="2162175" cy="681038"/>
            </a:xfrm>
            <a:custGeom>
              <a:avLst/>
              <a:gdLst>
                <a:gd name="T0" fmla="*/ 1362 w 1362"/>
                <a:gd name="T1" fmla="*/ 430 h 430"/>
                <a:gd name="T2" fmla="*/ 1362 w 1362"/>
                <a:gd name="T3" fmla="*/ 79 h 430"/>
                <a:gd name="T4" fmla="*/ 1283 w 1362"/>
                <a:gd name="T5" fmla="*/ 0 h 430"/>
                <a:gd name="T6" fmla="*/ 79 w 1362"/>
                <a:gd name="T7" fmla="*/ 0 h 430"/>
                <a:gd name="T8" fmla="*/ 0 w 1362"/>
                <a:gd name="T9" fmla="*/ 79 h 430"/>
                <a:gd name="T10" fmla="*/ 0 w 1362"/>
                <a:gd name="T11" fmla="*/ 430 h 430"/>
                <a:gd name="T12" fmla="*/ 1362 w 1362"/>
                <a:gd name="T13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2" h="430">
                  <a:moveTo>
                    <a:pt x="1362" y="430"/>
                  </a:moveTo>
                  <a:cubicBezTo>
                    <a:pt x="1362" y="79"/>
                    <a:pt x="1362" y="79"/>
                    <a:pt x="1362" y="79"/>
                  </a:cubicBezTo>
                  <a:cubicBezTo>
                    <a:pt x="1362" y="36"/>
                    <a:pt x="1327" y="0"/>
                    <a:pt x="1283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36" y="0"/>
                    <a:pt x="0" y="36"/>
                    <a:pt x="0" y="79"/>
                  </a:cubicBezTo>
                  <a:cubicBezTo>
                    <a:pt x="0" y="430"/>
                    <a:pt x="0" y="430"/>
                    <a:pt x="0" y="430"/>
                  </a:cubicBezTo>
                  <a:lnTo>
                    <a:pt x="1362" y="430"/>
                  </a:lnTo>
                  <a:close/>
                </a:path>
              </a:pathLst>
            </a:custGeom>
            <a:solidFill>
              <a:srgbClr val="FAB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副标题 2">
            <a:extLst>
              <a:ext uri="{FF2B5EF4-FFF2-40B4-BE49-F238E27FC236}">
                <a16:creationId xmlns="" xmlns:a16="http://schemas.microsoft.com/office/drawing/2014/main" id="{31EE765E-8CB4-4535-A47B-EFD39FA2B0C4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1294613" y="2710498"/>
            <a:ext cx="785551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3" name="标题 1">
            <a:extLst>
              <a:ext uri="{FF2B5EF4-FFF2-40B4-BE49-F238E27FC236}">
                <a16:creationId xmlns="" xmlns:a16="http://schemas.microsoft.com/office/drawing/2014/main" id="{3B0B61C8-6421-4A34-BF0B-47BE247D3698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294613" y="2011907"/>
            <a:ext cx="7855511" cy="698591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34" name="文本占位符 13">
            <a:extLst>
              <a:ext uri="{FF2B5EF4-FFF2-40B4-BE49-F238E27FC236}">
                <a16:creationId xmlns="" xmlns:a16="http://schemas.microsoft.com/office/drawing/2014/main" id="{F0651574-7C5D-42BE-94EE-40D77D2B41AB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294613" y="4473806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35" name="文本占位符 13">
            <a:extLst>
              <a:ext uri="{FF2B5EF4-FFF2-40B4-BE49-F238E27FC236}">
                <a16:creationId xmlns="" xmlns:a16="http://schemas.microsoft.com/office/drawing/2014/main" id="{5C5C8B78-0A7A-495E-A1EB-A39D2FEDE546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294613" y="4770077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635ABE6-3303-4CC0-988E-80E158982A9E}"/>
              </a:ext>
            </a:extLst>
          </p:cNvPr>
          <p:cNvGrpSpPr/>
          <p:nvPr userDrawn="1"/>
        </p:nvGrpSpPr>
        <p:grpSpPr>
          <a:xfrm>
            <a:off x="3616930" y="1155700"/>
            <a:ext cx="4958139" cy="2669604"/>
            <a:chOff x="2376488" y="2847976"/>
            <a:chExt cx="7435850" cy="4003675"/>
          </a:xfrm>
        </p:grpSpPr>
        <p:sp>
          <p:nvSpPr>
            <p:cNvPr id="647" name="Freeform 339">
              <a:extLst>
                <a:ext uri="{FF2B5EF4-FFF2-40B4-BE49-F238E27FC236}">
                  <a16:creationId xmlns="" xmlns:a16="http://schemas.microsoft.com/office/drawing/2014/main" id="{9BA7AA00-3447-4E2C-8AFB-78B9F9A8708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685213" y="4870451"/>
              <a:ext cx="792163" cy="777875"/>
            </a:xfrm>
            <a:custGeom>
              <a:avLst/>
              <a:gdLst>
                <a:gd name="T0" fmla="*/ 374 w 499"/>
                <a:gd name="T1" fmla="*/ 334 h 491"/>
                <a:gd name="T2" fmla="*/ 374 w 499"/>
                <a:gd name="T3" fmla="*/ 118 h 491"/>
                <a:gd name="T4" fmla="*/ 443 w 499"/>
                <a:gd name="T5" fmla="*/ 118 h 491"/>
                <a:gd name="T6" fmla="*/ 463 w 499"/>
                <a:gd name="T7" fmla="*/ 138 h 491"/>
                <a:gd name="T8" fmla="*/ 463 w 499"/>
                <a:gd name="T9" fmla="*/ 313 h 491"/>
                <a:gd name="T10" fmla="*/ 443 w 499"/>
                <a:gd name="T11" fmla="*/ 334 h 491"/>
                <a:gd name="T12" fmla="*/ 374 w 499"/>
                <a:gd name="T13" fmla="*/ 334 h 491"/>
                <a:gd name="T14" fmla="*/ 374 w 499"/>
                <a:gd name="T15" fmla="*/ 0 h 491"/>
                <a:gd name="T16" fmla="*/ 306 w 499"/>
                <a:gd name="T17" fmla="*/ 0 h 491"/>
                <a:gd name="T18" fmla="*/ 306 w 499"/>
                <a:gd name="T19" fmla="*/ 424 h 491"/>
                <a:gd name="T20" fmla="*/ 240 w 499"/>
                <a:gd name="T21" fmla="*/ 491 h 491"/>
                <a:gd name="T22" fmla="*/ 0 w 499"/>
                <a:gd name="T23" fmla="*/ 491 h 491"/>
                <a:gd name="T24" fmla="*/ 0 w 499"/>
                <a:gd name="T25" fmla="*/ 491 h 491"/>
                <a:gd name="T26" fmla="*/ 307 w 499"/>
                <a:gd name="T27" fmla="*/ 491 h 491"/>
                <a:gd name="T28" fmla="*/ 374 w 499"/>
                <a:gd name="T29" fmla="*/ 424 h 491"/>
                <a:gd name="T30" fmla="*/ 374 w 499"/>
                <a:gd name="T31" fmla="*/ 369 h 491"/>
                <a:gd name="T32" fmla="*/ 443 w 499"/>
                <a:gd name="T33" fmla="*/ 369 h 491"/>
                <a:gd name="T34" fmla="*/ 499 w 499"/>
                <a:gd name="T35" fmla="*/ 313 h 491"/>
                <a:gd name="T36" fmla="*/ 499 w 499"/>
                <a:gd name="T37" fmla="*/ 138 h 491"/>
                <a:gd name="T38" fmla="*/ 443 w 499"/>
                <a:gd name="T39" fmla="*/ 82 h 491"/>
                <a:gd name="T40" fmla="*/ 374 w 499"/>
                <a:gd name="T41" fmla="*/ 82 h 491"/>
                <a:gd name="T42" fmla="*/ 374 w 499"/>
                <a:gd name="T43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9" h="491">
                  <a:moveTo>
                    <a:pt x="374" y="334"/>
                  </a:moveTo>
                  <a:cubicBezTo>
                    <a:pt x="374" y="118"/>
                    <a:pt x="374" y="118"/>
                    <a:pt x="374" y="118"/>
                  </a:cubicBezTo>
                  <a:cubicBezTo>
                    <a:pt x="443" y="118"/>
                    <a:pt x="443" y="118"/>
                    <a:pt x="443" y="118"/>
                  </a:cubicBezTo>
                  <a:cubicBezTo>
                    <a:pt x="454" y="118"/>
                    <a:pt x="463" y="127"/>
                    <a:pt x="463" y="138"/>
                  </a:cubicBezTo>
                  <a:cubicBezTo>
                    <a:pt x="463" y="313"/>
                    <a:pt x="463" y="313"/>
                    <a:pt x="463" y="313"/>
                  </a:cubicBezTo>
                  <a:cubicBezTo>
                    <a:pt x="463" y="324"/>
                    <a:pt x="454" y="334"/>
                    <a:pt x="443" y="334"/>
                  </a:cubicBezTo>
                  <a:cubicBezTo>
                    <a:pt x="374" y="334"/>
                    <a:pt x="374" y="334"/>
                    <a:pt x="374" y="334"/>
                  </a:cubicBezTo>
                  <a:moveTo>
                    <a:pt x="374" y="0"/>
                  </a:moveTo>
                  <a:cubicBezTo>
                    <a:pt x="306" y="0"/>
                    <a:pt x="306" y="0"/>
                    <a:pt x="306" y="0"/>
                  </a:cubicBezTo>
                  <a:cubicBezTo>
                    <a:pt x="306" y="424"/>
                    <a:pt x="306" y="424"/>
                    <a:pt x="306" y="424"/>
                  </a:cubicBezTo>
                  <a:cubicBezTo>
                    <a:pt x="306" y="461"/>
                    <a:pt x="277" y="491"/>
                    <a:pt x="240" y="491"/>
                  </a:cubicBezTo>
                  <a:cubicBezTo>
                    <a:pt x="0" y="491"/>
                    <a:pt x="0" y="491"/>
                    <a:pt x="0" y="491"/>
                  </a:cubicBezTo>
                  <a:cubicBezTo>
                    <a:pt x="0" y="491"/>
                    <a:pt x="0" y="491"/>
                    <a:pt x="0" y="491"/>
                  </a:cubicBezTo>
                  <a:cubicBezTo>
                    <a:pt x="307" y="491"/>
                    <a:pt x="307" y="491"/>
                    <a:pt x="307" y="491"/>
                  </a:cubicBezTo>
                  <a:cubicBezTo>
                    <a:pt x="344" y="491"/>
                    <a:pt x="374" y="461"/>
                    <a:pt x="374" y="424"/>
                  </a:cubicBezTo>
                  <a:cubicBezTo>
                    <a:pt x="374" y="369"/>
                    <a:pt x="374" y="369"/>
                    <a:pt x="374" y="369"/>
                  </a:cubicBezTo>
                  <a:cubicBezTo>
                    <a:pt x="443" y="369"/>
                    <a:pt x="443" y="369"/>
                    <a:pt x="443" y="369"/>
                  </a:cubicBezTo>
                  <a:cubicBezTo>
                    <a:pt x="474" y="369"/>
                    <a:pt x="499" y="344"/>
                    <a:pt x="499" y="313"/>
                  </a:cubicBezTo>
                  <a:cubicBezTo>
                    <a:pt x="499" y="138"/>
                    <a:pt x="499" y="138"/>
                    <a:pt x="499" y="138"/>
                  </a:cubicBezTo>
                  <a:cubicBezTo>
                    <a:pt x="499" y="107"/>
                    <a:pt x="474" y="82"/>
                    <a:pt x="443" y="82"/>
                  </a:cubicBezTo>
                  <a:cubicBezTo>
                    <a:pt x="374" y="82"/>
                    <a:pt x="374" y="82"/>
                    <a:pt x="374" y="82"/>
                  </a:cubicBezTo>
                  <a:cubicBezTo>
                    <a:pt x="374" y="0"/>
                    <a:pt x="374" y="0"/>
                    <a:pt x="374" y="0"/>
                  </a:cubicBezTo>
                </a:path>
              </a:pathLst>
            </a:custGeom>
            <a:solidFill>
              <a:srgbClr val="2C4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340">
              <a:extLst>
                <a:ext uri="{FF2B5EF4-FFF2-40B4-BE49-F238E27FC236}">
                  <a16:creationId xmlns="" xmlns:a16="http://schemas.microsoft.com/office/drawing/2014/main" id="{9C662604-B54F-4394-941B-A82FAB6514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72488" y="4870451"/>
              <a:ext cx="698500" cy="777875"/>
            </a:xfrm>
            <a:custGeom>
              <a:avLst/>
              <a:gdLst>
                <a:gd name="T0" fmla="*/ 440 w 440"/>
                <a:gd name="T1" fmla="*/ 0 h 491"/>
                <a:gd name="T2" fmla="*/ 440 w 440"/>
                <a:gd name="T3" fmla="*/ 424 h 491"/>
                <a:gd name="T4" fmla="*/ 374 w 440"/>
                <a:gd name="T5" fmla="*/ 491 h 491"/>
                <a:gd name="T6" fmla="*/ 66 w 440"/>
                <a:gd name="T7" fmla="*/ 491 h 491"/>
                <a:gd name="T8" fmla="*/ 0 w 440"/>
                <a:gd name="T9" fmla="*/ 424 h 491"/>
                <a:gd name="T10" fmla="*/ 0 w 440"/>
                <a:gd name="T11" fmla="*/ 0 h 491"/>
                <a:gd name="T12" fmla="*/ 440 w 440"/>
                <a:gd name="T13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491">
                  <a:moveTo>
                    <a:pt x="440" y="0"/>
                  </a:moveTo>
                  <a:cubicBezTo>
                    <a:pt x="440" y="424"/>
                    <a:pt x="440" y="424"/>
                    <a:pt x="440" y="424"/>
                  </a:cubicBezTo>
                  <a:cubicBezTo>
                    <a:pt x="440" y="461"/>
                    <a:pt x="411" y="491"/>
                    <a:pt x="374" y="491"/>
                  </a:cubicBezTo>
                  <a:cubicBezTo>
                    <a:pt x="66" y="491"/>
                    <a:pt x="66" y="491"/>
                    <a:pt x="66" y="491"/>
                  </a:cubicBezTo>
                  <a:cubicBezTo>
                    <a:pt x="30" y="491"/>
                    <a:pt x="0" y="461"/>
                    <a:pt x="0" y="4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0" y="0"/>
                    <a:pt x="440" y="0"/>
                    <a:pt x="440" y="0"/>
                  </a:cubicBezTo>
                </a:path>
              </a:pathLst>
            </a:custGeom>
            <a:solidFill>
              <a:srgbClr val="FFD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341">
              <a:extLst>
                <a:ext uri="{FF2B5EF4-FFF2-40B4-BE49-F238E27FC236}">
                  <a16:creationId xmlns="" xmlns:a16="http://schemas.microsoft.com/office/drawing/2014/main" id="{D1DDCA3A-9EF3-479B-86A3-33F71ECDA5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70988" y="5000626"/>
              <a:ext cx="198438" cy="454025"/>
            </a:xfrm>
            <a:custGeom>
              <a:avLst/>
              <a:gdLst>
                <a:gd name="T0" fmla="*/ 69 w 125"/>
                <a:gd name="T1" fmla="*/ 0 h 287"/>
                <a:gd name="T2" fmla="*/ 0 w 125"/>
                <a:gd name="T3" fmla="*/ 0 h 287"/>
                <a:gd name="T4" fmla="*/ 0 w 125"/>
                <a:gd name="T5" fmla="*/ 36 h 287"/>
                <a:gd name="T6" fmla="*/ 69 w 125"/>
                <a:gd name="T7" fmla="*/ 36 h 287"/>
                <a:gd name="T8" fmla="*/ 90 w 125"/>
                <a:gd name="T9" fmla="*/ 56 h 287"/>
                <a:gd name="T10" fmla="*/ 90 w 125"/>
                <a:gd name="T11" fmla="*/ 231 h 287"/>
                <a:gd name="T12" fmla="*/ 69 w 125"/>
                <a:gd name="T13" fmla="*/ 252 h 287"/>
                <a:gd name="T14" fmla="*/ 0 w 125"/>
                <a:gd name="T15" fmla="*/ 252 h 287"/>
                <a:gd name="T16" fmla="*/ 0 w 125"/>
                <a:gd name="T17" fmla="*/ 287 h 287"/>
                <a:gd name="T18" fmla="*/ 69 w 125"/>
                <a:gd name="T19" fmla="*/ 287 h 287"/>
                <a:gd name="T20" fmla="*/ 125 w 125"/>
                <a:gd name="T21" fmla="*/ 231 h 287"/>
                <a:gd name="T22" fmla="*/ 125 w 125"/>
                <a:gd name="T23" fmla="*/ 56 h 287"/>
                <a:gd name="T24" fmla="*/ 69 w 125"/>
                <a:gd name="T2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287">
                  <a:moveTo>
                    <a:pt x="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80" y="36"/>
                    <a:pt x="90" y="45"/>
                    <a:pt x="90" y="56"/>
                  </a:cubicBezTo>
                  <a:cubicBezTo>
                    <a:pt x="90" y="231"/>
                    <a:pt x="90" y="231"/>
                    <a:pt x="90" y="231"/>
                  </a:cubicBezTo>
                  <a:cubicBezTo>
                    <a:pt x="90" y="242"/>
                    <a:pt x="80" y="252"/>
                    <a:pt x="69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69" y="287"/>
                    <a:pt x="69" y="287"/>
                    <a:pt x="69" y="287"/>
                  </a:cubicBezTo>
                  <a:cubicBezTo>
                    <a:pt x="100" y="287"/>
                    <a:pt x="125" y="262"/>
                    <a:pt x="125" y="231"/>
                  </a:cubicBezTo>
                  <a:cubicBezTo>
                    <a:pt x="125" y="56"/>
                    <a:pt x="125" y="56"/>
                    <a:pt x="125" y="56"/>
                  </a:cubicBezTo>
                  <a:cubicBezTo>
                    <a:pt x="125" y="25"/>
                    <a:pt x="100" y="0"/>
                    <a:pt x="69" y="0"/>
                  </a:cubicBezTo>
                  <a:close/>
                </a:path>
              </a:pathLst>
            </a:custGeom>
            <a:solidFill>
              <a:srgbClr val="FAB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342">
              <a:extLst>
                <a:ext uri="{FF2B5EF4-FFF2-40B4-BE49-F238E27FC236}">
                  <a16:creationId xmlns="" xmlns:a16="http://schemas.microsoft.com/office/drawing/2014/main" id="{3CAB8ED0-64DB-46AC-81B6-6C78684B19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22563" y="3095626"/>
              <a:ext cx="1014413" cy="1004888"/>
            </a:xfrm>
            <a:custGeom>
              <a:avLst/>
              <a:gdLst>
                <a:gd name="T0" fmla="*/ 466 w 639"/>
                <a:gd name="T1" fmla="*/ 0 h 634"/>
                <a:gd name="T2" fmla="*/ 371 w 639"/>
                <a:gd name="T3" fmla="*/ 61 h 634"/>
                <a:gd name="T4" fmla="*/ 319 w 639"/>
                <a:gd name="T5" fmla="*/ 2 h 634"/>
                <a:gd name="T6" fmla="*/ 267 w 639"/>
                <a:gd name="T7" fmla="*/ 61 h 634"/>
                <a:gd name="T8" fmla="*/ 173 w 639"/>
                <a:gd name="T9" fmla="*/ 0 h 634"/>
                <a:gd name="T10" fmla="*/ 144 w 639"/>
                <a:gd name="T11" fmla="*/ 76 h 634"/>
                <a:gd name="T12" fmla="*/ 34 w 639"/>
                <a:gd name="T13" fmla="*/ 45 h 634"/>
                <a:gd name="T14" fmla="*/ 7 w 639"/>
                <a:gd name="T15" fmla="*/ 46 h 634"/>
                <a:gd name="T16" fmla="*/ 67 w 639"/>
                <a:gd name="T17" fmla="*/ 221 h 634"/>
                <a:gd name="T18" fmla="*/ 80 w 639"/>
                <a:gd name="T19" fmla="*/ 232 h 634"/>
                <a:gd name="T20" fmla="*/ 18 w 639"/>
                <a:gd name="T21" fmla="*/ 232 h 634"/>
                <a:gd name="T22" fmla="*/ 33 w 639"/>
                <a:gd name="T23" fmla="*/ 340 h 634"/>
                <a:gd name="T24" fmla="*/ 92 w 639"/>
                <a:gd name="T25" fmla="*/ 340 h 634"/>
                <a:gd name="T26" fmla="*/ 92 w 639"/>
                <a:gd name="T27" fmla="*/ 343 h 634"/>
                <a:gd name="T28" fmla="*/ 479 w 639"/>
                <a:gd name="T29" fmla="*/ 343 h 634"/>
                <a:gd name="T30" fmla="*/ 479 w 639"/>
                <a:gd name="T31" fmla="*/ 343 h 634"/>
                <a:gd name="T32" fmla="*/ 448 w 639"/>
                <a:gd name="T33" fmla="*/ 618 h 634"/>
                <a:gd name="T34" fmla="*/ 438 w 639"/>
                <a:gd name="T35" fmla="*/ 634 h 634"/>
                <a:gd name="T36" fmla="*/ 495 w 639"/>
                <a:gd name="T37" fmla="*/ 634 h 634"/>
                <a:gd name="T38" fmla="*/ 515 w 639"/>
                <a:gd name="T39" fmla="*/ 615 h 634"/>
                <a:gd name="T40" fmla="*/ 546 w 639"/>
                <a:gd name="T41" fmla="*/ 340 h 634"/>
                <a:gd name="T42" fmla="*/ 601 w 639"/>
                <a:gd name="T43" fmla="*/ 340 h 634"/>
                <a:gd name="T44" fmla="*/ 616 w 639"/>
                <a:gd name="T45" fmla="*/ 232 h 634"/>
                <a:gd name="T46" fmla="*/ 559 w 639"/>
                <a:gd name="T47" fmla="*/ 232 h 634"/>
                <a:gd name="T48" fmla="*/ 571 w 639"/>
                <a:gd name="T49" fmla="*/ 221 h 634"/>
                <a:gd name="T50" fmla="*/ 631 w 639"/>
                <a:gd name="T51" fmla="*/ 46 h 634"/>
                <a:gd name="T52" fmla="*/ 604 w 639"/>
                <a:gd name="T53" fmla="*/ 45 h 634"/>
                <a:gd name="T54" fmla="*/ 494 w 639"/>
                <a:gd name="T55" fmla="*/ 76 h 634"/>
                <a:gd name="T56" fmla="*/ 466 w 639"/>
                <a:gd name="T57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39" h="634">
                  <a:moveTo>
                    <a:pt x="466" y="0"/>
                  </a:moveTo>
                  <a:cubicBezTo>
                    <a:pt x="429" y="12"/>
                    <a:pt x="397" y="33"/>
                    <a:pt x="371" y="61"/>
                  </a:cubicBezTo>
                  <a:cubicBezTo>
                    <a:pt x="358" y="39"/>
                    <a:pt x="340" y="18"/>
                    <a:pt x="319" y="2"/>
                  </a:cubicBezTo>
                  <a:cubicBezTo>
                    <a:pt x="298" y="18"/>
                    <a:pt x="281" y="39"/>
                    <a:pt x="267" y="61"/>
                  </a:cubicBezTo>
                  <a:cubicBezTo>
                    <a:pt x="242" y="33"/>
                    <a:pt x="209" y="12"/>
                    <a:pt x="173" y="0"/>
                  </a:cubicBezTo>
                  <a:cubicBezTo>
                    <a:pt x="158" y="23"/>
                    <a:pt x="149" y="49"/>
                    <a:pt x="144" y="76"/>
                  </a:cubicBezTo>
                  <a:cubicBezTo>
                    <a:pt x="111" y="55"/>
                    <a:pt x="72" y="45"/>
                    <a:pt x="34" y="45"/>
                  </a:cubicBezTo>
                  <a:cubicBezTo>
                    <a:pt x="25" y="45"/>
                    <a:pt x="16" y="45"/>
                    <a:pt x="7" y="46"/>
                  </a:cubicBezTo>
                  <a:cubicBezTo>
                    <a:pt x="0" y="108"/>
                    <a:pt x="19" y="173"/>
                    <a:pt x="67" y="221"/>
                  </a:cubicBezTo>
                  <a:cubicBezTo>
                    <a:pt x="71" y="225"/>
                    <a:pt x="75" y="229"/>
                    <a:pt x="80" y="232"/>
                  </a:cubicBezTo>
                  <a:cubicBezTo>
                    <a:pt x="18" y="232"/>
                    <a:pt x="18" y="232"/>
                    <a:pt x="18" y="232"/>
                  </a:cubicBezTo>
                  <a:cubicBezTo>
                    <a:pt x="33" y="340"/>
                    <a:pt x="33" y="340"/>
                    <a:pt x="33" y="340"/>
                  </a:cubicBezTo>
                  <a:cubicBezTo>
                    <a:pt x="92" y="340"/>
                    <a:pt x="92" y="340"/>
                    <a:pt x="92" y="340"/>
                  </a:cubicBezTo>
                  <a:cubicBezTo>
                    <a:pt x="92" y="341"/>
                    <a:pt x="92" y="342"/>
                    <a:pt x="92" y="343"/>
                  </a:cubicBezTo>
                  <a:cubicBezTo>
                    <a:pt x="479" y="343"/>
                    <a:pt x="479" y="343"/>
                    <a:pt x="479" y="343"/>
                  </a:cubicBezTo>
                  <a:cubicBezTo>
                    <a:pt x="479" y="343"/>
                    <a:pt x="479" y="343"/>
                    <a:pt x="479" y="343"/>
                  </a:cubicBezTo>
                  <a:cubicBezTo>
                    <a:pt x="469" y="421"/>
                    <a:pt x="458" y="537"/>
                    <a:pt x="448" y="618"/>
                  </a:cubicBezTo>
                  <a:cubicBezTo>
                    <a:pt x="447" y="625"/>
                    <a:pt x="443" y="631"/>
                    <a:pt x="438" y="634"/>
                  </a:cubicBezTo>
                  <a:cubicBezTo>
                    <a:pt x="457" y="634"/>
                    <a:pt x="476" y="634"/>
                    <a:pt x="495" y="634"/>
                  </a:cubicBezTo>
                  <a:cubicBezTo>
                    <a:pt x="505" y="634"/>
                    <a:pt x="513" y="626"/>
                    <a:pt x="515" y="615"/>
                  </a:cubicBezTo>
                  <a:cubicBezTo>
                    <a:pt x="525" y="534"/>
                    <a:pt x="536" y="418"/>
                    <a:pt x="546" y="340"/>
                  </a:cubicBezTo>
                  <a:cubicBezTo>
                    <a:pt x="601" y="340"/>
                    <a:pt x="601" y="340"/>
                    <a:pt x="601" y="340"/>
                  </a:cubicBezTo>
                  <a:cubicBezTo>
                    <a:pt x="616" y="232"/>
                    <a:pt x="616" y="232"/>
                    <a:pt x="616" y="232"/>
                  </a:cubicBezTo>
                  <a:cubicBezTo>
                    <a:pt x="559" y="232"/>
                    <a:pt x="559" y="232"/>
                    <a:pt x="559" y="232"/>
                  </a:cubicBezTo>
                  <a:cubicBezTo>
                    <a:pt x="563" y="229"/>
                    <a:pt x="567" y="225"/>
                    <a:pt x="571" y="221"/>
                  </a:cubicBezTo>
                  <a:cubicBezTo>
                    <a:pt x="619" y="173"/>
                    <a:pt x="639" y="108"/>
                    <a:pt x="631" y="46"/>
                  </a:cubicBezTo>
                  <a:cubicBezTo>
                    <a:pt x="622" y="45"/>
                    <a:pt x="613" y="45"/>
                    <a:pt x="604" y="45"/>
                  </a:cubicBezTo>
                  <a:cubicBezTo>
                    <a:pt x="566" y="45"/>
                    <a:pt x="528" y="55"/>
                    <a:pt x="494" y="76"/>
                  </a:cubicBezTo>
                  <a:cubicBezTo>
                    <a:pt x="489" y="49"/>
                    <a:pt x="480" y="23"/>
                    <a:pt x="466" y="0"/>
                  </a:cubicBezTo>
                </a:path>
              </a:pathLst>
            </a:custGeom>
            <a:solidFill>
              <a:srgbClr val="2C4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343">
              <a:extLst>
                <a:ext uri="{FF2B5EF4-FFF2-40B4-BE49-F238E27FC236}">
                  <a16:creationId xmlns="" xmlns:a16="http://schemas.microsoft.com/office/drawing/2014/main" id="{DA2846CF-8C17-40C3-B8E3-7A3EF89565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14613" y="3162301"/>
              <a:ext cx="396875" cy="395288"/>
            </a:xfrm>
            <a:custGeom>
              <a:avLst/>
              <a:gdLst>
                <a:gd name="T0" fmla="*/ 68 w 250"/>
                <a:gd name="T1" fmla="*/ 182 h 249"/>
                <a:gd name="T2" fmla="*/ 242 w 250"/>
                <a:gd name="T3" fmla="*/ 241 h 249"/>
                <a:gd name="T4" fmla="*/ 183 w 250"/>
                <a:gd name="T5" fmla="*/ 67 h 249"/>
                <a:gd name="T6" fmla="*/ 8 w 250"/>
                <a:gd name="T7" fmla="*/ 7 h 249"/>
                <a:gd name="T8" fmla="*/ 68 w 250"/>
                <a:gd name="T9" fmla="*/ 18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249">
                  <a:moveTo>
                    <a:pt x="68" y="182"/>
                  </a:moveTo>
                  <a:cubicBezTo>
                    <a:pt x="115" y="229"/>
                    <a:pt x="180" y="249"/>
                    <a:pt x="242" y="241"/>
                  </a:cubicBezTo>
                  <a:cubicBezTo>
                    <a:pt x="250" y="179"/>
                    <a:pt x="230" y="114"/>
                    <a:pt x="183" y="67"/>
                  </a:cubicBezTo>
                  <a:cubicBezTo>
                    <a:pt x="135" y="19"/>
                    <a:pt x="70" y="0"/>
                    <a:pt x="8" y="7"/>
                  </a:cubicBezTo>
                  <a:cubicBezTo>
                    <a:pt x="0" y="69"/>
                    <a:pt x="20" y="134"/>
                    <a:pt x="68" y="182"/>
                  </a:cubicBezTo>
                  <a:close/>
                </a:path>
              </a:pathLst>
            </a:cu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344">
              <a:extLst>
                <a:ext uri="{FF2B5EF4-FFF2-40B4-BE49-F238E27FC236}">
                  <a16:creationId xmlns="" xmlns:a16="http://schemas.microsoft.com/office/drawing/2014/main" id="{118B1CB5-41CB-4095-B7A5-63E26CC933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33738" y="3162301"/>
              <a:ext cx="396875" cy="395288"/>
            </a:xfrm>
            <a:custGeom>
              <a:avLst/>
              <a:gdLst>
                <a:gd name="T0" fmla="*/ 182 w 250"/>
                <a:gd name="T1" fmla="*/ 182 h 249"/>
                <a:gd name="T2" fmla="*/ 8 w 250"/>
                <a:gd name="T3" fmla="*/ 241 h 249"/>
                <a:gd name="T4" fmla="*/ 67 w 250"/>
                <a:gd name="T5" fmla="*/ 67 h 249"/>
                <a:gd name="T6" fmla="*/ 242 w 250"/>
                <a:gd name="T7" fmla="*/ 7 h 249"/>
                <a:gd name="T8" fmla="*/ 182 w 250"/>
                <a:gd name="T9" fmla="*/ 18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249">
                  <a:moveTo>
                    <a:pt x="182" y="182"/>
                  </a:moveTo>
                  <a:cubicBezTo>
                    <a:pt x="135" y="229"/>
                    <a:pt x="70" y="249"/>
                    <a:pt x="8" y="241"/>
                  </a:cubicBezTo>
                  <a:cubicBezTo>
                    <a:pt x="0" y="179"/>
                    <a:pt x="20" y="114"/>
                    <a:pt x="67" y="67"/>
                  </a:cubicBezTo>
                  <a:cubicBezTo>
                    <a:pt x="115" y="19"/>
                    <a:pt x="180" y="0"/>
                    <a:pt x="242" y="7"/>
                  </a:cubicBezTo>
                  <a:cubicBezTo>
                    <a:pt x="250" y="69"/>
                    <a:pt x="230" y="134"/>
                    <a:pt x="182" y="182"/>
                  </a:cubicBezTo>
                  <a:close/>
                </a:path>
              </a:pathLst>
            </a:cu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345">
              <a:extLst>
                <a:ext uri="{FF2B5EF4-FFF2-40B4-BE49-F238E27FC236}">
                  <a16:creationId xmlns="" xmlns:a16="http://schemas.microsoft.com/office/drawing/2014/main" id="{D837934A-3866-4278-80A2-B1F3B071AB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94025" y="3103563"/>
              <a:ext cx="257175" cy="525463"/>
            </a:xfrm>
            <a:custGeom>
              <a:avLst/>
              <a:gdLst>
                <a:gd name="T0" fmla="*/ 162 w 162"/>
                <a:gd name="T1" fmla="*/ 165 h 331"/>
                <a:gd name="T2" fmla="*/ 81 w 162"/>
                <a:gd name="T3" fmla="*/ 331 h 331"/>
                <a:gd name="T4" fmla="*/ 0 w 162"/>
                <a:gd name="T5" fmla="*/ 165 h 331"/>
                <a:gd name="T6" fmla="*/ 81 w 162"/>
                <a:gd name="T7" fmla="*/ 0 h 331"/>
                <a:gd name="T8" fmla="*/ 162 w 162"/>
                <a:gd name="T9" fmla="*/ 16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31">
                  <a:moveTo>
                    <a:pt x="162" y="165"/>
                  </a:moveTo>
                  <a:cubicBezTo>
                    <a:pt x="162" y="233"/>
                    <a:pt x="130" y="293"/>
                    <a:pt x="81" y="331"/>
                  </a:cubicBezTo>
                  <a:cubicBezTo>
                    <a:pt x="32" y="293"/>
                    <a:pt x="0" y="233"/>
                    <a:pt x="0" y="165"/>
                  </a:cubicBezTo>
                  <a:cubicBezTo>
                    <a:pt x="0" y="98"/>
                    <a:pt x="32" y="38"/>
                    <a:pt x="81" y="0"/>
                  </a:cubicBezTo>
                  <a:cubicBezTo>
                    <a:pt x="130" y="38"/>
                    <a:pt x="162" y="98"/>
                    <a:pt x="162" y="165"/>
                  </a:cubicBezTo>
                  <a:close/>
                </a:path>
              </a:pathLst>
            </a:cu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346">
              <a:extLst>
                <a:ext uri="{FF2B5EF4-FFF2-40B4-BE49-F238E27FC236}">
                  <a16:creationId xmlns="" xmlns:a16="http://schemas.microsoft.com/office/drawing/2014/main" id="{A9273916-76A6-4F8F-993E-A7A43B9AED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5150" y="3100388"/>
              <a:ext cx="315913" cy="492125"/>
            </a:xfrm>
            <a:custGeom>
              <a:avLst/>
              <a:gdLst>
                <a:gd name="T0" fmla="*/ 176 w 199"/>
                <a:gd name="T1" fmla="*/ 184 h 310"/>
                <a:gd name="T2" fmla="*/ 42 w 199"/>
                <a:gd name="T3" fmla="*/ 310 h 310"/>
                <a:gd name="T4" fmla="*/ 24 w 199"/>
                <a:gd name="T5" fmla="*/ 127 h 310"/>
                <a:gd name="T6" fmla="*/ 158 w 199"/>
                <a:gd name="T7" fmla="*/ 0 h 310"/>
                <a:gd name="T8" fmla="*/ 176 w 199"/>
                <a:gd name="T9" fmla="*/ 18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310">
                  <a:moveTo>
                    <a:pt x="176" y="184"/>
                  </a:moveTo>
                  <a:cubicBezTo>
                    <a:pt x="152" y="247"/>
                    <a:pt x="102" y="291"/>
                    <a:pt x="42" y="310"/>
                  </a:cubicBezTo>
                  <a:cubicBezTo>
                    <a:pt x="9" y="257"/>
                    <a:pt x="0" y="190"/>
                    <a:pt x="24" y="127"/>
                  </a:cubicBezTo>
                  <a:cubicBezTo>
                    <a:pt x="47" y="64"/>
                    <a:pt x="98" y="19"/>
                    <a:pt x="158" y="0"/>
                  </a:cubicBezTo>
                  <a:cubicBezTo>
                    <a:pt x="190" y="53"/>
                    <a:pt x="199" y="120"/>
                    <a:pt x="176" y="184"/>
                  </a:cubicBezTo>
                  <a:close/>
                </a:path>
              </a:pathLst>
            </a:custGeom>
            <a:solidFill>
              <a:srgbClr val="A1C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347">
              <a:extLst>
                <a:ext uri="{FF2B5EF4-FFF2-40B4-BE49-F238E27FC236}">
                  <a16:creationId xmlns="" xmlns:a16="http://schemas.microsoft.com/office/drawing/2014/main" id="{9DB2307D-CBB0-4B69-B145-2F56DEA9A0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24163" y="3100388"/>
              <a:ext cx="315913" cy="492125"/>
            </a:xfrm>
            <a:custGeom>
              <a:avLst/>
              <a:gdLst>
                <a:gd name="T0" fmla="*/ 23 w 199"/>
                <a:gd name="T1" fmla="*/ 184 h 310"/>
                <a:gd name="T2" fmla="*/ 157 w 199"/>
                <a:gd name="T3" fmla="*/ 310 h 310"/>
                <a:gd name="T4" fmla="*/ 175 w 199"/>
                <a:gd name="T5" fmla="*/ 127 h 310"/>
                <a:gd name="T6" fmla="*/ 41 w 199"/>
                <a:gd name="T7" fmla="*/ 0 h 310"/>
                <a:gd name="T8" fmla="*/ 23 w 199"/>
                <a:gd name="T9" fmla="*/ 18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310">
                  <a:moveTo>
                    <a:pt x="23" y="184"/>
                  </a:moveTo>
                  <a:cubicBezTo>
                    <a:pt x="47" y="247"/>
                    <a:pt x="97" y="291"/>
                    <a:pt x="157" y="310"/>
                  </a:cubicBezTo>
                  <a:cubicBezTo>
                    <a:pt x="190" y="257"/>
                    <a:pt x="199" y="190"/>
                    <a:pt x="175" y="127"/>
                  </a:cubicBezTo>
                  <a:cubicBezTo>
                    <a:pt x="152" y="64"/>
                    <a:pt x="101" y="19"/>
                    <a:pt x="41" y="0"/>
                  </a:cubicBezTo>
                  <a:cubicBezTo>
                    <a:pt x="9" y="53"/>
                    <a:pt x="0" y="120"/>
                    <a:pt x="23" y="184"/>
                  </a:cubicBezTo>
                  <a:close/>
                </a:path>
              </a:pathLst>
            </a:custGeom>
            <a:solidFill>
              <a:srgbClr val="A1C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348">
              <a:extLst>
                <a:ext uri="{FF2B5EF4-FFF2-40B4-BE49-F238E27FC236}">
                  <a16:creationId xmlns="" xmlns:a16="http://schemas.microsoft.com/office/drawing/2014/main" id="{F9E8A922-D4C0-4CA8-838A-A07DD4B9E0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4775" y="3468688"/>
              <a:ext cx="949325" cy="171450"/>
            </a:xfrm>
            <a:custGeom>
              <a:avLst/>
              <a:gdLst>
                <a:gd name="T0" fmla="*/ 583 w 598"/>
                <a:gd name="T1" fmla="*/ 108 h 108"/>
                <a:gd name="T2" fmla="*/ 15 w 598"/>
                <a:gd name="T3" fmla="*/ 108 h 108"/>
                <a:gd name="T4" fmla="*/ 0 w 598"/>
                <a:gd name="T5" fmla="*/ 0 h 108"/>
                <a:gd name="T6" fmla="*/ 598 w 598"/>
                <a:gd name="T7" fmla="*/ 0 h 108"/>
                <a:gd name="T8" fmla="*/ 583 w 598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8" h="108">
                  <a:moveTo>
                    <a:pt x="583" y="108"/>
                  </a:moveTo>
                  <a:lnTo>
                    <a:pt x="15" y="108"/>
                  </a:lnTo>
                  <a:lnTo>
                    <a:pt x="0" y="0"/>
                  </a:lnTo>
                  <a:lnTo>
                    <a:pt x="598" y="0"/>
                  </a:lnTo>
                  <a:lnTo>
                    <a:pt x="583" y="108"/>
                  </a:lnTo>
                  <a:close/>
                </a:path>
              </a:pathLst>
            </a:custGeom>
            <a:solidFill>
              <a:srgbClr val="FAB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349">
              <a:extLst>
                <a:ext uri="{FF2B5EF4-FFF2-40B4-BE49-F238E27FC236}">
                  <a16:creationId xmlns="" xmlns:a16="http://schemas.microsoft.com/office/drawing/2014/main" id="{A7D78F84-32CB-4F9D-88E8-3A25681280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2250" y="3640138"/>
              <a:ext cx="720725" cy="465138"/>
            </a:xfrm>
            <a:custGeom>
              <a:avLst/>
              <a:gdLst>
                <a:gd name="T0" fmla="*/ 0 w 454"/>
                <a:gd name="T1" fmla="*/ 0 h 294"/>
                <a:gd name="T2" fmla="*/ 31 w 454"/>
                <a:gd name="T3" fmla="*/ 275 h 294"/>
                <a:gd name="T4" fmla="*/ 51 w 454"/>
                <a:gd name="T5" fmla="*/ 294 h 294"/>
                <a:gd name="T6" fmla="*/ 403 w 454"/>
                <a:gd name="T7" fmla="*/ 294 h 294"/>
                <a:gd name="T8" fmla="*/ 423 w 454"/>
                <a:gd name="T9" fmla="*/ 275 h 294"/>
                <a:gd name="T10" fmla="*/ 454 w 454"/>
                <a:gd name="T11" fmla="*/ 0 h 294"/>
                <a:gd name="T12" fmla="*/ 0 w 454"/>
                <a:gd name="T13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4" h="294">
                  <a:moveTo>
                    <a:pt x="0" y="0"/>
                  </a:moveTo>
                  <a:cubicBezTo>
                    <a:pt x="10" y="78"/>
                    <a:pt x="21" y="194"/>
                    <a:pt x="31" y="275"/>
                  </a:cubicBezTo>
                  <a:cubicBezTo>
                    <a:pt x="33" y="286"/>
                    <a:pt x="41" y="294"/>
                    <a:pt x="51" y="294"/>
                  </a:cubicBezTo>
                  <a:cubicBezTo>
                    <a:pt x="168" y="294"/>
                    <a:pt x="286" y="294"/>
                    <a:pt x="403" y="294"/>
                  </a:cubicBezTo>
                  <a:cubicBezTo>
                    <a:pt x="412" y="294"/>
                    <a:pt x="421" y="286"/>
                    <a:pt x="423" y="275"/>
                  </a:cubicBezTo>
                  <a:cubicBezTo>
                    <a:pt x="433" y="194"/>
                    <a:pt x="444" y="78"/>
                    <a:pt x="45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Rectangle 350">
              <a:extLst>
                <a:ext uri="{FF2B5EF4-FFF2-40B4-BE49-F238E27FC236}">
                  <a16:creationId xmlns="" xmlns:a16="http://schemas.microsoft.com/office/drawing/2014/main" id="{A3BC8EF4-8412-4FA6-AD3B-95AAA2864EB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33750" y="6013451"/>
              <a:ext cx="134938" cy="838200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Rectangle 351">
              <a:extLst>
                <a:ext uri="{FF2B5EF4-FFF2-40B4-BE49-F238E27FC236}">
                  <a16:creationId xmlns="" xmlns:a16="http://schemas.microsoft.com/office/drawing/2014/main" id="{9C96C98C-D21D-4754-9938-71D04AD849C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68688" y="6013451"/>
              <a:ext cx="188913" cy="838200"/>
            </a:xfrm>
            <a:prstGeom prst="rect">
              <a:avLst/>
            </a:prstGeom>
            <a:solidFill>
              <a:srgbClr val="3D4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Rectangle 352">
              <a:extLst>
                <a:ext uri="{FF2B5EF4-FFF2-40B4-BE49-F238E27FC236}">
                  <a16:creationId xmlns="" xmlns:a16="http://schemas.microsoft.com/office/drawing/2014/main" id="{7227FBAB-376D-4985-AF20-5FDD80ABB38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93163" y="6013451"/>
              <a:ext cx="134938" cy="838200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Rectangle 353">
              <a:extLst>
                <a:ext uri="{FF2B5EF4-FFF2-40B4-BE49-F238E27FC236}">
                  <a16:creationId xmlns="" xmlns:a16="http://schemas.microsoft.com/office/drawing/2014/main" id="{405F3CD5-8CF6-4A69-92B6-0859A2E0DF7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02663" y="6013451"/>
              <a:ext cx="190500" cy="838200"/>
            </a:xfrm>
            <a:prstGeom prst="rect">
              <a:avLst/>
            </a:prstGeom>
            <a:solidFill>
              <a:srgbClr val="3D4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Rectangle 354">
              <a:extLst>
                <a:ext uri="{FF2B5EF4-FFF2-40B4-BE49-F238E27FC236}">
                  <a16:creationId xmlns="" xmlns:a16="http://schemas.microsoft.com/office/drawing/2014/main" id="{7CA8AF83-F01B-437E-80EB-6A21235F312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376488" y="5649913"/>
              <a:ext cx="7435850" cy="114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Rectangle 355">
              <a:extLst>
                <a:ext uri="{FF2B5EF4-FFF2-40B4-BE49-F238E27FC236}">
                  <a16:creationId xmlns="" xmlns:a16="http://schemas.microsoft.com/office/drawing/2014/main" id="{BE0E90E3-BD67-4323-89B1-07615FD905C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376488" y="5649913"/>
              <a:ext cx="7435850" cy="114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Rectangle 356">
              <a:extLst>
                <a:ext uri="{FF2B5EF4-FFF2-40B4-BE49-F238E27FC236}">
                  <a16:creationId xmlns="" xmlns:a16="http://schemas.microsoft.com/office/drawing/2014/main" id="{89677614-87AA-4210-BB38-68F076B06B3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376488" y="5764213"/>
              <a:ext cx="7435850" cy="2492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Rectangle 357">
              <a:extLst>
                <a:ext uri="{FF2B5EF4-FFF2-40B4-BE49-F238E27FC236}">
                  <a16:creationId xmlns="" xmlns:a16="http://schemas.microsoft.com/office/drawing/2014/main" id="{FCBCAB59-E358-480B-8802-84D04062F06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376488" y="5754688"/>
              <a:ext cx="7435850" cy="20638"/>
            </a:xfrm>
            <a:prstGeom prst="rect">
              <a:avLst/>
            </a:prstGeom>
            <a:solidFill>
              <a:srgbClr val="BCB8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358">
              <a:extLst>
                <a:ext uri="{FF2B5EF4-FFF2-40B4-BE49-F238E27FC236}">
                  <a16:creationId xmlns="" xmlns:a16="http://schemas.microsoft.com/office/drawing/2014/main" id="{35DF8501-27E7-4A3F-B829-CE358A28C0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77175" y="3006726"/>
              <a:ext cx="257175" cy="2408238"/>
            </a:xfrm>
            <a:custGeom>
              <a:avLst/>
              <a:gdLst>
                <a:gd name="T0" fmla="*/ 79 w 162"/>
                <a:gd name="T1" fmla="*/ 0 h 1519"/>
                <a:gd name="T2" fmla="*/ 0 w 162"/>
                <a:gd name="T3" fmla="*/ 0 h 1519"/>
                <a:gd name="T4" fmla="*/ 83 w 162"/>
                <a:gd name="T5" fmla="*/ 83 h 1519"/>
                <a:gd name="T6" fmla="*/ 83 w 162"/>
                <a:gd name="T7" fmla="*/ 1519 h 1519"/>
                <a:gd name="T8" fmla="*/ 162 w 162"/>
                <a:gd name="T9" fmla="*/ 1519 h 1519"/>
                <a:gd name="T10" fmla="*/ 162 w 162"/>
                <a:gd name="T11" fmla="*/ 83 h 1519"/>
                <a:gd name="T12" fmla="*/ 79 w 162"/>
                <a:gd name="T13" fmla="*/ 0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1519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83" y="37"/>
                    <a:pt x="83" y="83"/>
                  </a:cubicBezTo>
                  <a:cubicBezTo>
                    <a:pt x="83" y="1519"/>
                    <a:pt x="83" y="1519"/>
                    <a:pt x="83" y="1519"/>
                  </a:cubicBezTo>
                  <a:cubicBezTo>
                    <a:pt x="162" y="1519"/>
                    <a:pt x="162" y="1519"/>
                    <a:pt x="162" y="1519"/>
                  </a:cubicBezTo>
                  <a:cubicBezTo>
                    <a:pt x="162" y="83"/>
                    <a:pt x="162" y="83"/>
                    <a:pt x="162" y="83"/>
                  </a:cubicBezTo>
                  <a:cubicBezTo>
                    <a:pt x="162" y="37"/>
                    <a:pt x="125" y="0"/>
                    <a:pt x="79" y="0"/>
                  </a:cubicBezTo>
                </a:path>
              </a:pathLst>
            </a:custGeom>
            <a:solidFill>
              <a:srgbClr val="2C4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359">
              <a:extLst>
                <a:ext uri="{FF2B5EF4-FFF2-40B4-BE49-F238E27FC236}">
                  <a16:creationId xmlns="" xmlns:a16="http://schemas.microsoft.com/office/drawing/2014/main" id="{4FD4AD72-B17B-42E6-9059-9FFBCF1C99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42350" y="5414963"/>
              <a:ext cx="133350" cy="149225"/>
            </a:xfrm>
            <a:custGeom>
              <a:avLst/>
              <a:gdLst>
                <a:gd name="T0" fmla="*/ 84 w 84"/>
                <a:gd name="T1" fmla="*/ 0 h 94"/>
                <a:gd name="T2" fmla="*/ 5 w 84"/>
                <a:gd name="T3" fmla="*/ 0 h 94"/>
                <a:gd name="T4" fmla="*/ 5 w 84"/>
                <a:gd name="T5" fmla="*/ 94 h 94"/>
                <a:gd name="T6" fmla="*/ 0 w 84"/>
                <a:gd name="T7" fmla="*/ 94 h 94"/>
                <a:gd name="T8" fmla="*/ 0 w 84"/>
                <a:gd name="T9" fmla="*/ 94 h 94"/>
                <a:gd name="T10" fmla="*/ 84 w 84"/>
                <a:gd name="T11" fmla="*/ 94 h 94"/>
                <a:gd name="T12" fmla="*/ 84 w 84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4">
                  <a:moveTo>
                    <a:pt x="84" y="0"/>
                  </a:moveTo>
                  <a:lnTo>
                    <a:pt x="5" y="0"/>
                  </a:lnTo>
                  <a:lnTo>
                    <a:pt x="5" y="94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84" y="94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D2A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360">
              <a:extLst>
                <a:ext uri="{FF2B5EF4-FFF2-40B4-BE49-F238E27FC236}">
                  <a16:creationId xmlns="" xmlns:a16="http://schemas.microsoft.com/office/drawing/2014/main" id="{88EC417E-819A-48DD-BD04-9F66BA2BE3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42350" y="5414963"/>
              <a:ext cx="133350" cy="149225"/>
            </a:xfrm>
            <a:custGeom>
              <a:avLst/>
              <a:gdLst>
                <a:gd name="T0" fmla="*/ 84 w 84"/>
                <a:gd name="T1" fmla="*/ 0 h 94"/>
                <a:gd name="T2" fmla="*/ 5 w 84"/>
                <a:gd name="T3" fmla="*/ 0 h 94"/>
                <a:gd name="T4" fmla="*/ 5 w 84"/>
                <a:gd name="T5" fmla="*/ 94 h 94"/>
                <a:gd name="T6" fmla="*/ 0 w 84"/>
                <a:gd name="T7" fmla="*/ 94 h 94"/>
                <a:gd name="T8" fmla="*/ 0 w 84"/>
                <a:gd name="T9" fmla="*/ 94 h 94"/>
                <a:gd name="T10" fmla="*/ 84 w 84"/>
                <a:gd name="T11" fmla="*/ 94 h 94"/>
                <a:gd name="T12" fmla="*/ 84 w 84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4">
                  <a:moveTo>
                    <a:pt x="84" y="0"/>
                  </a:moveTo>
                  <a:lnTo>
                    <a:pt x="5" y="0"/>
                  </a:lnTo>
                  <a:lnTo>
                    <a:pt x="5" y="94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84" y="94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361">
              <a:extLst>
                <a:ext uri="{FF2B5EF4-FFF2-40B4-BE49-F238E27FC236}">
                  <a16:creationId xmlns="" xmlns:a16="http://schemas.microsoft.com/office/drawing/2014/main" id="{C69FF4AD-168B-487C-BAB7-874CDD9F78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9888" y="3006726"/>
              <a:ext cx="3829050" cy="2555875"/>
            </a:xfrm>
            <a:custGeom>
              <a:avLst/>
              <a:gdLst>
                <a:gd name="T0" fmla="*/ 83 w 2412"/>
                <a:gd name="T1" fmla="*/ 1612 h 1612"/>
                <a:gd name="T2" fmla="*/ 0 w 2412"/>
                <a:gd name="T3" fmla="*/ 1529 h 1612"/>
                <a:gd name="T4" fmla="*/ 0 w 2412"/>
                <a:gd name="T5" fmla="*/ 83 h 1612"/>
                <a:gd name="T6" fmla="*/ 83 w 2412"/>
                <a:gd name="T7" fmla="*/ 0 h 1612"/>
                <a:gd name="T8" fmla="*/ 2329 w 2412"/>
                <a:gd name="T9" fmla="*/ 0 h 1612"/>
                <a:gd name="T10" fmla="*/ 2412 w 2412"/>
                <a:gd name="T11" fmla="*/ 83 h 1612"/>
                <a:gd name="T12" fmla="*/ 2412 w 2412"/>
                <a:gd name="T13" fmla="*/ 1529 h 1612"/>
                <a:gd name="T14" fmla="*/ 2329 w 2412"/>
                <a:gd name="T15" fmla="*/ 1612 h 1612"/>
                <a:gd name="T16" fmla="*/ 83 w 2412"/>
                <a:gd name="T17" fmla="*/ 1612 h 1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2" h="1612">
                  <a:moveTo>
                    <a:pt x="83" y="1612"/>
                  </a:moveTo>
                  <a:cubicBezTo>
                    <a:pt x="37" y="1612"/>
                    <a:pt x="0" y="1575"/>
                    <a:pt x="0" y="15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2329" y="0"/>
                    <a:pt x="2329" y="0"/>
                    <a:pt x="2329" y="0"/>
                  </a:cubicBezTo>
                  <a:cubicBezTo>
                    <a:pt x="2375" y="0"/>
                    <a:pt x="2412" y="37"/>
                    <a:pt x="2412" y="83"/>
                  </a:cubicBezTo>
                  <a:cubicBezTo>
                    <a:pt x="2412" y="1529"/>
                    <a:pt x="2412" y="1529"/>
                    <a:pt x="2412" y="1529"/>
                  </a:cubicBezTo>
                  <a:cubicBezTo>
                    <a:pt x="2412" y="1575"/>
                    <a:pt x="2375" y="1612"/>
                    <a:pt x="2329" y="1612"/>
                  </a:cubicBezTo>
                  <a:cubicBezTo>
                    <a:pt x="83" y="1612"/>
                    <a:pt x="83" y="1612"/>
                    <a:pt x="83" y="1612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Rectangle 362">
              <a:extLst>
                <a:ext uri="{FF2B5EF4-FFF2-40B4-BE49-F238E27FC236}">
                  <a16:creationId xmlns="" xmlns:a16="http://schemas.microsoft.com/office/drawing/2014/main" id="{E9F1A012-F888-44EC-A9DB-001124BF2B5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410075" y="3221038"/>
              <a:ext cx="3368675" cy="1982788"/>
            </a:xfrm>
            <a:prstGeom prst="rect">
              <a:avLst/>
            </a:prstGeom>
            <a:solidFill>
              <a:srgbClr val="B2E1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Rectangle 363">
              <a:extLst>
                <a:ext uri="{FF2B5EF4-FFF2-40B4-BE49-F238E27FC236}">
                  <a16:creationId xmlns="" xmlns:a16="http://schemas.microsoft.com/office/drawing/2014/main" id="{18BA4FEC-7E46-4EF0-B27D-E446ABCB264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410075" y="3221038"/>
              <a:ext cx="3368675" cy="1982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Rectangle 364">
              <a:extLst>
                <a:ext uri="{FF2B5EF4-FFF2-40B4-BE49-F238E27FC236}">
                  <a16:creationId xmlns="" xmlns:a16="http://schemas.microsoft.com/office/drawing/2014/main" id="{04D75D60-D01F-4686-8A66-CFE51445723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38538" y="5414963"/>
              <a:ext cx="5111750" cy="149225"/>
            </a:xfrm>
            <a:prstGeom prst="rect">
              <a:avLst/>
            </a:pr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Rectangle 365">
              <a:extLst>
                <a:ext uri="{FF2B5EF4-FFF2-40B4-BE49-F238E27FC236}">
                  <a16:creationId xmlns="" xmlns:a16="http://schemas.microsoft.com/office/drawing/2014/main" id="{35F73CA0-D5B1-45B2-97D8-C46454E465A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38538" y="5414963"/>
              <a:ext cx="5111750" cy="14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366">
              <a:extLst>
                <a:ext uri="{FF2B5EF4-FFF2-40B4-BE49-F238E27FC236}">
                  <a16:creationId xmlns="" xmlns:a16="http://schemas.microsoft.com/office/drawing/2014/main" id="{CDD8CC6A-6A49-41B1-8100-9CB3F9DF0A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46475" y="5564188"/>
              <a:ext cx="5095875" cy="90488"/>
            </a:xfrm>
            <a:custGeom>
              <a:avLst/>
              <a:gdLst>
                <a:gd name="T0" fmla="*/ 0 w 3210"/>
                <a:gd name="T1" fmla="*/ 0 h 57"/>
                <a:gd name="T2" fmla="*/ 156 w 3210"/>
                <a:gd name="T3" fmla="*/ 57 h 57"/>
                <a:gd name="T4" fmla="*/ 3054 w 3210"/>
                <a:gd name="T5" fmla="*/ 57 h 57"/>
                <a:gd name="T6" fmla="*/ 3210 w 3210"/>
                <a:gd name="T7" fmla="*/ 0 h 57"/>
                <a:gd name="T8" fmla="*/ 0 w 3210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10" h="57">
                  <a:moveTo>
                    <a:pt x="0" y="0"/>
                  </a:moveTo>
                  <a:cubicBezTo>
                    <a:pt x="38" y="41"/>
                    <a:pt x="108" y="57"/>
                    <a:pt x="156" y="57"/>
                  </a:cubicBezTo>
                  <a:cubicBezTo>
                    <a:pt x="3054" y="57"/>
                    <a:pt x="3054" y="57"/>
                    <a:pt x="3054" y="57"/>
                  </a:cubicBezTo>
                  <a:cubicBezTo>
                    <a:pt x="3102" y="57"/>
                    <a:pt x="3172" y="41"/>
                    <a:pt x="321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2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367">
              <a:extLst>
                <a:ext uri="{FF2B5EF4-FFF2-40B4-BE49-F238E27FC236}">
                  <a16:creationId xmlns="" xmlns:a16="http://schemas.microsoft.com/office/drawing/2014/main" id="{BE9E4492-A04D-4DF9-830B-53CE7EC039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46750" y="5414963"/>
              <a:ext cx="695325" cy="69850"/>
            </a:xfrm>
            <a:custGeom>
              <a:avLst/>
              <a:gdLst>
                <a:gd name="T0" fmla="*/ 0 w 438"/>
                <a:gd name="T1" fmla="*/ 0 h 44"/>
                <a:gd name="T2" fmla="*/ 0 w 438"/>
                <a:gd name="T3" fmla="*/ 10 h 44"/>
                <a:gd name="T4" fmla="*/ 34 w 438"/>
                <a:gd name="T5" fmla="*/ 44 h 44"/>
                <a:gd name="T6" fmla="*/ 404 w 438"/>
                <a:gd name="T7" fmla="*/ 44 h 44"/>
                <a:gd name="T8" fmla="*/ 438 w 438"/>
                <a:gd name="T9" fmla="*/ 10 h 44"/>
                <a:gd name="T10" fmla="*/ 438 w 438"/>
                <a:gd name="T11" fmla="*/ 0 h 44"/>
                <a:gd name="T12" fmla="*/ 0 w 438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8" h="44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29"/>
                    <a:pt x="15" y="44"/>
                    <a:pt x="34" y="44"/>
                  </a:cubicBezTo>
                  <a:cubicBezTo>
                    <a:pt x="404" y="44"/>
                    <a:pt x="404" y="44"/>
                    <a:pt x="404" y="44"/>
                  </a:cubicBezTo>
                  <a:cubicBezTo>
                    <a:pt x="423" y="44"/>
                    <a:pt x="438" y="29"/>
                    <a:pt x="438" y="10"/>
                  </a:cubicBezTo>
                  <a:cubicBezTo>
                    <a:pt x="438" y="0"/>
                    <a:pt x="438" y="0"/>
                    <a:pt x="43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Rectangle 368">
              <a:extLst>
                <a:ext uri="{FF2B5EF4-FFF2-40B4-BE49-F238E27FC236}">
                  <a16:creationId xmlns="" xmlns:a16="http://schemas.microsoft.com/office/drawing/2014/main" id="{02EFC692-7ABB-4D6D-8E41-4E7C8346F44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13325" y="4889501"/>
              <a:ext cx="182563" cy="182563"/>
            </a:xfrm>
            <a:prstGeom prst="rect">
              <a:avLst/>
            </a:prstGeom>
            <a:solidFill>
              <a:srgbClr val="FAB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Rectangle 369">
              <a:extLst>
                <a:ext uri="{FF2B5EF4-FFF2-40B4-BE49-F238E27FC236}">
                  <a16:creationId xmlns="" xmlns:a16="http://schemas.microsoft.com/office/drawing/2014/main" id="{7053C4E6-7CB2-42A1-AB06-BE7CB77008A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260975" y="4889501"/>
              <a:ext cx="182563" cy="182563"/>
            </a:xfrm>
            <a:prstGeom prst="rect">
              <a:avLst/>
            </a:prstGeom>
            <a:solidFill>
              <a:srgbClr val="F69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Rectangle 370">
              <a:extLst>
                <a:ext uri="{FF2B5EF4-FFF2-40B4-BE49-F238E27FC236}">
                  <a16:creationId xmlns="" xmlns:a16="http://schemas.microsoft.com/office/drawing/2014/main" id="{A5C5E11D-2706-4F6E-B588-8144AEFD412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08625" y="4889501"/>
              <a:ext cx="180975" cy="182563"/>
            </a:xfrm>
            <a:prstGeom prst="rect">
              <a:avLst/>
            </a:pr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Rectangle 371">
              <a:extLst>
                <a:ext uri="{FF2B5EF4-FFF2-40B4-BE49-F238E27FC236}">
                  <a16:creationId xmlns="" xmlns:a16="http://schemas.microsoft.com/office/drawing/2014/main" id="{83A5BB7E-8E72-40DF-B9EC-557C56334C3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756275" y="4889501"/>
              <a:ext cx="180975" cy="182563"/>
            </a:xfrm>
            <a:prstGeom prst="rect">
              <a:avLst/>
            </a:prstGeom>
            <a:solidFill>
              <a:srgbClr val="586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Rectangle 372">
              <a:extLst>
                <a:ext uri="{FF2B5EF4-FFF2-40B4-BE49-F238E27FC236}">
                  <a16:creationId xmlns="" xmlns:a16="http://schemas.microsoft.com/office/drawing/2014/main" id="{8DDE433F-021E-4BD3-A9B3-9421A87FA86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003925" y="4889501"/>
              <a:ext cx="180975" cy="182563"/>
            </a:xfrm>
            <a:prstGeom prst="rect">
              <a:avLst/>
            </a:prstGeom>
            <a:solidFill>
              <a:srgbClr val="F69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Rectangle 373">
              <a:extLst>
                <a:ext uri="{FF2B5EF4-FFF2-40B4-BE49-F238E27FC236}">
                  <a16:creationId xmlns="" xmlns:a16="http://schemas.microsoft.com/office/drawing/2014/main" id="{2A7DC260-44A0-4ECB-A559-8ECC20EDDF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51575" y="4889501"/>
              <a:ext cx="180975" cy="182563"/>
            </a:xfrm>
            <a:prstGeom prst="rect">
              <a:avLst/>
            </a:pr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Rectangle 374">
              <a:extLst>
                <a:ext uri="{FF2B5EF4-FFF2-40B4-BE49-F238E27FC236}">
                  <a16:creationId xmlns="" xmlns:a16="http://schemas.microsoft.com/office/drawing/2014/main" id="{DF117B4E-FF24-4C3A-9601-72915B31690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99225" y="4889501"/>
              <a:ext cx="180975" cy="182563"/>
            </a:xfrm>
            <a:prstGeom prst="rect">
              <a:avLst/>
            </a:prstGeom>
            <a:solidFill>
              <a:srgbClr val="FAB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Rectangle 375">
              <a:extLst>
                <a:ext uri="{FF2B5EF4-FFF2-40B4-BE49-F238E27FC236}">
                  <a16:creationId xmlns="" xmlns:a16="http://schemas.microsoft.com/office/drawing/2014/main" id="{04189889-9720-46C0-A93E-3980C45F0CF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45288" y="4889501"/>
              <a:ext cx="182563" cy="182563"/>
            </a:xfrm>
            <a:prstGeom prst="rect">
              <a:avLst/>
            </a:prstGeom>
            <a:solidFill>
              <a:srgbClr val="586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Rectangle 376">
              <a:extLst>
                <a:ext uri="{FF2B5EF4-FFF2-40B4-BE49-F238E27FC236}">
                  <a16:creationId xmlns="" xmlns:a16="http://schemas.microsoft.com/office/drawing/2014/main" id="{753EFC29-4223-43F2-9378-2A39B266497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92938" y="4889501"/>
              <a:ext cx="182563" cy="182563"/>
            </a:xfrm>
            <a:prstGeom prst="rect">
              <a:avLst/>
            </a:pr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Oval 377">
              <a:extLst>
                <a:ext uri="{FF2B5EF4-FFF2-40B4-BE49-F238E27FC236}">
                  <a16:creationId xmlns="" xmlns:a16="http://schemas.microsoft.com/office/drawing/2014/main" id="{9695B77A-D6D4-4F34-B5FB-B25DE60C411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045200" y="3063876"/>
              <a:ext cx="103188" cy="103188"/>
            </a:xfrm>
            <a:prstGeom prst="ellipse">
              <a:avLst/>
            </a:prstGeom>
            <a:solidFill>
              <a:srgbClr val="A1C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378">
              <a:extLst>
                <a:ext uri="{FF2B5EF4-FFF2-40B4-BE49-F238E27FC236}">
                  <a16:creationId xmlns="" xmlns:a16="http://schemas.microsoft.com/office/drawing/2014/main" id="{D7689FCD-3C07-4097-8262-B51227EBAA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2188" y="4102101"/>
              <a:ext cx="100013" cy="1285875"/>
            </a:xfrm>
            <a:custGeom>
              <a:avLst/>
              <a:gdLst>
                <a:gd name="T0" fmla="*/ 63 w 63"/>
                <a:gd name="T1" fmla="*/ 0 h 810"/>
                <a:gd name="T2" fmla="*/ 0 w 63"/>
                <a:gd name="T3" fmla="*/ 0 h 810"/>
                <a:gd name="T4" fmla="*/ 0 w 63"/>
                <a:gd name="T5" fmla="*/ 810 h 810"/>
                <a:gd name="T6" fmla="*/ 63 w 63"/>
                <a:gd name="T7" fmla="*/ 746 h 810"/>
                <a:gd name="T8" fmla="*/ 63 w 63"/>
                <a:gd name="T9" fmla="*/ 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10">
                  <a:moveTo>
                    <a:pt x="63" y="0"/>
                  </a:moveTo>
                  <a:lnTo>
                    <a:pt x="0" y="0"/>
                  </a:lnTo>
                  <a:lnTo>
                    <a:pt x="0" y="810"/>
                  </a:lnTo>
                  <a:lnTo>
                    <a:pt x="63" y="74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2C4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379">
              <a:extLst>
                <a:ext uri="{FF2B5EF4-FFF2-40B4-BE49-F238E27FC236}">
                  <a16:creationId xmlns="" xmlns:a16="http://schemas.microsoft.com/office/drawing/2014/main" id="{18A712A7-64BC-4C3A-84FE-B5B460A7EE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2188" y="4102101"/>
              <a:ext cx="100013" cy="1285875"/>
            </a:xfrm>
            <a:custGeom>
              <a:avLst/>
              <a:gdLst>
                <a:gd name="T0" fmla="*/ 63 w 63"/>
                <a:gd name="T1" fmla="*/ 0 h 810"/>
                <a:gd name="T2" fmla="*/ 0 w 63"/>
                <a:gd name="T3" fmla="*/ 0 h 810"/>
                <a:gd name="T4" fmla="*/ 0 w 63"/>
                <a:gd name="T5" fmla="*/ 810 h 810"/>
                <a:gd name="T6" fmla="*/ 63 w 63"/>
                <a:gd name="T7" fmla="*/ 746 h 810"/>
                <a:gd name="T8" fmla="*/ 63 w 63"/>
                <a:gd name="T9" fmla="*/ 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10">
                  <a:moveTo>
                    <a:pt x="63" y="0"/>
                  </a:moveTo>
                  <a:lnTo>
                    <a:pt x="0" y="0"/>
                  </a:lnTo>
                  <a:lnTo>
                    <a:pt x="0" y="810"/>
                  </a:lnTo>
                  <a:lnTo>
                    <a:pt x="63" y="746"/>
                  </a:lnTo>
                  <a:lnTo>
                    <a:pt x="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380">
              <a:extLst>
                <a:ext uri="{FF2B5EF4-FFF2-40B4-BE49-F238E27FC236}">
                  <a16:creationId xmlns="" xmlns:a16="http://schemas.microsoft.com/office/drawing/2014/main" id="{B5F2ADBE-C879-49CC-B24C-E21FA258BD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76600" y="5286376"/>
              <a:ext cx="355600" cy="357188"/>
            </a:xfrm>
            <a:custGeom>
              <a:avLst/>
              <a:gdLst>
                <a:gd name="T0" fmla="*/ 224 w 224"/>
                <a:gd name="T1" fmla="*/ 0 h 225"/>
                <a:gd name="T2" fmla="*/ 161 w 224"/>
                <a:gd name="T3" fmla="*/ 64 h 225"/>
                <a:gd name="T4" fmla="*/ 161 w 224"/>
                <a:gd name="T5" fmla="*/ 225 h 225"/>
                <a:gd name="T6" fmla="*/ 0 w 224"/>
                <a:gd name="T7" fmla="*/ 225 h 225"/>
                <a:gd name="T8" fmla="*/ 224 w 224"/>
                <a:gd name="T9" fmla="*/ 225 h 225"/>
                <a:gd name="T10" fmla="*/ 224 w 224"/>
                <a:gd name="T11" fmla="*/ 211 h 225"/>
                <a:gd name="T12" fmla="*/ 170 w 224"/>
                <a:gd name="T13" fmla="*/ 175 h 225"/>
                <a:gd name="T14" fmla="*/ 165 w 224"/>
                <a:gd name="T15" fmla="*/ 175 h 225"/>
                <a:gd name="T16" fmla="*/ 165 w 224"/>
                <a:gd name="T17" fmla="*/ 81 h 225"/>
                <a:gd name="T18" fmla="*/ 224 w 224"/>
                <a:gd name="T19" fmla="*/ 81 h 225"/>
                <a:gd name="T20" fmla="*/ 224 w 224"/>
                <a:gd name="T21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4" h="225">
                  <a:moveTo>
                    <a:pt x="224" y="0"/>
                  </a:moveTo>
                  <a:cubicBezTo>
                    <a:pt x="161" y="64"/>
                    <a:pt x="161" y="64"/>
                    <a:pt x="161" y="64"/>
                  </a:cubicBezTo>
                  <a:cubicBezTo>
                    <a:pt x="161" y="225"/>
                    <a:pt x="161" y="225"/>
                    <a:pt x="161" y="225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224" y="225"/>
                    <a:pt x="224" y="225"/>
                    <a:pt x="224" y="225"/>
                  </a:cubicBezTo>
                  <a:cubicBezTo>
                    <a:pt x="224" y="211"/>
                    <a:pt x="224" y="211"/>
                    <a:pt x="224" y="211"/>
                  </a:cubicBezTo>
                  <a:cubicBezTo>
                    <a:pt x="204" y="203"/>
                    <a:pt x="184" y="191"/>
                    <a:pt x="170" y="175"/>
                  </a:cubicBezTo>
                  <a:cubicBezTo>
                    <a:pt x="165" y="175"/>
                    <a:pt x="165" y="175"/>
                    <a:pt x="165" y="175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224" y="81"/>
                    <a:pt x="224" y="81"/>
                    <a:pt x="224" y="81"/>
                  </a:cubicBezTo>
                  <a:cubicBezTo>
                    <a:pt x="224" y="0"/>
                    <a:pt x="224" y="0"/>
                    <a:pt x="224" y="0"/>
                  </a:cubicBezTo>
                </a:path>
              </a:pathLst>
            </a:custGeom>
            <a:solidFill>
              <a:srgbClr val="1B4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381">
              <a:extLst>
                <a:ext uri="{FF2B5EF4-FFF2-40B4-BE49-F238E27FC236}">
                  <a16:creationId xmlns="" xmlns:a16="http://schemas.microsoft.com/office/drawing/2014/main" id="{61550743-F678-4638-ACE2-A239DD9790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8538" y="5414963"/>
              <a:ext cx="93663" cy="149225"/>
            </a:xfrm>
            <a:custGeom>
              <a:avLst/>
              <a:gdLst>
                <a:gd name="T0" fmla="*/ 59 w 59"/>
                <a:gd name="T1" fmla="*/ 0 h 94"/>
                <a:gd name="T2" fmla="*/ 0 w 59"/>
                <a:gd name="T3" fmla="*/ 0 h 94"/>
                <a:gd name="T4" fmla="*/ 0 w 59"/>
                <a:gd name="T5" fmla="*/ 94 h 94"/>
                <a:gd name="T6" fmla="*/ 5 w 59"/>
                <a:gd name="T7" fmla="*/ 94 h 94"/>
                <a:gd name="T8" fmla="*/ 5 w 59"/>
                <a:gd name="T9" fmla="*/ 94 h 94"/>
                <a:gd name="T10" fmla="*/ 59 w 59"/>
                <a:gd name="T11" fmla="*/ 94 h 94"/>
                <a:gd name="T12" fmla="*/ 59 w 59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94">
                  <a:moveTo>
                    <a:pt x="59" y="0"/>
                  </a:moveTo>
                  <a:lnTo>
                    <a:pt x="0" y="0"/>
                  </a:lnTo>
                  <a:lnTo>
                    <a:pt x="0" y="94"/>
                  </a:lnTo>
                  <a:lnTo>
                    <a:pt x="5" y="94"/>
                  </a:lnTo>
                  <a:lnTo>
                    <a:pt x="5" y="94"/>
                  </a:lnTo>
                  <a:lnTo>
                    <a:pt x="59" y="94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CBCB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382">
              <a:extLst>
                <a:ext uri="{FF2B5EF4-FFF2-40B4-BE49-F238E27FC236}">
                  <a16:creationId xmlns="" xmlns:a16="http://schemas.microsoft.com/office/drawing/2014/main" id="{AC0902AE-6FA6-45F4-9E41-7E47363E02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8538" y="5414963"/>
              <a:ext cx="93663" cy="149225"/>
            </a:xfrm>
            <a:custGeom>
              <a:avLst/>
              <a:gdLst>
                <a:gd name="T0" fmla="*/ 59 w 59"/>
                <a:gd name="T1" fmla="*/ 0 h 94"/>
                <a:gd name="T2" fmla="*/ 0 w 59"/>
                <a:gd name="T3" fmla="*/ 0 h 94"/>
                <a:gd name="T4" fmla="*/ 0 w 59"/>
                <a:gd name="T5" fmla="*/ 94 h 94"/>
                <a:gd name="T6" fmla="*/ 5 w 59"/>
                <a:gd name="T7" fmla="*/ 94 h 94"/>
                <a:gd name="T8" fmla="*/ 5 w 59"/>
                <a:gd name="T9" fmla="*/ 94 h 94"/>
                <a:gd name="T10" fmla="*/ 59 w 59"/>
                <a:gd name="T11" fmla="*/ 94 h 94"/>
                <a:gd name="T12" fmla="*/ 59 w 59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94">
                  <a:moveTo>
                    <a:pt x="59" y="0"/>
                  </a:moveTo>
                  <a:lnTo>
                    <a:pt x="0" y="0"/>
                  </a:lnTo>
                  <a:lnTo>
                    <a:pt x="0" y="94"/>
                  </a:lnTo>
                  <a:lnTo>
                    <a:pt x="5" y="94"/>
                  </a:lnTo>
                  <a:lnTo>
                    <a:pt x="5" y="94"/>
                  </a:lnTo>
                  <a:lnTo>
                    <a:pt x="59" y="94"/>
                  </a:lnTo>
                  <a:lnTo>
                    <a:pt x="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383">
              <a:extLst>
                <a:ext uri="{FF2B5EF4-FFF2-40B4-BE49-F238E27FC236}">
                  <a16:creationId xmlns="" xmlns:a16="http://schemas.microsoft.com/office/drawing/2014/main" id="{D4D27AD2-F89D-470A-B88E-8871C0130A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46475" y="5564188"/>
              <a:ext cx="85725" cy="57150"/>
            </a:xfrm>
            <a:custGeom>
              <a:avLst/>
              <a:gdLst>
                <a:gd name="T0" fmla="*/ 54 w 54"/>
                <a:gd name="T1" fmla="*/ 0 h 36"/>
                <a:gd name="T2" fmla="*/ 0 w 54"/>
                <a:gd name="T3" fmla="*/ 0 h 36"/>
                <a:gd name="T4" fmla="*/ 0 w 54"/>
                <a:gd name="T5" fmla="*/ 0 h 36"/>
                <a:gd name="T6" fmla="*/ 54 w 54"/>
                <a:gd name="T7" fmla="*/ 36 h 36"/>
                <a:gd name="T8" fmla="*/ 54 w 54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6">
                  <a:moveTo>
                    <a:pt x="5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16"/>
                    <a:pt x="34" y="28"/>
                    <a:pt x="54" y="36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solidFill>
              <a:srgbClr val="ADA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Rectangle 384">
              <a:extLst>
                <a:ext uri="{FF2B5EF4-FFF2-40B4-BE49-F238E27FC236}">
                  <a16:creationId xmlns="" xmlns:a16="http://schemas.microsoft.com/office/drawing/2014/main" id="{D56933D6-CBCB-4270-A295-CE87D16ACC6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93988" y="4102101"/>
              <a:ext cx="838200" cy="1541463"/>
            </a:xfrm>
            <a:prstGeom prst="rect">
              <a:avLst/>
            </a:prstGeom>
            <a:solidFill>
              <a:srgbClr val="D2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Rectangle 385">
              <a:extLst>
                <a:ext uri="{FF2B5EF4-FFF2-40B4-BE49-F238E27FC236}">
                  <a16:creationId xmlns="" xmlns:a16="http://schemas.microsoft.com/office/drawing/2014/main" id="{9B2995F2-A352-47B9-8665-03BEC9D02B8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93988" y="4102101"/>
              <a:ext cx="838200" cy="1541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Oval 386">
              <a:extLst>
                <a:ext uri="{FF2B5EF4-FFF2-40B4-BE49-F238E27FC236}">
                  <a16:creationId xmlns="" xmlns:a16="http://schemas.microsoft.com/office/drawing/2014/main" id="{C2C14323-5E7F-44E2-AFD6-6B3825C2770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55913" y="4251326"/>
              <a:ext cx="514350" cy="512763"/>
            </a:xfrm>
            <a:prstGeom prst="ellipse">
              <a:avLst/>
            </a:pr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Oval 387">
              <a:extLst>
                <a:ext uri="{FF2B5EF4-FFF2-40B4-BE49-F238E27FC236}">
                  <a16:creationId xmlns="" xmlns:a16="http://schemas.microsoft.com/office/drawing/2014/main" id="{DD4E3E06-E636-4377-918D-C71B19B0F23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901950" y="4295776"/>
              <a:ext cx="422275" cy="422275"/>
            </a:xfrm>
            <a:prstGeom prst="ellipse">
              <a:avLst/>
            </a:prstGeom>
            <a:solidFill>
              <a:srgbClr val="586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Oval 388">
              <a:extLst>
                <a:ext uri="{FF2B5EF4-FFF2-40B4-BE49-F238E27FC236}">
                  <a16:creationId xmlns="" xmlns:a16="http://schemas.microsoft.com/office/drawing/2014/main" id="{C98858B9-19CE-400E-A9A0-D57C62367FB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41650" y="4435476"/>
              <a:ext cx="142875" cy="142875"/>
            </a:xfrm>
            <a:prstGeom prst="ellipse">
              <a:avLst/>
            </a:prstGeom>
            <a:solidFill>
              <a:srgbClr val="B2E1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389">
              <a:extLst>
                <a:ext uri="{FF2B5EF4-FFF2-40B4-BE49-F238E27FC236}">
                  <a16:creationId xmlns="" xmlns:a16="http://schemas.microsoft.com/office/drawing/2014/main" id="{E2B950D3-4593-48DC-B1AB-413E2AAC1E2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11500" y="4295776"/>
              <a:ext cx="0" cy="422275"/>
            </a:xfrm>
            <a:custGeom>
              <a:avLst/>
              <a:gdLst>
                <a:gd name="T0" fmla="*/ 266 h 266"/>
                <a:gd name="T1" fmla="*/ 266 h 266"/>
                <a:gd name="T2" fmla="*/ 266 h 266"/>
                <a:gd name="T3" fmla="*/ 266 h 266"/>
                <a:gd name="T4" fmla="*/ 0 h 266"/>
                <a:gd name="T5" fmla="*/ 0 h 266"/>
                <a:gd name="T6" fmla="*/ 0 h 266"/>
                <a:gd name="T7" fmla="*/ 0 h 26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266">
                  <a:moveTo>
                    <a:pt x="0" y="266"/>
                  </a:moveTo>
                  <a:cubicBezTo>
                    <a:pt x="0" y="266"/>
                    <a:pt x="0" y="266"/>
                    <a:pt x="0" y="266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66"/>
                    <a:pt x="0" y="266"/>
                    <a:pt x="0" y="266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BCB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390">
              <a:extLst>
                <a:ext uri="{FF2B5EF4-FFF2-40B4-BE49-F238E27FC236}">
                  <a16:creationId xmlns="" xmlns:a16="http://schemas.microsoft.com/office/drawing/2014/main" id="{146D187C-D605-4CE6-A8E9-4EEE7167D5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1500" y="4295776"/>
              <a:ext cx="211138" cy="422275"/>
            </a:xfrm>
            <a:custGeom>
              <a:avLst/>
              <a:gdLst>
                <a:gd name="T0" fmla="*/ 0 w 133"/>
                <a:gd name="T1" fmla="*/ 0 h 266"/>
                <a:gd name="T2" fmla="*/ 0 w 133"/>
                <a:gd name="T3" fmla="*/ 0 h 266"/>
                <a:gd name="T4" fmla="*/ 0 w 133"/>
                <a:gd name="T5" fmla="*/ 88 h 266"/>
                <a:gd name="T6" fmla="*/ 1 w 133"/>
                <a:gd name="T7" fmla="*/ 88 h 266"/>
                <a:gd name="T8" fmla="*/ 46 w 133"/>
                <a:gd name="T9" fmla="*/ 133 h 266"/>
                <a:gd name="T10" fmla="*/ 1 w 133"/>
                <a:gd name="T11" fmla="*/ 178 h 266"/>
                <a:gd name="T12" fmla="*/ 0 w 133"/>
                <a:gd name="T13" fmla="*/ 178 h 266"/>
                <a:gd name="T14" fmla="*/ 0 w 133"/>
                <a:gd name="T15" fmla="*/ 266 h 266"/>
                <a:gd name="T16" fmla="*/ 0 w 133"/>
                <a:gd name="T17" fmla="*/ 266 h 266"/>
                <a:gd name="T18" fmla="*/ 133 w 133"/>
                <a:gd name="T19" fmla="*/ 133 h 266"/>
                <a:gd name="T20" fmla="*/ 0 w 133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" h="26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1" y="88"/>
                    <a:pt x="1" y="88"/>
                  </a:cubicBezTo>
                  <a:cubicBezTo>
                    <a:pt x="26" y="88"/>
                    <a:pt x="46" y="108"/>
                    <a:pt x="46" y="133"/>
                  </a:cubicBezTo>
                  <a:cubicBezTo>
                    <a:pt x="46" y="158"/>
                    <a:pt x="26" y="178"/>
                    <a:pt x="1" y="178"/>
                  </a:cubicBezTo>
                  <a:cubicBezTo>
                    <a:pt x="1" y="178"/>
                    <a:pt x="0" y="178"/>
                    <a:pt x="0" y="178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74" y="266"/>
                    <a:pt x="133" y="206"/>
                    <a:pt x="133" y="133"/>
                  </a:cubicBezTo>
                  <a:cubicBezTo>
                    <a:pt x="133" y="60"/>
                    <a:pt x="74" y="0"/>
                    <a:pt x="0" y="0"/>
                  </a:cubicBezTo>
                </a:path>
              </a:pathLst>
            </a:custGeom>
            <a:solidFill>
              <a:srgbClr val="48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391">
              <a:extLst>
                <a:ext uri="{FF2B5EF4-FFF2-40B4-BE49-F238E27FC236}">
                  <a16:creationId xmlns="" xmlns:a16="http://schemas.microsoft.com/office/drawing/2014/main" id="{47B99A39-71E7-44ED-8973-3F0C920745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1500" y="4435476"/>
              <a:ext cx="73025" cy="142875"/>
            </a:xfrm>
            <a:custGeom>
              <a:avLst/>
              <a:gdLst>
                <a:gd name="T0" fmla="*/ 1 w 46"/>
                <a:gd name="T1" fmla="*/ 0 h 90"/>
                <a:gd name="T2" fmla="*/ 0 w 46"/>
                <a:gd name="T3" fmla="*/ 0 h 90"/>
                <a:gd name="T4" fmla="*/ 0 w 46"/>
                <a:gd name="T5" fmla="*/ 44 h 90"/>
                <a:gd name="T6" fmla="*/ 1 w 46"/>
                <a:gd name="T7" fmla="*/ 45 h 90"/>
                <a:gd name="T8" fmla="*/ 0 w 46"/>
                <a:gd name="T9" fmla="*/ 46 h 90"/>
                <a:gd name="T10" fmla="*/ 0 w 46"/>
                <a:gd name="T11" fmla="*/ 90 h 90"/>
                <a:gd name="T12" fmla="*/ 1 w 46"/>
                <a:gd name="T13" fmla="*/ 90 h 90"/>
                <a:gd name="T14" fmla="*/ 46 w 46"/>
                <a:gd name="T15" fmla="*/ 45 h 90"/>
                <a:gd name="T16" fmla="*/ 1 w 46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90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1" y="90"/>
                    <a:pt x="1" y="90"/>
                  </a:cubicBezTo>
                  <a:cubicBezTo>
                    <a:pt x="26" y="90"/>
                    <a:pt x="46" y="70"/>
                    <a:pt x="46" y="45"/>
                  </a:cubicBezTo>
                  <a:cubicBezTo>
                    <a:pt x="46" y="20"/>
                    <a:pt x="26" y="0"/>
                    <a:pt x="1" y="0"/>
                  </a:cubicBezTo>
                </a:path>
              </a:pathLst>
            </a:custGeom>
            <a:solidFill>
              <a:srgbClr val="93B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392">
              <a:extLst>
                <a:ext uri="{FF2B5EF4-FFF2-40B4-BE49-F238E27FC236}">
                  <a16:creationId xmlns="" xmlns:a16="http://schemas.microsoft.com/office/drawing/2014/main" id="{D9E8A827-77E2-4E89-A40F-4B631A99DE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1950" y="4357688"/>
              <a:ext cx="61913" cy="146050"/>
            </a:xfrm>
            <a:custGeom>
              <a:avLst/>
              <a:gdLst>
                <a:gd name="T0" fmla="*/ 39 w 39"/>
                <a:gd name="T1" fmla="*/ 0 h 92"/>
                <a:gd name="T2" fmla="*/ 0 w 39"/>
                <a:gd name="T3" fmla="*/ 92 h 92"/>
                <a:gd name="T4" fmla="*/ 39 w 39"/>
                <a:gd name="T5" fmla="*/ 0 h 92"/>
                <a:gd name="T6" fmla="*/ 39 w 39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92">
                  <a:moveTo>
                    <a:pt x="39" y="0"/>
                  </a:moveTo>
                  <a:cubicBezTo>
                    <a:pt x="13" y="25"/>
                    <a:pt x="0" y="59"/>
                    <a:pt x="0" y="92"/>
                  </a:cubicBezTo>
                  <a:cubicBezTo>
                    <a:pt x="0" y="56"/>
                    <a:pt x="15" y="24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393">
              <a:extLst>
                <a:ext uri="{FF2B5EF4-FFF2-40B4-BE49-F238E27FC236}">
                  <a16:creationId xmlns="" xmlns:a16="http://schemas.microsoft.com/office/drawing/2014/main" id="{402EB6CB-25F6-4257-B16C-27EB259FA7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1950" y="4357688"/>
              <a:ext cx="160338" cy="298450"/>
            </a:xfrm>
            <a:custGeom>
              <a:avLst/>
              <a:gdLst>
                <a:gd name="T0" fmla="*/ 39 w 101"/>
                <a:gd name="T1" fmla="*/ 0 h 188"/>
                <a:gd name="T2" fmla="*/ 0 w 101"/>
                <a:gd name="T3" fmla="*/ 92 h 188"/>
                <a:gd name="T4" fmla="*/ 39 w 101"/>
                <a:gd name="T5" fmla="*/ 188 h 188"/>
                <a:gd name="T6" fmla="*/ 101 w 101"/>
                <a:gd name="T7" fmla="*/ 125 h 188"/>
                <a:gd name="T8" fmla="*/ 88 w 101"/>
                <a:gd name="T9" fmla="*/ 94 h 188"/>
                <a:gd name="T10" fmla="*/ 101 w 101"/>
                <a:gd name="T11" fmla="*/ 62 h 188"/>
                <a:gd name="T12" fmla="*/ 39 w 101"/>
                <a:gd name="T1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88">
                  <a:moveTo>
                    <a:pt x="39" y="0"/>
                  </a:moveTo>
                  <a:cubicBezTo>
                    <a:pt x="15" y="24"/>
                    <a:pt x="0" y="56"/>
                    <a:pt x="0" y="92"/>
                  </a:cubicBezTo>
                  <a:cubicBezTo>
                    <a:pt x="0" y="127"/>
                    <a:pt x="13" y="161"/>
                    <a:pt x="39" y="188"/>
                  </a:cubicBezTo>
                  <a:cubicBezTo>
                    <a:pt x="101" y="125"/>
                    <a:pt x="101" y="125"/>
                    <a:pt x="101" y="125"/>
                  </a:cubicBezTo>
                  <a:cubicBezTo>
                    <a:pt x="93" y="117"/>
                    <a:pt x="88" y="106"/>
                    <a:pt x="88" y="94"/>
                  </a:cubicBezTo>
                  <a:cubicBezTo>
                    <a:pt x="88" y="81"/>
                    <a:pt x="93" y="70"/>
                    <a:pt x="101" y="62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788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394">
              <a:extLst>
                <a:ext uri="{FF2B5EF4-FFF2-40B4-BE49-F238E27FC236}">
                  <a16:creationId xmlns="" xmlns:a16="http://schemas.microsoft.com/office/drawing/2014/main" id="{464B2EDE-B104-4A28-B5D7-1803E61055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41650" y="4456113"/>
              <a:ext cx="69850" cy="100013"/>
            </a:xfrm>
            <a:custGeom>
              <a:avLst/>
              <a:gdLst>
                <a:gd name="T0" fmla="*/ 13 w 44"/>
                <a:gd name="T1" fmla="*/ 0 h 63"/>
                <a:gd name="T2" fmla="*/ 0 w 44"/>
                <a:gd name="T3" fmla="*/ 32 h 63"/>
                <a:gd name="T4" fmla="*/ 13 w 44"/>
                <a:gd name="T5" fmla="*/ 63 h 63"/>
                <a:gd name="T6" fmla="*/ 44 w 44"/>
                <a:gd name="T7" fmla="*/ 33 h 63"/>
                <a:gd name="T8" fmla="*/ 44 w 44"/>
                <a:gd name="T9" fmla="*/ 31 h 63"/>
                <a:gd name="T10" fmla="*/ 13 w 44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63">
                  <a:moveTo>
                    <a:pt x="13" y="0"/>
                  </a:moveTo>
                  <a:cubicBezTo>
                    <a:pt x="5" y="8"/>
                    <a:pt x="0" y="19"/>
                    <a:pt x="0" y="32"/>
                  </a:cubicBezTo>
                  <a:cubicBezTo>
                    <a:pt x="0" y="44"/>
                    <a:pt x="5" y="55"/>
                    <a:pt x="13" y="6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C0E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395">
              <a:extLst>
                <a:ext uri="{FF2B5EF4-FFF2-40B4-BE49-F238E27FC236}">
                  <a16:creationId xmlns="" xmlns:a16="http://schemas.microsoft.com/office/drawing/2014/main" id="{41EDADC2-0D66-40AD-AC79-DF4F821C51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1500" y="4505326"/>
              <a:ext cx="1588" cy="317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7C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396">
              <a:extLst>
                <a:ext uri="{FF2B5EF4-FFF2-40B4-BE49-F238E27FC236}">
                  <a16:creationId xmlns="" xmlns:a16="http://schemas.microsoft.com/office/drawing/2014/main" id="{38630630-46CB-49A6-9E35-9F7A3E65FC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1500" y="4505326"/>
              <a:ext cx="1588" cy="317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Oval 397">
              <a:extLst>
                <a:ext uri="{FF2B5EF4-FFF2-40B4-BE49-F238E27FC236}">
                  <a16:creationId xmlns="" xmlns:a16="http://schemas.microsoft.com/office/drawing/2014/main" id="{00218E07-C2A8-4064-A1B8-FDB4C94A4F1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74950" y="4870451"/>
              <a:ext cx="676275" cy="673100"/>
            </a:xfrm>
            <a:prstGeom prst="ellipse">
              <a:avLst/>
            </a:pr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Oval 398">
              <a:extLst>
                <a:ext uri="{FF2B5EF4-FFF2-40B4-BE49-F238E27FC236}">
                  <a16:creationId xmlns="" xmlns:a16="http://schemas.microsoft.com/office/drawing/2014/main" id="{ACE21DB0-350E-425B-BE8A-22056FF532F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35275" y="4929188"/>
              <a:ext cx="555625" cy="554038"/>
            </a:xfrm>
            <a:prstGeom prst="ellipse">
              <a:avLst/>
            </a:prstGeom>
            <a:solidFill>
              <a:srgbClr val="586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Oval 399">
              <a:extLst>
                <a:ext uri="{FF2B5EF4-FFF2-40B4-BE49-F238E27FC236}">
                  <a16:creationId xmlns="" xmlns:a16="http://schemas.microsoft.com/office/drawing/2014/main" id="{C0BA8C40-2A11-466A-AF7E-2BFF8A34325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19425" y="5111751"/>
              <a:ext cx="187325" cy="187325"/>
            </a:xfrm>
            <a:prstGeom prst="ellipse">
              <a:avLst/>
            </a:prstGeom>
            <a:solidFill>
              <a:srgbClr val="B2E1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400">
              <a:extLst>
                <a:ext uri="{FF2B5EF4-FFF2-40B4-BE49-F238E27FC236}">
                  <a16:creationId xmlns="" xmlns:a16="http://schemas.microsoft.com/office/drawing/2014/main" id="{B6B4E95F-56CA-4334-ADD1-7C16B50C55D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09913" y="4929188"/>
              <a:ext cx="1588" cy="554038"/>
            </a:xfrm>
            <a:custGeom>
              <a:avLst/>
              <a:gdLst>
                <a:gd name="T0" fmla="*/ 0 w 1"/>
                <a:gd name="T1" fmla="*/ 350 h 350"/>
                <a:gd name="T2" fmla="*/ 0 w 1"/>
                <a:gd name="T3" fmla="*/ 350 h 350"/>
                <a:gd name="T4" fmla="*/ 1 w 1"/>
                <a:gd name="T5" fmla="*/ 350 h 350"/>
                <a:gd name="T6" fmla="*/ 0 w 1"/>
                <a:gd name="T7" fmla="*/ 350 h 350"/>
                <a:gd name="T8" fmla="*/ 0 w 1"/>
                <a:gd name="T9" fmla="*/ 0 h 350"/>
                <a:gd name="T10" fmla="*/ 0 w 1"/>
                <a:gd name="T11" fmla="*/ 0 h 350"/>
                <a:gd name="T12" fmla="*/ 1 w 1"/>
                <a:gd name="T13" fmla="*/ 0 h 350"/>
                <a:gd name="T14" fmla="*/ 0 w 1"/>
                <a:gd name="T15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50">
                  <a:moveTo>
                    <a:pt x="0" y="350"/>
                  </a:moveTo>
                  <a:cubicBezTo>
                    <a:pt x="0" y="350"/>
                    <a:pt x="0" y="350"/>
                    <a:pt x="0" y="350"/>
                  </a:cubicBezTo>
                  <a:cubicBezTo>
                    <a:pt x="1" y="350"/>
                    <a:pt x="1" y="350"/>
                    <a:pt x="1" y="350"/>
                  </a:cubicBezTo>
                  <a:cubicBezTo>
                    <a:pt x="1" y="350"/>
                    <a:pt x="1" y="350"/>
                    <a:pt x="0" y="35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CBCB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401">
              <a:extLst>
                <a:ext uri="{FF2B5EF4-FFF2-40B4-BE49-F238E27FC236}">
                  <a16:creationId xmlns="" xmlns:a16="http://schemas.microsoft.com/office/drawing/2014/main" id="{8D9F94A9-6151-4BE4-AC1F-FB11EC8053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9913" y="4929188"/>
              <a:ext cx="277813" cy="554038"/>
            </a:xfrm>
            <a:custGeom>
              <a:avLst/>
              <a:gdLst>
                <a:gd name="T0" fmla="*/ 1 w 175"/>
                <a:gd name="T1" fmla="*/ 0 h 350"/>
                <a:gd name="T2" fmla="*/ 0 w 175"/>
                <a:gd name="T3" fmla="*/ 0 h 350"/>
                <a:gd name="T4" fmla="*/ 0 w 175"/>
                <a:gd name="T5" fmla="*/ 115 h 350"/>
                <a:gd name="T6" fmla="*/ 2 w 175"/>
                <a:gd name="T7" fmla="*/ 115 h 350"/>
                <a:gd name="T8" fmla="*/ 61 w 175"/>
                <a:gd name="T9" fmla="*/ 174 h 350"/>
                <a:gd name="T10" fmla="*/ 2 w 175"/>
                <a:gd name="T11" fmla="*/ 234 h 350"/>
                <a:gd name="T12" fmla="*/ 0 w 175"/>
                <a:gd name="T13" fmla="*/ 234 h 350"/>
                <a:gd name="T14" fmla="*/ 0 w 175"/>
                <a:gd name="T15" fmla="*/ 350 h 350"/>
                <a:gd name="T16" fmla="*/ 1 w 175"/>
                <a:gd name="T17" fmla="*/ 350 h 350"/>
                <a:gd name="T18" fmla="*/ 175 w 175"/>
                <a:gd name="T19" fmla="*/ 175 h 350"/>
                <a:gd name="T20" fmla="*/ 1 w 175"/>
                <a:gd name="T21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350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1" y="115"/>
                    <a:pt x="1" y="115"/>
                    <a:pt x="2" y="115"/>
                  </a:cubicBezTo>
                  <a:cubicBezTo>
                    <a:pt x="35" y="115"/>
                    <a:pt x="61" y="142"/>
                    <a:pt x="61" y="174"/>
                  </a:cubicBezTo>
                  <a:cubicBezTo>
                    <a:pt x="61" y="207"/>
                    <a:pt x="35" y="234"/>
                    <a:pt x="2" y="234"/>
                  </a:cubicBezTo>
                  <a:cubicBezTo>
                    <a:pt x="1" y="234"/>
                    <a:pt x="1" y="234"/>
                    <a:pt x="0" y="234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1" y="350"/>
                    <a:pt x="1" y="350"/>
                    <a:pt x="1" y="350"/>
                  </a:cubicBezTo>
                  <a:cubicBezTo>
                    <a:pt x="97" y="349"/>
                    <a:pt x="175" y="271"/>
                    <a:pt x="175" y="175"/>
                  </a:cubicBezTo>
                  <a:cubicBezTo>
                    <a:pt x="175" y="79"/>
                    <a:pt x="97" y="0"/>
                    <a:pt x="1" y="0"/>
                  </a:cubicBezTo>
                </a:path>
              </a:pathLst>
            </a:custGeom>
            <a:solidFill>
              <a:srgbClr val="48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402">
              <a:extLst>
                <a:ext uri="{FF2B5EF4-FFF2-40B4-BE49-F238E27FC236}">
                  <a16:creationId xmlns="" xmlns:a16="http://schemas.microsoft.com/office/drawing/2014/main" id="{60AA16AA-63E4-4499-B5E8-91125CF18A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9913" y="5111751"/>
              <a:ext cx="96838" cy="187325"/>
            </a:xfrm>
            <a:custGeom>
              <a:avLst/>
              <a:gdLst>
                <a:gd name="T0" fmla="*/ 2 w 61"/>
                <a:gd name="T1" fmla="*/ 0 h 119"/>
                <a:gd name="T2" fmla="*/ 0 w 61"/>
                <a:gd name="T3" fmla="*/ 0 h 119"/>
                <a:gd name="T4" fmla="*/ 0 w 61"/>
                <a:gd name="T5" fmla="*/ 58 h 119"/>
                <a:gd name="T6" fmla="*/ 2 w 61"/>
                <a:gd name="T7" fmla="*/ 60 h 119"/>
                <a:gd name="T8" fmla="*/ 0 w 61"/>
                <a:gd name="T9" fmla="*/ 61 h 119"/>
                <a:gd name="T10" fmla="*/ 0 w 61"/>
                <a:gd name="T11" fmla="*/ 119 h 119"/>
                <a:gd name="T12" fmla="*/ 2 w 61"/>
                <a:gd name="T13" fmla="*/ 119 h 119"/>
                <a:gd name="T14" fmla="*/ 61 w 61"/>
                <a:gd name="T15" fmla="*/ 59 h 119"/>
                <a:gd name="T16" fmla="*/ 2 w 61"/>
                <a:gd name="T1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19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" y="119"/>
                    <a:pt x="1" y="119"/>
                    <a:pt x="2" y="119"/>
                  </a:cubicBezTo>
                  <a:cubicBezTo>
                    <a:pt x="35" y="119"/>
                    <a:pt x="61" y="92"/>
                    <a:pt x="61" y="59"/>
                  </a:cubicBezTo>
                  <a:cubicBezTo>
                    <a:pt x="61" y="27"/>
                    <a:pt x="35" y="0"/>
                    <a:pt x="2" y="0"/>
                  </a:cubicBezTo>
                </a:path>
              </a:pathLst>
            </a:custGeom>
            <a:solidFill>
              <a:srgbClr val="93B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403">
              <a:extLst>
                <a:ext uri="{FF2B5EF4-FFF2-40B4-BE49-F238E27FC236}">
                  <a16:creationId xmlns="" xmlns:a16="http://schemas.microsoft.com/office/drawing/2014/main" id="{C719FE05-C6AB-4637-BA5B-FD9DAFAC33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275" y="5010151"/>
              <a:ext cx="80963" cy="192088"/>
            </a:xfrm>
            <a:custGeom>
              <a:avLst/>
              <a:gdLst>
                <a:gd name="T0" fmla="*/ 51 w 51"/>
                <a:gd name="T1" fmla="*/ 0 h 121"/>
                <a:gd name="T2" fmla="*/ 0 w 51"/>
                <a:gd name="T3" fmla="*/ 121 h 121"/>
                <a:gd name="T4" fmla="*/ 51 w 51"/>
                <a:gd name="T5" fmla="*/ 0 h 121"/>
                <a:gd name="T6" fmla="*/ 51 w 51"/>
                <a:gd name="T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21">
                  <a:moveTo>
                    <a:pt x="51" y="0"/>
                  </a:moveTo>
                  <a:cubicBezTo>
                    <a:pt x="18" y="34"/>
                    <a:pt x="1" y="77"/>
                    <a:pt x="0" y="121"/>
                  </a:cubicBezTo>
                  <a:cubicBezTo>
                    <a:pt x="1" y="74"/>
                    <a:pt x="20" y="31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404">
              <a:extLst>
                <a:ext uri="{FF2B5EF4-FFF2-40B4-BE49-F238E27FC236}">
                  <a16:creationId xmlns="" xmlns:a16="http://schemas.microsoft.com/office/drawing/2014/main" id="{C84F399F-E07A-4396-81E4-5527E37C5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275" y="5010151"/>
              <a:ext cx="211138" cy="390525"/>
            </a:xfrm>
            <a:custGeom>
              <a:avLst/>
              <a:gdLst>
                <a:gd name="T0" fmla="*/ 51 w 133"/>
                <a:gd name="T1" fmla="*/ 0 h 247"/>
                <a:gd name="T2" fmla="*/ 0 w 133"/>
                <a:gd name="T3" fmla="*/ 121 h 247"/>
                <a:gd name="T4" fmla="*/ 51 w 133"/>
                <a:gd name="T5" fmla="*/ 247 h 247"/>
                <a:gd name="T6" fmla="*/ 133 w 133"/>
                <a:gd name="T7" fmla="*/ 165 h 247"/>
                <a:gd name="T8" fmla="*/ 116 w 133"/>
                <a:gd name="T9" fmla="*/ 123 h 247"/>
                <a:gd name="T10" fmla="*/ 133 w 133"/>
                <a:gd name="T11" fmla="*/ 82 h 247"/>
                <a:gd name="T12" fmla="*/ 51 w 133"/>
                <a:gd name="T13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47">
                  <a:moveTo>
                    <a:pt x="51" y="0"/>
                  </a:moveTo>
                  <a:cubicBezTo>
                    <a:pt x="20" y="31"/>
                    <a:pt x="1" y="74"/>
                    <a:pt x="0" y="121"/>
                  </a:cubicBezTo>
                  <a:cubicBezTo>
                    <a:pt x="0" y="167"/>
                    <a:pt x="17" y="212"/>
                    <a:pt x="51" y="247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22" y="154"/>
                    <a:pt x="116" y="140"/>
                    <a:pt x="116" y="123"/>
                  </a:cubicBezTo>
                  <a:cubicBezTo>
                    <a:pt x="116" y="107"/>
                    <a:pt x="122" y="92"/>
                    <a:pt x="133" y="82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788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405">
              <a:extLst>
                <a:ext uri="{FF2B5EF4-FFF2-40B4-BE49-F238E27FC236}">
                  <a16:creationId xmlns="" xmlns:a16="http://schemas.microsoft.com/office/drawing/2014/main" id="{D36E9AA9-353F-42AC-A03B-B97963AF53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19425" y="5140326"/>
              <a:ext cx="90488" cy="130175"/>
            </a:xfrm>
            <a:custGeom>
              <a:avLst/>
              <a:gdLst>
                <a:gd name="T0" fmla="*/ 17 w 57"/>
                <a:gd name="T1" fmla="*/ 0 h 83"/>
                <a:gd name="T2" fmla="*/ 0 w 57"/>
                <a:gd name="T3" fmla="*/ 41 h 83"/>
                <a:gd name="T4" fmla="*/ 17 w 57"/>
                <a:gd name="T5" fmla="*/ 83 h 83"/>
                <a:gd name="T6" fmla="*/ 57 w 57"/>
                <a:gd name="T7" fmla="*/ 43 h 83"/>
                <a:gd name="T8" fmla="*/ 57 w 57"/>
                <a:gd name="T9" fmla="*/ 40 h 83"/>
                <a:gd name="T10" fmla="*/ 17 w 57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83">
                  <a:moveTo>
                    <a:pt x="17" y="0"/>
                  </a:moveTo>
                  <a:cubicBezTo>
                    <a:pt x="6" y="10"/>
                    <a:pt x="0" y="25"/>
                    <a:pt x="0" y="41"/>
                  </a:cubicBezTo>
                  <a:cubicBezTo>
                    <a:pt x="0" y="58"/>
                    <a:pt x="6" y="72"/>
                    <a:pt x="17" y="8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C0E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406">
              <a:extLst>
                <a:ext uri="{FF2B5EF4-FFF2-40B4-BE49-F238E27FC236}">
                  <a16:creationId xmlns="" xmlns:a16="http://schemas.microsoft.com/office/drawing/2014/main" id="{6DCB3552-8F12-4E54-81A5-41CE89486E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9913" y="5203826"/>
              <a:ext cx="3175" cy="4763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2 w 2"/>
                <a:gd name="T5" fmla="*/ 2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7C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407">
              <a:extLst>
                <a:ext uri="{FF2B5EF4-FFF2-40B4-BE49-F238E27FC236}">
                  <a16:creationId xmlns="" xmlns:a16="http://schemas.microsoft.com/office/drawing/2014/main" id="{731B45C1-7868-47E5-B32C-185C8310C3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9913" y="5203826"/>
              <a:ext cx="3175" cy="4763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2 w 2"/>
                <a:gd name="T5" fmla="*/ 2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3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Rectangle 408">
              <a:extLst>
                <a:ext uri="{FF2B5EF4-FFF2-40B4-BE49-F238E27FC236}">
                  <a16:creationId xmlns="" xmlns:a16="http://schemas.microsoft.com/office/drawing/2014/main" id="{FD9B6E70-E226-4527-A703-716889B169D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62950" y="3028951"/>
              <a:ext cx="1176338" cy="965200"/>
            </a:xfrm>
            <a:prstGeom prst="rect">
              <a:avLst/>
            </a:prstGeom>
            <a:solidFill>
              <a:srgbClr val="2C4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Rectangle 409">
              <a:extLst>
                <a:ext uri="{FF2B5EF4-FFF2-40B4-BE49-F238E27FC236}">
                  <a16:creationId xmlns="" xmlns:a16="http://schemas.microsoft.com/office/drawing/2014/main" id="{FBD943F3-51AF-4BAB-A01A-8970CC9BCB3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62950" y="3028951"/>
              <a:ext cx="1176338" cy="965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Rectangle 410">
              <a:extLst>
                <a:ext uri="{FF2B5EF4-FFF2-40B4-BE49-F238E27FC236}">
                  <a16:creationId xmlns="" xmlns:a16="http://schemas.microsoft.com/office/drawing/2014/main" id="{058753D9-28CC-4148-AFBE-20BA8CC751B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50238" y="3028951"/>
              <a:ext cx="1174750" cy="965200"/>
            </a:xfrm>
            <a:prstGeom prst="rect">
              <a:avLst/>
            </a:prstGeom>
            <a:solidFill>
              <a:srgbClr val="F69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Rectangle 411">
              <a:extLst>
                <a:ext uri="{FF2B5EF4-FFF2-40B4-BE49-F238E27FC236}">
                  <a16:creationId xmlns="" xmlns:a16="http://schemas.microsoft.com/office/drawing/2014/main" id="{24102493-250B-42A3-BAE3-0CA136778AB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62950" y="3121026"/>
              <a:ext cx="950913" cy="781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Rectangle 412">
              <a:extLst>
                <a:ext uri="{FF2B5EF4-FFF2-40B4-BE49-F238E27FC236}">
                  <a16:creationId xmlns="" xmlns:a16="http://schemas.microsoft.com/office/drawing/2014/main" id="{6CC497F9-006E-43A9-BA4F-C4CD643FB28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488363" y="3248026"/>
              <a:ext cx="698500" cy="528638"/>
            </a:xfrm>
            <a:prstGeom prst="rect">
              <a:avLst/>
            </a:prstGeom>
            <a:solidFill>
              <a:srgbClr val="B2E1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Rectangle 413">
              <a:extLst>
                <a:ext uri="{FF2B5EF4-FFF2-40B4-BE49-F238E27FC236}">
                  <a16:creationId xmlns="" xmlns:a16="http://schemas.microsoft.com/office/drawing/2014/main" id="{3ECCEA43-FBFF-410E-BE1F-F50F1C616C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13325" y="3535363"/>
              <a:ext cx="2162175" cy="1212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Rectangle 414">
              <a:extLst>
                <a:ext uri="{FF2B5EF4-FFF2-40B4-BE49-F238E27FC236}">
                  <a16:creationId xmlns="" xmlns:a16="http://schemas.microsoft.com/office/drawing/2014/main" id="{51B2AF7E-3958-414D-B745-359DD0DDA9D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13325" y="3535363"/>
              <a:ext cx="2162175" cy="121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Rectangle 415">
              <a:extLst>
                <a:ext uri="{FF2B5EF4-FFF2-40B4-BE49-F238E27FC236}">
                  <a16:creationId xmlns="" xmlns:a16="http://schemas.microsoft.com/office/drawing/2014/main" id="{9E18B523-C075-4768-AA8F-95AF62C11C6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13325" y="3398838"/>
              <a:ext cx="2162175" cy="136525"/>
            </a:xfrm>
            <a:prstGeom prst="rect">
              <a:avLst/>
            </a:prstGeom>
            <a:solidFill>
              <a:srgbClr val="F69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Rectangle 416">
              <a:extLst>
                <a:ext uri="{FF2B5EF4-FFF2-40B4-BE49-F238E27FC236}">
                  <a16:creationId xmlns="" xmlns:a16="http://schemas.microsoft.com/office/drawing/2014/main" id="{4852672E-DCFD-4F78-B9CD-1D535218057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13325" y="3398838"/>
              <a:ext cx="2162175" cy="136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Rectangle 417">
              <a:extLst>
                <a:ext uri="{FF2B5EF4-FFF2-40B4-BE49-F238E27FC236}">
                  <a16:creationId xmlns="" xmlns:a16="http://schemas.microsoft.com/office/drawing/2014/main" id="{ECDECBCB-27B9-4A31-8336-5BACC50C895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37150" y="3640138"/>
              <a:ext cx="271463" cy="188913"/>
            </a:xfrm>
            <a:prstGeom prst="rect">
              <a:avLst/>
            </a:pr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Rectangle 418">
              <a:extLst>
                <a:ext uri="{FF2B5EF4-FFF2-40B4-BE49-F238E27FC236}">
                  <a16:creationId xmlns="" xmlns:a16="http://schemas.microsoft.com/office/drawing/2014/main" id="{86989CCC-9DCB-457A-9451-E33304911F5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48313" y="3640138"/>
              <a:ext cx="271463" cy="188913"/>
            </a:xfrm>
            <a:prstGeom prst="rect">
              <a:avLst/>
            </a:pr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Rectangle 419">
              <a:extLst>
                <a:ext uri="{FF2B5EF4-FFF2-40B4-BE49-F238E27FC236}">
                  <a16:creationId xmlns="" xmlns:a16="http://schemas.microsoft.com/office/drawing/2014/main" id="{7810CD45-E80A-4BBD-920E-0E77D72E3BF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48313" y="3640138"/>
              <a:ext cx="271463" cy="188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Rectangle 420">
              <a:extLst>
                <a:ext uri="{FF2B5EF4-FFF2-40B4-BE49-F238E27FC236}">
                  <a16:creationId xmlns="" xmlns:a16="http://schemas.microsoft.com/office/drawing/2014/main" id="{CD913099-0651-4E7F-BC82-C386692BAE2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957888" y="3640138"/>
              <a:ext cx="273050" cy="188913"/>
            </a:xfrm>
            <a:prstGeom prst="rect">
              <a:avLst/>
            </a:pr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Rectangle 421">
              <a:extLst>
                <a:ext uri="{FF2B5EF4-FFF2-40B4-BE49-F238E27FC236}">
                  <a16:creationId xmlns="" xmlns:a16="http://schemas.microsoft.com/office/drawing/2014/main" id="{C0202143-0175-4634-B9D2-DFC295D6ADE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69050" y="3640138"/>
              <a:ext cx="271463" cy="188913"/>
            </a:xfrm>
            <a:prstGeom prst="rect">
              <a:avLst/>
            </a:pr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Rectangle 422">
              <a:extLst>
                <a:ext uri="{FF2B5EF4-FFF2-40B4-BE49-F238E27FC236}">
                  <a16:creationId xmlns="" xmlns:a16="http://schemas.microsoft.com/office/drawing/2014/main" id="{E0BBF41B-D6D0-4EDD-9CC8-D353CB5E330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80213" y="3640138"/>
              <a:ext cx="271463" cy="188913"/>
            </a:xfrm>
            <a:prstGeom prst="rect">
              <a:avLst/>
            </a:pr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Rectangle 423">
              <a:extLst>
                <a:ext uri="{FF2B5EF4-FFF2-40B4-BE49-F238E27FC236}">
                  <a16:creationId xmlns="" xmlns:a16="http://schemas.microsoft.com/office/drawing/2014/main" id="{02BAE9C0-9ADF-4147-A947-0A26AE57284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37150" y="3957638"/>
              <a:ext cx="1093788" cy="488950"/>
            </a:xfrm>
            <a:prstGeom prst="rect">
              <a:avLst/>
            </a:prstGeom>
            <a:solidFill>
              <a:srgbClr val="B2E1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Rectangle 424">
              <a:extLst>
                <a:ext uri="{FF2B5EF4-FFF2-40B4-BE49-F238E27FC236}">
                  <a16:creationId xmlns="" xmlns:a16="http://schemas.microsoft.com/office/drawing/2014/main" id="{31B85C4F-0789-42C7-A3BA-94098B189E0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37150" y="3957638"/>
              <a:ext cx="1093788" cy="48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Rectangle 425">
              <a:extLst>
                <a:ext uri="{FF2B5EF4-FFF2-40B4-BE49-F238E27FC236}">
                  <a16:creationId xmlns="" xmlns:a16="http://schemas.microsoft.com/office/drawing/2014/main" id="{1F1630E5-E7D0-48A5-9609-919EC3427AF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0663" y="3957638"/>
              <a:ext cx="481013" cy="28575"/>
            </a:xfrm>
            <a:prstGeom prst="rect">
              <a:avLst/>
            </a:prstGeom>
            <a:solidFill>
              <a:srgbClr val="D4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Rectangle 426">
              <a:extLst>
                <a:ext uri="{FF2B5EF4-FFF2-40B4-BE49-F238E27FC236}">
                  <a16:creationId xmlns="" xmlns:a16="http://schemas.microsoft.com/office/drawing/2014/main" id="{9AE10B72-2468-4820-9EAF-57EF77A03F4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69050" y="3957638"/>
              <a:ext cx="163513" cy="28575"/>
            </a:xfrm>
            <a:prstGeom prst="rect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Rectangle 427">
              <a:extLst>
                <a:ext uri="{FF2B5EF4-FFF2-40B4-BE49-F238E27FC236}">
                  <a16:creationId xmlns="" xmlns:a16="http://schemas.microsoft.com/office/drawing/2014/main" id="{5FF7924C-C157-42AD-B1DC-9F7711408F5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69050" y="4043363"/>
              <a:ext cx="682625" cy="28575"/>
            </a:xfrm>
            <a:prstGeom prst="rect">
              <a:avLst/>
            </a:prstGeom>
            <a:solidFill>
              <a:srgbClr val="D4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Rectangle 428">
              <a:extLst>
                <a:ext uri="{FF2B5EF4-FFF2-40B4-BE49-F238E27FC236}">
                  <a16:creationId xmlns="" xmlns:a16="http://schemas.microsoft.com/office/drawing/2014/main" id="{0857881B-613B-433D-AFA2-55BAEB919C0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69050" y="4127501"/>
              <a:ext cx="341313" cy="28575"/>
            </a:xfrm>
            <a:prstGeom prst="rect">
              <a:avLst/>
            </a:prstGeom>
            <a:solidFill>
              <a:srgbClr val="D4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Rectangle 429">
              <a:extLst>
                <a:ext uri="{FF2B5EF4-FFF2-40B4-BE49-F238E27FC236}">
                  <a16:creationId xmlns="" xmlns:a16="http://schemas.microsoft.com/office/drawing/2014/main" id="{F4C68158-86AA-437D-A46F-CDCFADDB732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38738" y="4530726"/>
              <a:ext cx="1912938" cy="28575"/>
            </a:xfrm>
            <a:prstGeom prst="rect">
              <a:avLst/>
            </a:prstGeom>
            <a:solidFill>
              <a:srgbClr val="586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Rectangle 430">
              <a:extLst>
                <a:ext uri="{FF2B5EF4-FFF2-40B4-BE49-F238E27FC236}">
                  <a16:creationId xmlns="" xmlns:a16="http://schemas.microsoft.com/office/drawing/2014/main" id="{7600B148-0B80-4D15-9FC7-994BCD65285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38738" y="4530726"/>
              <a:ext cx="1912938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Rectangle 431">
              <a:extLst>
                <a:ext uri="{FF2B5EF4-FFF2-40B4-BE49-F238E27FC236}">
                  <a16:creationId xmlns="" xmlns:a16="http://schemas.microsoft.com/office/drawing/2014/main" id="{C46EC39B-D849-4D8B-80DA-C61AF711ED7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38738" y="4592638"/>
              <a:ext cx="1912938" cy="26988"/>
            </a:xfrm>
            <a:prstGeom prst="rect">
              <a:avLst/>
            </a:prstGeom>
            <a:solidFill>
              <a:srgbClr val="586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Rectangle 432">
              <a:extLst>
                <a:ext uri="{FF2B5EF4-FFF2-40B4-BE49-F238E27FC236}">
                  <a16:creationId xmlns="" xmlns:a16="http://schemas.microsoft.com/office/drawing/2014/main" id="{C1A6AC9A-EECB-49B3-9A66-4F09CF15971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38738" y="4592638"/>
              <a:ext cx="1912938" cy="26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433">
              <a:extLst>
                <a:ext uri="{FF2B5EF4-FFF2-40B4-BE49-F238E27FC236}">
                  <a16:creationId xmlns="" xmlns:a16="http://schemas.microsoft.com/office/drawing/2014/main" id="{A2A88071-0DF1-4A34-AB9B-02AB63F791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7263" y="4075113"/>
              <a:ext cx="138113" cy="744538"/>
            </a:xfrm>
            <a:custGeom>
              <a:avLst/>
              <a:gdLst>
                <a:gd name="T0" fmla="*/ 61 w 87"/>
                <a:gd name="T1" fmla="*/ 0 h 469"/>
                <a:gd name="T2" fmla="*/ 71 w 87"/>
                <a:gd name="T3" fmla="*/ 18 h 469"/>
                <a:gd name="T4" fmla="*/ 79 w 87"/>
                <a:gd name="T5" fmla="*/ 41 h 469"/>
                <a:gd name="T6" fmla="*/ 85 w 87"/>
                <a:gd name="T7" fmla="*/ 73 h 469"/>
                <a:gd name="T8" fmla="*/ 87 w 87"/>
                <a:gd name="T9" fmla="*/ 110 h 469"/>
                <a:gd name="T10" fmla="*/ 83 w 87"/>
                <a:gd name="T11" fmla="*/ 152 h 469"/>
                <a:gd name="T12" fmla="*/ 79 w 87"/>
                <a:gd name="T13" fmla="*/ 174 h 469"/>
                <a:gd name="T14" fmla="*/ 76 w 87"/>
                <a:gd name="T15" fmla="*/ 185 h 469"/>
                <a:gd name="T16" fmla="*/ 73 w 87"/>
                <a:gd name="T17" fmla="*/ 196 h 469"/>
                <a:gd name="T18" fmla="*/ 57 w 87"/>
                <a:gd name="T19" fmla="*/ 240 h 469"/>
                <a:gd name="T20" fmla="*/ 41 w 87"/>
                <a:gd name="T21" fmla="*/ 281 h 469"/>
                <a:gd name="T22" fmla="*/ 30 w 87"/>
                <a:gd name="T23" fmla="*/ 321 h 469"/>
                <a:gd name="T24" fmla="*/ 23 w 87"/>
                <a:gd name="T25" fmla="*/ 360 h 469"/>
                <a:gd name="T26" fmla="*/ 20 w 87"/>
                <a:gd name="T27" fmla="*/ 395 h 469"/>
                <a:gd name="T28" fmla="*/ 24 w 87"/>
                <a:gd name="T29" fmla="*/ 449 h 469"/>
                <a:gd name="T30" fmla="*/ 28 w 87"/>
                <a:gd name="T31" fmla="*/ 469 h 469"/>
                <a:gd name="T32" fmla="*/ 18 w 87"/>
                <a:gd name="T33" fmla="*/ 450 h 469"/>
                <a:gd name="T34" fmla="*/ 4 w 87"/>
                <a:gd name="T35" fmla="*/ 396 h 469"/>
                <a:gd name="T36" fmla="*/ 5 w 87"/>
                <a:gd name="T37" fmla="*/ 316 h 469"/>
                <a:gd name="T38" fmla="*/ 15 w 87"/>
                <a:gd name="T39" fmla="*/ 272 h 469"/>
                <a:gd name="T40" fmla="*/ 31 w 87"/>
                <a:gd name="T41" fmla="*/ 229 h 469"/>
                <a:gd name="T42" fmla="*/ 47 w 87"/>
                <a:gd name="T43" fmla="*/ 188 h 469"/>
                <a:gd name="T44" fmla="*/ 53 w 87"/>
                <a:gd name="T45" fmla="*/ 168 h 469"/>
                <a:gd name="T46" fmla="*/ 59 w 87"/>
                <a:gd name="T47" fmla="*/ 147 h 469"/>
                <a:gd name="T48" fmla="*/ 66 w 87"/>
                <a:gd name="T49" fmla="*/ 109 h 469"/>
                <a:gd name="T50" fmla="*/ 69 w 87"/>
                <a:gd name="T51" fmla="*/ 73 h 469"/>
                <a:gd name="T52" fmla="*/ 68 w 87"/>
                <a:gd name="T53" fmla="*/ 43 h 469"/>
                <a:gd name="T54" fmla="*/ 65 w 87"/>
                <a:gd name="T55" fmla="*/ 20 h 469"/>
                <a:gd name="T56" fmla="*/ 61 w 87"/>
                <a:gd name="T57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469">
                  <a:moveTo>
                    <a:pt x="61" y="0"/>
                  </a:moveTo>
                  <a:cubicBezTo>
                    <a:pt x="61" y="0"/>
                    <a:pt x="66" y="6"/>
                    <a:pt x="71" y="18"/>
                  </a:cubicBezTo>
                  <a:cubicBezTo>
                    <a:pt x="73" y="24"/>
                    <a:pt x="77" y="32"/>
                    <a:pt x="79" y="41"/>
                  </a:cubicBezTo>
                  <a:cubicBezTo>
                    <a:pt x="81" y="50"/>
                    <a:pt x="84" y="61"/>
                    <a:pt x="85" y="73"/>
                  </a:cubicBezTo>
                  <a:cubicBezTo>
                    <a:pt x="87" y="84"/>
                    <a:pt x="87" y="97"/>
                    <a:pt x="87" y="110"/>
                  </a:cubicBezTo>
                  <a:cubicBezTo>
                    <a:pt x="87" y="124"/>
                    <a:pt x="86" y="138"/>
                    <a:pt x="83" y="152"/>
                  </a:cubicBezTo>
                  <a:cubicBezTo>
                    <a:pt x="82" y="160"/>
                    <a:pt x="80" y="167"/>
                    <a:pt x="79" y="174"/>
                  </a:cubicBezTo>
                  <a:cubicBezTo>
                    <a:pt x="78" y="178"/>
                    <a:pt x="77" y="182"/>
                    <a:pt x="76" y="185"/>
                  </a:cubicBezTo>
                  <a:cubicBezTo>
                    <a:pt x="73" y="196"/>
                    <a:pt x="73" y="196"/>
                    <a:pt x="73" y="196"/>
                  </a:cubicBezTo>
                  <a:cubicBezTo>
                    <a:pt x="69" y="211"/>
                    <a:pt x="62" y="226"/>
                    <a:pt x="57" y="240"/>
                  </a:cubicBezTo>
                  <a:cubicBezTo>
                    <a:pt x="51" y="254"/>
                    <a:pt x="46" y="267"/>
                    <a:pt x="41" y="281"/>
                  </a:cubicBezTo>
                  <a:cubicBezTo>
                    <a:pt x="37" y="294"/>
                    <a:pt x="33" y="308"/>
                    <a:pt x="30" y="321"/>
                  </a:cubicBezTo>
                  <a:cubicBezTo>
                    <a:pt x="27" y="334"/>
                    <a:pt x="24" y="347"/>
                    <a:pt x="23" y="360"/>
                  </a:cubicBezTo>
                  <a:cubicBezTo>
                    <a:pt x="21" y="372"/>
                    <a:pt x="20" y="384"/>
                    <a:pt x="20" y="395"/>
                  </a:cubicBezTo>
                  <a:cubicBezTo>
                    <a:pt x="19" y="417"/>
                    <a:pt x="21" y="436"/>
                    <a:pt x="24" y="449"/>
                  </a:cubicBezTo>
                  <a:cubicBezTo>
                    <a:pt x="26" y="462"/>
                    <a:pt x="28" y="469"/>
                    <a:pt x="28" y="469"/>
                  </a:cubicBezTo>
                  <a:cubicBezTo>
                    <a:pt x="28" y="469"/>
                    <a:pt x="24" y="463"/>
                    <a:pt x="18" y="450"/>
                  </a:cubicBezTo>
                  <a:cubicBezTo>
                    <a:pt x="13" y="438"/>
                    <a:pt x="7" y="419"/>
                    <a:pt x="4" y="396"/>
                  </a:cubicBezTo>
                  <a:cubicBezTo>
                    <a:pt x="0" y="373"/>
                    <a:pt x="1" y="345"/>
                    <a:pt x="5" y="316"/>
                  </a:cubicBezTo>
                  <a:cubicBezTo>
                    <a:pt x="7" y="302"/>
                    <a:pt x="11" y="287"/>
                    <a:pt x="15" y="272"/>
                  </a:cubicBezTo>
                  <a:cubicBezTo>
                    <a:pt x="19" y="258"/>
                    <a:pt x="25" y="242"/>
                    <a:pt x="31" y="229"/>
                  </a:cubicBezTo>
                  <a:cubicBezTo>
                    <a:pt x="37" y="215"/>
                    <a:pt x="42" y="202"/>
                    <a:pt x="47" y="188"/>
                  </a:cubicBezTo>
                  <a:cubicBezTo>
                    <a:pt x="49" y="181"/>
                    <a:pt x="51" y="174"/>
                    <a:pt x="53" y="168"/>
                  </a:cubicBezTo>
                  <a:cubicBezTo>
                    <a:pt x="55" y="161"/>
                    <a:pt x="57" y="154"/>
                    <a:pt x="59" y="147"/>
                  </a:cubicBezTo>
                  <a:cubicBezTo>
                    <a:pt x="62" y="134"/>
                    <a:pt x="64" y="121"/>
                    <a:pt x="66" y="109"/>
                  </a:cubicBezTo>
                  <a:cubicBezTo>
                    <a:pt x="67" y="96"/>
                    <a:pt x="68" y="84"/>
                    <a:pt x="69" y="73"/>
                  </a:cubicBezTo>
                  <a:cubicBezTo>
                    <a:pt x="69" y="62"/>
                    <a:pt x="69" y="52"/>
                    <a:pt x="68" y="43"/>
                  </a:cubicBezTo>
                  <a:cubicBezTo>
                    <a:pt x="68" y="34"/>
                    <a:pt x="67" y="26"/>
                    <a:pt x="65" y="20"/>
                  </a:cubicBezTo>
                  <a:cubicBezTo>
                    <a:pt x="63" y="7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434">
              <a:extLst>
                <a:ext uri="{FF2B5EF4-FFF2-40B4-BE49-F238E27FC236}">
                  <a16:creationId xmlns="" xmlns:a16="http://schemas.microsoft.com/office/drawing/2014/main" id="{68AD9E8D-8A1B-45FD-B2F5-35BE03E0DB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74113" y="4075113"/>
              <a:ext cx="138113" cy="744538"/>
            </a:xfrm>
            <a:custGeom>
              <a:avLst/>
              <a:gdLst>
                <a:gd name="T0" fmla="*/ 61 w 87"/>
                <a:gd name="T1" fmla="*/ 0 h 469"/>
                <a:gd name="T2" fmla="*/ 71 w 87"/>
                <a:gd name="T3" fmla="*/ 18 h 469"/>
                <a:gd name="T4" fmla="*/ 79 w 87"/>
                <a:gd name="T5" fmla="*/ 41 h 469"/>
                <a:gd name="T6" fmla="*/ 85 w 87"/>
                <a:gd name="T7" fmla="*/ 73 h 469"/>
                <a:gd name="T8" fmla="*/ 87 w 87"/>
                <a:gd name="T9" fmla="*/ 110 h 469"/>
                <a:gd name="T10" fmla="*/ 83 w 87"/>
                <a:gd name="T11" fmla="*/ 152 h 469"/>
                <a:gd name="T12" fmla="*/ 79 w 87"/>
                <a:gd name="T13" fmla="*/ 174 h 469"/>
                <a:gd name="T14" fmla="*/ 76 w 87"/>
                <a:gd name="T15" fmla="*/ 185 h 469"/>
                <a:gd name="T16" fmla="*/ 73 w 87"/>
                <a:gd name="T17" fmla="*/ 196 h 469"/>
                <a:gd name="T18" fmla="*/ 57 w 87"/>
                <a:gd name="T19" fmla="*/ 240 h 469"/>
                <a:gd name="T20" fmla="*/ 41 w 87"/>
                <a:gd name="T21" fmla="*/ 281 h 469"/>
                <a:gd name="T22" fmla="*/ 29 w 87"/>
                <a:gd name="T23" fmla="*/ 321 h 469"/>
                <a:gd name="T24" fmla="*/ 22 w 87"/>
                <a:gd name="T25" fmla="*/ 360 h 469"/>
                <a:gd name="T26" fmla="*/ 20 w 87"/>
                <a:gd name="T27" fmla="*/ 395 h 469"/>
                <a:gd name="T28" fmla="*/ 23 w 87"/>
                <a:gd name="T29" fmla="*/ 449 h 469"/>
                <a:gd name="T30" fmla="*/ 28 w 87"/>
                <a:gd name="T31" fmla="*/ 469 h 469"/>
                <a:gd name="T32" fmla="*/ 18 w 87"/>
                <a:gd name="T33" fmla="*/ 450 h 469"/>
                <a:gd name="T34" fmla="*/ 4 w 87"/>
                <a:gd name="T35" fmla="*/ 396 h 469"/>
                <a:gd name="T36" fmla="*/ 5 w 87"/>
                <a:gd name="T37" fmla="*/ 316 h 469"/>
                <a:gd name="T38" fmla="*/ 15 w 87"/>
                <a:gd name="T39" fmla="*/ 272 h 469"/>
                <a:gd name="T40" fmla="*/ 31 w 87"/>
                <a:gd name="T41" fmla="*/ 229 h 469"/>
                <a:gd name="T42" fmla="*/ 47 w 87"/>
                <a:gd name="T43" fmla="*/ 188 h 469"/>
                <a:gd name="T44" fmla="*/ 53 w 87"/>
                <a:gd name="T45" fmla="*/ 168 h 469"/>
                <a:gd name="T46" fmla="*/ 58 w 87"/>
                <a:gd name="T47" fmla="*/ 147 h 469"/>
                <a:gd name="T48" fmla="*/ 66 w 87"/>
                <a:gd name="T49" fmla="*/ 109 h 469"/>
                <a:gd name="T50" fmla="*/ 69 w 87"/>
                <a:gd name="T51" fmla="*/ 73 h 469"/>
                <a:gd name="T52" fmla="*/ 68 w 87"/>
                <a:gd name="T53" fmla="*/ 43 h 469"/>
                <a:gd name="T54" fmla="*/ 65 w 87"/>
                <a:gd name="T55" fmla="*/ 20 h 469"/>
                <a:gd name="T56" fmla="*/ 61 w 87"/>
                <a:gd name="T57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469">
                  <a:moveTo>
                    <a:pt x="61" y="0"/>
                  </a:moveTo>
                  <a:cubicBezTo>
                    <a:pt x="61" y="0"/>
                    <a:pt x="65" y="6"/>
                    <a:pt x="71" y="18"/>
                  </a:cubicBezTo>
                  <a:cubicBezTo>
                    <a:pt x="73" y="24"/>
                    <a:pt x="76" y="32"/>
                    <a:pt x="79" y="41"/>
                  </a:cubicBezTo>
                  <a:cubicBezTo>
                    <a:pt x="81" y="50"/>
                    <a:pt x="84" y="61"/>
                    <a:pt x="85" y="73"/>
                  </a:cubicBezTo>
                  <a:cubicBezTo>
                    <a:pt x="86" y="84"/>
                    <a:pt x="87" y="97"/>
                    <a:pt x="87" y="110"/>
                  </a:cubicBezTo>
                  <a:cubicBezTo>
                    <a:pt x="87" y="124"/>
                    <a:pt x="85" y="138"/>
                    <a:pt x="83" y="152"/>
                  </a:cubicBezTo>
                  <a:cubicBezTo>
                    <a:pt x="82" y="160"/>
                    <a:pt x="80" y="167"/>
                    <a:pt x="79" y="174"/>
                  </a:cubicBezTo>
                  <a:cubicBezTo>
                    <a:pt x="78" y="178"/>
                    <a:pt x="77" y="182"/>
                    <a:pt x="76" y="185"/>
                  </a:cubicBezTo>
                  <a:cubicBezTo>
                    <a:pt x="73" y="196"/>
                    <a:pt x="73" y="196"/>
                    <a:pt x="73" y="196"/>
                  </a:cubicBezTo>
                  <a:cubicBezTo>
                    <a:pt x="68" y="211"/>
                    <a:pt x="62" y="226"/>
                    <a:pt x="57" y="240"/>
                  </a:cubicBezTo>
                  <a:cubicBezTo>
                    <a:pt x="51" y="254"/>
                    <a:pt x="46" y="267"/>
                    <a:pt x="41" y="281"/>
                  </a:cubicBezTo>
                  <a:cubicBezTo>
                    <a:pt x="37" y="294"/>
                    <a:pt x="32" y="308"/>
                    <a:pt x="29" y="321"/>
                  </a:cubicBezTo>
                  <a:cubicBezTo>
                    <a:pt x="26" y="334"/>
                    <a:pt x="24" y="347"/>
                    <a:pt x="22" y="360"/>
                  </a:cubicBezTo>
                  <a:cubicBezTo>
                    <a:pt x="21" y="372"/>
                    <a:pt x="20" y="384"/>
                    <a:pt x="20" y="395"/>
                  </a:cubicBezTo>
                  <a:cubicBezTo>
                    <a:pt x="19" y="417"/>
                    <a:pt x="21" y="436"/>
                    <a:pt x="23" y="449"/>
                  </a:cubicBezTo>
                  <a:cubicBezTo>
                    <a:pt x="26" y="462"/>
                    <a:pt x="28" y="469"/>
                    <a:pt x="28" y="469"/>
                  </a:cubicBezTo>
                  <a:cubicBezTo>
                    <a:pt x="28" y="469"/>
                    <a:pt x="23" y="463"/>
                    <a:pt x="18" y="450"/>
                  </a:cubicBezTo>
                  <a:cubicBezTo>
                    <a:pt x="13" y="438"/>
                    <a:pt x="7" y="419"/>
                    <a:pt x="4" y="396"/>
                  </a:cubicBezTo>
                  <a:cubicBezTo>
                    <a:pt x="0" y="373"/>
                    <a:pt x="0" y="345"/>
                    <a:pt x="5" y="316"/>
                  </a:cubicBezTo>
                  <a:cubicBezTo>
                    <a:pt x="7" y="302"/>
                    <a:pt x="10" y="287"/>
                    <a:pt x="15" y="272"/>
                  </a:cubicBezTo>
                  <a:cubicBezTo>
                    <a:pt x="19" y="258"/>
                    <a:pt x="25" y="242"/>
                    <a:pt x="31" y="229"/>
                  </a:cubicBezTo>
                  <a:cubicBezTo>
                    <a:pt x="36" y="215"/>
                    <a:pt x="42" y="202"/>
                    <a:pt x="47" y="188"/>
                  </a:cubicBezTo>
                  <a:cubicBezTo>
                    <a:pt x="49" y="181"/>
                    <a:pt x="51" y="174"/>
                    <a:pt x="53" y="168"/>
                  </a:cubicBezTo>
                  <a:cubicBezTo>
                    <a:pt x="55" y="161"/>
                    <a:pt x="57" y="154"/>
                    <a:pt x="58" y="147"/>
                  </a:cubicBezTo>
                  <a:cubicBezTo>
                    <a:pt x="61" y="134"/>
                    <a:pt x="64" y="121"/>
                    <a:pt x="66" y="109"/>
                  </a:cubicBezTo>
                  <a:cubicBezTo>
                    <a:pt x="67" y="96"/>
                    <a:pt x="68" y="84"/>
                    <a:pt x="69" y="73"/>
                  </a:cubicBezTo>
                  <a:cubicBezTo>
                    <a:pt x="69" y="62"/>
                    <a:pt x="69" y="52"/>
                    <a:pt x="68" y="43"/>
                  </a:cubicBezTo>
                  <a:cubicBezTo>
                    <a:pt x="67" y="34"/>
                    <a:pt x="66" y="26"/>
                    <a:pt x="65" y="20"/>
                  </a:cubicBezTo>
                  <a:cubicBezTo>
                    <a:pt x="63" y="7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435">
              <a:extLst>
                <a:ext uri="{FF2B5EF4-FFF2-40B4-BE49-F238E27FC236}">
                  <a16:creationId xmlns="" xmlns:a16="http://schemas.microsoft.com/office/drawing/2014/main" id="{D659161E-B012-4FDC-8961-8551D21F36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70963" y="4075113"/>
              <a:ext cx="138113" cy="744538"/>
            </a:xfrm>
            <a:custGeom>
              <a:avLst/>
              <a:gdLst>
                <a:gd name="T0" fmla="*/ 61 w 87"/>
                <a:gd name="T1" fmla="*/ 0 h 469"/>
                <a:gd name="T2" fmla="*/ 71 w 87"/>
                <a:gd name="T3" fmla="*/ 18 h 469"/>
                <a:gd name="T4" fmla="*/ 79 w 87"/>
                <a:gd name="T5" fmla="*/ 41 h 469"/>
                <a:gd name="T6" fmla="*/ 85 w 87"/>
                <a:gd name="T7" fmla="*/ 73 h 469"/>
                <a:gd name="T8" fmla="*/ 87 w 87"/>
                <a:gd name="T9" fmla="*/ 110 h 469"/>
                <a:gd name="T10" fmla="*/ 83 w 87"/>
                <a:gd name="T11" fmla="*/ 152 h 469"/>
                <a:gd name="T12" fmla="*/ 78 w 87"/>
                <a:gd name="T13" fmla="*/ 174 h 469"/>
                <a:gd name="T14" fmla="*/ 76 w 87"/>
                <a:gd name="T15" fmla="*/ 185 h 469"/>
                <a:gd name="T16" fmla="*/ 72 w 87"/>
                <a:gd name="T17" fmla="*/ 196 h 469"/>
                <a:gd name="T18" fmla="*/ 57 w 87"/>
                <a:gd name="T19" fmla="*/ 240 h 469"/>
                <a:gd name="T20" fmla="*/ 41 w 87"/>
                <a:gd name="T21" fmla="*/ 281 h 469"/>
                <a:gd name="T22" fmla="*/ 29 w 87"/>
                <a:gd name="T23" fmla="*/ 321 h 469"/>
                <a:gd name="T24" fmla="*/ 22 w 87"/>
                <a:gd name="T25" fmla="*/ 360 h 469"/>
                <a:gd name="T26" fmla="*/ 20 w 87"/>
                <a:gd name="T27" fmla="*/ 395 h 469"/>
                <a:gd name="T28" fmla="*/ 23 w 87"/>
                <a:gd name="T29" fmla="*/ 449 h 469"/>
                <a:gd name="T30" fmla="*/ 28 w 87"/>
                <a:gd name="T31" fmla="*/ 469 h 469"/>
                <a:gd name="T32" fmla="*/ 18 w 87"/>
                <a:gd name="T33" fmla="*/ 450 h 469"/>
                <a:gd name="T34" fmla="*/ 3 w 87"/>
                <a:gd name="T35" fmla="*/ 396 h 469"/>
                <a:gd name="T36" fmla="*/ 5 w 87"/>
                <a:gd name="T37" fmla="*/ 316 h 469"/>
                <a:gd name="T38" fmla="*/ 15 w 87"/>
                <a:gd name="T39" fmla="*/ 272 h 469"/>
                <a:gd name="T40" fmla="*/ 31 w 87"/>
                <a:gd name="T41" fmla="*/ 229 h 469"/>
                <a:gd name="T42" fmla="*/ 46 w 87"/>
                <a:gd name="T43" fmla="*/ 188 h 469"/>
                <a:gd name="T44" fmla="*/ 53 w 87"/>
                <a:gd name="T45" fmla="*/ 168 h 469"/>
                <a:gd name="T46" fmla="*/ 58 w 87"/>
                <a:gd name="T47" fmla="*/ 147 h 469"/>
                <a:gd name="T48" fmla="*/ 66 w 87"/>
                <a:gd name="T49" fmla="*/ 109 h 469"/>
                <a:gd name="T50" fmla="*/ 68 w 87"/>
                <a:gd name="T51" fmla="*/ 73 h 469"/>
                <a:gd name="T52" fmla="*/ 68 w 87"/>
                <a:gd name="T53" fmla="*/ 43 h 469"/>
                <a:gd name="T54" fmla="*/ 65 w 87"/>
                <a:gd name="T55" fmla="*/ 20 h 469"/>
                <a:gd name="T56" fmla="*/ 61 w 87"/>
                <a:gd name="T57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469">
                  <a:moveTo>
                    <a:pt x="61" y="0"/>
                  </a:moveTo>
                  <a:cubicBezTo>
                    <a:pt x="61" y="0"/>
                    <a:pt x="65" y="6"/>
                    <a:pt x="71" y="18"/>
                  </a:cubicBezTo>
                  <a:cubicBezTo>
                    <a:pt x="73" y="24"/>
                    <a:pt x="76" y="32"/>
                    <a:pt x="79" y="41"/>
                  </a:cubicBezTo>
                  <a:cubicBezTo>
                    <a:pt x="81" y="50"/>
                    <a:pt x="83" y="61"/>
                    <a:pt x="85" y="73"/>
                  </a:cubicBezTo>
                  <a:cubicBezTo>
                    <a:pt x="86" y="84"/>
                    <a:pt x="87" y="97"/>
                    <a:pt x="87" y="110"/>
                  </a:cubicBezTo>
                  <a:cubicBezTo>
                    <a:pt x="86" y="124"/>
                    <a:pt x="85" y="138"/>
                    <a:pt x="83" y="152"/>
                  </a:cubicBezTo>
                  <a:cubicBezTo>
                    <a:pt x="82" y="160"/>
                    <a:pt x="80" y="167"/>
                    <a:pt x="78" y="174"/>
                  </a:cubicBezTo>
                  <a:cubicBezTo>
                    <a:pt x="78" y="178"/>
                    <a:pt x="77" y="182"/>
                    <a:pt x="76" y="185"/>
                  </a:cubicBezTo>
                  <a:cubicBezTo>
                    <a:pt x="72" y="196"/>
                    <a:pt x="72" y="196"/>
                    <a:pt x="72" y="196"/>
                  </a:cubicBezTo>
                  <a:cubicBezTo>
                    <a:pt x="68" y="211"/>
                    <a:pt x="62" y="226"/>
                    <a:pt x="57" y="240"/>
                  </a:cubicBezTo>
                  <a:cubicBezTo>
                    <a:pt x="51" y="254"/>
                    <a:pt x="46" y="267"/>
                    <a:pt x="41" y="281"/>
                  </a:cubicBezTo>
                  <a:cubicBezTo>
                    <a:pt x="36" y="294"/>
                    <a:pt x="32" y="308"/>
                    <a:pt x="29" y="321"/>
                  </a:cubicBezTo>
                  <a:cubicBezTo>
                    <a:pt x="26" y="334"/>
                    <a:pt x="24" y="347"/>
                    <a:pt x="22" y="360"/>
                  </a:cubicBezTo>
                  <a:cubicBezTo>
                    <a:pt x="21" y="372"/>
                    <a:pt x="20" y="384"/>
                    <a:pt x="20" y="395"/>
                  </a:cubicBezTo>
                  <a:cubicBezTo>
                    <a:pt x="19" y="417"/>
                    <a:pt x="21" y="436"/>
                    <a:pt x="23" y="449"/>
                  </a:cubicBezTo>
                  <a:cubicBezTo>
                    <a:pt x="25" y="462"/>
                    <a:pt x="28" y="469"/>
                    <a:pt x="28" y="469"/>
                  </a:cubicBezTo>
                  <a:cubicBezTo>
                    <a:pt x="28" y="469"/>
                    <a:pt x="23" y="463"/>
                    <a:pt x="18" y="450"/>
                  </a:cubicBezTo>
                  <a:cubicBezTo>
                    <a:pt x="12" y="438"/>
                    <a:pt x="6" y="419"/>
                    <a:pt x="3" y="396"/>
                  </a:cubicBezTo>
                  <a:cubicBezTo>
                    <a:pt x="0" y="373"/>
                    <a:pt x="0" y="345"/>
                    <a:pt x="5" y="316"/>
                  </a:cubicBezTo>
                  <a:cubicBezTo>
                    <a:pt x="7" y="302"/>
                    <a:pt x="10" y="287"/>
                    <a:pt x="15" y="272"/>
                  </a:cubicBezTo>
                  <a:cubicBezTo>
                    <a:pt x="19" y="258"/>
                    <a:pt x="25" y="242"/>
                    <a:pt x="31" y="229"/>
                  </a:cubicBezTo>
                  <a:cubicBezTo>
                    <a:pt x="36" y="215"/>
                    <a:pt x="42" y="202"/>
                    <a:pt x="46" y="188"/>
                  </a:cubicBezTo>
                  <a:cubicBezTo>
                    <a:pt x="49" y="181"/>
                    <a:pt x="51" y="174"/>
                    <a:pt x="53" y="168"/>
                  </a:cubicBezTo>
                  <a:cubicBezTo>
                    <a:pt x="55" y="161"/>
                    <a:pt x="57" y="154"/>
                    <a:pt x="58" y="147"/>
                  </a:cubicBezTo>
                  <a:cubicBezTo>
                    <a:pt x="61" y="134"/>
                    <a:pt x="64" y="121"/>
                    <a:pt x="66" y="109"/>
                  </a:cubicBezTo>
                  <a:cubicBezTo>
                    <a:pt x="67" y="96"/>
                    <a:pt x="68" y="84"/>
                    <a:pt x="68" y="73"/>
                  </a:cubicBezTo>
                  <a:cubicBezTo>
                    <a:pt x="69" y="62"/>
                    <a:pt x="69" y="52"/>
                    <a:pt x="68" y="43"/>
                  </a:cubicBezTo>
                  <a:cubicBezTo>
                    <a:pt x="67" y="34"/>
                    <a:pt x="66" y="26"/>
                    <a:pt x="65" y="20"/>
                  </a:cubicBezTo>
                  <a:cubicBezTo>
                    <a:pt x="63" y="7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Rectangle 436">
              <a:extLst>
                <a:ext uri="{FF2B5EF4-FFF2-40B4-BE49-F238E27FC236}">
                  <a16:creationId xmlns="" xmlns:a16="http://schemas.microsoft.com/office/drawing/2014/main" id="{4433E2E7-8F6A-4B08-B9FA-8B31E2E61E6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54438" y="2847976"/>
              <a:ext cx="1485900" cy="1819275"/>
            </a:xfrm>
            <a:prstGeom prst="rect">
              <a:avLst/>
            </a:prstGeom>
            <a:solidFill>
              <a:srgbClr val="2C4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437">
              <a:extLst>
                <a:ext uri="{FF2B5EF4-FFF2-40B4-BE49-F238E27FC236}">
                  <a16:creationId xmlns="" xmlns:a16="http://schemas.microsoft.com/office/drawing/2014/main" id="{77F38EC9-B8A9-47B7-85F8-6B0FAEF571C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79888" y="3006726"/>
              <a:ext cx="1243013" cy="357188"/>
            </a:xfrm>
            <a:custGeom>
              <a:avLst/>
              <a:gdLst>
                <a:gd name="T0" fmla="*/ 292 w 783"/>
                <a:gd name="T1" fmla="*/ 0 h 225"/>
                <a:gd name="T2" fmla="*/ 83 w 783"/>
                <a:gd name="T3" fmla="*/ 0 h 225"/>
                <a:gd name="T4" fmla="*/ 44 w 783"/>
                <a:gd name="T5" fmla="*/ 10 h 225"/>
                <a:gd name="T6" fmla="*/ 12 w 783"/>
                <a:gd name="T7" fmla="*/ 41 h 225"/>
                <a:gd name="T8" fmla="*/ 0 w 783"/>
                <a:gd name="T9" fmla="*/ 83 h 225"/>
                <a:gd name="T10" fmla="*/ 0 w 783"/>
                <a:gd name="T11" fmla="*/ 225 h 225"/>
                <a:gd name="T12" fmla="*/ 23 w 783"/>
                <a:gd name="T13" fmla="*/ 183 h 225"/>
                <a:gd name="T14" fmla="*/ 292 w 783"/>
                <a:gd name="T15" fmla="*/ 0 h 225"/>
                <a:gd name="T16" fmla="*/ 668 w 783"/>
                <a:gd name="T17" fmla="*/ 0 h 225"/>
                <a:gd name="T18" fmla="*/ 432 w 783"/>
                <a:gd name="T19" fmla="*/ 0 h 225"/>
                <a:gd name="T20" fmla="*/ 667 w 783"/>
                <a:gd name="T21" fmla="*/ 135 h 225"/>
                <a:gd name="T22" fmla="*/ 783 w 783"/>
                <a:gd name="T23" fmla="*/ 135 h 225"/>
                <a:gd name="T24" fmla="*/ 782 w 783"/>
                <a:gd name="T25" fmla="*/ 133 h 225"/>
                <a:gd name="T26" fmla="*/ 668 w 783"/>
                <a:gd name="T2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3" h="225">
                  <a:moveTo>
                    <a:pt x="292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69" y="0"/>
                    <a:pt x="56" y="3"/>
                    <a:pt x="44" y="10"/>
                  </a:cubicBezTo>
                  <a:cubicBezTo>
                    <a:pt x="33" y="19"/>
                    <a:pt x="22" y="30"/>
                    <a:pt x="12" y="41"/>
                  </a:cubicBezTo>
                  <a:cubicBezTo>
                    <a:pt x="4" y="53"/>
                    <a:pt x="0" y="67"/>
                    <a:pt x="0" y="83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7" y="210"/>
                    <a:pt x="15" y="196"/>
                    <a:pt x="23" y="183"/>
                  </a:cubicBezTo>
                  <a:cubicBezTo>
                    <a:pt x="86" y="78"/>
                    <a:pt x="177" y="17"/>
                    <a:pt x="292" y="0"/>
                  </a:cubicBezTo>
                  <a:moveTo>
                    <a:pt x="668" y="0"/>
                  </a:moveTo>
                  <a:cubicBezTo>
                    <a:pt x="432" y="0"/>
                    <a:pt x="432" y="0"/>
                    <a:pt x="432" y="0"/>
                  </a:cubicBezTo>
                  <a:cubicBezTo>
                    <a:pt x="528" y="14"/>
                    <a:pt x="607" y="59"/>
                    <a:pt x="667" y="135"/>
                  </a:cubicBezTo>
                  <a:cubicBezTo>
                    <a:pt x="783" y="135"/>
                    <a:pt x="783" y="135"/>
                    <a:pt x="783" y="135"/>
                  </a:cubicBezTo>
                  <a:cubicBezTo>
                    <a:pt x="783" y="134"/>
                    <a:pt x="783" y="134"/>
                    <a:pt x="782" y="133"/>
                  </a:cubicBezTo>
                  <a:cubicBezTo>
                    <a:pt x="750" y="80"/>
                    <a:pt x="712" y="35"/>
                    <a:pt x="668" y="0"/>
                  </a:cubicBezTo>
                </a:path>
              </a:pathLst>
            </a:custGeom>
            <a:solidFill>
              <a:srgbClr val="2A2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438">
              <a:extLst>
                <a:ext uri="{FF2B5EF4-FFF2-40B4-BE49-F238E27FC236}">
                  <a16:creationId xmlns="" xmlns:a16="http://schemas.microsoft.com/office/drawing/2014/main" id="{8CDC198B-55E8-477F-B5E8-A4C9C19684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8750" y="3221038"/>
              <a:ext cx="269875" cy="177800"/>
            </a:xfrm>
            <a:custGeom>
              <a:avLst/>
              <a:gdLst>
                <a:gd name="T0" fmla="*/ 116 w 170"/>
                <a:gd name="T1" fmla="*/ 0 h 112"/>
                <a:gd name="T2" fmla="*/ 0 w 170"/>
                <a:gd name="T3" fmla="*/ 0 h 112"/>
                <a:gd name="T4" fmla="*/ 34 w 170"/>
                <a:gd name="T5" fmla="*/ 48 h 112"/>
                <a:gd name="T6" fmla="*/ 67 w 170"/>
                <a:gd name="T7" fmla="*/ 112 h 112"/>
                <a:gd name="T8" fmla="*/ 170 w 170"/>
                <a:gd name="T9" fmla="*/ 112 h 112"/>
                <a:gd name="T10" fmla="*/ 116 w 170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112">
                  <a:moveTo>
                    <a:pt x="1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14"/>
                    <a:pt x="23" y="31"/>
                    <a:pt x="34" y="48"/>
                  </a:cubicBezTo>
                  <a:cubicBezTo>
                    <a:pt x="46" y="68"/>
                    <a:pt x="57" y="89"/>
                    <a:pt x="67" y="112"/>
                  </a:cubicBezTo>
                  <a:cubicBezTo>
                    <a:pt x="170" y="112"/>
                    <a:pt x="170" y="112"/>
                    <a:pt x="170" y="112"/>
                  </a:cubicBezTo>
                  <a:cubicBezTo>
                    <a:pt x="155" y="71"/>
                    <a:pt x="137" y="34"/>
                    <a:pt x="116" y="0"/>
                  </a:cubicBezTo>
                </a:path>
              </a:pathLst>
            </a:custGeom>
            <a:solidFill>
              <a:srgbClr val="93B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439">
              <a:extLst>
                <a:ext uri="{FF2B5EF4-FFF2-40B4-BE49-F238E27FC236}">
                  <a16:creationId xmlns="" xmlns:a16="http://schemas.microsoft.com/office/drawing/2014/main" id="{A9013192-64F3-4842-B015-0E3324DBE2A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340350" y="3535363"/>
              <a:ext cx="339725" cy="422275"/>
            </a:xfrm>
            <a:custGeom>
              <a:avLst/>
              <a:gdLst>
                <a:gd name="T0" fmla="*/ 144 w 214"/>
                <a:gd name="T1" fmla="*/ 244 h 266"/>
                <a:gd name="T2" fmla="*/ 144 w 214"/>
                <a:gd name="T3" fmla="*/ 244 h 266"/>
                <a:gd name="T4" fmla="*/ 144 w 214"/>
                <a:gd name="T5" fmla="*/ 244 h 266"/>
                <a:gd name="T6" fmla="*/ 144 w 214"/>
                <a:gd name="T7" fmla="*/ 244 h 266"/>
                <a:gd name="T8" fmla="*/ 144 w 214"/>
                <a:gd name="T9" fmla="*/ 244 h 266"/>
                <a:gd name="T10" fmla="*/ 144 w 214"/>
                <a:gd name="T11" fmla="*/ 244 h 266"/>
                <a:gd name="T12" fmla="*/ 144 w 214"/>
                <a:gd name="T13" fmla="*/ 244 h 266"/>
                <a:gd name="T14" fmla="*/ 144 w 214"/>
                <a:gd name="T15" fmla="*/ 244 h 266"/>
                <a:gd name="T16" fmla="*/ 144 w 214"/>
                <a:gd name="T17" fmla="*/ 244 h 266"/>
                <a:gd name="T18" fmla="*/ 144 w 214"/>
                <a:gd name="T19" fmla="*/ 243 h 266"/>
                <a:gd name="T20" fmla="*/ 144 w 214"/>
                <a:gd name="T21" fmla="*/ 243 h 266"/>
                <a:gd name="T22" fmla="*/ 144 w 214"/>
                <a:gd name="T23" fmla="*/ 243 h 266"/>
                <a:gd name="T24" fmla="*/ 144 w 214"/>
                <a:gd name="T25" fmla="*/ 243 h 266"/>
                <a:gd name="T26" fmla="*/ 144 w 214"/>
                <a:gd name="T27" fmla="*/ 243 h 266"/>
                <a:gd name="T28" fmla="*/ 144 w 214"/>
                <a:gd name="T29" fmla="*/ 243 h 266"/>
                <a:gd name="T30" fmla="*/ 144 w 214"/>
                <a:gd name="T31" fmla="*/ 243 h 266"/>
                <a:gd name="T32" fmla="*/ 144 w 214"/>
                <a:gd name="T33" fmla="*/ 243 h 266"/>
                <a:gd name="T34" fmla="*/ 144 w 214"/>
                <a:gd name="T35" fmla="*/ 243 h 266"/>
                <a:gd name="T36" fmla="*/ 144 w 214"/>
                <a:gd name="T37" fmla="*/ 242 h 266"/>
                <a:gd name="T38" fmla="*/ 144 w 214"/>
                <a:gd name="T39" fmla="*/ 242 h 266"/>
                <a:gd name="T40" fmla="*/ 144 w 214"/>
                <a:gd name="T41" fmla="*/ 242 h 266"/>
                <a:gd name="T42" fmla="*/ 144 w 214"/>
                <a:gd name="T43" fmla="*/ 242 h 266"/>
                <a:gd name="T44" fmla="*/ 144 w 214"/>
                <a:gd name="T45" fmla="*/ 242 h 266"/>
                <a:gd name="T46" fmla="*/ 144 w 214"/>
                <a:gd name="T47" fmla="*/ 242 h 266"/>
                <a:gd name="T48" fmla="*/ 144 w 214"/>
                <a:gd name="T49" fmla="*/ 242 h 266"/>
                <a:gd name="T50" fmla="*/ 144 w 214"/>
                <a:gd name="T51" fmla="*/ 242 h 266"/>
                <a:gd name="T52" fmla="*/ 144 w 214"/>
                <a:gd name="T53" fmla="*/ 242 h 266"/>
                <a:gd name="T54" fmla="*/ 144 w 214"/>
                <a:gd name="T55" fmla="*/ 242 h 266"/>
                <a:gd name="T56" fmla="*/ 144 w 214"/>
                <a:gd name="T57" fmla="*/ 241 h 266"/>
                <a:gd name="T58" fmla="*/ 144 w 214"/>
                <a:gd name="T59" fmla="*/ 242 h 266"/>
                <a:gd name="T60" fmla="*/ 144 w 214"/>
                <a:gd name="T61" fmla="*/ 241 h 266"/>
                <a:gd name="T62" fmla="*/ 144 w 214"/>
                <a:gd name="T63" fmla="*/ 241 h 266"/>
                <a:gd name="T64" fmla="*/ 144 w 214"/>
                <a:gd name="T65" fmla="*/ 241 h 266"/>
                <a:gd name="T66" fmla="*/ 133 w 214"/>
                <a:gd name="T67" fmla="*/ 0 h 266"/>
                <a:gd name="T68" fmla="*/ 34 w 214"/>
                <a:gd name="T69" fmla="*/ 0 h 266"/>
                <a:gd name="T70" fmla="*/ 34 w 214"/>
                <a:gd name="T71" fmla="*/ 2 h 266"/>
                <a:gd name="T72" fmla="*/ 34 w 214"/>
                <a:gd name="T73" fmla="*/ 2 h 266"/>
                <a:gd name="T74" fmla="*/ 76 w 214"/>
                <a:gd name="T75" fmla="*/ 36 h 266"/>
                <a:gd name="T76" fmla="*/ 102 w 214"/>
                <a:gd name="T77" fmla="*/ 198 h 266"/>
                <a:gd name="T78" fmla="*/ 102 w 214"/>
                <a:gd name="T79" fmla="*/ 198 h 266"/>
                <a:gd name="T80" fmla="*/ 98 w 214"/>
                <a:gd name="T81" fmla="*/ 198 h 266"/>
                <a:gd name="T82" fmla="*/ 46 w 214"/>
                <a:gd name="T83" fmla="*/ 198 h 266"/>
                <a:gd name="T84" fmla="*/ 0 w 214"/>
                <a:gd name="T85" fmla="*/ 244 h 266"/>
                <a:gd name="T86" fmla="*/ 0 w 214"/>
                <a:gd name="T87" fmla="*/ 266 h 266"/>
                <a:gd name="T88" fmla="*/ 214 w 214"/>
                <a:gd name="T89" fmla="*/ 266 h 266"/>
                <a:gd name="T90" fmla="*/ 144 w 214"/>
                <a:gd name="T91" fmla="*/ 235 h 266"/>
                <a:gd name="T92" fmla="*/ 144 w 214"/>
                <a:gd name="T93" fmla="*/ 241 h 266"/>
                <a:gd name="T94" fmla="*/ 136 w 214"/>
                <a:gd name="T95" fmla="*/ 218 h 266"/>
                <a:gd name="T96" fmla="*/ 133 w 214"/>
                <a:gd name="T97" fmla="*/ 185 h 266"/>
                <a:gd name="T98" fmla="*/ 131 w 214"/>
                <a:gd name="T99" fmla="*/ 185 h 266"/>
                <a:gd name="T100" fmla="*/ 131 w 214"/>
                <a:gd name="T101" fmla="*/ 161 h 266"/>
                <a:gd name="T102" fmla="*/ 109 w 214"/>
                <a:gd name="T103" fmla="*/ 36 h 266"/>
                <a:gd name="T104" fmla="*/ 133 w 214"/>
                <a:gd name="T105" fmla="*/ 2 h 266"/>
                <a:gd name="T106" fmla="*/ 133 w 214"/>
                <a:gd name="T107" fmla="*/ 2 h 266"/>
                <a:gd name="T108" fmla="*/ 133 w 214"/>
                <a:gd name="T109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4" h="266">
                  <a:moveTo>
                    <a:pt x="144" y="244"/>
                  </a:moveTo>
                  <a:cubicBezTo>
                    <a:pt x="144" y="244"/>
                    <a:pt x="144" y="244"/>
                    <a:pt x="144" y="244"/>
                  </a:cubicBezTo>
                  <a:cubicBezTo>
                    <a:pt x="144" y="244"/>
                    <a:pt x="144" y="244"/>
                    <a:pt x="144" y="244"/>
                  </a:cubicBezTo>
                  <a:moveTo>
                    <a:pt x="144" y="244"/>
                  </a:moveTo>
                  <a:cubicBezTo>
                    <a:pt x="144" y="244"/>
                    <a:pt x="144" y="244"/>
                    <a:pt x="144" y="244"/>
                  </a:cubicBezTo>
                  <a:cubicBezTo>
                    <a:pt x="144" y="244"/>
                    <a:pt x="144" y="244"/>
                    <a:pt x="144" y="244"/>
                  </a:cubicBezTo>
                  <a:moveTo>
                    <a:pt x="144" y="244"/>
                  </a:moveTo>
                  <a:cubicBezTo>
                    <a:pt x="144" y="244"/>
                    <a:pt x="144" y="244"/>
                    <a:pt x="144" y="244"/>
                  </a:cubicBezTo>
                  <a:cubicBezTo>
                    <a:pt x="144" y="244"/>
                    <a:pt x="144" y="244"/>
                    <a:pt x="144" y="244"/>
                  </a:cubicBezTo>
                  <a:moveTo>
                    <a:pt x="144" y="243"/>
                  </a:moveTo>
                  <a:cubicBezTo>
                    <a:pt x="144" y="243"/>
                    <a:pt x="144" y="243"/>
                    <a:pt x="144" y="243"/>
                  </a:cubicBezTo>
                  <a:cubicBezTo>
                    <a:pt x="144" y="243"/>
                    <a:pt x="144" y="243"/>
                    <a:pt x="144" y="243"/>
                  </a:cubicBezTo>
                  <a:moveTo>
                    <a:pt x="144" y="243"/>
                  </a:moveTo>
                  <a:cubicBezTo>
                    <a:pt x="144" y="243"/>
                    <a:pt x="144" y="243"/>
                    <a:pt x="144" y="243"/>
                  </a:cubicBezTo>
                  <a:cubicBezTo>
                    <a:pt x="144" y="243"/>
                    <a:pt x="144" y="243"/>
                    <a:pt x="144" y="243"/>
                  </a:cubicBezTo>
                  <a:moveTo>
                    <a:pt x="144" y="243"/>
                  </a:moveTo>
                  <a:cubicBezTo>
                    <a:pt x="144" y="243"/>
                    <a:pt x="144" y="243"/>
                    <a:pt x="144" y="243"/>
                  </a:cubicBezTo>
                  <a:cubicBezTo>
                    <a:pt x="144" y="243"/>
                    <a:pt x="144" y="243"/>
                    <a:pt x="144" y="243"/>
                  </a:cubicBezTo>
                  <a:moveTo>
                    <a:pt x="144" y="242"/>
                  </a:moveTo>
                  <a:cubicBezTo>
                    <a:pt x="144" y="242"/>
                    <a:pt x="144" y="242"/>
                    <a:pt x="144" y="242"/>
                  </a:cubicBezTo>
                  <a:cubicBezTo>
                    <a:pt x="144" y="242"/>
                    <a:pt x="144" y="242"/>
                    <a:pt x="144" y="242"/>
                  </a:cubicBezTo>
                  <a:moveTo>
                    <a:pt x="144" y="242"/>
                  </a:moveTo>
                  <a:cubicBezTo>
                    <a:pt x="144" y="242"/>
                    <a:pt x="144" y="242"/>
                    <a:pt x="144" y="242"/>
                  </a:cubicBezTo>
                  <a:cubicBezTo>
                    <a:pt x="144" y="242"/>
                    <a:pt x="144" y="242"/>
                    <a:pt x="144" y="242"/>
                  </a:cubicBezTo>
                  <a:moveTo>
                    <a:pt x="144" y="242"/>
                  </a:moveTo>
                  <a:cubicBezTo>
                    <a:pt x="144" y="242"/>
                    <a:pt x="144" y="242"/>
                    <a:pt x="144" y="242"/>
                  </a:cubicBezTo>
                  <a:cubicBezTo>
                    <a:pt x="144" y="242"/>
                    <a:pt x="144" y="242"/>
                    <a:pt x="144" y="242"/>
                  </a:cubicBezTo>
                  <a:moveTo>
                    <a:pt x="144" y="242"/>
                  </a:moveTo>
                  <a:cubicBezTo>
                    <a:pt x="144" y="241"/>
                    <a:pt x="144" y="241"/>
                    <a:pt x="144" y="241"/>
                  </a:cubicBezTo>
                  <a:cubicBezTo>
                    <a:pt x="144" y="241"/>
                    <a:pt x="144" y="241"/>
                    <a:pt x="144" y="242"/>
                  </a:cubicBezTo>
                  <a:moveTo>
                    <a:pt x="144" y="241"/>
                  </a:moveTo>
                  <a:cubicBezTo>
                    <a:pt x="144" y="241"/>
                    <a:pt x="144" y="241"/>
                    <a:pt x="144" y="241"/>
                  </a:cubicBezTo>
                  <a:cubicBezTo>
                    <a:pt x="144" y="241"/>
                    <a:pt x="144" y="241"/>
                    <a:pt x="144" y="241"/>
                  </a:cubicBezTo>
                  <a:moveTo>
                    <a:pt x="133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1"/>
                    <a:pt x="34" y="1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9" y="30"/>
                    <a:pt x="76" y="36"/>
                  </a:cubicBezTo>
                  <a:cubicBezTo>
                    <a:pt x="88" y="87"/>
                    <a:pt x="97" y="141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1" y="198"/>
                    <a:pt x="100" y="198"/>
                    <a:pt x="98" y="198"/>
                  </a:cubicBezTo>
                  <a:cubicBezTo>
                    <a:pt x="46" y="198"/>
                    <a:pt x="46" y="198"/>
                    <a:pt x="46" y="198"/>
                  </a:cubicBezTo>
                  <a:cubicBezTo>
                    <a:pt x="21" y="198"/>
                    <a:pt x="0" y="219"/>
                    <a:pt x="0" y="244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14" y="266"/>
                    <a:pt x="214" y="266"/>
                    <a:pt x="214" y="266"/>
                  </a:cubicBezTo>
                  <a:cubicBezTo>
                    <a:pt x="194" y="250"/>
                    <a:pt x="170" y="239"/>
                    <a:pt x="144" y="235"/>
                  </a:cubicBezTo>
                  <a:cubicBezTo>
                    <a:pt x="144" y="237"/>
                    <a:pt x="144" y="239"/>
                    <a:pt x="144" y="241"/>
                  </a:cubicBezTo>
                  <a:cubicBezTo>
                    <a:pt x="144" y="232"/>
                    <a:pt x="141" y="225"/>
                    <a:pt x="136" y="218"/>
                  </a:cubicBezTo>
                  <a:cubicBezTo>
                    <a:pt x="135" y="207"/>
                    <a:pt x="134" y="196"/>
                    <a:pt x="133" y="185"/>
                  </a:cubicBezTo>
                  <a:cubicBezTo>
                    <a:pt x="131" y="185"/>
                    <a:pt x="131" y="185"/>
                    <a:pt x="131" y="185"/>
                  </a:cubicBezTo>
                  <a:cubicBezTo>
                    <a:pt x="131" y="161"/>
                    <a:pt x="131" y="161"/>
                    <a:pt x="131" y="161"/>
                  </a:cubicBezTo>
                  <a:cubicBezTo>
                    <a:pt x="125" y="117"/>
                    <a:pt x="118" y="75"/>
                    <a:pt x="109" y="36"/>
                  </a:cubicBezTo>
                  <a:cubicBezTo>
                    <a:pt x="138" y="28"/>
                    <a:pt x="133" y="2"/>
                    <a:pt x="133" y="2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33" y="2"/>
                    <a:pt x="133" y="1"/>
                    <a:pt x="133" y="0"/>
                  </a:cubicBezTo>
                </a:path>
              </a:pathLst>
            </a:custGeom>
            <a:solidFill>
              <a:srgbClr val="D2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440">
              <a:extLst>
                <a:ext uri="{FF2B5EF4-FFF2-40B4-BE49-F238E27FC236}">
                  <a16:creationId xmlns="" xmlns:a16="http://schemas.microsoft.com/office/drawing/2014/main" id="{A40C49FB-E1FC-47F0-A0FB-6182F8B519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5113" y="3398838"/>
              <a:ext cx="206375" cy="136525"/>
            </a:xfrm>
            <a:custGeom>
              <a:avLst/>
              <a:gdLst>
                <a:gd name="T0" fmla="*/ 103 w 130"/>
                <a:gd name="T1" fmla="*/ 0 h 86"/>
                <a:gd name="T2" fmla="*/ 0 w 130"/>
                <a:gd name="T3" fmla="*/ 0 h 86"/>
                <a:gd name="T4" fmla="*/ 31 w 130"/>
                <a:gd name="T5" fmla="*/ 86 h 86"/>
                <a:gd name="T6" fmla="*/ 130 w 130"/>
                <a:gd name="T7" fmla="*/ 86 h 86"/>
                <a:gd name="T8" fmla="*/ 103 w 130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86">
                  <a:moveTo>
                    <a:pt x="10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27"/>
                    <a:pt x="22" y="56"/>
                    <a:pt x="31" y="86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22" y="56"/>
                    <a:pt x="113" y="28"/>
                    <a:pt x="103" y="0"/>
                  </a:cubicBezTo>
                </a:path>
              </a:pathLst>
            </a:custGeom>
            <a:solidFill>
              <a:srgbClr val="CB7B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441">
              <a:extLst>
                <a:ext uri="{FF2B5EF4-FFF2-40B4-BE49-F238E27FC236}">
                  <a16:creationId xmlns="" xmlns:a16="http://schemas.microsoft.com/office/drawing/2014/main" id="{43CD8DD3-E38D-494F-81D6-70F8FACC7F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8313" y="3790951"/>
              <a:ext cx="3175" cy="38100"/>
            </a:xfrm>
            <a:custGeom>
              <a:avLst/>
              <a:gdLst>
                <a:gd name="T0" fmla="*/ 0 w 2"/>
                <a:gd name="T1" fmla="*/ 0 h 24"/>
                <a:gd name="T2" fmla="*/ 0 w 2"/>
                <a:gd name="T3" fmla="*/ 24 h 24"/>
                <a:gd name="T4" fmla="*/ 2 w 2"/>
                <a:gd name="T5" fmla="*/ 24 h 24"/>
                <a:gd name="T6" fmla="*/ 0 w 2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4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16"/>
                    <a:pt x="1" y="8"/>
                    <a:pt x="0" y="0"/>
                  </a:cubicBezTo>
                </a:path>
              </a:pathLst>
            </a:custGeom>
            <a:solidFill>
              <a:srgbClr val="A3B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442">
              <a:extLst>
                <a:ext uri="{FF2B5EF4-FFF2-40B4-BE49-F238E27FC236}">
                  <a16:creationId xmlns="" xmlns:a16="http://schemas.microsoft.com/office/drawing/2014/main" id="{1F5BCB8C-8553-491A-B9E7-A1632DE9914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340350" y="4446588"/>
              <a:ext cx="411163" cy="146050"/>
            </a:xfrm>
            <a:custGeom>
              <a:avLst/>
              <a:gdLst>
                <a:gd name="T0" fmla="*/ 217 w 259"/>
                <a:gd name="T1" fmla="*/ 71 h 92"/>
                <a:gd name="T2" fmla="*/ 0 w 259"/>
                <a:gd name="T3" fmla="*/ 71 h 92"/>
                <a:gd name="T4" fmla="*/ 0 w 259"/>
                <a:gd name="T5" fmla="*/ 92 h 92"/>
                <a:gd name="T6" fmla="*/ 186 w 259"/>
                <a:gd name="T7" fmla="*/ 92 h 92"/>
                <a:gd name="T8" fmla="*/ 217 w 259"/>
                <a:gd name="T9" fmla="*/ 71 h 92"/>
                <a:gd name="T10" fmla="*/ 259 w 259"/>
                <a:gd name="T11" fmla="*/ 0 h 92"/>
                <a:gd name="T12" fmla="*/ 0 w 259"/>
                <a:gd name="T13" fmla="*/ 0 h 92"/>
                <a:gd name="T14" fmla="*/ 0 w 259"/>
                <a:gd name="T15" fmla="*/ 53 h 92"/>
                <a:gd name="T16" fmla="*/ 233 w 259"/>
                <a:gd name="T17" fmla="*/ 53 h 92"/>
                <a:gd name="T18" fmla="*/ 259 w 259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9" h="92">
                  <a:moveTo>
                    <a:pt x="217" y="71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86" y="92"/>
                    <a:pt x="186" y="92"/>
                    <a:pt x="186" y="92"/>
                  </a:cubicBezTo>
                  <a:cubicBezTo>
                    <a:pt x="197" y="86"/>
                    <a:pt x="207" y="79"/>
                    <a:pt x="217" y="71"/>
                  </a:cubicBezTo>
                  <a:moveTo>
                    <a:pt x="2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33" y="53"/>
                    <a:pt x="233" y="53"/>
                    <a:pt x="233" y="53"/>
                  </a:cubicBezTo>
                  <a:cubicBezTo>
                    <a:pt x="245" y="38"/>
                    <a:pt x="254" y="20"/>
                    <a:pt x="259" y="0"/>
                  </a:cubicBezTo>
                </a:path>
              </a:pathLst>
            </a:custGeom>
            <a:solidFill>
              <a:srgbClr val="D2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443">
              <a:extLst>
                <a:ext uri="{FF2B5EF4-FFF2-40B4-BE49-F238E27FC236}">
                  <a16:creationId xmlns="" xmlns:a16="http://schemas.microsoft.com/office/drawing/2014/main" id="{9379484A-9A3F-4BF3-8166-316BEC70EC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0350" y="3957638"/>
              <a:ext cx="417513" cy="488950"/>
            </a:xfrm>
            <a:custGeom>
              <a:avLst/>
              <a:gdLst>
                <a:gd name="T0" fmla="*/ 214 w 263"/>
                <a:gd name="T1" fmla="*/ 0 h 309"/>
                <a:gd name="T2" fmla="*/ 0 w 263"/>
                <a:gd name="T3" fmla="*/ 0 h 309"/>
                <a:gd name="T4" fmla="*/ 0 w 263"/>
                <a:gd name="T5" fmla="*/ 309 h 309"/>
                <a:gd name="T6" fmla="*/ 259 w 263"/>
                <a:gd name="T7" fmla="*/ 309 h 309"/>
                <a:gd name="T8" fmla="*/ 263 w 263"/>
                <a:gd name="T9" fmla="*/ 277 h 309"/>
                <a:gd name="T10" fmla="*/ 263 w 263"/>
                <a:gd name="T11" fmla="*/ 106 h 309"/>
                <a:gd name="T12" fmla="*/ 214 w 263"/>
                <a:gd name="T13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309">
                  <a:moveTo>
                    <a:pt x="2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59" y="309"/>
                    <a:pt x="259" y="309"/>
                    <a:pt x="259" y="309"/>
                  </a:cubicBezTo>
                  <a:cubicBezTo>
                    <a:pt x="262" y="299"/>
                    <a:pt x="263" y="288"/>
                    <a:pt x="263" y="277"/>
                  </a:cubicBezTo>
                  <a:cubicBezTo>
                    <a:pt x="263" y="106"/>
                    <a:pt x="263" y="106"/>
                    <a:pt x="263" y="106"/>
                  </a:cubicBezTo>
                  <a:cubicBezTo>
                    <a:pt x="263" y="63"/>
                    <a:pt x="244" y="25"/>
                    <a:pt x="214" y="0"/>
                  </a:cubicBezTo>
                </a:path>
              </a:pathLst>
            </a:custGeom>
            <a:solidFill>
              <a:srgbClr val="93B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444">
              <a:extLst>
                <a:ext uri="{FF2B5EF4-FFF2-40B4-BE49-F238E27FC236}">
                  <a16:creationId xmlns="" xmlns:a16="http://schemas.microsoft.com/office/drawing/2014/main" id="{628A3595-75A7-4E9B-8ECA-E314406C40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0350" y="4530726"/>
              <a:ext cx="369888" cy="28575"/>
            </a:xfrm>
            <a:custGeom>
              <a:avLst/>
              <a:gdLst>
                <a:gd name="T0" fmla="*/ 233 w 233"/>
                <a:gd name="T1" fmla="*/ 0 h 18"/>
                <a:gd name="T2" fmla="*/ 0 w 233"/>
                <a:gd name="T3" fmla="*/ 0 h 18"/>
                <a:gd name="T4" fmla="*/ 0 w 233"/>
                <a:gd name="T5" fmla="*/ 18 h 18"/>
                <a:gd name="T6" fmla="*/ 217 w 233"/>
                <a:gd name="T7" fmla="*/ 18 h 18"/>
                <a:gd name="T8" fmla="*/ 233 w 233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18">
                  <a:moveTo>
                    <a:pt x="2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17" y="18"/>
                    <a:pt x="217" y="18"/>
                    <a:pt x="217" y="18"/>
                  </a:cubicBezTo>
                  <a:cubicBezTo>
                    <a:pt x="223" y="12"/>
                    <a:pt x="228" y="7"/>
                    <a:pt x="233" y="0"/>
                  </a:cubicBezTo>
                </a:path>
              </a:pathLst>
            </a:custGeom>
            <a:solidFill>
              <a:srgbClr val="48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445">
              <a:extLst>
                <a:ext uri="{FF2B5EF4-FFF2-40B4-BE49-F238E27FC236}">
                  <a16:creationId xmlns="" xmlns:a16="http://schemas.microsoft.com/office/drawing/2014/main" id="{2FF32457-EAB0-4362-A281-598376E72D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5113" y="4619626"/>
              <a:ext cx="219075" cy="47625"/>
            </a:xfrm>
            <a:custGeom>
              <a:avLst/>
              <a:gdLst>
                <a:gd name="T0" fmla="*/ 138 w 138"/>
                <a:gd name="T1" fmla="*/ 0 h 30"/>
                <a:gd name="T2" fmla="*/ 0 w 138"/>
                <a:gd name="T3" fmla="*/ 0 h 30"/>
                <a:gd name="T4" fmla="*/ 43 w 138"/>
                <a:gd name="T5" fmla="*/ 30 h 30"/>
                <a:gd name="T6" fmla="*/ 95 w 138"/>
                <a:gd name="T7" fmla="*/ 30 h 30"/>
                <a:gd name="T8" fmla="*/ 138 w 13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30">
                  <a:moveTo>
                    <a:pt x="1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7"/>
                    <a:pt x="23" y="30"/>
                    <a:pt x="43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115" y="30"/>
                    <a:pt x="131" y="17"/>
                    <a:pt x="138" y="0"/>
                  </a:cubicBezTo>
                </a:path>
              </a:pathLst>
            </a:custGeom>
            <a:solidFill>
              <a:srgbClr val="D2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446">
              <a:extLst>
                <a:ext uri="{FF2B5EF4-FFF2-40B4-BE49-F238E27FC236}">
                  <a16:creationId xmlns="" xmlns:a16="http://schemas.microsoft.com/office/drawing/2014/main" id="{16BC624E-ECFC-48D9-8EFD-CD67153BB8E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340350" y="4592638"/>
              <a:ext cx="295275" cy="26988"/>
            </a:xfrm>
            <a:custGeom>
              <a:avLst/>
              <a:gdLst>
                <a:gd name="T0" fmla="*/ 144 w 186"/>
                <a:gd name="T1" fmla="*/ 7 h 17"/>
                <a:gd name="T2" fmla="*/ 145 w 186"/>
                <a:gd name="T3" fmla="*/ 0 h 17"/>
                <a:gd name="T4" fmla="*/ 144 w 186"/>
                <a:gd name="T5" fmla="*/ 7 h 17"/>
                <a:gd name="T6" fmla="*/ 186 w 186"/>
                <a:gd name="T7" fmla="*/ 0 h 17"/>
                <a:gd name="T8" fmla="*/ 0 w 186"/>
                <a:gd name="T9" fmla="*/ 0 h 17"/>
                <a:gd name="T10" fmla="*/ 0 w 186"/>
                <a:gd name="T11" fmla="*/ 0 h 17"/>
                <a:gd name="T12" fmla="*/ 3 w 186"/>
                <a:gd name="T13" fmla="*/ 17 h 17"/>
                <a:gd name="T14" fmla="*/ 141 w 186"/>
                <a:gd name="T15" fmla="*/ 17 h 17"/>
                <a:gd name="T16" fmla="*/ 143 w 186"/>
                <a:gd name="T17" fmla="*/ 12 h 17"/>
                <a:gd name="T18" fmla="*/ 143 w 186"/>
                <a:gd name="T19" fmla="*/ 13 h 17"/>
                <a:gd name="T20" fmla="*/ 186 w 186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7">
                  <a:moveTo>
                    <a:pt x="144" y="7"/>
                  </a:moveTo>
                  <a:cubicBezTo>
                    <a:pt x="144" y="5"/>
                    <a:pt x="145" y="3"/>
                    <a:pt x="145" y="0"/>
                  </a:cubicBezTo>
                  <a:cubicBezTo>
                    <a:pt x="145" y="3"/>
                    <a:pt x="144" y="5"/>
                    <a:pt x="144" y="7"/>
                  </a:cubicBezTo>
                  <a:moveTo>
                    <a:pt x="18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" y="12"/>
                    <a:pt x="3" y="17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42" y="16"/>
                    <a:pt x="142" y="14"/>
                    <a:pt x="143" y="12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58" y="11"/>
                    <a:pt x="172" y="6"/>
                    <a:pt x="186" y="0"/>
                  </a:cubicBezTo>
                </a:path>
              </a:pathLst>
            </a:custGeom>
            <a:solidFill>
              <a:srgbClr val="48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447">
              <a:extLst>
                <a:ext uri="{FF2B5EF4-FFF2-40B4-BE49-F238E27FC236}">
                  <a16:creationId xmlns="" xmlns:a16="http://schemas.microsoft.com/office/drawing/2014/main" id="{4394BBBF-7182-4E28-A243-FEF4D88B0E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32225" y="3849688"/>
              <a:ext cx="228600" cy="817563"/>
            </a:xfrm>
            <a:custGeom>
              <a:avLst/>
              <a:gdLst>
                <a:gd name="T0" fmla="*/ 144 w 144"/>
                <a:gd name="T1" fmla="*/ 469 h 516"/>
                <a:gd name="T2" fmla="*/ 98 w 144"/>
                <a:gd name="T3" fmla="*/ 516 h 516"/>
                <a:gd name="T4" fmla="*/ 46 w 144"/>
                <a:gd name="T5" fmla="*/ 516 h 516"/>
                <a:gd name="T6" fmla="*/ 0 w 144"/>
                <a:gd name="T7" fmla="*/ 469 h 516"/>
                <a:gd name="T8" fmla="*/ 0 w 144"/>
                <a:gd name="T9" fmla="*/ 46 h 516"/>
                <a:gd name="T10" fmla="*/ 46 w 144"/>
                <a:gd name="T11" fmla="*/ 0 h 516"/>
                <a:gd name="T12" fmla="*/ 98 w 144"/>
                <a:gd name="T13" fmla="*/ 0 h 516"/>
                <a:gd name="T14" fmla="*/ 144 w 144"/>
                <a:gd name="T15" fmla="*/ 46 h 516"/>
                <a:gd name="T16" fmla="*/ 144 w 144"/>
                <a:gd name="T17" fmla="*/ 469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516">
                  <a:moveTo>
                    <a:pt x="144" y="469"/>
                  </a:moveTo>
                  <a:cubicBezTo>
                    <a:pt x="144" y="495"/>
                    <a:pt x="124" y="516"/>
                    <a:pt x="98" y="516"/>
                  </a:cubicBezTo>
                  <a:cubicBezTo>
                    <a:pt x="46" y="516"/>
                    <a:pt x="46" y="516"/>
                    <a:pt x="46" y="516"/>
                  </a:cubicBezTo>
                  <a:cubicBezTo>
                    <a:pt x="20" y="516"/>
                    <a:pt x="0" y="495"/>
                    <a:pt x="0" y="469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0" y="0"/>
                    <a:pt x="4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24" y="0"/>
                    <a:pt x="144" y="21"/>
                    <a:pt x="144" y="46"/>
                  </a:cubicBezTo>
                  <a:lnTo>
                    <a:pt x="144" y="469"/>
                  </a:lnTo>
                  <a:close/>
                </a:path>
              </a:pathLst>
            </a:custGeom>
            <a:solidFill>
              <a:srgbClr val="3D4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448">
              <a:extLst>
                <a:ext uri="{FF2B5EF4-FFF2-40B4-BE49-F238E27FC236}">
                  <a16:creationId xmlns="" xmlns:a16="http://schemas.microsoft.com/office/drawing/2014/main" id="{01B66D65-F104-47BE-B2D2-B71A0C7F1C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43313" y="3903663"/>
              <a:ext cx="190500" cy="704850"/>
            </a:xfrm>
            <a:custGeom>
              <a:avLst/>
              <a:gdLst>
                <a:gd name="T0" fmla="*/ 119 w 120"/>
                <a:gd name="T1" fmla="*/ 435 h 445"/>
                <a:gd name="T2" fmla="*/ 119 w 120"/>
                <a:gd name="T3" fmla="*/ 12 h 445"/>
                <a:gd name="T4" fmla="*/ 120 w 120"/>
                <a:gd name="T5" fmla="*/ 0 h 445"/>
                <a:gd name="T6" fmla="*/ 0 w 120"/>
                <a:gd name="T7" fmla="*/ 137 h 445"/>
                <a:gd name="T8" fmla="*/ 0 w 120"/>
                <a:gd name="T9" fmla="*/ 308 h 445"/>
                <a:gd name="T10" fmla="*/ 120 w 120"/>
                <a:gd name="T11" fmla="*/ 445 h 445"/>
                <a:gd name="T12" fmla="*/ 119 w 120"/>
                <a:gd name="T13" fmla="*/ 43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445">
                  <a:moveTo>
                    <a:pt x="119" y="435"/>
                  </a:moveTo>
                  <a:cubicBezTo>
                    <a:pt x="119" y="12"/>
                    <a:pt x="119" y="12"/>
                    <a:pt x="119" y="12"/>
                  </a:cubicBezTo>
                  <a:cubicBezTo>
                    <a:pt x="119" y="8"/>
                    <a:pt x="119" y="4"/>
                    <a:pt x="120" y="0"/>
                  </a:cubicBezTo>
                  <a:cubicBezTo>
                    <a:pt x="53" y="9"/>
                    <a:pt x="0" y="67"/>
                    <a:pt x="0" y="137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378"/>
                    <a:pt x="52" y="435"/>
                    <a:pt x="120" y="445"/>
                  </a:cubicBezTo>
                  <a:cubicBezTo>
                    <a:pt x="119" y="442"/>
                    <a:pt x="119" y="438"/>
                    <a:pt x="119" y="435"/>
                  </a:cubicBezTo>
                  <a:close/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449">
              <a:extLst>
                <a:ext uri="{FF2B5EF4-FFF2-40B4-BE49-F238E27FC236}">
                  <a16:creationId xmlns="" xmlns:a16="http://schemas.microsoft.com/office/drawing/2014/main" id="{15636CB4-86EE-4D33-891C-F26B4E97E6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29225" y="3849688"/>
              <a:ext cx="230188" cy="817563"/>
            </a:xfrm>
            <a:custGeom>
              <a:avLst/>
              <a:gdLst>
                <a:gd name="T0" fmla="*/ 0 w 145"/>
                <a:gd name="T1" fmla="*/ 46 h 516"/>
                <a:gd name="T2" fmla="*/ 47 w 145"/>
                <a:gd name="T3" fmla="*/ 0 h 516"/>
                <a:gd name="T4" fmla="*/ 98 w 145"/>
                <a:gd name="T5" fmla="*/ 0 h 516"/>
                <a:gd name="T6" fmla="*/ 145 w 145"/>
                <a:gd name="T7" fmla="*/ 46 h 516"/>
                <a:gd name="T8" fmla="*/ 145 w 145"/>
                <a:gd name="T9" fmla="*/ 469 h 516"/>
                <a:gd name="T10" fmla="*/ 98 w 145"/>
                <a:gd name="T11" fmla="*/ 516 h 516"/>
                <a:gd name="T12" fmla="*/ 47 w 145"/>
                <a:gd name="T13" fmla="*/ 516 h 516"/>
                <a:gd name="T14" fmla="*/ 0 w 145"/>
                <a:gd name="T15" fmla="*/ 469 h 516"/>
                <a:gd name="T16" fmla="*/ 0 w 145"/>
                <a:gd name="T17" fmla="*/ 4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516">
                  <a:moveTo>
                    <a:pt x="0" y="46"/>
                  </a:moveTo>
                  <a:cubicBezTo>
                    <a:pt x="0" y="21"/>
                    <a:pt x="21" y="0"/>
                    <a:pt x="47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24" y="0"/>
                    <a:pt x="145" y="21"/>
                    <a:pt x="145" y="46"/>
                  </a:cubicBezTo>
                  <a:cubicBezTo>
                    <a:pt x="145" y="469"/>
                    <a:pt x="145" y="469"/>
                    <a:pt x="145" y="469"/>
                  </a:cubicBezTo>
                  <a:cubicBezTo>
                    <a:pt x="145" y="495"/>
                    <a:pt x="124" y="516"/>
                    <a:pt x="98" y="516"/>
                  </a:cubicBezTo>
                  <a:cubicBezTo>
                    <a:pt x="47" y="516"/>
                    <a:pt x="47" y="516"/>
                    <a:pt x="47" y="516"/>
                  </a:cubicBezTo>
                  <a:cubicBezTo>
                    <a:pt x="21" y="516"/>
                    <a:pt x="0" y="495"/>
                    <a:pt x="0" y="469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3D4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450">
              <a:extLst>
                <a:ext uri="{FF2B5EF4-FFF2-40B4-BE49-F238E27FC236}">
                  <a16:creationId xmlns="" xmlns:a16="http://schemas.microsoft.com/office/drawing/2014/main" id="{F7DB1E82-66A2-4A2F-B0F3-6DDD5ECF14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41750" y="2900363"/>
              <a:ext cx="1604963" cy="985838"/>
            </a:xfrm>
            <a:custGeom>
              <a:avLst/>
              <a:gdLst>
                <a:gd name="T0" fmla="*/ 1011 w 1011"/>
                <a:gd name="T1" fmla="*/ 619 h 622"/>
                <a:gd name="T2" fmla="*/ 899 w 1011"/>
                <a:gd name="T3" fmla="*/ 218 h 622"/>
                <a:gd name="T4" fmla="*/ 505 w 1011"/>
                <a:gd name="T5" fmla="*/ 0 h 622"/>
                <a:gd name="T6" fmla="*/ 112 w 1011"/>
                <a:gd name="T7" fmla="*/ 218 h 622"/>
                <a:gd name="T8" fmla="*/ 0 w 1011"/>
                <a:gd name="T9" fmla="*/ 622 h 622"/>
                <a:gd name="T10" fmla="*/ 34 w 1011"/>
                <a:gd name="T11" fmla="*/ 600 h 622"/>
                <a:gd name="T12" fmla="*/ 140 w 1011"/>
                <a:gd name="T13" fmla="*/ 235 h 622"/>
                <a:gd name="T14" fmla="*/ 505 w 1011"/>
                <a:gd name="T15" fmla="*/ 32 h 622"/>
                <a:gd name="T16" fmla="*/ 871 w 1011"/>
                <a:gd name="T17" fmla="*/ 235 h 622"/>
                <a:gd name="T18" fmla="*/ 977 w 1011"/>
                <a:gd name="T19" fmla="*/ 599 h 622"/>
                <a:gd name="T20" fmla="*/ 1011 w 1011"/>
                <a:gd name="T21" fmla="*/ 619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1" h="622">
                  <a:moveTo>
                    <a:pt x="1011" y="619"/>
                  </a:moveTo>
                  <a:cubicBezTo>
                    <a:pt x="998" y="457"/>
                    <a:pt x="960" y="320"/>
                    <a:pt x="899" y="218"/>
                  </a:cubicBezTo>
                  <a:cubicBezTo>
                    <a:pt x="811" y="73"/>
                    <a:pt x="679" y="0"/>
                    <a:pt x="505" y="0"/>
                  </a:cubicBezTo>
                  <a:cubicBezTo>
                    <a:pt x="332" y="0"/>
                    <a:pt x="200" y="73"/>
                    <a:pt x="112" y="218"/>
                  </a:cubicBezTo>
                  <a:cubicBezTo>
                    <a:pt x="50" y="320"/>
                    <a:pt x="12" y="459"/>
                    <a:pt x="0" y="622"/>
                  </a:cubicBezTo>
                  <a:cubicBezTo>
                    <a:pt x="7" y="610"/>
                    <a:pt x="20" y="601"/>
                    <a:pt x="34" y="600"/>
                  </a:cubicBezTo>
                  <a:cubicBezTo>
                    <a:pt x="48" y="452"/>
                    <a:pt x="83" y="328"/>
                    <a:pt x="140" y="235"/>
                  </a:cubicBezTo>
                  <a:cubicBezTo>
                    <a:pt x="221" y="100"/>
                    <a:pt x="344" y="32"/>
                    <a:pt x="505" y="32"/>
                  </a:cubicBezTo>
                  <a:cubicBezTo>
                    <a:pt x="667" y="32"/>
                    <a:pt x="790" y="100"/>
                    <a:pt x="871" y="235"/>
                  </a:cubicBezTo>
                  <a:cubicBezTo>
                    <a:pt x="928" y="328"/>
                    <a:pt x="963" y="452"/>
                    <a:pt x="977" y="599"/>
                  </a:cubicBezTo>
                  <a:cubicBezTo>
                    <a:pt x="991" y="601"/>
                    <a:pt x="1003" y="608"/>
                    <a:pt x="1011" y="619"/>
                  </a:cubicBezTo>
                  <a:close/>
                </a:path>
              </a:pathLst>
            </a:custGeom>
            <a:solidFill>
              <a:srgbClr val="D2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451">
              <a:extLst>
                <a:ext uri="{FF2B5EF4-FFF2-40B4-BE49-F238E27FC236}">
                  <a16:creationId xmlns="" xmlns:a16="http://schemas.microsoft.com/office/drawing/2014/main" id="{AE3B423F-B010-4E11-A05A-DF7F8F4832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56238" y="3908426"/>
              <a:ext cx="190500" cy="704850"/>
            </a:xfrm>
            <a:custGeom>
              <a:avLst/>
              <a:gdLst>
                <a:gd name="T0" fmla="*/ 1 w 120"/>
                <a:gd name="T1" fmla="*/ 0 h 445"/>
                <a:gd name="T2" fmla="*/ 2 w 120"/>
                <a:gd name="T3" fmla="*/ 9 h 445"/>
                <a:gd name="T4" fmla="*/ 2 w 120"/>
                <a:gd name="T5" fmla="*/ 432 h 445"/>
                <a:gd name="T6" fmla="*/ 0 w 120"/>
                <a:gd name="T7" fmla="*/ 445 h 445"/>
                <a:gd name="T8" fmla="*/ 120 w 120"/>
                <a:gd name="T9" fmla="*/ 308 h 445"/>
                <a:gd name="T10" fmla="*/ 120 w 120"/>
                <a:gd name="T11" fmla="*/ 137 h 445"/>
                <a:gd name="T12" fmla="*/ 1 w 120"/>
                <a:gd name="T1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445">
                  <a:moveTo>
                    <a:pt x="1" y="0"/>
                  </a:moveTo>
                  <a:cubicBezTo>
                    <a:pt x="2" y="3"/>
                    <a:pt x="2" y="6"/>
                    <a:pt x="2" y="9"/>
                  </a:cubicBezTo>
                  <a:cubicBezTo>
                    <a:pt x="2" y="432"/>
                    <a:pt x="2" y="432"/>
                    <a:pt x="2" y="432"/>
                  </a:cubicBezTo>
                  <a:cubicBezTo>
                    <a:pt x="2" y="437"/>
                    <a:pt x="1" y="441"/>
                    <a:pt x="0" y="445"/>
                  </a:cubicBezTo>
                  <a:cubicBezTo>
                    <a:pt x="68" y="436"/>
                    <a:pt x="120" y="378"/>
                    <a:pt x="120" y="308"/>
                  </a:cubicBezTo>
                  <a:cubicBezTo>
                    <a:pt x="120" y="137"/>
                    <a:pt x="120" y="137"/>
                    <a:pt x="120" y="137"/>
                  </a:cubicBezTo>
                  <a:cubicBezTo>
                    <a:pt x="120" y="67"/>
                    <a:pt x="68" y="9"/>
                    <a:pt x="1" y="0"/>
                  </a:cubicBezTo>
                  <a:close/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452">
              <a:extLst>
                <a:ext uri="{FF2B5EF4-FFF2-40B4-BE49-F238E27FC236}">
                  <a16:creationId xmlns="" xmlns:a16="http://schemas.microsoft.com/office/drawing/2014/main" id="{2F1D6AD4-31B1-446B-9733-7DD441E8A3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33813" y="2847976"/>
              <a:ext cx="1619250" cy="747713"/>
            </a:xfrm>
            <a:custGeom>
              <a:avLst/>
              <a:gdLst>
                <a:gd name="T0" fmla="*/ 1013 w 1020"/>
                <a:gd name="T1" fmla="*/ 436 h 472"/>
                <a:gd name="T2" fmla="*/ 931 w 1020"/>
                <a:gd name="T3" fmla="*/ 234 h 472"/>
                <a:gd name="T4" fmla="*/ 510 w 1020"/>
                <a:gd name="T5" fmla="*/ 0 h 472"/>
                <a:gd name="T6" fmla="*/ 90 w 1020"/>
                <a:gd name="T7" fmla="*/ 234 h 472"/>
                <a:gd name="T8" fmla="*/ 8 w 1020"/>
                <a:gd name="T9" fmla="*/ 436 h 472"/>
                <a:gd name="T10" fmla="*/ 50 w 1020"/>
                <a:gd name="T11" fmla="*/ 472 h 472"/>
                <a:gd name="T12" fmla="*/ 107 w 1020"/>
                <a:gd name="T13" fmla="*/ 436 h 472"/>
                <a:gd name="T14" fmla="*/ 171 w 1020"/>
                <a:gd name="T15" fmla="*/ 284 h 472"/>
                <a:gd name="T16" fmla="*/ 510 w 1020"/>
                <a:gd name="T17" fmla="*/ 96 h 472"/>
                <a:gd name="T18" fmla="*/ 849 w 1020"/>
                <a:gd name="T19" fmla="*/ 284 h 472"/>
                <a:gd name="T20" fmla="*/ 914 w 1020"/>
                <a:gd name="T21" fmla="*/ 436 h 472"/>
                <a:gd name="T22" fmla="*/ 913 w 1020"/>
                <a:gd name="T23" fmla="*/ 436 h 472"/>
                <a:gd name="T24" fmla="*/ 970 w 1020"/>
                <a:gd name="T25" fmla="*/ 472 h 472"/>
                <a:gd name="T26" fmla="*/ 1012 w 1020"/>
                <a:gd name="T27" fmla="*/ 436 h 472"/>
                <a:gd name="T28" fmla="*/ 1013 w 1020"/>
                <a:gd name="T29" fmla="*/ 436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0" h="472">
                  <a:moveTo>
                    <a:pt x="1013" y="436"/>
                  </a:moveTo>
                  <a:cubicBezTo>
                    <a:pt x="993" y="360"/>
                    <a:pt x="966" y="292"/>
                    <a:pt x="931" y="234"/>
                  </a:cubicBezTo>
                  <a:cubicBezTo>
                    <a:pt x="837" y="79"/>
                    <a:pt x="695" y="0"/>
                    <a:pt x="510" y="0"/>
                  </a:cubicBezTo>
                  <a:cubicBezTo>
                    <a:pt x="325" y="0"/>
                    <a:pt x="184" y="79"/>
                    <a:pt x="90" y="234"/>
                  </a:cubicBezTo>
                  <a:cubicBezTo>
                    <a:pt x="55" y="292"/>
                    <a:pt x="28" y="360"/>
                    <a:pt x="8" y="436"/>
                  </a:cubicBezTo>
                  <a:cubicBezTo>
                    <a:pt x="8" y="436"/>
                    <a:pt x="0" y="472"/>
                    <a:pt x="50" y="472"/>
                  </a:cubicBezTo>
                  <a:cubicBezTo>
                    <a:pt x="100" y="472"/>
                    <a:pt x="107" y="436"/>
                    <a:pt x="107" y="436"/>
                  </a:cubicBezTo>
                  <a:cubicBezTo>
                    <a:pt x="124" y="378"/>
                    <a:pt x="145" y="327"/>
                    <a:pt x="171" y="284"/>
                  </a:cubicBezTo>
                  <a:cubicBezTo>
                    <a:pt x="247" y="159"/>
                    <a:pt x="361" y="96"/>
                    <a:pt x="510" y="96"/>
                  </a:cubicBezTo>
                  <a:cubicBezTo>
                    <a:pt x="660" y="96"/>
                    <a:pt x="774" y="159"/>
                    <a:pt x="849" y="284"/>
                  </a:cubicBezTo>
                  <a:cubicBezTo>
                    <a:pt x="875" y="327"/>
                    <a:pt x="897" y="378"/>
                    <a:pt x="914" y="436"/>
                  </a:cubicBezTo>
                  <a:cubicBezTo>
                    <a:pt x="913" y="436"/>
                    <a:pt x="913" y="436"/>
                    <a:pt x="913" y="436"/>
                  </a:cubicBezTo>
                  <a:cubicBezTo>
                    <a:pt x="913" y="436"/>
                    <a:pt x="920" y="472"/>
                    <a:pt x="970" y="472"/>
                  </a:cubicBezTo>
                  <a:cubicBezTo>
                    <a:pt x="1020" y="472"/>
                    <a:pt x="1012" y="436"/>
                    <a:pt x="1012" y="436"/>
                  </a:cubicBezTo>
                  <a:lnTo>
                    <a:pt x="1013" y="436"/>
                  </a:lnTo>
                  <a:close/>
                </a:path>
              </a:pathLst>
            </a:custGeom>
            <a:solidFill>
              <a:srgbClr val="FAB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453">
              <a:extLst>
                <a:ext uri="{FF2B5EF4-FFF2-40B4-BE49-F238E27FC236}">
                  <a16:creationId xmlns="" xmlns:a16="http://schemas.microsoft.com/office/drawing/2014/main" id="{C0F5801E-E799-483A-A906-C8E84611B9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00638" y="6170613"/>
              <a:ext cx="2162175" cy="681038"/>
            </a:xfrm>
            <a:custGeom>
              <a:avLst/>
              <a:gdLst>
                <a:gd name="T0" fmla="*/ 1362 w 1362"/>
                <a:gd name="T1" fmla="*/ 430 h 430"/>
                <a:gd name="T2" fmla="*/ 1362 w 1362"/>
                <a:gd name="T3" fmla="*/ 79 h 430"/>
                <a:gd name="T4" fmla="*/ 1283 w 1362"/>
                <a:gd name="T5" fmla="*/ 0 h 430"/>
                <a:gd name="T6" fmla="*/ 79 w 1362"/>
                <a:gd name="T7" fmla="*/ 0 h 430"/>
                <a:gd name="T8" fmla="*/ 0 w 1362"/>
                <a:gd name="T9" fmla="*/ 79 h 430"/>
                <a:gd name="T10" fmla="*/ 0 w 1362"/>
                <a:gd name="T11" fmla="*/ 430 h 430"/>
                <a:gd name="T12" fmla="*/ 1362 w 1362"/>
                <a:gd name="T13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2" h="430">
                  <a:moveTo>
                    <a:pt x="1362" y="430"/>
                  </a:moveTo>
                  <a:cubicBezTo>
                    <a:pt x="1362" y="79"/>
                    <a:pt x="1362" y="79"/>
                    <a:pt x="1362" y="79"/>
                  </a:cubicBezTo>
                  <a:cubicBezTo>
                    <a:pt x="1362" y="36"/>
                    <a:pt x="1327" y="0"/>
                    <a:pt x="1283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36" y="0"/>
                    <a:pt x="0" y="36"/>
                    <a:pt x="0" y="79"/>
                  </a:cubicBezTo>
                  <a:cubicBezTo>
                    <a:pt x="0" y="430"/>
                    <a:pt x="0" y="430"/>
                    <a:pt x="0" y="430"/>
                  </a:cubicBezTo>
                  <a:lnTo>
                    <a:pt x="1362" y="430"/>
                  </a:lnTo>
                  <a:close/>
                </a:path>
              </a:pathLst>
            </a:custGeom>
            <a:solidFill>
              <a:srgbClr val="FAB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3570659" y="388328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3571775" y="477863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A50AEA6D-0DD9-4064-81B7-1AEE612028F6}"/>
              </a:ext>
            </a:extLst>
          </p:cNvPr>
          <p:cNvCxnSpPr/>
          <p:nvPr userDrawn="1"/>
        </p:nvCxnSpPr>
        <p:spPr>
          <a:xfrm>
            <a:off x="2613255" y="3825304"/>
            <a:ext cx="706845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=""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2018/6/18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Rectangle 329">
            <a:extLst>
              <a:ext uri="{FF2B5EF4-FFF2-40B4-BE49-F238E27FC236}">
                <a16:creationId xmlns="" xmlns:a16="http://schemas.microsoft.com/office/drawing/2014/main" id="{85BE6F1D-CE4C-43AD-A1E8-4DDA0DF6CFA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9526" y="-3175"/>
            <a:ext cx="12201525" cy="6861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8" name="Rectangle 330">
            <a:extLst>
              <a:ext uri="{FF2B5EF4-FFF2-40B4-BE49-F238E27FC236}">
                <a16:creationId xmlns="" xmlns:a16="http://schemas.microsoft.com/office/drawing/2014/main" id="{02241CAC-A8D8-4522-B31C-8985D867D20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588" y="3176"/>
            <a:ext cx="12192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9" name="Freeform 331">
            <a:extLst>
              <a:ext uri="{FF2B5EF4-FFF2-40B4-BE49-F238E27FC236}">
                <a16:creationId xmlns="" xmlns:a16="http://schemas.microsoft.com/office/drawing/2014/main" id="{56729EED-A164-458C-A7D8-EFD8246E7A4E}"/>
              </a:ext>
            </a:extLst>
          </p:cNvPr>
          <p:cNvSpPr>
            <a:spLocks/>
          </p:cNvSpPr>
          <p:nvPr userDrawn="1"/>
        </p:nvSpPr>
        <p:spPr bwMode="auto">
          <a:xfrm>
            <a:off x="8943975" y="3609976"/>
            <a:ext cx="3246438" cy="3241675"/>
          </a:xfrm>
          <a:custGeom>
            <a:avLst/>
            <a:gdLst>
              <a:gd name="T0" fmla="*/ 2045 w 2045"/>
              <a:gd name="T1" fmla="*/ 2042 h 2042"/>
              <a:gd name="T2" fmla="*/ 2045 w 2045"/>
              <a:gd name="T3" fmla="*/ 0 h 2042"/>
              <a:gd name="T4" fmla="*/ 0 w 2045"/>
              <a:gd name="T5" fmla="*/ 2042 h 2042"/>
              <a:gd name="T6" fmla="*/ 2045 w 2045"/>
              <a:gd name="T7" fmla="*/ 2042 h 2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45" h="2042">
                <a:moveTo>
                  <a:pt x="2045" y="2042"/>
                </a:moveTo>
                <a:lnTo>
                  <a:pt x="2045" y="0"/>
                </a:lnTo>
                <a:lnTo>
                  <a:pt x="0" y="2042"/>
                </a:lnTo>
                <a:lnTo>
                  <a:pt x="2045" y="2042"/>
                </a:lnTo>
                <a:close/>
              </a:path>
            </a:pathLst>
          </a:custGeom>
          <a:solidFill>
            <a:schemeClr val="accent2">
              <a:lumMod val="75000"/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1" name="Freeform 333">
            <a:extLst>
              <a:ext uri="{FF2B5EF4-FFF2-40B4-BE49-F238E27FC236}">
                <a16:creationId xmlns="" xmlns:a16="http://schemas.microsoft.com/office/drawing/2014/main" id="{34932D3C-D0E7-4C5C-A541-21873E48AE99}"/>
              </a:ext>
            </a:extLst>
          </p:cNvPr>
          <p:cNvSpPr>
            <a:spLocks/>
          </p:cNvSpPr>
          <p:nvPr userDrawn="1"/>
        </p:nvSpPr>
        <p:spPr bwMode="auto">
          <a:xfrm>
            <a:off x="-1588" y="3176"/>
            <a:ext cx="3232150" cy="3227388"/>
          </a:xfrm>
          <a:custGeom>
            <a:avLst/>
            <a:gdLst>
              <a:gd name="T0" fmla="*/ 2036 w 2036"/>
              <a:gd name="T1" fmla="*/ 0 h 2033"/>
              <a:gd name="T2" fmla="*/ 1316 w 2036"/>
              <a:gd name="T3" fmla="*/ 0 h 2033"/>
              <a:gd name="T4" fmla="*/ 0 w 2036"/>
              <a:gd name="T5" fmla="*/ 1314 h 2033"/>
              <a:gd name="T6" fmla="*/ 0 w 2036"/>
              <a:gd name="T7" fmla="*/ 2033 h 2033"/>
              <a:gd name="T8" fmla="*/ 2036 w 2036"/>
              <a:gd name="T9" fmla="*/ 0 h 20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6" h="2033">
                <a:moveTo>
                  <a:pt x="2036" y="0"/>
                </a:moveTo>
                <a:lnTo>
                  <a:pt x="1316" y="0"/>
                </a:lnTo>
                <a:lnTo>
                  <a:pt x="0" y="1314"/>
                </a:lnTo>
                <a:lnTo>
                  <a:pt x="0" y="2033"/>
                </a:lnTo>
                <a:lnTo>
                  <a:pt x="2036" y="0"/>
                </a:lnTo>
                <a:close/>
              </a:path>
            </a:pathLst>
          </a:custGeom>
          <a:solidFill>
            <a:schemeClr val="accent2">
              <a:lumMod val="75000"/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2" name="Freeform 334">
            <a:extLst>
              <a:ext uri="{FF2B5EF4-FFF2-40B4-BE49-F238E27FC236}">
                <a16:creationId xmlns="" xmlns:a16="http://schemas.microsoft.com/office/drawing/2014/main" id="{01AEF6FD-9860-4D92-95EC-4E0C365390AD}"/>
              </a:ext>
            </a:extLst>
          </p:cNvPr>
          <p:cNvSpPr>
            <a:spLocks/>
          </p:cNvSpPr>
          <p:nvPr userDrawn="1"/>
        </p:nvSpPr>
        <p:spPr bwMode="auto">
          <a:xfrm>
            <a:off x="-1588" y="3176"/>
            <a:ext cx="3232150" cy="3227388"/>
          </a:xfrm>
          <a:custGeom>
            <a:avLst/>
            <a:gdLst>
              <a:gd name="T0" fmla="*/ 2036 w 2036"/>
              <a:gd name="T1" fmla="*/ 0 h 2033"/>
              <a:gd name="T2" fmla="*/ 1316 w 2036"/>
              <a:gd name="T3" fmla="*/ 0 h 2033"/>
              <a:gd name="T4" fmla="*/ 0 w 2036"/>
              <a:gd name="T5" fmla="*/ 1314 h 2033"/>
              <a:gd name="T6" fmla="*/ 0 w 2036"/>
              <a:gd name="T7" fmla="*/ 2033 h 2033"/>
              <a:gd name="T8" fmla="*/ 2036 w 2036"/>
              <a:gd name="T9" fmla="*/ 0 h 20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6" h="2033">
                <a:moveTo>
                  <a:pt x="2036" y="0"/>
                </a:moveTo>
                <a:lnTo>
                  <a:pt x="1316" y="0"/>
                </a:lnTo>
                <a:lnTo>
                  <a:pt x="0" y="1314"/>
                </a:lnTo>
                <a:lnTo>
                  <a:pt x="0" y="2033"/>
                </a:lnTo>
                <a:lnTo>
                  <a:pt x="20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3" name="Freeform 335">
            <a:extLst>
              <a:ext uri="{FF2B5EF4-FFF2-40B4-BE49-F238E27FC236}">
                <a16:creationId xmlns="" xmlns:a16="http://schemas.microsoft.com/office/drawing/2014/main" id="{1490DA26-7696-4721-800C-09AAEDB984FC}"/>
              </a:ext>
            </a:extLst>
          </p:cNvPr>
          <p:cNvSpPr>
            <a:spLocks/>
          </p:cNvSpPr>
          <p:nvPr userDrawn="1"/>
        </p:nvSpPr>
        <p:spPr bwMode="auto">
          <a:xfrm>
            <a:off x="8456613" y="3176"/>
            <a:ext cx="2305050" cy="1754188"/>
          </a:xfrm>
          <a:custGeom>
            <a:avLst/>
            <a:gdLst>
              <a:gd name="T0" fmla="*/ 1452 w 1452"/>
              <a:gd name="T1" fmla="*/ 0 h 1106"/>
              <a:gd name="T2" fmla="*/ 804 w 1452"/>
              <a:gd name="T3" fmla="*/ 0 h 1106"/>
              <a:gd name="T4" fmla="*/ 89 w 1452"/>
              <a:gd name="T5" fmla="*/ 715 h 1106"/>
              <a:gd name="T6" fmla="*/ 89 w 1452"/>
              <a:gd name="T7" fmla="*/ 1039 h 1106"/>
              <a:gd name="T8" fmla="*/ 89 w 1452"/>
              <a:gd name="T9" fmla="*/ 1039 h 1106"/>
              <a:gd name="T10" fmla="*/ 251 w 1452"/>
              <a:gd name="T11" fmla="*/ 1106 h 1106"/>
              <a:gd name="T12" fmla="*/ 413 w 1452"/>
              <a:gd name="T13" fmla="*/ 1039 h 1106"/>
              <a:gd name="T14" fmla="*/ 1452 w 1452"/>
              <a:gd name="T15" fmla="*/ 0 h 1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52" h="1106">
                <a:moveTo>
                  <a:pt x="1452" y="0"/>
                </a:moveTo>
                <a:cubicBezTo>
                  <a:pt x="804" y="0"/>
                  <a:pt x="804" y="0"/>
                  <a:pt x="804" y="0"/>
                </a:cubicBezTo>
                <a:cubicBezTo>
                  <a:pt x="89" y="715"/>
                  <a:pt x="89" y="715"/>
                  <a:pt x="89" y="715"/>
                </a:cubicBezTo>
                <a:cubicBezTo>
                  <a:pt x="0" y="804"/>
                  <a:pt x="0" y="949"/>
                  <a:pt x="89" y="1039"/>
                </a:cubicBezTo>
                <a:cubicBezTo>
                  <a:pt x="89" y="1039"/>
                  <a:pt x="89" y="1039"/>
                  <a:pt x="89" y="1039"/>
                </a:cubicBezTo>
                <a:cubicBezTo>
                  <a:pt x="134" y="1083"/>
                  <a:pt x="193" y="1106"/>
                  <a:pt x="251" y="1106"/>
                </a:cubicBezTo>
                <a:cubicBezTo>
                  <a:pt x="310" y="1106"/>
                  <a:pt x="369" y="1083"/>
                  <a:pt x="413" y="1039"/>
                </a:cubicBezTo>
                <a:cubicBezTo>
                  <a:pt x="1452" y="0"/>
                  <a:pt x="1452" y="0"/>
                  <a:pt x="1452" y="0"/>
                </a:cubicBezTo>
              </a:path>
            </a:pathLst>
          </a:custGeom>
          <a:solidFill>
            <a:schemeClr val="accent2">
              <a:lumMod val="75000"/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4" name="Freeform 336">
            <a:extLst>
              <a:ext uri="{FF2B5EF4-FFF2-40B4-BE49-F238E27FC236}">
                <a16:creationId xmlns="" xmlns:a16="http://schemas.microsoft.com/office/drawing/2014/main" id="{156FB413-FD14-441C-ACDD-E33E0E4C4FB3}"/>
              </a:ext>
            </a:extLst>
          </p:cNvPr>
          <p:cNvSpPr>
            <a:spLocks/>
          </p:cNvSpPr>
          <p:nvPr userDrawn="1"/>
        </p:nvSpPr>
        <p:spPr bwMode="auto">
          <a:xfrm>
            <a:off x="-1588" y="4457701"/>
            <a:ext cx="1946275" cy="2393950"/>
          </a:xfrm>
          <a:custGeom>
            <a:avLst/>
            <a:gdLst>
              <a:gd name="T0" fmla="*/ 1077 w 1226"/>
              <a:gd name="T1" fmla="*/ 149 h 1510"/>
              <a:gd name="T2" fmla="*/ 537 w 1226"/>
              <a:gd name="T3" fmla="*/ 149 h 1510"/>
              <a:gd name="T4" fmla="*/ 0 w 1226"/>
              <a:gd name="T5" fmla="*/ 686 h 1510"/>
              <a:gd name="T6" fmla="*/ 0 w 1226"/>
              <a:gd name="T7" fmla="*/ 1510 h 1510"/>
              <a:gd name="T8" fmla="*/ 256 w 1226"/>
              <a:gd name="T9" fmla="*/ 1510 h 1510"/>
              <a:gd name="T10" fmla="*/ 1077 w 1226"/>
              <a:gd name="T11" fmla="*/ 689 h 1510"/>
              <a:gd name="T12" fmla="*/ 1077 w 1226"/>
              <a:gd name="T13" fmla="*/ 149 h 1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6" h="1510">
                <a:moveTo>
                  <a:pt x="1077" y="149"/>
                </a:moveTo>
                <a:cubicBezTo>
                  <a:pt x="927" y="0"/>
                  <a:pt x="686" y="0"/>
                  <a:pt x="537" y="149"/>
                </a:cubicBezTo>
                <a:cubicBezTo>
                  <a:pt x="0" y="686"/>
                  <a:pt x="0" y="686"/>
                  <a:pt x="0" y="686"/>
                </a:cubicBezTo>
                <a:cubicBezTo>
                  <a:pt x="0" y="1510"/>
                  <a:pt x="0" y="1510"/>
                  <a:pt x="0" y="1510"/>
                </a:cubicBezTo>
                <a:cubicBezTo>
                  <a:pt x="256" y="1510"/>
                  <a:pt x="256" y="1510"/>
                  <a:pt x="256" y="1510"/>
                </a:cubicBezTo>
                <a:cubicBezTo>
                  <a:pt x="1077" y="689"/>
                  <a:pt x="1077" y="689"/>
                  <a:pt x="1077" y="689"/>
                </a:cubicBezTo>
                <a:cubicBezTo>
                  <a:pt x="1226" y="540"/>
                  <a:pt x="1226" y="299"/>
                  <a:pt x="1077" y="14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675" name="Freeform 337">
            <a:extLst>
              <a:ext uri="{FF2B5EF4-FFF2-40B4-BE49-F238E27FC236}">
                <a16:creationId xmlns="" xmlns:a16="http://schemas.microsoft.com/office/drawing/2014/main" id="{9BD6F152-0F5D-4566-95C6-8263DA970138}"/>
              </a:ext>
            </a:extLst>
          </p:cNvPr>
          <p:cNvSpPr>
            <a:spLocks/>
          </p:cNvSpPr>
          <p:nvPr userDrawn="1"/>
        </p:nvSpPr>
        <p:spPr bwMode="auto">
          <a:xfrm>
            <a:off x="3635375" y="3176"/>
            <a:ext cx="3563938" cy="2701925"/>
          </a:xfrm>
          <a:custGeom>
            <a:avLst/>
            <a:gdLst>
              <a:gd name="T0" fmla="*/ 1165 w 2245"/>
              <a:gd name="T1" fmla="*/ 0 h 1704"/>
              <a:gd name="T2" fmla="*/ 150 w 2245"/>
              <a:gd name="T3" fmla="*/ 1015 h 1704"/>
              <a:gd name="T4" fmla="*/ 150 w 2245"/>
              <a:gd name="T5" fmla="*/ 1555 h 1704"/>
              <a:gd name="T6" fmla="*/ 150 w 2245"/>
              <a:gd name="T7" fmla="*/ 1555 h 1704"/>
              <a:gd name="T8" fmla="*/ 690 w 2245"/>
              <a:gd name="T9" fmla="*/ 1555 h 1704"/>
              <a:gd name="T10" fmla="*/ 2245 w 2245"/>
              <a:gd name="T11" fmla="*/ 0 h 1704"/>
              <a:gd name="T12" fmla="*/ 1165 w 2245"/>
              <a:gd name="T13" fmla="*/ 0 h 1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5" h="1704">
                <a:moveTo>
                  <a:pt x="1165" y="0"/>
                </a:moveTo>
                <a:cubicBezTo>
                  <a:pt x="150" y="1015"/>
                  <a:pt x="150" y="1015"/>
                  <a:pt x="150" y="1015"/>
                </a:cubicBezTo>
                <a:cubicBezTo>
                  <a:pt x="0" y="1164"/>
                  <a:pt x="0" y="1406"/>
                  <a:pt x="150" y="1555"/>
                </a:cubicBezTo>
                <a:cubicBezTo>
                  <a:pt x="150" y="1555"/>
                  <a:pt x="150" y="1555"/>
                  <a:pt x="150" y="1555"/>
                </a:cubicBezTo>
                <a:cubicBezTo>
                  <a:pt x="299" y="1704"/>
                  <a:pt x="540" y="1704"/>
                  <a:pt x="690" y="1555"/>
                </a:cubicBezTo>
                <a:cubicBezTo>
                  <a:pt x="2245" y="0"/>
                  <a:pt x="2245" y="0"/>
                  <a:pt x="2245" y="0"/>
                </a:cubicBezTo>
                <a:lnTo>
                  <a:pt x="1165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6" name="Freeform 338">
            <a:extLst>
              <a:ext uri="{FF2B5EF4-FFF2-40B4-BE49-F238E27FC236}">
                <a16:creationId xmlns="" xmlns:a16="http://schemas.microsoft.com/office/drawing/2014/main" id="{3D6CAF75-DA83-4F83-BB61-10497E01335B}"/>
              </a:ext>
            </a:extLst>
          </p:cNvPr>
          <p:cNvSpPr>
            <a:spLocks/>
          </p:cNvSpPr>
          <p:nvPr userDrawn="1"/>
        </p:nvSpPr>
        <p:spPr bwMode="auto">
          <a:xfrm>
            <a:off x="9558338" y="333376"/>
            <a:ext cx="2632075" cy="3484563"/>
          </a:xfrm>
          <a:custGeom>
            <a:avLst/>
            <a:gdLst>
              <a:gd name="T0" fmla="*/ 1658 w 1658"/>
              <a:gd name="T1" fmla="*/ 0 h 2198"/>
              <a:gd name="T2" fmla="*/ 149 w 1658"/>
              <a:gd name="T3" fmla="*/ 1509 h 2198"/>
              <a:gd name="T4" fmla="*/ 149 w 1658"/>
              <a:gd name="T5" fmla="*/ 2049 h 2198"/>
              <a:gd name="T6" fmla="*/ 149 w 1658"/>
              <a:gd name="T7" fmla="*/ 2049 h 2198"/>
              <a:gd name="T8" fmla="*/ 689 w 1658"/>
              <a:gd name="T9" fmla="*/ 2049 h 2198"/>
              <a:gd name="T10" fmla="*/ 1658 w 1658"/>
              <a:gd name="T11" fmla="*/ 1080 h 2198"/>
              <a:gd name="T12" fmla="*/ 1658 w 1658"/>
              <a:gd name="T13" fmla="*/ 0 h 2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58" h="2198">
                <a:moveTo>
                  <a:pt x="1658" y="0"/>
                </a:moveTo>
                <a:cubicBezTo>
                  <a:pt x="149" y="1509"/>
                  <a:pt x="149" y="1509"/>
                  <a:pt x="149" y="1509"/>
                </a:cubicBezTo>
                <a:cubicBezTo>
                  <a:pt x="0" y="1658"/>
                  <a:pt x="0" y="1899"/>
                  <a:pt x="149" y="2049"/>
                </a:cubicBezTo>
                <a:cubicBezTo>
                  <a:pt x="149" y="2049"/>
                  <a:pt x="149" y="2049"/>
                  <a:pt x="149" y="2049"/>
                </a:cubicBezTo>
                <a:cubicBezTo>
                  <a:pt x="299" y="2198"/>
                  <a:pt x="540" y="2198"/>
                  <a:pt x="689" y="2049"/>
                </a:cubicBezTo>
                <a:cubicBezTo>
                  <a:pt x="1658" y="1080"/>
                  <a:pt x="1658" y="1080"/>
                  <a:pt x="1658" y="1080"/>
                </a:cubicBezTo>
                <a:lnTo>
                  <a:pt x="1658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221198" y="2383012"/>
            <a:ext cx="5299290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221198" y="4689248"/>
            <a:ext cx="5299290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="" xmlns:a16="http://schemas.microsoft.com/office/drawing/2014/main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221199" y="4392977"/>
            <a:ext cx="5299290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794" name="Freeform 337">
            <a:extLst>
              <a:ext uri="{FF2B5EF4-FFF2-40B4-BE49-F238E27FC236}">
                <a16:creationId xmlns="" xmlns:a16="http://schemas.microsoft.com/office/drawing/2014/main" id="{774D71F1-A3F8-4EA6-9803-8AB4920DCF79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3540747" y="4139433"/>
            <a:ext cx="3563938" cy="2701925"/>
          </a:xfrm>
          <a:custGeom>
            <a:avLst/>
            <a:gdLst>
              <a:gd name="T0" fmla="*/ 1165 w 2245"/>
              <a:gd name="T1" fmla="*/ 0 h 1704"/>
              <a:gd name="T2" fmla="*/ 150 w 2245"/>
              <a:gd name="T3" fmla="*/ 1015 h 1704"/>
              <a:gd name="T4" fmla="*/ 150 w 2245"/>
              <a:gd name="T5" fmla="*/ 1555 h 1704"/>
              <a:gd name="T6" fmla="*/ 150 w 2245"/>
              <a:gd name="T7" fmla="*/ 1555 h 1704"/>
              <a:gd name="T8" fmla="*/ 690 w 2245"/>
              <a:gd name="T9" fmla="*/ 1555 h 1704"/>
              <a:gd name="T10" fmla="*/ 2245 w 2245"/>
              <a:gd name="T11" fmla="*/ 0 h 1704"/>
              <a:gd name="T12" fmla="*/ 1165 w 2245"/>
              <a:gd name="T13" fmla="*/ 0 h 1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5" h="1704">
                <a:moveTo>
                  <a:pt x="1165" y="0"/>
                </a:moveTo>
                <a:cubicBezTo>
                  <a:pt x="150" y="1015"/>
                  <a:pt x="150" y="1015"/>
                  <a:pt x="150" y="1015"/>
                </a:cubicBezTo>
                <a:cubicBezTo>
                  <a:pt x="0" y="1164"/>
                  <a:pt x="0" y="1406"/>
                  <a:pt x="150" y="1555"/>
                </a:cubicBezTo>
                <a:cubicBezTo>
                  <a:pt x="150" y="1555"/>
                  <a:pt x="150" y="1555"/>
                  <a:pt x="150" y="1555"/>
                </a:cubicBezTo>
                <a:cubicBezTo>
                  <a:pt x="299" y="1704"/>
                  <a:pt x="540" y="1704"/>
                  <a:pt x="690" y="1555"/>
                </a:cubicBezTo>
                <a:cubicBezTo>
                  <a:pt x="2245" y="0"/>
                  <a:pt x="2245" y="0"/>
                  <a:pt x="2245" y="0"/>
                </a:cubicBezTo>
                <a:lnTo>
                  <a:pt x="1165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2F356C8F-F5AE-44BF-91D1-5C7F50162631}"/>
              </a:ext>
            </a:extLst>
          </p:cNvPr>
          <p:cNvGrpSpPr/>
          <p:nvPr userDrawn="1"/>
        </p:nvGrpSpPr>
        <p:grpSpPr>
          <a:xfrm>
            <a:off x="544726" y="2258458"/>
            <a:ext cx="5426076" cy="2921555"/>
            <a:chOff x="2376488" y="2847976"/>
            <a:chExt cx="7435850" cy="4003675"/>
          </a:xfrm>
        </p:grpSpPr>
        <p:sp>
          <p:nvSpPr>
            <p:cNvPr id="677" name="Freeform 339">
              <a:extLst>
                <a:ext uri="{FF2B5EF4-FFF2-40B4-BE49-F238E27FC236}">
                  <a16:creationId xmlns="" xmlns:a16="http://schemas.microsoft.com/office/drawing/2014/main" id="{1D27DCDF-AB93-4F79-8A4D-C83337D066B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685213" y="4870451"/>
              <a:ext cx="792163" cy="777875"/>
            </a:xfrm>
            <a:custGeom>
              <a:avLst/>
              <a:gdLst>
                <a:gd name="T0" fmla="*/ 374 w 499"/>
                <a:gd name="T1" fmla="*/ 334 h 491"/>
                <a:gd name="T2" fmla="*/ 374 w 499"/>
                <a:gd name="T3" fmla="*/ 118 h 491"/>
                <a:gd name="T4" fmla="*/ 443 w 499"/>
                <a:gd name="T5" fmla="*/ 118 h 491"/>
                <a:gd name="T6" fmla="*/ 463 w 499"/>
                <a:gd name="T7" fmla="*/ 138 h 491"/>
                <a:gd name="T8" fmla="*/ 463 w 499"/>
                <a:gd name="T9" fmla="*/ 313 h 491"/>
                <a:gd name="T10" fmla="*/ 443 w 499"/>
                <a:gd name="T11" fmla="*/ 334 h 491"/>
                <a:gd name="T12" fmla="*/ 374 w 499"/>
                <a:gd name="T13" fmla="*/ 334 h 491"/>
                <a:gd name="T14" fmla="*/ 374 w 499"/>
                <a:gd name="T15" fmla="*/ 0 h 491"/>
                <a:gd name="T16" fmla="*/ 306 w 499"/>
                <a:gd name="T17" fmla="*/ 0 h 491"/>
                <a:gd name="T18" fmla="*/ 306 w 499"/>
                <a:gd name="T19" fmla="*/ 424 h 491"/>
                <a:gd name="T20" fmla="*/ 240 w 499"/>
                <a:gd name="T21" fmla="*/ 491 h 491"/>
                <a:gd name="T22" fmla="*/ 0 w 499"/>
                <a:gd name="T23" fmla="*/ 491 h 491"/>
                <a:gd name="T24" fmla="*/ 0 w 499"/>
                <a:gd name="T25" fmla="*/ 491 h 491"/>
                <a:gd name="T26" fmla="*/ 307 w 499"/>
                <a:gd name="T27" fmla="*/ 491 h 491"/>
                <a:gd name="T28" fmla="*/ 374 w 499"/>
                <a:gd name="T29" fmla="*/ 424 h 491"/>
                <a:gd name="T30" fmla="*/ 374 w 499"/>
                <a:gd name="T31" fmla="*/ 369 h 491"/>
                <a:gd name="T32" fmla="*/ 443 w 499"/>
                <a:gd name="T33" fmla="*/ 369 h 491"/>
                <a:gd name="T34" fmla="*/ 499 w 499"/>
                <a:gd name="T35" fmla="*/ 313 h 491"/>
                <a:gd name="T36" fmla="*/ 499 w 499"/>
                <a:gd name="T37" fmla="*/ 138 h 491"/>
                <a:gd name="T38" fmla="*/ 443 w 499"/>
                <a:gd name="T39" fmla="*/ 82 h 491"/>
                <a:gd name="T40" fmla="*/ 374 w 499"/>
                <a:gd name="T41" fmla="*/ 82 h 491"/>
                <a:gd name="T42" fmla="*/ 374 w 499"/>
                <a:gd name="T43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9" h="491">
                  <a:moveTo>
                    <a:pt x="374" y="334"/>
                  </a:moveTo>
                  <a:cubicBezTo>
                    <a:pt x="374" y="118"/>
                    <a:pt x="374" y="118"/>
                    <a:pt x="374" y="118"/>
                  </a:cubicBezTo>
                  <a:cubicBezTo>
                    <a:pt x="443" y="118"/>
                    <a:pt x="443" y="118"/>
                    <a:pt x="443" y="118"/>
                  </a:cubicBezTo>
                  <a:cubicBezTo>
                    <a:pt x="454" y="118"/>
                    <a:pt x="463" y="127"/>
                    <a:pt x="463" y="138"/>
                  </a:cubicBezTo>
                  <a:cubicBezTo>
                    <a:pt x="463" y="313"/>
                    <a:pt x="463" y="313"/>
                    <a:pt x="463" y="313"/>
                  </a:cubicBezTo>
                  <a:cubicBezTo>
                    <a:pt x="463" y="324"/>
                    <a:pt x="454" y="334"/>
                    <a:pt x="443" y="334"/>
                  </a:cubicBezTo>
                  <a:cubicBezTo>
                    <a:pt x="374" y="334"/>
                    <a:pt x="374" y="334"/>
                    <a:pt x="374" y="334"/>
                  </a:cubicBezTo>
                  <a:moveTo>
                    <a:pt x="374" y="0"/>
                  </a:moveTo>
                  <a:cubicBezTo>
                    <a:pt x="306" y="0"/>
                    <a:pt x="306" y="0"/>
                    <a:pt x="306" y="0"/>
                  </a:cubicBezTo>
                  <a:cubicBezTo>
                    <a:pt x="306" y="424"/>
                    <a:pt x="306" y="424"/>
                    <a:pt x="306" y="424"/>
                  </a:cubicBezTo>
                  <a:cubicBezTo>
                    <a:pt x="306" y="461"/>
                    <a:pt x="277" y="491"/>
                    <a:pt x="240" y="491"/>
                  </a:cubicBezTo>
                  <a:cubicBezTo>
                    <a:pt x="0" y="491"/>
                    <a:pt x="0" y="491"/>
                    <a:pt x="0" y="491"/>
                  </a:cubicBezTo>
                  <a:cubicBezTo>
                    <a:pt x="0" y="491"/>
                    <a:pt x="0" y="491"/>
                    <a:pt x="0" y="491"/>
                  </a:cubicBezTo>
                  <a:cubicBezTo>
                    <a:pt x="307" y="491"/>
                    <a:pt x="307" y="491"/>
                    <a:pt x="307" y="491"/>
                  </a:cubicBezTo>
                  <a:cubicBezTo>
                    <a:pt x="344" y="491"/>
                    <a:pt x="374" y="461"/>
                    <a:pt x="374" y="424"/>
                  </a:cubicBezTo>
                  <a:cubicBezTo>
                    <a:pt x="374" y="369"/>
                    <a:pt x="374" y="369"/>
                    <a:pt x="374" y="369"/>
                  </a:cubicBezTo>
                  <a:cubicBezTo>
                    <a:pt x="443" y="369"/>
                    <a:pt x="443" y="369"/>
                    <a:pt x="443" y="369"/>
                  </a:cubicBezTo>
                  <a:cubicBezTo>
                    <a:pt x="474" y="369"/>
                    <a:pt x="499" y="344"/>
                    <a:pt x="499" y="313"/>
                  </a:cubicBezTo>
                  <a:cubicBezTo>
                    <a:pt x="499" y="138"/>
                    <a:pt x="499" y="138"/>
                    <a:pt x="499" y="138"/>
                  </a:cubicBezTo>
                  <a:cubicBezTo>
                    <a:pt x="499" y="107"/>
                    <a:pt x="474" y="82"/>
                    <a:pt x="443" y="82"/>
                  </a:cubicBezTo>
                  <a:cubicBezTo>
                    <a:pt x="374" y="82"/>
                    <a:pt x="374" y="82"/>
                    <a:pt x="374" y="82"/>
                  </a:cubicBezTo>
                  <a:cubicBezTo>
                    <a:pt x="374" y="0"/>
                    <a:pt x="374" y="0"/>
                    <a:pt x="374" y="0"/>
                  </a:cubicBezTo>
                </a:path>
              </a:pathLst>
            </a:custGeom>
            <a:solidFill>
              <a:srgbClr val="2C4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340">
              <a:extLst>
                <a:ext uri="{FF2B5EF4-FFF2-40B4-BE49-F238E27FC236}">
                  <a16:creationId xmlns="" xmlns:a16="http://schemas.microsoft.com/office/drawing/2014/main" id="{98D8E37E-44F9-4ED1-992F-F6EEDECF6B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72488" y="4870451"/>
              <a:ext cx="698500" cy="777875"/>
            </a:xfrm>
            <a:custGeom>
              <a:avLst/>
              <a:gdLst>
                <a:gd name="T0" fmla="*/ 440 w 440"/>
                <a:gd name="T1" fmla="*/ 0 h 491"/>
                <a:gd name="T2" fmla="*/ 440 w 440"/>
                <a:gd name="T3" fmla="*/ 424 h 491"/>
                <a:gd name="T4" fmla="*/ 374 w 440"/>
                <a:gd name="T5" fmla="*/ 491 h 491"/>
                <a:gd name="T6" fmla="*/ 66 w 440"/>
                <a:gd name="T7" fmla="*/ 491 h 491"/>
                <a:gd name="T8" fmla="*/ 0 w 440"/>
                <a:gd name="T9" fmla="*/ 424 h 491"/>
                <a:gd name="T10" fmla="*/ 0 w 440"/>
                <a:gd name="T11" fmla="*/ 0 h 491"/>
                <a:gd name="T12" fmla="*/ 440 w 440"/>
                <a:gd name="T13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491">
                  <a:moveTo>
                    <a:pt x="440" y="0"/>
                  </a:moveTo>
                  <a:cubicBezTo>
                    <a:pt x="440" y="424"/>
                    <a:pt x="440" y="424"/>
                    <a:pt x="440" y="424"/>
                  </a:cubicBezTo>
                  <a:cubicBezTo>
                    <a:pt x="440" y="461"/>
                    <a:pt x="411" y="491"/>
                    <a:pt x="374" y="491"/>
                  </a:cubicBezTo>
                  <a:cubicBezTo>
                    <a:pt x="66" y="491"/>
                    <a:pt x="66" y="491"/>
                    <a:pt x="66" y="491"/>
                  </a:cubicBezTo>
                  <a:cubicBezTo>
                    <a:pt x="30" y="491"/>
                    <a:pt x="0" y="461"/>
                    <a:pt x="0" y="4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0" y="0"/>
                    <a:pt x="440" y="0"/>
                    <a:pt x="440" y="0"/>
                  </a:cubicBezTo>
                </a:path>
              </a:pathLst>
            </a:custGeom>
            <a:solidFill>
              <a:srgbClr val="FFD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341">
              <a:extLst>
                <a:ext uri="{FF2B5EF4-FFF2-40B4-BE49-F238E27FC236}">
                  <a16:creationId xmlns="" xmlns:a16="http://schemas.microsoft.com/office/drawing/2014/main" id="{CF00DAA3-B59F-41DA-962B-A8880184AF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70988" y="5000626"/>
              <a:ext cx="198438" cy="454025"/>
            </a:xfrm>
            <a:custGeom>
              <a:avLst/>
              <a:gdLst>
                <a:gd name="T0" fmla="*/ 69 w 125"/>
                <a:gd name="T1" fmla="*/ 0 h 287"/>
                <a:gd name="T2" fmla="*/ 0 w 125"/>
                <a:gd name="T3" fmla="*/ 0 h 287"/>
                <a:gd name="T4" fmla="*/ 0 w 125"/>
                <a:gd name="T5" fmla="*/ 36 h 287"/>
                <a:gd name="T6" fmla="*/ 69 w 125"/>
                <a:gd name="T7" fmla="*/ 36 h 287"/>
                <a:gd name="T8" fmla="*/ 90 w 125"/>
                <a:gd name="T9" fmla="*/ 56 h 287"/>
                <a:gd name="T10" fmla="*/ 90 w 125"/>
                <a:gd name="T11" fmla="*/ 231 h 287"/>
                <a:gd name="T12" fmla="*/ 69 w 125"/>
                <a:gd name="T13" fmla="*/ 252 h 287"/>
                <a:gd name="T14" fmla="*/ 0 w 125"/>
                <a:gd name="T15" fmla="*/ 252 h 287"/>
                <a:gd name="T16" fmla="*/ 0 w 125"/>
                <a:gd name="T17" fmla="*/ 287 h 287"/>
                <a:gd name="T18" fmla="*/ 69 w 125"/>
                <a:gd name="T19" fmla="*/ 287 h 287"/>
                <a:gd name="T20" fmla="*/ 125 w 125"/>
                <a:gd name="T21" fmla="*/ 231 h 287"/>
                <a:gd name="T22" fmla="*/ 125 w 125"/>
                <a:gd name="T23" fmla="*/ 56 h 287"/>
                <a:gd name="T24" fmla="*/ 69 w 125"/>
                <a:gd name="T2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287">
                  <a:moveTo>
                    <a:pt x="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80" y="36"/>
                    <a:pt x="90" y="45"/>
                    <a:pt x="90" y="56"/>
                  </a:cubicBezTo>
                  <a:cubicBezTo>
                    <a:pt x="90" y="231"/>
                    <a:pt x="90" y="231"/>
                    <a:pt x="90" y="231"/>
                  </a:cubicBezTo>
                  <a:cubicBezTo>
                    <a:pt x="90" y="242"/>
                    <a:pt x="80" y="252"/>
                    <a:pt x="69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69" y="287"/>
                    <a:pt x="69" y="287"/>
                    <a:pt x="69" y="287"/>
                  </a:cubicBezTo>
                  <a:cubicBezTo>
                    <a:pt x="100" y="287"/>
                    <a:pt x="125" y="262"/>
                    <a:pt x="125" y="231"/>
                  </a:cubicBezTo>
                  <a:cubicBezTo>
                    <a:pt x="125" y="56"/>
                    <a:pt x="125" y="56"/>
                    <a:pt x="125" y="56"/>
                  </a:cubicBezTo>
                  <a:cubicBezTo>
                    <a:pt x="125" y="25"/>
                    <a:pt x="100" y="0"/>
                    <a:pt x="69" y="0"/>
                  </a:cubicBezTo>
                  <a:close/>
                </a:path>
              </a:pathLst>
            </a:custGeom>
            <a:solidFill>
              <a:srgbClr val="FAB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342">
              <a:extLst>
                <a:ext uri="{FF2B5EF4-FFF2-40B4-BE49-F238E27FC236}">
                  <a16:creationId xmlns="" xmlns:a16="http://schemas.microsoft.com/office/drawing/2014/main" id="{C019A8F7-E753-41F2-B2ED-07BD00D51D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22563" y="3095626"/>
              <a:ext cx="1014413" cy="1004888"/>
            </a:xfrm>
            <a:custGeom>
              <a:avLst/>
              <a:gdLst>
                <a:gd name="T0" fmla="*/ 466 w 639"/>
                <a:gd name="T1" fmla="*/ 0 h 634"/>
                <a:gd name="T2" fmla="*/ 371 w 639"/>
                <a:gd name="T3" fmla="*/ 61 h 634"/>
                <a:gd name="T4" fmla="*/ 319 w 639"/>
                <a:gd name="T5" fmla="*/ 2 h 634"/>
                <a:gd name="T6" fmla="*/ 267 w 639"/>
                <a:gd name="T7" fmla="*/ 61 h 634"/>
                <a:gd name="T8" fmla="*/ 173 w 639"/>
                <a:gd name="T9" fmla="*/ 0 h 634"/>
                <a:gd name="T10" fmla="*/ 144 w 639"/>
                <a:gd name="T11" fmla="*/ 76 h 634"/>
                <a:gd name="T12" fmla="*/ 34 w 639"/>
                <a:gd name="T13" fmla="*/ 45 h 634"/>
                <a:gd name="T14" fmla="*/ 7 w 639"/>
                <a:gd name="T15" fmla="*/ 46 h 634"/>
                <a:gd name="T16" fmla="*/ 67 w 639"/>
                <a:gd name="T17" fmla="*/ 221 h 634"/>
                <a:gd name="T18" fmla="*/ 80 w 639"/>
                <a:gd name="T19" fmla="*/ 232 h 634"/>
                <a:gd name="T20" fmla="*/ 18 w 639"/>
                <a:gd name="T21" fmla="*/ 232 h 634"/>
                <a:gd name="T22" fmla="*/ 33 w 639"/>
                <a:gd name="T23" fmla="*/ 340 h 634"/>
                <a:gd name="T24" fmla="*/ 92 w 639"/>
                <a:gd name="T25" fmla="*/ 340 h 634"/>
                <a:gd name="T26" fmla="*/ 92 w 639"/>
                <a:gd name="T27" fmla="*/ 343 h 634"/>
                <a:gd name="T28" fmla="*/ 479 w 639"/>
                <a:gd name="T29" fmla="*/ 343 h 634"/>
                <a:gd name="T30" fmla="*/ 479 w 639"/>
                <a:gd name="T31" fmla="*/ 343 h 634"/>
                <a:gd name="T32" fmla="*/ 448 w 639"/>
                <a:gd name="T33" fmla="*/ 618 h 634"/>
                <a:gd name="T34" fmla="*/ 438 w 639"/>
                <a:gd name="T35" fmla="*/ 634 h 634"/>
                <a:gd name="T36" fmla="*/ 495 w 639"/>
                <a:gd name="T37" fmla="*/ 634 h 634"/>
                <a:gd name="T38" fmla="*/ 515 w 639"/>
                <a:gd name="T39" fmla="*/ 615 h 634"/>
                <a:gd name="T40" fmla="*/ 546 w 639"/>
                <a:gd name="T41" fmla="*/ 340 h 634"/>
                <a:gd name="T42" fmla="*/ 601 w 639"/>
                <a:gd name="T43" fmla="*/ 340 h 634"/>
                <a:gd name="T44" fmla="*/ 616 w 639"/>
                <a:gd name="T45" fmla="*/ 232 h 634"/>
                <a:gd name="T46" fmla="*/ 559 w 639"/>
                <a:gd name="T47" fmla="*/ 232 h 634"/>
                <a:gd name="T48" fmla="*/ 571 w 639"/>
                <a:gd name="T49" fmla="*/ 221 h 634"/>
                <a:gd name="T50" fmla="*/ 631 w 639"/>
                <a:gd name="T51" fmla="*/ 46 h 634"/>
                <a:gd name="T52" fmla="*/ 604 w 639"/>
                <a:gd name="T53" fmla="*/ 45 h 634"/>
                <a:gd name="T54" fmla="*/ 494 w 639"/>
                <a:gd name="T55" fmla="*/ 76 h 634"/>
                <a:gd name="T56" fmla="*/ 466 w 639"/>
                <a:gd name="T57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39" h="634">
                  <a:moveTo>
                    <a:pt x="466" y="0"/>
                  </a:moveTo>
                  <a:cubicBezTo>
                    <a:pt x="429" y="12"/>
                    <a:pt x="397" y="33"/>
                    <a:pt x="371" y="61"/>
                  </a:cubicBezTo>
                  <a:cubicBezTo>
                    <a:pt x="358" y="39"/>
                    <a:pt x="340" y="18"/>
                    <a:pt x="319" y="2"/>
                  </a:cubicBezTo>
                  <a:cubicBezTo>
                    <a:pt x="298" y="18"/>
                    <a:pt x="281" y="39"/>
                    <a:pt x="267" y="61"/>
                  </a:cubicBezTo>
                  <a:cubicBezTo>
                    <a:pt x="242" y="33"/>
                    <a:pt x="209" y="12"/>
                    <a:pt x="173" y="0"/>
                  </a:cubicBezTo>
                  <a:cubicBezTo>
                    <a:pt x="158" y="23"/>
                    <a:pt x="149" y="49"/>
                    <a:pt x="144" y="76"/>
                  </a:cubicBezTo>
                  <a:cubicBezTo>
                    <a:pt x="111" y="55"/>
                    <a:pt x="72" y="45"/>
                    <a:pt x="34" y="45"/>
                  </a:cubicBezTo>
                  <a:cubicBezTo>
                    <a:pt x="25" y="45"/>
                    <a:pt x="16" y="45"/>
                    <a:pt x="7" y="46"/>
                  </a:cubicBezTo>
                  <a:cubicBezTo>
                    <a:pt x="0" y="108"/>
                    <a:pt x="19" y="173"/>
                    <a:pt x="67" y="221"/>
                  </a:cubicBezTo>
                  <a:cubicBezTo>
                    <a:pt x="71" y="225"/>
                    <a:pt x="75" y="229"/>
                    <a:pt x="80" y="232"/>
                  </a:cubicBezTo>
                  <a:cubicBezTo>
                    <a:pt x="18" y="232"/>
                    <a:pt x="18" y="232"/>
                    <a:pt x="18" y="232"/>
                  </a:cubicBezTo>
                  <a:cubicBezTo>
                    <a:pt x="33" y="340"/>
                    <a:pt x="33" y="340"/>
                    <a:pt x="33" y="340"/>
                  </a:cubicBezTo>
                  <a:cubicBezTo>
                    <a:pt x="92" y="340"/>
                    <a:pt x="92" y="340"/>
                    <a:pt x="92" y="340"/>
                  </a:cubicBezTo>
                  <a:cubicBezTo>
                    <a:pt x="92" y="341"/>
                    <a:pt x="92" y="342"/>
                    <a:pt x="92" y="343"/>
                  </a:cubicBezTo>
                  <a:cubicBezTo>
                    <a:pt x="479" y="343"/>
                    <a:pt x="479" y="343"/>
                    <a:pt x="479" y="343"/>
                  </a:cubicBezTo>
                  <a:cubicBezTo>
                    <a:pt x="479" y="343"/>
                    <a:pt x="479" y="343"/>
                    <a:pt x="479" y="343"/>
                  </a:cubicBezTo>
                  <a:cubicBezTo>
                    <a:pt x="469" y="421"/>
                    <a:pt x="458" y="537"/>
                    <a:pt x="448" y="618"/>
                  </a:cubicBezTo>
                  <a:cubicBezTo>
                    <a:pt x="447" y="625"/>
                    <a:pt x="443" y="631"/>
                    <a:pt x="438" y="634"/>
                  </a:cubicBezTo>
                  <a:cubicBezTo>
                    <a:pt x="457" y="634"/>
                    <a:pt x="476" y="634"/>
                    <a:pt x="495" y="634"/>
                  </a:cubicBezTo>
                  <a:cubicBezTo>
                    <a:pt x="505" y="634"/>
                    <a:pt x="513" y="626"/>
                    <a:pt x="515" y="615"/>
                  </a:cubicBezTo>
                  <a:cubicBezTo>
                    <a:pt x="525" y="534"/>
                    <a:pt x="536" y="418"/>
                    <a:pt x="546" y="340"/>
                  </a:cubicBezTo>
                  <a:cubicBezTo>
                    <a:pt x="601" y="340"/>
                    <a:pt x="601" y="340"/>
                    <a:pt x="601" y="340"/>
                  </a:cubicBezTo>
                  <a:cubicBezTo>
                    <a:pt x="616" y="232"/>
                    <a:pt x="616" y="232"/>
                    <a:pt x="616" y="232"/>
                  </a:cubicBezTo>
                  <a:cubicBezTo>
                    <a:pt x="559" y="232"/>
                    <a:pt x="559" y="232"/>
                    <a:pt x="559" y="232"/>
                  </a:cubicBezTo>
                  <a:cubicBezTo>
                    <a:pt x="563" y="229"/>
                    <a:pt x="567" y="225"/>
                    <a:pt x="571" y="221"/>
                  </a:cubicBezTo>
                  <a:cubicBezTo>
                    <a:pt x="619" y="173"/>
                    <a:pt x="639" y="108"/>
                    <a:pt x="631" y="46"/>
                  </a:cubicBezTo>
                  <a:cubicBezTo>
                    <a:pt x="622" y="45"/>
                    <a:pt x="613" y="45"/>
                    <a:pt x="604" y="45"/>
                  </a:cubicBezTo>
                  <a:cubicBezTo>
                    <a:pt x="566" y="45"/>
                    <a:pt x="528" y="55"/>
                    <a:pt x="494" y="76"/>
                  </a:cubicBezTo>
                  <a:cubicBezTo>
                    <a:pt x="489" y="49"/>
                    <a:pt x="480" y="23"/>
                    <a:pt x="466" y="0"/>
                  </a:cubicBezTo>
                </a:path>
              </a:pathLst>
            </a:custGeom>
            <a:solidFill>
              <a:srgbClr val="2C4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343">
              <a:extLst>
                <a:ext uri="{FF2B5EF4-FFF2-40B4-BE49-F238E27FC236}">
                  <a16:creationId xmlns="" xmlns:a16="http://schemas.microsoft.com/office/drawing/2014/main" id="{C0DF0E2C-EEBC-46F1-9503-BFB47FD7FC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14613" y="3162301"/>
              <a:ext cx="396875" cy="395288"/>
            </a:xfrm>
            <a:custGeom>
              <a:avLst/>
              <a:gdLst>
                <a:gd name="T0" fmla="*/ 68 w 250"/>
                <a:gd name="T1" fmla="*/ 182 h 249"/>
                <a:gd name="T2" fmla="*/ 242 w 250"/>
                <a:gd name="T3" fmla="*/ 241 h 249"/>
                <a:gd name="T4" fmla="*/ 183 w 250"/>
                <a:gd name="T5" fmla="*/ 67 h 249"/>
                <a:gd name="T6" fmla="*/ 8 w 250"/>
                <a:gd name="T7" fmla="*/ 7 h 249"/>
                <a:gd name="T8" fmla="*/ 68 w 250"/>
                <a:gd name="T9" fmla="*/ 18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249">
                  <a:moveTo>
                    <a:pt x="68" y="182"/>
                  </a:moveTo>
                  <a:cubicBezTo>
                    <a:pt x="115" y="229"/>
                    <a:pt x="180" y="249"/>
                    <a:pt x="242" y="241"/>
                  </a:cubicBezTo>
                  <a:cubicBezTo>
                    <a:pt x="250" y="179"/>
                    <a:pt x="230" y="114"/>
                    <a:pt x="183" y="67"/>
                  </a:cubicBezTo>
                  <a:cubicBezTo>
                    <a:pt x="135" y="19"/>
                    <a:pt x="70" y="0"/>
                    <a:pt x="8" y="7"/>
                  </a:cubicBezTo>
                  <a:cubicBezTo>
                    <a:pt x="0" y="69"/>
                    <a:pt x="20" y="134"/>
                    <a:pt x="68" y="182"/>
                  </a:cubicBezTo>
                  <a:close/>
                </a:path>
              </a:pathLst>
            </a:cu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344">
              <a:extLst>
                <a:ext uri="{FF2B5EF4-FFF2-40B4-BE49-F238E27FC236}">
                  <a16:creationId xmlns="" xmlns:a16="http://schemas.microsoft.com/office/drawing/2014/main" id="{5CF7D82E-9944-46E1-BB2B-C345A4019E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33738" y="3162301"/>
              <a:ext cx="396875" cy="395288"/>
            </a:xfrm>
            <a:custGeom>
              <a:avLst/>
              <a:gdLst>
                <a:gd name="T0" fmla="*/ 182 w 250"/>
                <a:gd name="T1" fmla="*/ 182 h 249"/>
                <a:gd name="T2" fmla="*/ 8 w 250"/>
                <a:gd name="T3" fmla="*/ 241 h 249"/>
                <a:gd name="T4" fmla="*/ 67 w 250"/>
                <a:gd name="T5" fmla="*/ 67 h 249"/>
                <a:gd name="T6" fmla="*/ 242 w 250"/>
                <a:gd name="T7" fmla="*/ 7 h 249"/>
                <a:gd name="T8" fmla="*/ 182 w 250"/>
                <a:gd name="T9" fmla="*/ 18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249">
                  <a:moveTo>
                    <a:pt x="182" y="182"/>
                  </a:moveTo>
                  <a:cubicBezTo>
                    <a:pt x="135" y="229"/>
                    <a:pt x="70" y="249"/>
                    <a:pt x="8" y="241"/>
                  </a:cubicBezTo>
                  <a:cubicBezTo>
                    <a:pt x="0" y="179"/>
                    <a:pt x="20" y="114"/>
                    <a:pt x="67" y="67"/>
                  </a:cubicBezTo>
                  <a:cubicBezTo>
                    <a:pt x="115" y="19"/>
                    <a:pt x="180" y="0"/>
                    <a:pt x="242" y="7"/>
                  </a:cubicBezTo>
                  <a:cubicBezTo>
                    <a:pt x="250" y="69"/>
                    <a:pt x="230" y="134"/>
                    <a:pt x="182" y="182"/>
                  </a:cubicBezTo>
                  <a:close/>
                </a:path>
              </a:pathLst>
            </a:cu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345">
              <a:extLst>
                <a:ext uri="{FF2B5EF4-FFF2-40B4-BE49-F238E27FC236}">
                  <a16:creationId xmlns="" xmlns:a16="http://schemas.microsoft.com/office/drawing/2014/main" id="{ACF4C79A-A84E-4CF7-97AF-DA2B4F6EC2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94025" y="3103563"/>
              <a:ext cx="257175" cy="525463"/>
            </a:xfrm>
            <a:custGeom>
              <a:avLst/>
              <a:gdLst>
                <a:gd name="T0" fmla="*/ 162 w 162"/>
                <a:gd name="T1" fmla="*/ 165 h 331"/>
                <a:gd name="T2" fmla="*/ 81 w 162"/>
                <a:gd name="T3" fmla="*/ 331 h 331"/>
                <a:gd name="T4" fmla="*/ 0 w 162"/>
                <a:gd name="T5" fmla="*/ 165 h 331"/>
                <a:gd name="T6" fmla="*/ 81 w 162"/>
                <a:gd name="T7" fmla="*/ 0 h 331"/>
                <a:gd name="T8" fmla="*/ 162 w 162"/>
                <a:gd name="T9" fmla="*/ 16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31">
                  <a:moveTo>
                    <a:pt x="162" y="165"/>
                  </a:moveTo>
                  <a:cubicBezTo>
                    <a:pt x="162" y="233"/>
                    <a:pt x="130" y="293"/>
                    <a:pt x="81" y="331"/>
                  </a:cubicBezTo>
                  <a:cubicBezTo>
                    <a:pt x="32" y="293"/>
                    <a:pt x="0" y="233"/>
                    <a:pt x="0" y="165"/>
                  </a:cubicBezTo>
                  <a:cubicBezTo>
                    <a:pt x="0" y="98"/>
                    <a:pt x="32" y="38"/>
                    <a:pt x="81" y="0"/>
                  </a:cubicBezTo>
                  <a:cubicBezTo>
                    <a:pt x="130" y="38"/>
                    <a:pt x="162" y="98"/>
                    <a:pt x="162" y="165"/>
                  </a:cubicBezTo>
                  <a:close/>
                </a:path>
              </a:pathLst>
            </a:cu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346">
              <a:extLst>
                <a:ext uri="{FF2B5EF4-FFF2-40B4-BE49-F238E27FC236}">
                  <a16:creationId xmlns="" xmlns:a16="http://schemas.microsoft.com/office/drawing/2014/main" id="{817347B7-9DE2-40F8-9A9F-C54162AC96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5150" y="3100388"/>
              <a:ext cx="315913" cy="492125"/>
            </a:xfrm>
            <a:custGeom>
              <a:avLst/>
              <a:gdLst>
                <a:gd name="T0" fmla="*/ 176 w 199"/>
                <a:gd name="T1" fmla="*/ 184 h 310"/>
                <a:gd name="T2" fmla="*/ 42 w 199"/>
                <a:gd name="T3" fmla="*/ 310 h 310"/>
                <a:gd name="T4" fmla="*/ 24 w 199"/>
                <a:gd name="T5" fmla="*/ 127 h 310"/>
                <a:gd name="T6" fmla="*/ 158 w 199"/>
                <a:gd name="T7" fmla="*/ 0 h 310"/>
                <a:gd name="T8" fmla="*/ 176 w 199"/>
                <a:gd name="T9" fmla="*/ 18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310">
                  <a:moveTo>
                    <a:pt x="176" y="184"/>
                  </a:moveTo>
                  <a:cubicBezTo>
                    <a:pt x="152" y="247"/>
                    <a:pt x="102" y="291"/>
                    <a:pt x="42" y="310"/>
                  </a:cubicBezTo>
                  <a:cubicBezTo>
                    <a:pt x="9" y="257"/>
                    <a:pt x="0" y="190"/>
                    <a:pt x="24" y="127"/>
                  </a:cubicBezTo>
                  <a:cubicBezTo>
                    <a:pt x="47" y="64"/>
                    <a:pt x="98" y="19"/>
                    <a:pt x="158" y="0"/>
                  </a:cubicBezTo>
                  <a:cubicBezTo>
                    <a:pt x="190" y="53"/>
                    <a:pt x="199" y="120"/>
                    <a:pt x="176" y="184"/>
                  </a:cubicBezTo>
                  <a:close/>
                </a:path>
              </a:pathLst>
            </a:custGeom>
            <a:solidFill>
              <a:srgbClr val="A1C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347">
              <a:extLst>
                <a:ext uri="{FF2B5EF4-FFF2-40B4-BE49-F238E27FC236}">
                  <a16:creationId xmlns="" xmlns:a16="http://schemas.microsoft.com/office/drawing/2014/main" id="{8664D08B-C7E8-40E5-9992-0AD540BCEA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24163" y="3100388"/>
              <a:ext cx="315913" cy="492125"/>
            </a:xfrm>
            <a:custGeom>
              <a:avLst/>
              <a:gdLst>
                <a:gd name="T0" fmla="*/ 23 w 199"/>
                <a:gd name="T1" fmla="*/ 184 h 310"/>
                <a:gd name="T2" fmla="*/ 157 w 199"/>
                <a:gd name="T3" fmla="*/ 310 h 310"/>
                <a:gd name="T4" fmla="*/ 175 w 199"/>
                <a:gd name="T5" fmla="*/ 127 h 310"/>
                <a:gd name="T6" fmla="*/ 41 w 199"/>
                <a:gd name="T7" fmla="*/ 0 h 310"/>
                <a:gd name="T8" fmla="*/ 23 w 199"/>
                <a:gd name="T9" fmla="*/ 18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310">
                  <a:moveTo>
                    <a:pt x="23" y="184"/>
                  </a:moveTo>
                  <a:cubicBezTo>
                    <a:pt x="47" y="247"/>
                    <a:pt x="97" y="291"/>
                    <a:pt x="157" y="310"/>
                  </a:cubicBezTo>
                  <a:cubicBezTo>
                    <a:pt x="190" y="257"/>
                    <a:pt x="199" y="190"/>
                    <a:pt x="175" y="127"/>
                  </a:cubicBezTo>
                  <a:cubicBezTo>
                    <a:pt x="152" y="64"/>
                    <a:pt x="101" y="19"/>
                    <a:pt x="41" y="0"/>
                  </a:cubicBezTo>
                  <a:cubicBezTo>
                    <a:pt x="9" y="53"/>
                    <a:pt x="0" y="120"/>
                    <a:pt x="23" y="184"/>
                  </a:cubicBezTo>
                  <a:close/>
                </a:path>
              </a:pathLst>
            </a:custGeom>
            <a:solidFill>
              <a:srgbClr val="A1C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348">
              <a:extLst>
                <a:ext uri="{FF2B5EF4-FFF2-40B4-BE49-F238E27FC236}">
                  <a16:creationId xmlns="" xmlns:a16="http://schemas.microsoft.com/office/drawing/2014/main" id="{D088D39B-70BE-4123-B08E-0231FD71D7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4775" y="3468688"/>
              <a:ext cx="949325" cy="171450"/>
            </a:xfrm>
            <a:custGeom>
              <a:avLst/>
              <a:gdLst>
                <a:gd name="T0" fmla="*/ 583 w 598"/>
                <a:gd name="T1" fmla="*/ 108 h 108"/>
                <a:gd name="T2" fmla="*/ 15 w 598"/>
                <a:gd name="T3" fmla="*/ 108 h 108"/>
                <a:gd name="T4" fmla="*/ 0 w 598"/>
                <a:gd name="T5" fmla="*/ 0 h 108"/>
                <a:gd name="T6" fmla="*/ 598 w 598"/>
                <a:gd name="T7" fmla="*/ 0 h 108"/>
                <a:gd name="T8" fmla="*/ 583 w 598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8" h="108">
                  <a:moveTo>
                    <a:pt x="583" y="108"/>
                  </a:moveTo>
                  <a:lnTo>
                    <a:pt x="15" y="108"/>
                  </a:lnTo>
                  <a:lnTo>
                    <a:pt x="0" y="0"/>
                  </a:lnTo>
                  <a:lnTo>
                    <a:pt x="598" y="0"/>
                  </a:lnTo>
                  <a:lnTo>
                    <a:pt x="583" y="108"/>
                  </a:lnTo>
                  <a:close/>
                </a:path>
              </a:pathLst>
            </a:custGeom>
            <a:solidFill>
              <a:srgbClr val="FAB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349">
              <a:extLst>
                <a:ext uri="{FF2B5EF4-FFF2-40B4-BE49-F238E27FC236}">
                  <a16:creationId xmlns="" xmlns:a16="http://schemas.microsoft.com/office/drawing/2014/main" id="{2882FED8-4594-4D63-B459-4764E3BFCC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2250" y="3640138"/>
              <a:ext cx="720725" cy="465138"/>
            </a:xfrm>
            <a:custGeom>
              <a:avLst/>
              <a:gdLst>
                <a:gd name="T0" fmla="*/ 0 w 454"/>
                <a:gd name="T1" fmla="*/ 0 h 294"/>
                <a:gd name="T2" fmla="*/ 31 w 454"/>
                <a:gd name="T3" fmla="*/ 275 h 294"/>
                <a:gd name="T4" fmla="*/ 51 w 454"/>
                <a:gd name="T5" fmla="*/ 294 h 294"/>
                <a:gd name="T6" fmla="*/ 403 w 454"/>
                <a:gd name="T7" fmla="*/ 294 h 294"/>
                <a:gd name="T8" fmla="*/ 423 w 454"/>
                <a:gd name="T9" fmla="*/ 275 h 294"/>
                <a:gd name="T10" fmla="*/ 454 w 454"/>
                <a:gd name="T11" fmla="*/ 0 h 294"/>
                <a:gd name="T12" fmla="*/ 0 w 454"/>
                <a:gd name="T13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4" h="294">
                  <a:moveTo>
                    <a:pt x="0" y="0"/>
                  </a:moveTo>
                  <a:cubicBezTo>
                    <a:pt x="10" y="78"/>
                    <a:pt x="21" y="194"/>
                    <a:pt x="31" y="275"/>
                  </a:cubicBezTo>
                  <a:cubicBezTo>
                    <a:pt x="33" y="286"/>
                    <a:pt x="41" y="294"/>
                    <a:pt x="51" y="294"/>
                  </a:cubicBezTo>
                  <a:cubicBezTo>
                    <a:pt x="168" y="294"/>
                    <a:pt x="286" y="294"/>
                    <a:pt x="403" y="294"/>
                  </a:cubicBezTo>
                  <a:cubicBezTo>
                    <a:pt x="412" y="294"/>
                    <a:pt x="421" y="286"/>
                    <a:pt x="423" y="275"/>
                  </a:cubicBezTo>
                  <a:cubicBezTo>
                    <a:pt x="433" y="194"/>
                    <a:pt x="444" y="78"/>
                    <a:pt x="45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Rectangle 350">
              <a:extLst>
                <a:ext uri="{FF2B5EF4-FFF2-40B4-BE49-F238E27FC236}">
                  <a16:creationId xmlns="" xmlns:a16="http://schemas.microsoft.com/office/drawing/2014/main" id="{A7224DED-9BB6-4462-BEA6-39657D923F5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33750" y="6013451"/>
              <a:ext cx="134938" cy="838200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Rectangle 351">
              <a:extLst>
                <a:ext uri="{FF2B5EF4-FFF2-40B4-BE49-F238E27FC236}">
                  <a16:creationId xmlns="" xmlns:a16="http://schemas.microsoft.com/office/drawing/2014/main" id="{9C9E79F1-41AD-4106-8EEC-C995F719681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68688" y="6013451"/>
              <a:ext cx="188913" cy="838200"/>
            </a:xfrm>
            <a:prstGeom prst="rect">
              <a:avLst/>
            </a:prstGeom>
            <a:solidFill>
              <a:srgbClr val="3D4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Rectangle 352">
              <a:extLst>
                <a:ext uri="{FF2B5EF4-FFF2-40B4-BE49-F238E27FC236}">
                  <a16:creationId xmlns="" xmlns:a16="http://schemas.microsoft.com/office/drawing/2014/main" id="{37535207-755E-401D-B299-DE027C598E0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93163" y="6013451"/>
              <a:ext cx="134938" cy="838200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Rectangle 353">
              <a:extLst>
                <a:ext uri="{FF2B5EF4-FFF2-40B4-BE49-F238E27FC236}">
                  <a16:creationId xmlns="" xmlns:a16="http://schemas.microsoft.com/office/drawing/2014/main" id="{A9E99AFE-7262-47BC-A0E6-A7481C163B7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02663" y="6013451"/>
              <a:ext cx="190500" cy="838200"/>
            </a:xfrm>
            <a:prstGeom prst="rect">
              <a:avLst/>
            </a:prstGeom>
            <a:solidFill>
              <a:srgbClr val="3D4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Rectangle 354">
              <a:extLst>
                <a:ext uri="{FF2B5EF4-FFF2-40B4-BE49-F238E27FC236}">
                  <a16:creationId xmlns="" xmlns:a16="http://schemas.microsoft.com/office/drawing/2014/main" id="{7E078A61-2CEE-41A3-8410-7D70BA2123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376488" y="5649913"/>
              <a:ext cx="7435850" cy="114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Rectangle 355">
              <a:extLst>
                <a:ext uri="{FF2B5EF4-FFF2-40B4-BE49-F238E27FC236}">
                  <a16:creationId xmlns="" xmlns:a16="http://schemas.microsoft.com/office/drawing/2014/main" id="{DA5CBDD7-CD0D-4314-9CFF-1A9D0685F20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376488" y="5649913"/>
              <a:ext cx="7435850" cy="114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Rectangle 356">
              <a:extLst>
                <a:ext uri="{FF2B5EF4-FFF2-40B4-BE49-F238E27FC236}">
                  <a16:creationId xmlns="" xmlns:a16="http://schemas.microsoft.com/office/drawing/2014/main" id="{0D0A5C0A-AA01-4FBE-AA45-FABAC281605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376488" y="5764213"/>
              <a:ext cx="7435850" cy="2492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Rectangle 357">
              <a:extLst>
                <a:ext uri="{FF2B5EF4-FFF2-40B4-BE49-F238E27FC236}">
                  <a16:creationId xmlns="" xmlns:a16="http://schemas.microsoft.com/office/drawing/2014/main" id="{D6A97283-ED83-47E9-9B3B-0966B91E446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376488" y="5754688"/>
              <a:ext cx="7435850" cy="20638"/>
            </a:xfrm>
            <a:prstGeom prst="rect">
              <a:avLst/>
            </a:prstGeom>
            <a:solidFill>
              <a:srgbClr val="BCB8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358">
              <a:extLst>
                <a:ext uri="{FF2B5EF4-FFF2-40B4-BE49-F238E27FC236}">
                  <a16:creationId xmlns="" xmlns:a16="http://schemas.microsoft.com/office/drawing/2014/main" id="{D2EBF490-E9AD-41D0-9B12-9D8F8FEFFC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77175" y="3006726"/>
              <a:ext cx="257175" cy="2408238"/>
            </a:xfrm>
            <a:custGeom>
              <a:avLst/>
              <a:gdLst>
                <a:gd name="T0" fmla="*/ 79 w 162"/>
                <a:gd name="T1" fmla="*/ 0 h 1519"/>
                <a:gd name="T2" fmla="*/ 0 w 162"/>
                <a:gd name="T3" fmla="*/ 0 h 1519"/>
                <a:gd name="T4" fmla="*/ 83 w 162"/>
                <a:gd name="T5" fmla="*/ 83 h 1519"/>
                <a:gd name="T6" fmla="*/ 83 w 162"/>
                <a:gd name="T7" fmla="*/ 1519 h 1519"/>
                <a:gd name="T8" fmla="*/ 162 w 162"/>
                <a:gd name="T9" fmla="*/ 1519 h 1519"/>
                <a:gd name="T10" fmla="*/ 162 w 162"/>
                <a:gd name="T11" fmla="*/ 83 h 1519"/>
                <a:gd name="T12" fmla="*/ 79 w 162"/>
                <a:gd name="T13" fmla="*/ 0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1519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83" y="37"/>
                    <a:pt x="83" y="83"/>
                  </a:cubicBezTo>
                  <a:cubicBezTo>
                    <a:pt x="83" y="1519"/>
                    <a:pt x="83" y="1519"/>
                    <a:pt x="83" y="1519"/>
                  </a:cubicBezTo>
                  <a:cubicBezTo>
                    <a:pt x="162" y="1519"/>
                    <a:pt x="162" y="1519"/>
                    <a:pt x="162" y="1519"/>
                  </a:cubicBezTo>
                  <a:cubicBezTo>
                    <a:pt x="162" y="83"/>
                    <a:pt x="162" y="83"/>
                    <a:pt x="162" y="83"/>
                  </a:cubicBezTo>
                  <a:cubicBezTo>
                    <a:pt x="162" y="37"/>
                    <a:pt x="125" y="0"/>
                    <a:pt x="79" y="0"/>
                  </a:cubicBezTo>
                </a:path>
              </a:pathLst>
            </a:custGeom>
            <a:solidFill>
              <a:srgbClr val="2C4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359">
              <a:extLst>
                <a:ext uri="{FF2B5EF4-FFF2-40B4-BE49-F238E27FC236}">
                  <a16:creationId xmlns="" xmlns:a16="http://schemas.microsoft.com/office/drawing/2014/main" id="{AB0690A1-9D20-4031-B70F-8A95BD028B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42350" y="5414963"/>
              <a:ext cx="133350" cy="149225"/>
            </a:xfrm>
            <a:custGeom>
              <a:avLst/>
              <a:gdLst>
                <a:gd name="T0" fmla="*/ 84 w 84"/>
                <a:gd name="T1" fmla="*/ 0 h 94"/>
                <a:gd name="T2" fmla="*/ 5 w 84"/>
                <a:gd name="T3" fmla="*/ 0 h 94"/>
                <a:gd name="T4" fmla="*/ 5 w 84"/>
                <a:gd name="T5" fmla="*/ 94 h 94"/>
                <a:gd name="T6" fmla="*/ 0 w 84"/>
                <a:gd name="T7" fmla="*/ 94 h 94"/>
                <a:gd name="T8" fmla="*/ 0 w 84"/>
                <a:gd name="T9" fmla="*/ 94 h 94"/>
                <a:gd name="T10" fmla="*/ 84 w 84"/>
                <a:gd name="T11" fmla="*/ 94 h 94"/>
                <a:gd name="T12" fmla="*/ 84 w 84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4">
                  <a:moveTo>
                    <a:pt x="84" y="0"/>
                  </a:moveTo>
                  <a:lnTo>
                    <a:pt x="5" y="0"/>
                  </a:lnTo>
                  <a:lnTo>
                    <a:pt x="5" y="94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84" y="94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D2A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360">
              <a:extLst>
                <a:ext uri="{FF2B5EF4-FFF2-40B4-BE49-F238E27FC236}">
                  <a16:creationId xmlns="" xmlns:a16="http://schemas.microsoft.com/office/drawing/2014/main" id="{DB3B4A5D-01ED-4154-A412-9073E68D33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42350" y="5414963"/>
              <a:ext cx="133350" cy="149225"/>
            </a:xfrm>
            <a:custGeom>
              <a:avLst/>
              <a:gdLst>
                <a:gd name="T0" fmla="*/ 84 w 84"/>
                <a:gd name="T1" fmla="*/ 0 h 94"/>
                <a:gd name="T2" fmla="*/ 5 w 84"/>
                <a:gd name="T3" fmla="*/ 0 h 94"/>
                <a:gd name="T4" fmla="*/ 5 w 84"/>
                <a:gd name="T5" fmla="*/ 94 h 94"/>
                <a:gd name="T6" fmla="*/ 0 w 84"/>
                <a:gd name="T7" fmla="*/ 94 h 94"/>
                <a:gd name="T8" fmla="*/ 0 w 84"/>
                <a:gd name="T9" fmla="*/ 94 h 94"/>
                <a:gd name="T10" fmla="*/ 84 w 84"/>
                <a:gd name="T11" fmla="*/ 94 h 94"/>
                <a:gd name="T12" fmla="*/ 84 w 84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4">
                  <a:moveTo>
                    <a:pt x="84" y="0"/>
                  </a:moveTo>
                  <a:lnTo>
                    <a:pt x="5" y="0"/>
                  </a:lnTo>
                  <a:lnTo>
                    <a:pt x="5" y="94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84" y="94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361">
              <a:extLst>
                <a:ext uri="{FF2B5EF4-FFF2-40B4-BE49-F238E27FC236}">
                  <a16:creationId xmlns="" xmlns:a16="http://schemas.microsoft.com/office/drawing/2014/main" id="{13553AC9-2021-45BC-B3D4-5216E1B715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9888" y="3006726"/>
              <a:ext cx="3829050" cy="2555875"/>
            </a:xfrm>
            <a:custGeom>
              <a:avLst/>
              <a:gdLst>
                <a:gd name="T0" fmla="*/ 83 w 2412"/>
                <a:gd name="T1" fmla="*/ 1612 h 1612"/>
                <a:gd name="T2" fmla="*/ 0 w 2412"/>
                <a:gd name="T3" fmla="*/ 1529 h 1612"/>
                <a:gd name="T4" fmla="*/ 0 w 2412"/>
                <a:gd name="T5" fmla="*/ 83 h 1612"/>
                <a:gd name="T6" fmla="*/ 83 w 2412"/>
                <a:gd name="T7" fmla="*/ 0 h 1612"/>
                <a:gd name="T8" fmla="*/ 2329 w 2412"/>
                <a:gd name="T9" fmla="*/ 0 h 1612"/>
                <a:gd name="T10" fmla="*/ 2412 w 2412"/>
                <a:gd name="T11" fmla="*/ 83 h 1612"/>
                <a:gd name="T12" fmla="*/ 2412 w 2412"/>
                <a:gd name="T13" fmla="*/ 1529 h 1612"/>
                <a:gd name="T14" fmla="*/ 2329 w 2412"/>
                <a:gd name="T15" fmla="*/ 1612 h 1612"/>
                <a:gd name="T16" fmla="*/ 83 w 2412"/>
                <a:gd name="T17" fmla="*/ 1612 h 1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2" h="1612">
                  <a:moveTo>
                    <a:pt x="83" y="1612"/>
                  </a:moveTo>
                  <a:cubicBezTo>
                    <a:pt x="37" y="1612"/>
                    <a:pt x="0" y="1575"/>
                    <a:pt x="0" y="15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2329" y="0"/>
                    <a:pt x="2329" y="0"/>
                    <a:pt x="2329" y="0"/>
                  </a:cubicBezTo>
                  <a:cubicBezTo>
                    <a:pt x="2375" y="0"/>
                    <a:pt x="2412" y="37"/>
                    <a:pt x="2412" y="83"/>
                  </a:cubicBezTo>
                  <a:cubicBezTo>
                    <a:pt x="2412" y="1529"/>
                    <a:pt x="2412" y="1529"/>
                    <a:pt x="2412" y="1529"/>
                  </a:cubicBezTo>
                  <a:cubicBezTo>
                    <a:pt x="2412" y="1575"/>
                    <a:pt x="2375" y="1612"/>
                    <a:pt x="2329" y="1612"/>
                  </a:cubicBezTo>
                  <a:cubicBezTo>
                    <a:pt x="83" y="1612"/>
                    <a:pt x="83" y="1612"/>
                    <a:pt x="83" y="1612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Rectangle 362">
              <a:extLst>
                <a:ext uri="{FF2B5EF4-FFF2-40B4-BE49-F238E27FC236}">
                  <a16:creationId xmlns="" xmlns:a16="http://schemas.microsoft.com/office/drawing/2014/main" id="{CE54870F-A8D2-4788-91B6-C6487F1349F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410075" y="3221038"/>
              <a:ext cx="3368675" cy="1982788"/>
            </a:xfrm>
            <a:prstGeom prst="rect">
              <a:avLst/>
            </a:prstGeom>
            <a:solidFill>
              <a:srgbClr val="B2E1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Rectangle 363">
              <a:extLst>
                <a:ext uri="{FF2B5EF4-FFF2-40B4-BE49-F238E27FC236}">
                  <a16:creationId xmlns="" xmlns:a16="http://schemas.microsoft.com/office/drawing/2014/main" id="{30421DCA-47B6-4CE0-ADF3-1FA790B21CF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410075" y="3221038"/>
              <a:ext cx="3368675" cy="1982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Rectangle 364">
              <a:extLst>
                <a:ext uri="{FF2B5EF4-FFF2-40B4-BE49-F238E27FC236}">
                  <a16:creationId xmlns="" xmlns:a16="http://schemas.microsoft.com/office/drawing/2014/main" id="{F4A59F88-2AFA-4D25-8A36-9306D04CB1F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38538" y="5414963"/>
              <a:ext cx="5111750" cy="149225"/>
            </a:xfrm>
            <a:prstGeom prst="rect">
              <a:avLst/>
            </a:pr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Rectangle 365">
              <a:extLst>
                <a:ext uri="{FF2B5EF4-FFF2-40B4-BE49-F238E27FC236}">
                  <a16:creationId xmlns="" xmlns:a16="http://schemas.microsoft.com/office/drawing/2014/main" id="{1E69995C-958D-418E-A2A9-45451108300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38538" y="5414963"/>
              <a:ext cx="5111750" cy="14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366">
              <a:extLst>
                <a:ext uri="{FF2B5EF4-FFF2-40B4-BE49-F238E27FC236}">
                  <a16:creationId xmlns="" xmlns:a16="http://schemas.microsoft.com/office/drawing/2014/main" id="{D203B50A-7E91-4E82-8851-342E919D4C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46475" y="5564188"/>
              <a:ext cx="5095875" cy="90488"/>
            </a:xfrm>
            <a:custGeom>
              <a:avLst/>
              <a:gdLst>
                <a:gd name="T0" fmla="*/ 0 w 3210"/>
                <a:gd name="T1" fmla="*/ 0 h 57"/>
                <a:gd name="T2" fmla="*/ 156 w 3210"/>
                <a:gd name="T3" fmla="*/ 57 h 57"/>
                <a:gd name="T4" fmla="*/ 3054 w 3210"/>
                <a:gd name="T5" fmla="*/ 57 h 57"/>
                <a:gd name="T6" fmla="*/ 3210 w 3210"/>
                <a:gd name="T7" fmla="*/ 0 h 57"/>
                <a:gd name="T8" fmla="*/ 0 w 3210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10" h="57">
                  <a:moveTo>
                    <a:pt x="0" y="0"/>
                  </a:moveTo>
                  <a:cubicBezTo>
                    <a:pt x="38" y="41"/>
                    <a:pt x="108" y="57"/>
                    <a:pt x="156" y="57"/>
                  </a:cubicBezTo>
                  <a:cubicBezTo>
                    <a:pt x="3054" y="57"/>
                    <a:pt x="3054" y="57"/>
                    <a:pt x="3054" y="57"/>
                  </a:cubicBezTo>
                  <a:cubicBezTo>
                    <a:pt x="3102" y="57"/>
                    <a:pt x="3172" y="41"/>
                    <a:pt x="321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2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367">
              <a:extLst>
                <a:ext uri="{FF2B5EF4-FFF2-40B4-BE49-F238E27FC236}">
                  <a16:creationId xmlns="" xmlns:a16="http://schemas.microsoft.com/office/drawing/2014/main" id="{3406E158-9059-43D0-89B1-8E345983EB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46750" y="5414963"/>
              <a:ext cx="695325" cy="69850"/>
            </a:xfrm>
            <a:custGeom>
              <a:avLst/>
              <a:gdLst>
                <a:gd name="T0" fmla="*/ 0 w 438"/>
                <a:gd name="T1" fmla="*/ 0 h 44"/>
                <a:gd name="T2" fmla="*/ 0 w 438"/>
                <a:gd name="T3" fmla="*/ 10 h 44"/>
                <a:gd name="T4" fmla="*/ 34 w 438"/>
                <a:gd name="T5" fmla="*/ 44 h 44"/>
                <a:gd name="T6" fmla="*/ 404 w 438"/>
                <a:gd name="T7" fmla="*/ 44 h 44"/>
                <a:gd name="T8" fmla="*/ 438 w 438"/>
                <a:gd name="T9" fmla="*/ 10 h 44"/>
                <a:gd name="T10" fmla="*/ 438 w 438"/>
                <a:gd name="T11" fmla="*/ 0 h 44"/>
                <a:gd name="T12" fmla="*/ 0 w 438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8" h="44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29"/>
                    <a:pt x="15" y="44"/>
                    <a:pt x="34" y="44"/>
                  </a:cubicBezTo>
                  <a:cubicBezTo>
                    <a:pt x="404" y="44"/>
                    <a:pt x="404" y="44"/>
                    <a:pt x="404" y="44"/>
                  </a:cubicBezTo>
                  <a:cubicBezTo>
                    <a:pt x="423" y="44"/>
                    <a:pt x="438" y="29"/>
                    <a:pt x="438" y="10"/>
                  </a:cubicBezTo>
                  <a:cubicBezTo>
                    <a:pt x="438" y="0"/>
                    <a:pt x="438" y="0"/>
                    <a:pt x="43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Rectangle 368">
              <a:extLst>
                <a:ext uri="{FF2B5EF4-FFF2-40B4-BE49-F238E27FC236}">
                  <a16:creationId xmlns="" xmlns:a16="http://schemas.microsoft.com/office/drawing/2014/main" id="{BED20F5E-4D7B-4F7A-B841-403888D26A3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13325" y="4889501"/>
              <a:ext cx="182563" cy="182563"/>
            </a:xfrm>
            <a:prstGeom prst="rect">
              <a:avLst/>
            </a:prstGeom>
            <a:solidFill>
              <a:srgbClr val="FAB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Rectangle 369">
              <a:extLst>
                <a:ext uri="{FF2B5EF4-FFF2-40B4-BE49-F238E27FC236}">
                  <a16:creationId xmlns="" xmlns:a16="http://schemas.microsoft.com/office/drawing/2014/main" id="{E0FA2409-1EE4-4B25-A79B-2C24BA8C7F3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260975" y="4889501"/>
              <a:ext cx="182563" cy="182563"/>
            </a:xfrm>
            <a:prstGeom prst="rect">
              <a:avLst/>
            </a:prstGeom>
            <a:solidFill>
              <a:srgbClr val="F69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Rectangle 370">
              <a:extLst>
                <a:ext uri="{FF2B5EF4-FFF2-40B4-BE49-F238E27FC236}">
                  <a16:creationId xmlns="" xmlns:a16="http://schemas.microsoft.com/office/drawing/2014/main" id="{8FBCEC98-6E2E-41E7-9C05-757D16DFC7A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08625" y="4889501"/>
              <a:ext cx="180975" cy="182563"/>
            </a:xfrm>
            <a:prstGeom prst="rect">
              <a:avLst/>
            </a:pr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Rectangle 371">
              <a:extLst>
                <a:ext uri="{FF2B5EF4-FFF2-40B4-BE49-F238E27FC236}">
                  <a16:creationId xmlns="" xmlns:a16="http://schemas.microsoft.com/office/drawing/2014/main" id="{B4D7DD2A-84CF-484D-B723-44CD47263D6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756275" y="4889501"/>
              <a:ext cx="180975" cy="182563"/>
            </a:xfrm>
            <a:prstGeom prst="rect">
              <a:avLst/>
            </a:prstGeom>
            <a:solidFill>
              <a:srgbClr val="586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Rectangle 372">
              <a:extLst>
                <a:ext uri="{FF2B5EF4-FFF2-40B4-BE49-F238E27FC236}">
                  <a16:creationId xmlns="" xmlns:a16="http://schemas.microsoft.com/office/drawing/2014/main" id="{02A62B7E-D47E-483A-8B38-DECADF5C395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003925" y="4889501"/>
              <a:ext cx="180975" cy="182563"/>
            </a:xfrm>
            <a:prstGeom prst="rect">
              <a:avLst/>
            </a:prstGeom>
            <a:solidFill>
              <a:srgbClr val="F69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Rectangle 373">
              <a:extLst>
                <a:ext uri="{FF2B5EF4-FFF2-40B4-BE49-F238E27FC236}">
                  <a16:creationId xmlns="" xmlns:a16="http://schemas.microsoft.com/office/drawing/2014/main" id="{BBA3E586-636E-45F8-85C1-6D481EADA2D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51575" y="4889501"/>
              <a:ext cx="180975" cy="182563"/>
            </a:xfrm>
            <a:prstGeom prst="rect">
              <a:avLst/>
            </a:pr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Rectangle 374">
              <a:extLst>
                <a:ext uri="{FF2B5EF4-FFF2-40B4-BE49-F238E27FC236}">
                  <a16:creationId xmlns="" xmlns:a16="http://schemas.microsoft.com/office/drawing/2014/main" id="{EC3D9A60-F86C-4735-B8FA-46F94B28DCE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99225" y="4889501"/>
              <a:ext cx="180975" cy="182563"/>
            </a:xfrm>
            <a:prstGeom prst="rect">
              <a:avLst/>
            </a:prstGeom>
            <a:solidFill>
              <a:srgbClr val="FAB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Rectangle 375">
              <a:extLst>
                <a:ext uri="{FF2B5EF4-FFF2-40B4-BE49-F238E27FC236}">
                  <a16:creationId xmlns="" xmlns:a16="http://schemas.microsoft.com/office/drawing/2014/main" id="{E2CD5DCD-F156-487A-8344-A99CF809504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45288" y="4889501"/>
              <a:ext cx="182563" cy="182563"/>
            </a:xfrm>
            <a:prstGeom prst="rect">
              <a:avLst/>
            </a:prstGeom>
            <a:solidFill>
              <a:srgbClr val="586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Rectangle 376">
              <a:extLst>
                <a:ext uri="{FF2B5EF4-FFF2-40B4-BE49-F238E27FC236}">
                  <a16:creationId xmlns="" xmlns:a16="http://schemas.microsoft.com/office/drawing/2014/main" id="{11C76BFE-CCF5-48F5-8503-EAF0EE532D0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92938" y="4889501"/>
              <a:ext cx="182563" cy="182563"/>
            </a:xfrm>
            <a:prstGeom prst="rect">
              <a:avLst/>
            </a:pr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Oval 377">
              <a:extLst>
                <a:ext uri="{FF2B5EF4-FFF2-40B4-BE49-F238E27FC236}">
                  <a16:creationId xmlns="" xmlns:a16="http://schemas.microsoft.com/office/drawing/2014/main" id="{6A02501F-F5FE-43D4-AE39-DCC872E92E0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045200" y="3063876"/>
              <a:ext cx="103188" cy="103188"/>
            </a:xfrm>
            <a:prstGeom prst="ellipse">
              <a:avLst/>
            </a:prstGeom>
            <a:solidFill>
              <a:srgbClr val="A1C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378">
              <a:extLst>
                <a:ext uri="{FF2B5EF4-FFF2-40B4-BE49-F238E27FC236}">
                  <a16:creationId xmlns="" xmlns:a16="http://schemas.microsoft.com/office/drawing/2014/main" id="{F5DB3E92-F9CD-4B45-8B73-6FFF7BED2F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2188" y="4102101"/>
              <a:ext cx="100013" cy="1285875"/>
            </a:xfrm>
            <a:custGeom>
              <a:avLst/>
              <a:gdLst>
                <a:gd name="T0" fmla="*/ 63 w 63"/>
                <a:gd name="T1" fmla="*/ 0 h 810"/>
                <a:gd name="T2" fmla="*/ 0 w 63"/>
                <a:gd name="T3" fmla="*/ 0 h 810"/>
                <a:gd name="T4" fmla="*/ 0 w 63"/>
                <a:gd name="T5" fmla="*/ 810 h 810"/>
                <a:gd name="T6" fmla="*/ 63 w 63"/>
                <a:gd name="T7" fmla="*/ 746 h 810"/>
                <a:gd name="T8" fmla="*/ 63 w 63"/>
                <a:gd name="T9" fmla="*/ 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10">
                  <a:moveTo>
                    <a:pt x="63" y="0"/>
                  </a:moveTo>
                  <a:lnTo>
                    <a:pt x="0" y="0"/>
                  </a:lnTo>
                  <a:lnTo>
                    <a:pt x="0" y="810"/>
                  </a:lnTo>
                  <a:lnTo>
                    <a:pt x="63" y="74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2C4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379">
              <a:extLst>
                <a:ext uri="{FF2B5EF4-FFF2-40B4-BE49-F238E27FC236}">
                  <a16:creationId xmlns="" xmlns:a16="http://schemas.microsoft.com/office/drawing/2014/main" id="{8CCB0477-E3F7-45DB-85F3-88E3594DEF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2188" y="4102101"/>
              <a:ext cx="100013" cy="1285875"/>
            </a:xfrm>
            <a:custGeom>
              <a:avLst/>
              <a:gdLst>
                <a:gd name="T0" fmla="*/ 63 w 63"/>
                <a:gd name="T1" fmla="*/ 0 h 810"/>
                <a:gd name="T2" fmla="*/ 0 w 63"/>
                <a:gd name="T3" fmla="*/ 0 h 810"/>
                <a:gd name="T4" fmla="*/ 0 w 63"/>
                <a:gd name="T5" fmla="*/ 810 h 810"/>
                <a:gd name="T6" fmla="*/ 63 w 63"/>
                <a:gd name="T7" fmla="*/ 746 h 810"/>
                <a:gd name="T8" fmla="*/ 63 w 63"/>
                <a:gd name="T9" fmla="*/ 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10">
                  <a:moveTo>
                    <a:pt x="63" y="0"/>
                  </a:moveTo>
                  <a:lnTo>
                    <a:pt x="0" y="0"/>
                  </a:lnTo>
                  <a:lnTo>
                    <a:pt x="0" y="810"/>
                  </a:lnTo>
                  <a:lnTo>
                    <a:pt x="63" y="746"/>
                  </a:lnTo>
                  <a:lnTo>
                    <a:pt x="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380">
              <a:extLst>
                <a:ext uri="{FF2B5EF4-FFF2-40B4-BE49-F238E27FC236}">
                  <a16:creationId xmlns="" xmlns:a16="http://schemas.microsoft.com/office/drawing/2014/main" id="{ACA6475D-DCCE-46DD-832B-8443A8D9D6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76600" y="5286376"/>
              <a:ext cx="355600" cy="357188"/>
            </a:xfrm>
            <a:custGeom>
              <a:avLst/>
              <a:gdLst>
                <a:gd name="T0" fmla="*/ 224 w 224"/>
                <a:gd name="T1" fmla="*/ 0 h 225"/>
                <a:gd name="T2" fmla="*/ 161 w 224"/>
                <a:gd name="T3" fmla="*/ 64 h 225"/>
                <a:gd name="T4" fmla="*/ 161 w 224"/>
                <a:gd name="T5" fmla="*/ 225 h 225"/>
                <a:gd name="T6" fmla="*/ 0 w 224"/>
                <a:gd name="T7" fmla="*/ 225 h 225"/>
                <a:gd name="T8" fmla="*/ 224 w 224"/>
                <a:gd name="T9" fmla="*/ 225 h 225"/>
                <a:gd name="T10" fmla="*/ 224 w 224"/>
                <a:gd name="T11" fmla="*/ 211 h 225"/>
                <a:gd name="T12" fmla="*/ 170 w 224"/>
                <a:gd name="T13" fmla="*/ 175 h 225"/>
                <a:gd name="T14" fmla="*/ 165 w 224"/>
                <a:gd name="T15" fmla="*/ 175 h 225"/>
                <a:gd name="T16" fmla="*/ 165 w 224"/>
                <a:gd name="T17" fmla="*/ 81 h 225"/>
                <a:gd name="T18" fmla="*/ 224 w 224"/>
                <a:gd name="T19" fmla="*/ 81 h 225"/>
                <a:gd name="T20" fmla="*/ 224 w 224"/>
                <a:gd name="T21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4" h="225">
                  <a:moveTo>
                    <a:pt x="224" y="0"/>
                  </a:moveTo>
                  <a:cubicBezTo>
                    <a:pt x="161" y="64"/>
                    <a:pt x="161" y="64"/>
                    <a:pt x="161" y="64"/>
                  </a:cubicBezTo>
                  <a:cubicBezTo>
                    <a:pt x="161" y="225"/>
                    <a:pt x="161" y="225"/>
                    <a:pt x="161" y="225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224" y="225"/>
                    <a:pt x="224" y="225"/>
                    <a:pt x="224" y="225"/>
                  </a:cubicBezTo>
                  <a:cubicBezTo>
                    <a:pt x="224" y="211"/>
                    <a:pt x="224" y="211"/>
                    <a:pt x="224" y="211"/>
                  </a:cubicBezTo>
                  <a:cubicBezTo>
                    <a:pt x="204" y="203"/>
                    <a:pt x="184" y="191"/>
                    <a:pt x="170" y="175"/>
                  </a:cubicBezTo>
                  <a:cubicBezTo>
                    <a:pt x="165" y="175"/>
                    <a:pt x="165" y="175"/>
                    <a:pt x="165" y="175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224" y="81"/>
                    <a:pt x="224" y="81"/>
                    <a:pt x="224" y="81"/>
                  </a:cubicBezTo>
                  <a:cubicBezTo>
                    <a:pt x="224" y="0"/>
                    <a:pt x="224" y="0"/>
                    <a:pt x="224" y="0"/>
                  </a:cubicBezTo>
                </a:path>
              </a:pathLst>
            </a:custGeom>
            <a:solidFill>
              <a:srgbClr val="1B4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381">
              <a:extLst>
                <a:ext uri="{FF2B5EF4-FFF2-40B4-BE49-F238E27FC236}">
                  <a16:creationId xmlns="" xmlns:a16="http://schemas.microsoft.com/office/drawing/2014/main" id="{19B3BC36-6486-478D-8749-5369E1EEF0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8538" y="5414963"/>
              <a:ext cx="93663" cy="149225"/>
            </a:xfrm>
            <a:custGeom>
              <a:avLst/>
              <a:gdLst>
                <a:gd name="T0" fmla="*/ 59 w 59"/>
                <a:gd name="T1" fmla="*/ 0 h 94"/>
                <a:gd name="T2" fmla="*/ 0 w 59"/>
                <a:gd name="T3" fmla="*/ 0 h 94"/>
                <a:gd name="T4" fmla="*/ 0 w 59"/>
                <a:gd name="T5" fmla="*/ 94 h 94"/>
                <a:gd name="T6" fmla="*/ 5 w 59"/>
                <a:gd name="T7" fmla="*/ 94 h 94"/>
                <a:gd name="T8" fmla="*/ 5 w 59"/>
                <a:gd name="T9" fmla="*/ 94 h 94"/>
                <a:gd name="T10" fmla="*/ 59 w 59"/>
                <a:gd name="T11" fmla="*/ 94 h 94"/>
                <a:gd name="T12" fmla="*/ 59 w 59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94">
                  <a:moveTo>
                    <a:pt x="59" y="0"/>
                  </a:moveTo>
                  <a:lnTo>
                    <a:pt x="0" y="0"/>
                  </a:lnTo>
                  <a:lnTo>
                    <a:pt x="0" y="94"/>
                  </a:lnTo>
                  <a:lnTo>
                    <a:pt x="5" y="94"/>
                  </a:lnTo>
                  <a:lnTo>
                    <a:pt x="5" y="94"/>
                  </a:lnTo>
                  <a:lnTo>
                    <a:pt x="59" y="94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CBCB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382">
              <a:extLst>
                <a:ext uri="{FF2B5EF4-FFF2-40B4-BE49-F238E27FC236}">
                  <a16:creationId xmlns="" xmlns:a16="http://schemas.microsoft.com/office/drawing/2014/main" id="{E660740A-2D84-4419-BF77-A7454FA8E2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8538" y="5414963"/>
              <a:ext cx="93663" cy="149225"/>
            </a:xfrm>
            <a:custGeom>
              <a:avLst/>
              <a:gdLst>
                <a:gd name="T0" fmla="*/ 59 w 59"/>
                <a:gd name="T1" fmla="*/ 0 h 94"/>
                <a:gd name="T2" fmla="*/ 0 w 59"/>
                <a:gd name="T3" fmla="*/ 0 h 94"/>
                <a:gd name="T4" fmla="*/ 0 w 59"/>
                <a:gd name="T5" fmla="*/ 94 h 94"/>
                <a:gd name="T6" fmla="*/ 5 w 59"/>
                <a:gd name="T7" fmla="*/ 94 h 94"/>
                <a:gd name="T8" fmla="*/ 5 w 59"/>
                <a:gd name="T9" fmla="*/ 94 h 94"/>
                <a:gd name="T10" fmla="*/ 59 w 59"/>
                <a:gd name="T11" fmla="*/ 94 h 94"/>
                <a:gd name="T12" fmla="*/ 59 w 59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94">
                  <a:moveTo>
                    <a:pt x="59" y="0"/>
                  </a:moveTo>
                  <a:lnTo>
                    <a:pt x="0" y="0"/>
                  </a:lnTo>
                  <a:lnTo>
                    <a:pt x="0" y="94"/>
                  </a:lnTo>
                  <a:lnTo>
                    <a:pt x="5" y="94"/>
                  </a:lnTo>
                  <a:lnTo>
                    <a:pt x="5" y="94"/>
                  </a:lnTo>
                  <a:lnTo>
                    <a:pt x="59" y="94"/>
                  </a:lnTo>
                  <a:lnTo>
                    <a:pt x="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383">
              <a:extLst>
                <a:ext uri="{FF2B5EF4-FFF2-40B4-BE49-F238E27FC236}">
                  <a16:creationId xmlns="" xmlns:a16="http://schemas.microsoft.com/office/drawing/2014/main" id="{219CAAEB-54D8-4CE0-A392-7497C49EB4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46475" y="5564188"/>
              <a:ext cx="85725" cy="57150"/>
            </a:xfrm>
            <a:custGeom>
              <a:avLst/>
              <a:gdLst>
                <a:gd name="T0" fmla="*/ 54 w 54"/>
                <a:gd name="T1" fmla="*/ 0 h 36"/>
                <a:gd name="T2" fmla="*/ 0 w 54"/>
                <a:gd name="T3" fmla="*/ 0 h 36"/>
                <a:gd name="T4" fmla="*/ 0 w 54"/>
                <a:gd name="T5" fmla="*/ 0 h 36"/>
                <a:gd name="T6" fmla="*/ 54 w 54"/>
                <a:gd name="T7" fmla="*/ 36 h 36"/>
                <a:gd name="T8" fmla="*/ 54 w 54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6">
                  <a:moveTo>
                    <a:pt x="5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16"/>
                    <a:pt x="34" y="28"/>
                    <a:pt x="54" y="36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solidFill>
              <a:srgbClr val="ADA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Rectangle 384">
              <a:extLst>
                <a:ext uri="{FF2B5EF4-FFF2-40B4-BE49-F238E27FC236}">
                  <a16:creationId xmlns="" xmlns:a16="http://schemas.microsoft.com/office/drawing/2014/main" id="{7C5F67DE-5D54-4C36-AC42-FD97ACFB4D9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93988" y="4102101"/>
              <a:ext cx="838200" cy="1541463"/>
            </a:xfrm>
            <a:prstGeom prst="rect">
              <a:avLst/>
            </a:prstGeom>
            <a:solidFill>
              <a:srgbClr val="D2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Rectangle 385">
              <a:extLst>
                <a:ext uri="{FF2B5EF4-FFF2-40B4-BE49-F238E27FC236}">
                  <a16:creationId xmlns="" xmlns:a16="http://schemas.microsoft.com/office/drawing/2014/main" id="{F0850113-50EA-448B-AB10-71AD6EA367A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93988" y="4102101"/>
              <a:ext cx="838200" cy="1541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Oval 386">
              <a:extLst>
                <a:ext uri="{FF2B5EF4-FFF2-40B4-BE49-F238E27FC236}">
                  <a16:creationId xmlns="" xmlns:a16="http://schemas.microsoft.com/office/drawing/2014/main" id="{453FF5BE-739F-4132-A2D7-645AC780A81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55913" y="4251326"/>
              <a:ext cx="514350" cy="512763"/>
            </a:xfrm>
            <a:prstGeom prst="ellipse">
              <a:avLst/>
            </a:pr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Oval 387">
              <a:extLst>
                <a:ext uri="{FF2B5EF4-FFF2-40B4-BE49-F238E27FC236}">
                  <a16:creationId xmlns="" xmlns:a16="http://schemas.microsoft.com/office/drawing/2014/main" id="{CE81C1EA-B365-4B7F-BFC9-CC7CBBDF9B4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901950" y="4295776"/>
              <a:ext cx="422275" cy="422275"/>
            </a:xfrm>
            <a:prstGeom prst="ellipse">
              <a:avLst/>
            </a:prstGeom>
            <a:solidFill>
              <a:srgbClr val="586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Oval 388">
              <a:extLst>
                <a:ext uri="{FF2B5EF4-FFF2-40B4-BE49-F238E27FC236}">
                  <a16:creationId xmlns="" xmlns:a16="http://schemas.microsoft.com/office/drawing/2014/main" id="{95E03E97-703A-491B-BE82-A6E84A279C3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41650" y="4435476"/>
              <a:ext cx="142875" cy="142875"/>
            </a:xfrm>
            <a:prstGeom prst="ellipse">
              <a:avLst/>
            </a:prstGeom>
            <a:solidFill>
              <a:srgbClr val="B2E1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389">
              <a:extLst>
                <a:ext uri="{FF2B5EF4-FFF2-40B4-BE49-F238E27FC236}">
                  <a16:creationId xmlns="" xmlns:a16="http://schemas.microsoft.com/office/drawing/2014/main" id="{20A1A3D8-B467-4A96-ABDE-5101F9758BC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11500" y="4295776"/>
              <a:ext cx="0" cy="422275"/>
            </a:xfrm>
            <a:custGeom>
              <a:avLst/>
              <a:gdLst>
                <a:gd name="T0" fmla="*/ 266 h 266"/>
                <a:gd name="T1" fmla="*/ 266 h 266"/>
                <a:gd name="T2" fmla="*/ 266 h 266"/>
                <a:gd name="T3" fmla="*/ 266 h 266"/>
                <a:gd name="T4" fmla="*/ 0 h 266"/>
                <a:gd name="T5" fmla="*/ 0 h 266"/>
                <a:gd name="T6" fmla="*/ 0 h 266"/>
                <a:gd name="T7" fmla="*/ 0 h 26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266">
                  <a:moveTo>
                    <a:pt x="0" y="266"/>
                  </a:moveTo>
                  <a:cubicBezTo>
                    <a:pt x="0" y="266"/>
                    <a:pt x="0" y="266"/>
                    <a:pt x="0" y="266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66"/>
                    <a:pt x="0" y="266"/>
                    <a:pt x="0" y="266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BCB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390">
              <a:extLst>
                <a:ext uri="{FF2B5EF4-FFF2-40B4-BE49-F238E27FC236}">
                  <a16:creationId xmlns="" xmlns:a16="http://schemas.microsoft.com/office/drawing/2014/main" id="{EE572323-93D0-4CB0-B790-42370EA873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1500" y="4295776"/>
              <a:ext cx="211138" cy="422275"/>
            </a:xfrm>
            <a:custGeom>
              <a:avLst/>
              <a:gdLst>
                <a:gd name="T0" fmla="*/ 0 w 133"/>
                <a:gd name="T1" fmla="*/ 0 h 266"/>
                <a:gd name="T2" fmla="*/ 0 w 133"/>
                <a:gd name="T3" fmla="*/ 0 h 266"/>
                <a:gd name="T4" fmla="*/ 0 w 133"/>
                <a:gd name="T5" fmla="*/ 88 h 266"/>
                <a:gd name="T6" fmla="*/ 1 w 133"/>
                <a:gd name="T7" fmla="*/ 88 h 266"/>
                <a:gd name="T8" fmla="*/ 46 w 133"/>
                <a:gd name="T9" fmla="*/ 133 h 266"/>
                <a:gd name="T10" fmla="*/ 1 w 133"/>
                <a:gd name="T11" fmla="*/ 178 h 266"/>
                <a:gd name="T12" fmla="*/ 0 w 133"/>
                <a:gd name="T13" fmla="*/ 178 h 266"/>
                <a:gd name="T14" fmla="*/ 0 w 133"/>
                <a:gd name="T15" fmla="*/ 266 h 266"/>
                <a:gd name="T16" fmla="*/ 0 w 133"/>
                <a:gd name="T17" fmla="*/ 266 h 266"/>
                <a:gd name="T18" fmla="*/ 133 w 133"/>
                <a:gd name="T19" fmla="*/ 133 h 266"/>
                <a:gd name="T20" fmla="*/ 0 w 133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" h="26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1" y="88"/>
                    <a:pt x="1" y="88"/>
                  </a:cubicBezTo>
                  <a:cubicBezTo>
                    <a:pt x="26" y="88"/>
                    <a:pt x="46" y="108"/>
                    <a:pt x="46" y="133"/>
                  </a:cubicBezTo>
                  <a:cubicBezTo>
                    <a:pt x="46" y="158"/>
                    <a:pt x="26" y="178"/>
                    <a:pt x="1" y="178"/>
                  </a:cubicBezTo>
                  <a:cubicBezTo>
                    <a:pt x="1" y="178"/>
                    <a:pt x="0" y="178"/>
                    <a:pt x="0" y="178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74" y="266"/>
                    <a:pt x="133" y="206"/>
                    <a:pt x="133" y="133"/>
                  </a:cubicBezTo>
                  <a:cubicBezTo>
                    <a:pt x="133" y="60"/>
                    <a:pt x="74" y="0"/>
                    <a:pt x="0" y="0"/>
                  </a:cubicBezTo>
                </a:path>
              </a:pathLst>
            </a:custGeom>
            <a:solidFill>
              <a:srgbClr val="48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391">
              <a:extLst>
                <a:ext uri="{FF2B5EF4-FFF2-40B4-BE49-F238E27FC236}">
                  <a16:creationId xmlns="" xmlns:a16="http://schemas.microsoft.com/office/drawing/2014/main" id="{3E105F23-9AE1-47DD-B4DB-8EFEAB6A5E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1500" y="4435476"/>
              <a:ext cx="73025" cy="142875"/>
            </a:xfrm>
            <a:custGeom>
              <a:avLst/>
              <a:gdLst>
                <a:gd name="T0" fmla="*/ 1 w 46"/>
                <a:gd name="T1" fmla="*/ 0 h 90"/>
                <a:gd name="T2" fmla="*/ 0 w 46"/>
                <a:gd name="T3" fmla="*/ 0 h 90"/>
                <a:gd name="T4" fmla="*/ 0 w 46"/>
                <a:gd name="T5" fmla="*/ 44 h 90"/>
                <a:gd name="T6" fmla="*/ 1 w 46"/>
                <a:gd name="T7" fmla="*/ 45 h 90"/>
                <a:gd name="T8" fmla="*/ 0 w 46"/>
                <a:gd name="T9" fmla="*/ 46 h 90"/>
                <a:gd name="T10" fmla="*/ 0 w 46"/>
                <a:gd name="T11" fmla="*/ 90 h 90"/>
                <a:gd name="T12" fmla="*/ 1 w 46"/>
                <a:gd name="T13" fmla="*/ 90 h 90"/>
                <a:gd name="T14" fmla="*/ 46 w 46"/>
                <a:gd name="T15" fmla="*/ 45 h 90"/>
                <a:gd name="T16" fmla="*/ 1 w 46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90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1" y="90"/>
                    <a:pt x="1" y="90"/>
                  </a:cubicBezTo>
                  <a:cubicBezTo>
                    <a:pt x="26" y="90"/>
                    <a:pt x="46" y="70"/>
                    <a:pt x="46" y="45"/>
                  </a:cubicBezTo>
                  <a:cubicBezTo>
                    <a:pt x="46" y="20"/>
                    <a:pt x="26" y="0"/>
                    <a:pt x="1" y="0"/>
                  </a:cubicBezTo>
                </a:path>
              </a:pathLst>
            </a:custGeom>
            <a:solidFill>
              <a:srgbClr val="93B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392">
              <a:extLst>
                <a:ext uri="{FF2B5EF4-FFF2-40B4-BE49-F238E27FC236}">
                  <a16:creationId xmlns="" xmlns:a16="http://schemas.microsoft.com/office/drawing/2014/main" id="{6D515FCC-6883-4BC6-90F6-FDDC266D40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1950" y="4357688"/>
              <a:ext cx="61913" cy="146050"/>
            </a:xfrm>
            <a:custGeom>
              <a:avLst/>
              <a:gdLst>
                <a:gd name="T0" fmla="*/ 39 w 39"/>
                <a:gd name="T1" fmla="*/ 0 h 92"/>
                <a:gd name="T2" fmla="*/ 0 w 39"/>
                <a:gd name="T3" fmla="*/ 92 h 92"/>
                <a:gd name="T4" fmla="*/ 39 w 39"/>
                <a:gd name="T5" fmla="*/ 0 h 92"/>
                <a:gd name="T6" fmla="*/ 39 w 39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92">
                  <a:moveTo>
                    <a:pt x="39" y="0"/>
                  </a:moveTo>
                  <a:cubicBezTo>
                    <a:pt x="13" y="25"/>
                    <a:pt x="0" y="59"/>
                    <a:pt x="0" y="92"/>
                  </a:cubicBezTo>
                  <a:cubicBezTo>
                    <a:pt x="0" y="56"/>
                    <a:pt x="15" y="24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393">
              <a:extLst>
                <a:ext uri="{FF2B5EF4-FFF2-40B4-BE49-F238E27FC236}">
                  <a16:creationId xmlns="" xmlns:a16="http://schemas.microsoft.com/office/drawing/2014/main" id="{58F3DEFA-B4A8-4427-B5EC-0340DF2EE9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1950" y="4357688"/>
              <a:ext cx="160338" cy="298450"/>
            </a:xfrm>
            <a:custGeom>
              <a:avLst/>
              <a:gdLst>
                <a:gd name="T0" fmla="*/ 39 w 101"/>
                <a:gd name="T1" fmla="*/ 0 h 188"/>
                <a:gd name="T2" fmla="*/ 0 w 101"/>
                <a:gd name="T3" fmla="*/ 92 h 188"/>
                <a:gd name="T4" fmla="*/ 39 w 101"/>
                <a:gd name="T5" fmla="*/ 188 h 188"/>
                <a:gd name="T6" fmla="*/ 101 w 101"/>
                <a:gd name="T7" fmla="*/ 125 h 188"/>
                <a:gd name="T8" fmla="*/ 88 w 101"/>
                <a:gd name="T9" fmla="*/ 94 h 188"/>
                <a:gd name="T10" fmla="*/ 101 w 101"/>
                <a:gd name="T11" fmla="*/ 62 h 188"/>
                <a:gd name="T12" fmla="*/ 39 w 101"/>
                <a:gd name="T1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88">
                  <a:moveTo>
                    <a:pt x="39" y="0"/>
                  </a:moveTo>
                  <a:cubicBezTo>
                    <a:pt x="15" y="24"/>
                    <a:pt x="0" y="56"/>
                    <a:pt x="0" y="92"/>
                  </a:cubicBezTo>
                  <a:cubicBezTo>
                    <a:pt x="0" y="127"/>
                    <a:pt x="13" y="161"/>
                    <a:pt x="39" y="188"/>
                  </a:cubicBezTo>
                  <a:cubicBezTo>
                    <a:pt x="101" y="125"/>
                    <a:pt x="101" y="125"/>
                    <a:pt x="101" y="125"/>
                  </a:cubicBezTo>
                  <a:cubicBezTo>
                    <a:pt x="93" y="117"/>
                    <a:pt x="88" y="106"/>
                    <a:pt x="88" y="94"/>
                  </a:cubicBezTo>
                  <a:cubicBezTo>
                    <a:pt x="88" y="81"/>
                    <a:pt x="93" y="70"/>
                    <a:pt x="101" y="62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788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394">
              <a:extLst>
                <a:ext uri="{FF2B5EF4-FFF2-40B4-BE49-F238E27FC236}">
                  <a16:creationId xmlns="" xmlns:a16="http://schemas.microsoft.com/office/drawing/2014/main" id="{694237AE-7F83-4D56-824B-4875936281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41650" y="4456113"/>
              <a:ext cx="69850" cy="100013"/>
            </a:xfrm>
            <a:custGeom>
              <a:avLst/>
              <a:gdLst>
                <a:gd name="T0" fmla="*/ 13 w 44"/>
                <a:gd name="T1" fmla="*/ 0 h 63"/>
                <a:gd name="T2" fmla="*/ 0 w 44"/>
                <a:gd name="T3" fmla="*/ 32 h 63"/>
                <a:gd name="T4" fmla="*/ 13 w 44"/>
                <a:gd name="T5" fmla="*/ 63 h 63"/>
                <a:gd name="T6" fmla="*/ 44 w 44"/>
                <a:gd name="T7" fmla="*/ 33 h 63"/>
                <a:gd name="T8" fmla="*/ 44 w 44"/>
                <a:gd name="T9" fmla="*/ 31 h 63"/>
                <a:gd name="T10" fmla="*/ 13 w 44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63">
                  <a:moveTo>
                    <a:pt x="13" y="0"/>
                  </a:moveTo>
                  <a:cubicBezTo>
                    <a:pt x="5" y="8"/>
                    <a:pt x="0" y="19"/>
                    <a:pt x="0" y="32"/>
                  </a:cubicBezTo>
                  <a:cubicBezTo>
                    <a:pt x="0" y="44"/>
                    <a:pt x="5" y="55"/>
                    <a:pt x="13" y="6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C0E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395">
              <a:extLst>
                <a:ext uri="{FF2B5EF4-FFF2-40B4-BE49-F238E27FC236}">
                  <a16:creationId xmlns="" xmlns:a16="http://schemas.microsoft.com/office/drawing/2014/main" id="{D8881EFD-461B-459F-8470-0986C68690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1500" y="4505326"/>
              <a:ext cx="1588" cy="317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7C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396">
              <a:extLst>
                <a:ext uri="{FF2B5EF4-FFF2-40B4-BE49-F238E27FC236}">
                  <a16:creationId xmlns="" xmlns:a16="http://schemas.microsoft.com/office/drawing/2014/main" id="{04D254FA-0D31-4998-9B9B-4B7D19BCA3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1500" y="4505326"/>
              <a:ext cx="1588" cy="317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Oval 397">
              <a:extLst>
                <a:ext uri="{FF2B5EF4-FFF2-40B4-BE49-F238E27FC236}">
                  <a16:creationId xmlns="" xmlns:a16="http://schemas.microsoft.com/office/drawing/2014/main" id="{A717F44F-9B37-4268-B6AE-FF8C1ED5FB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74950" y="4870451"/>
              <a:ext cx="676275" cy="673100"/>
            </a:xfrm>
            <a:prstGeom prst="ellipse">
              <a:avLst/>
            </a:pr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Oval 398">
              <a:extLst>
                <a:ext uri="{FF2B5EF4-FFF2-40B4-BE49-F238E27FC236}">
                  <a16:creationId xmlns="" xmlns:a16="http://schemas.microsoft.com/office/drawing/2014/main" id="{5BB6E512-C15A-45CD-B364-BC2D2B47022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35275" y="4929188"/>
              <a:ext cx="555625" cy="554038"/>
            </a:xfrm>
            <a:prstGeom prst="ellipse">
              <a:avLst/>
            </a:prstGeom>
            <a:solidFill>
              <a:srgbClr val="586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Oval 399">
              <a:extLst>
                <a:ext uri="{FF2B5EF4-FFF2-40B4-BE49-F238E27FC236}">
                  <a16:creationId xmlns="" xmlns:a16="http://schemas.microsoft.com/office/drawing/2014/main" id="{D90F2004-4CC0-42E4-8CEA-231EDB1728F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19425" y="5111751"/>
              <a:ext cx="187325" cy="187325"/>
            </a:xfrm>
            <a:prstGeom prst="ellipse">
              <a:avLst/>
            </a:prstGeom>
            <a:solidFill>
              <a:srgbClr val="B2E1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400">
              <a:extLst>
                <a:ext uri="{FF2B5EF4-FFF2-40B4-BE49-F238E27FC236}">
                  <a16:creationId xmlns="" xmlns:a16="http://schemas.microsoft.com/office/drawing/2014/main" id="{D0712291-1BC6-4BBF-A09A-A5FC51FBEEF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09913" y="4929188"/>
              <a:ext cx="1588" cy="554038"/>
            </a:xfrm>
            <a:custGeom>
              <a:avLst/>
              <a:gdLst>
                <a:gd name="T0" fmla="*/ 0 w 1"/>
                <a:gd name="T1" fmla="*/ 350 h 350"/>
                <a:gd name="T2" fmla="*/ 0 w 1"/>
                <a:gd name="T3" fmla="*/ 350 h 350"/>
                <a:gd name="T4" fmla="*/ 1 w 1"/>
                <a:gd name="T5" fmla="*/ 350 h 350"/>
                <a:gd name="T6" fmla="*/ 0 w 1"/>
                <a:gd name="T7" fmla="*/ 350 h 350"/>
                <a:gd name="T8" fmla="*/ 0 w 1"/>
                <a:gd name="T9" fmla="*/ 0 h 350"/>
                <a:gd name="T10" fmla="*/ 0 w 1"/>
                <a:gd name="T11" fmla="*/ 0 h 350"/>
                <a:gd name="T12" fmla="*/ 1 w 1"/>
                <a:gd name="T13" fmla="*/ 0 h 350"/>
                <a:gd name="T14" fmla="*/ 0 w 1"/>
                <a:gd name="T15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50">
                  <a:moveTo>
                    <a:pt x="0" y="350"/>
                  </a:moveTo>
                  <a:cubicBezTo>
                    <a:pt x="0" y="350"/>
                    <a:pt x="0" y="350"/>
                    <a:pt x="0" y="350"/>
                  </a:cubicBezTo>
                  <a:cubicBezTo>
                    <a:pt x="1" y="350"/>
                    <a:pt x="1" y="350"/>
                    <a:pt x="1" y="350"/>
                  </a:cubicBezTo>
                  <a:cubicBezTo>
                    <a:pt x="1" y="350"/>
                    <a:pt x="1" y="350"/>
                    <a:pt x="0" y="35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CBCB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401">
              <a:extLst>
                <a:ext uri="{FF2B5EF4-FFF2-40B4-BE49-F238E27FC236}">
                  <a16:creationId xmlns="" xmlns:a16="http://schemas.microsoft.com/office/drawing/2014/main" id="{6CF8487D-3794-4A38-8CD9-7F7D8936B3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9913" y="4929188"/>
              <a:ext cx="277813" cy="554038"/>
            </a:xfrm>
            <a:custGeom>
              <a:avLst/>
              <a:gdLst>
                <a:gd name="T0" fmla="*/ 1 w 175"/>
                <a:gd name="T1" fmla="*/ 0 h 350"/>
                <a:gd name="T2" fmla="*/ 0 w 175"/>
                <a:gd name="T3" fmla="*/ 0 h 350"/>
                <a:gd name="T4" fmla="*/ 0 w 175"/>
                <a:gd name="T5" fmla="*/ 115 h 350"/>
                <a:gd name="T6" fmla="*/ 2 w 175"/>
                <a:gd name="T7" fmla="*/ 115 h 350"/>
                <a:gd name="T8" fmla="*/ 61 w 175"/>
                <a:gd name="T9" fmla="*/ 174 h 350"/>
                <a:gd name="T10" fmla="*/ 2 w 175"/>
                <a:gd name="T11" fmla="*/ 234 h 350"/>
                <a:gd name="T12" fmla="*/ 0 w 175"/>
                <a:gd name="T13" fmla="*/ 234 h 350"/>
                <a:gd name="T14" fmla="*/ 0 w 175"/>
                <a:gd name="T15" fmla="*/ 350 h 350"/>
                <a:gd name="T16" fmla="*/ 1 w 175"/>
                <a:gd name="T17" fmla="*/ 350 h 350"/>
                <a:gd name="T18" fmla="*/ 175 w 175"/>
                <a:gd name="T19" fmla="*/ 175 h 350"/>
                <a:gd name="T20" fmla="*/ 1 w 175"/>
                <a:gd name="T21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350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1" y="115"/>
                    <a:pt x="1" y="115"/>
                    <a:pt x="2" y="115"/>
                  </a:cubicBezTo>
                  <a:cubicBezTo>
                    <a:pt x="35" y="115"/>
                    <a:pt x="61" y="142"/>
                    <a:pt x="61" y="174"/>
                  </a:cubicBezTo>
                  <a:cubicBezTo>
                    <a:pt x="61" y="207"/>
                    <a:pt x="35" y="234"/>
                    <a:pt x="2" y="234"/>
                  </a:cubicBezTo>
                  <a:cubicBezTo>
                    <a:pt x="1" y="234"/>
                    <a:pt x="1" y="234"/>
                    <a:pt x="0" y="234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1" y="350"/>
                    <a:pt x="1" y="350"/>
                    <a:pt x="1" y="350"/>
                  </a:cubicBezTo>
                  <a:cubicBezTo>
                    <a:pt x="97" y="349"/>
                    <a:pt x="175" y="271"/>
                    <a:pt x="175" y="175"/>
                  </a:cubicBezTo>
                  <a:cubicBezTo>
                    <a:pt x="175" y="79"/>
                    <a:pt x="97" y="0"/>
                    <a:pt x="1" y="0"/>
                  </a:cubicBezTo>
                </a:path>
              </a:pathLst>
            </a:custGeom>
            <a:solidFill>
              <a:srgbClr val="48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402">
              <a:extLst>
                <a:ext uri="{FF2B5EF4-FFF2-40B4-BE49-F238E27FC236}">
                  <a16:creationId xmlns="" xmlns:a16="http://schemas.microsoft.com/office/drawing/2014/main" id="{8087FC6D-6592-4366-B4C0-D822630EB6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9913" y="5111751"/>
              <a:ext cx="96838" cy="187325"/>
            </a:xfrm>
            <a:custGeom>
              <a:avLst/>
              <a:gdLst>
                <a:gd name="T0" fmla="*/ 2 w 61"/>
                <a:gd name="T1" fmla="*/ 0 h 119"/>
                <a:gd name="T2" fmla="*/ 0 w 61"/>
                <a:gd name="T3" fmla="*/ 0 h 119"/>
                <a:gd name="T4" fmla="*/ 0 w 61"/>
                <a:gd name="T5" fmla="*/ 58 h 119"/>
                <a:gd name="T6" fmla="*/ 2 w 61"/>
                <a:gd name="T7" fmla="*/ 60 h 119"/>
                <a:gd name="T8" fmla="*/ 0 w 61"/>
                <a:gd name="T9" fmla="*/ 61 h 119"/>
                <a:gd name="T10" fmla="*/ 0 w 61"/>
                <a:gd name="T11" fmla="*/ 119 h 119"/>
                <a:gd name="T12" fmla="*/ 2 w 61"/>
                <a:gd name="T13" fmla="*/ 119 h 119"/>
                <a:gd name="T14" fmla="*/ 61 w 61"/>
                <a:gd name="T15" fmla="*/ 59 h 119"/>
                <a:gd name="T16" fmla="*/ 2 w 61"/>
                <a:gd name="T1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19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" y="119"/>
                    <a:pt x="1" y="119"/>
                    <a:pt x="2" y="119"/>
                  </a:cubicBezTo>
                  <a:cubicBezTo>
                    <a:pt x="35" y="119"/>
                    <a:pt x="61" y="92"/>
                    <a:pt x="61" y="59"/>
                  </a:cubicBezTo>
                  <a:cubicBezTo>
                    <a:pt x="61" y="27"/>
                    <a:pt x="35" y="0"/>
                    <a:pt x="2" y="0"/>
                  </a:cubicBezTo>
                </a:path>
              </a:pathLst>
            </a:custGeom>
            <a:solidFill>
              <a:srgbClr val="93B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403">
              <a:extLst>
                <a:ext uri="{FF2B5EF4-FFF2-40B4-BE49-F238E27FC236}">
                  <a16:creationId xmlns="" xmlns:a16="http://schemas.microsoft.com/office/drawing/2014/main" id="{DEAA6FB0-E092-42CB-8856-5859CBE06D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275" y="5010151"/>
              <a:ext cx="80963" cy="192088"/>
            </a:xfrm>
            <a:custGeom>
              <a:avLst/>
              <a:gdLst>
                <a:gd name="T0" fmla="*/ 51 w 51"/>
                <a:gd name="T1" fmla="*/ 0 h 121"/>
                <a:gd name="T2" fmla="*/ 0 w 51"/>
                <a:gd name="T3" fmla="*/ 121 h 121"/>
                <a:gd name="T4" fmla="*/ 51 w 51"/>
                <a:gd name="T5" fmla="*/ 0 h 121"/>
                <a:gd name="T6" fmla="*/ 51 w 51"/>
                <a:gd name="T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21">
                  <a:moveTo>
                    <a:pt x="51" y="0"/>
                  </a:moveTo>
                  <a:cubicBezTo>
                    <a:pt x="18" y="34"/>
                    <a:pt x="1" y="77"/>
                    <a:pt x="0" y="121"/>
                  </a:cubicBezTo>
                  <a:cubicBezTo>
                    <a:pt x="1" y="74"/>
                    <a:pt x="20" y="31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404">
              <a:extLst>
                <a:ext uri="{FF2B5EF4-FFF2-40B4-BE49-F238E27FC236}">
                  <a16:creationId xmlns="" xmlns:a16="http://schemas.microsoft.com/office/drawing/2014/main" id="{6BF76E4C-157F-4F5F-BCF4-913863AFB2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275" y="5010151"/>
              <a:ext cx="211138" cy="390525"/>
            </a:xfrm>
            <a:custGeom>
              <a:avLst/>
              <a:gdLst>
                <a:gd name="T0" fmla="*/ 51 w 133"/>
                <a:gd name="T1" fmla="*/ 0 h 247"/>
                <a:gd name="T2" fmla="*/ 0 w 133"/>
                <a:gd name="T3" fmla="*/ 121 h 247"/>
                <a:gd name="T4" fmla="*/ 51 w 133"/>
                <a:gd name="T5" fmla="*/ 247 h 247"/>
                <a:gd name="T6" fmla="*/ 133 w 133"/>
                <a:gd name="T7" fmla="*/ 165 h 247"/>
                <a:gd name="T8" fmla="*/ 116 w 133"/>
                <a:gd name="T9" fmla="*/ 123 h 247"/>
                <a:gd name="T10" fmla="*/ 133 w 133"/>
                <a:gd name="T11" fmla="*/ 82 h 247"/>
                <a:gd name="T12" fmla="*/ 51 w 133"/>
                <a:gd name="T13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47">
                  <a:moveTo>
                    <a:pt x="51" y="0"/>
                  </a:moveTo>
                  <a:cubicBezTo>
                    <a:pt x="20" y="31"/>
                    <a:pt x="1" y="74"/>
                    <a:pt x="0" y="121"/>
                  </a:cubicBezTo>
                  <a:cubicBezTo>
                    <a:pt x="0" y="167"/>
                    <a:pt x="17" y="212"/>
                    <a:pt x="51" y="247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22" y="154"/>
                    <a:pt x="116" y="140"/>
                    <a:pt x="116" y="123"/>
                  </a:cubicBezTo>
                  <a:cubicBezTo>
                    <a:pt x="116" y="107"/>
                    <a:pt x="122" y="92"/>
                    <a:pt x="133" y="82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788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405">
              <a:extLst>
                <a:ext uri="{FF2B5EF4-FFF2-40B4-BE49-F238E27FC236}">
                  <a16:creationId xmlns="" xmlns:a16="http://schemas.microsoft.com/office/drawing/2014/main" id="{24257075-0CC4-4D34-868A-E6136D8804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19425" y="5140326"/>
              <a:ext cx="90488" cy="130175"/>
            </a:xfrm>
            <a:custGeom>
              <a:avLst/>
              <a:gdLst>
                <a:gd name="T0" fmla="*/ 17 w 57"/>
                <a:gd name="T1" fmla="*/ 0 h 83"/>
                <a:gd name="T2" fmla="*/ 0 w 57"/>
                <a:gd name="T3" fmla="*/ 41 h 83"/>
                <a:gd name="T4" fmla="*/ 17 w 57"/>
                <a:gd name="T5" fmla="*/ 83 h 83"/>
                <a:gd name="T6" fmla="*/ 57 w 57"/>
                <a:gd name="T7" fmla="*/ 43 h 83"/>
                <a:gd name="T8" fmla="*/ 57 w 57"/>
                <a:gd name="T9" fmla="*/ 40 h 83"/>
                <a:gd name="T10" fmla="*/ 17 w 57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83">
                  <a:moveTo>
                    <a:pt x="17" y="0"/>
                  </a:moveTo>
                  <a:cubicBezTo>
                    <a:pt x="6" y="10"/>
                    <a:pt x="0" y="25"/>
                    <a:pt x="0" y="41"/>
                  </a:cubicBezTo>
                  <a:cubicBezTo>
                    <a:pt x="0" y="58"/>
                    <a:pt x="6" y="72"/>
                    <a:pt x="17" y="8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C0E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406">
              <a:extLst>
                <a:ext uri="{FF2B5EF4-FFF2-40B4-BE49-F238E27FC236}">
                  <a16:creationId xmlns="" xmlns:a16="http://schemas.microsoft.com/office/drawing/2014/main" id="{3A2A9594-1D5E-4777-96E2-5D5171F2F0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9913" y="5203826"/>
              <a:ext cx="3175" cy="4763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2 w 2"/>
                <a:gd name="T5" fmla="*/ 2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7C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407">
              <a:extLst>
                <a:ext uri="{FF2B5EF4-FFF2-40B4-BE49-F238E27FC236}">
                  <a16:creationId xmlns="" xmlns:a16="http://schemas.microsoft.com/office/drawing/2014/main" id="{99D0A969-89EE-45A0-B5FE-715FAE816F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9913" y="5203826"/>
              <a:ext cx="3175" cy="4763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2 w 2"/>
                <a:gd name="T5" fmla="*/ 2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3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Rectangle 408">
              <a:extLst>
                <a:ext uri="{FF2B5EF4-FFF2-40B4-BE49-F238E27FC236}">
                  <a16:creationId xmlns="" xmlns:a16="http://schemas.microsoft.com/office/drawing/2014/main" id="{E300F1A6-E400-4358-A5A8-3BB9FAB6310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62950" y="3028951"/>
              <a:ext cx="1176338" cy="965200"/>
            </a:xfrm>
            <a:prstGeom prst="rect">
              <a:avLst/>
            </a:prstGeom>
            <a:solidFill>
              <a:srgbClr val="2C4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Rectangle 409">
              <a:extLst>
                <a:ext uri="{FF2B5EF4-FFF2-40B4-BE49-F238E27FC236}">
                  <a16:creationId xmlns="" xmlns:a16="http://schemas.microsoft.com/office/drawing/2014/main" id="{B7FD0979-C078-44EB-9229-243FC0FBFB2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62950" y="3028951"/>
              <a:ext cx="1176338" cy="965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Rectangle 410">
              <a:extLst>
                <a:ext uri="{FF2B5EF4-FFF2-40B4-BE49-F238E27FC236}">
                  <a16:creationId xmlns="" xmlns:a16="http://schemas.microsoft.com/office/drawing/2014/main" id="{FF26E722-0336-493D-BD22-D336FB45831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50238" y="3028951"/>
              <a:ext cx="1174750" cy="965200"/>
            </a:xfrm>
            <a:prstGeom prst="rect">
              <a:avLst/>
            </a:prstGeom>
            <a:solidFill>
              <a:srgbClr val="F69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Rectangle 411">
              <a:extLst>
                <a:ext uri="{FF2B5EF4-FFF2-40B4-BE49-F238E27FC236}">
                  <a16:creationId xmlns="" xmlns:a16="http://schemas.microsoft.com/office/drawing/2014/main" id="{CCC81CD5-1398-45A7-AFE3-CF6AD276DE3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62950" y="3121026"/>
              <a:ext cx="950913" cy="781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Rectangle 412">
              <a:extLst>
                <a:ext uri="{FF2B5EF4-FFF2-40B4-BE49-F238E27FC236}">
                  <a16:creationId xmlns="" xmlns:a16="http://schemas.microsoft.com/office/drawing/2014/main" id="{DD1E2A4F-3EA7-44BD-A351-E5F2227401B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488363" y="3248026"/>
              <a:ext cx="698500" cy="528638"/>
            </a:xfrm>
            <a:prstGeom prst="rect">
              <a:avLst/>
            </a:prstGeom>
            <a:solidFill>
              <a:srgbClr val="B2E1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Rectangle 413">
              <a:extLst>
                <a:ext uri="{FF2B5EF4-FFF2-40B4-BE49-F238E27FC236}">
                  <a16:creationId xmlns="" xmlns:a16="http://schemas.microsoft.com/office/drawing/2014/main" id="{DD92D03A-E887-4F22-BDF7-D56FB9DA220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13325" y="3535363"/>
              <a:ext cx="2162175" cy="1212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Rectangle 414">
              <a:extLst>
                <a:ext uri="{FF2B5EF4-FFF2-40B4-BE49-F238E27FC236}">
                  <a16:creationId xmlns="" xmlns:a16="http://schemas.microsoft.com/office/drawing/2014/main" id="{116458EB-AC06-433B-B16E-DC6C3FC11F2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13325" y="3535363"/>
              <a:ext cx="2162175" cy="121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Rectangle 415">
              <a:extLst>
                <a:ext uri="{FF2B5EF4-FFF2-40B4-BE49-F238E27FC236}">
                  <a16:creationId xmlns="" xmlns:a16="http://schemas.microsoft.com/office/drawing/2014/main" id="{00BA0C68-ED8A-44E5-9A41-B5FCD930C04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13325" y="3398838"/>
              <a:ext cx="2162175" cy="136525"/>
            </a:xfrm>
            <a:prstGeom prst="rect">
              <a:avLst/>
            </a:prstGeom>
            <a:solidFill>
              <a:srgbClr val="F69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Rectangle 416">
              <a:extLst>
                <a:ext uri="{FF2B5EF4-FFF2-40B4-BE49-F238E27FC236}">
                  <a16:creationId xmlns="" xmlns:a16="http://schemas.microsoft.com/office/drawing/2014/main" id="{83AE42C0-C6EB-4923-8B69-5D72F58E912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13325" y="3398838"/>
              <a:ext cx="2162175" cy="136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Rectangle 417">
              <a:extLst>
                <a:ext uri="{FF2B5EF4-FFF2-40B4-BE49-F238E27FC236}">
                  <a16:creationId xmlns="" xmlns:a16="http://schemas.microsoft.com/office/drawing/2014/main" id="{E78915F0-D606-4062-BCAF-656627CB32D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37150" y="3640138"/>
              <a:ext cx="271463" cy="188913"/>
            </a:xfrm>
            <a:prstGeom prst="rect">
              <a:avLst/>
            </a:pr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Rectangle 418">
              <a:extLst>
                <a:ext uri="{FF2B5EF4-FFF2-40B4-BE49-F238E27FC236}">
                  <a16:creationId xmlns="" xmlns:a16="http://schemas.microsoft.com/office/drawing/2014/main" id="{E42512F9-D51F-4DD2-AAE7-9801BD97D86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48313" y="3640138"/>
              <a:ext cx="271463" cy="188913"/>
            </a:xfrm>
            <a:prstGeom prst="rect">
              <a:avLst/>
            </a:pr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Rectangle 419">
              <a:extLst>
                <a:ext uri="{FF2B5EF4-FFF2-40B4-BE49-F238E27FC236}">
                  <a16:creationId xmlns="" xmlns:a16="http://schemas.microsoft.com/office/drawing/2014/main" id="{39A8B9BA-15A0-4F3A-938D-F654347A6B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48313" y="3640138"/>
              <a:ext cx="271463" cy="188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Rectangle 420">
              <a:extLst>
                <a:ext uri="{FF2B5EF4-FFF2-40B4-BE49-F238E27FC236}">
                  <a16:creationId xmlns="" xmlns:a16="http://schemas.microsoft.com/office/drawing/2014/main" id="{D1ABB1D1-BFF8-43BC-8DA1-89D8C87C32B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957888" y="3640138"/>
              <a:ext cx="273050" cy="188913"/>
            </a:xfrm>
            <a:prstGeom prst="rect">
              <a:avLst/>
            </a:pr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Rectangle 421">
              <a:extLst>
                <a:ext uri="{FF2B5EF4-FFF2-40B4-BE49-F238E27FC236}">
                  <a16:creationId xmlns="" xmlns:a16="http://schemas.microsoft.com/office/drawing/2014/main" id="{4BC6DEA2-096B-4447-8D9A-B69B33D6D38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69050" y="3640138"/>
              <a:ext cx="271463" cy="188913"/>
            </a:xfrm>
            <a:prstGeom prst="rect">
              <a:avLst/>
            </a:pr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Rectangle 422">
              <a:extLst>
                <a:ext uri="{FF2B5EF4-FFF2-40B4-BE49-F238E27FC236}">
                  <a16:creationId xmlns="" xmlns:a16="http://schemas.microsoft.com/office/drawing/2014/main" id="{B9A3F0B2-EE10-4660-B3E7-887465A368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80213" y="3640138"/>
              <a:ext cx="271463" cy="188913"/>
            </a:xfrm>
            <a:prstGeom prst="rect">
              <a:avLst/>
            </a:prstGeom>
            <a:solidFill>
              <a:srgbClr val="C6D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Rectangle 423">
              <a:extLst>
                <a:ext uri="{FF2B5EF4-FFF2-40B4-BE49-F238E27FC236}">
                  <a16:creationId xmlns="" xmlns:a16="http://schemas.microsoft.com/office/drawing/2014/main" id="{13F57099-C0E7-4A02-997E-8380B1EA20E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37150" y="3957638"/>
              <a:ext cx="1093788" cy="488950"/>
            </a:xfrm>
            <a:prstGeom prst="rect">
              <a:avLst/>
            </a:prstGeom>
            <a:solidFill>
              <a:srgbClr val="B2E1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Rectangle 424">
              <a:extLst>
                <a:ext uri="{FF2B5EF4-FFF2-40B4-BE49-F238E27FC236}">
                  <a16:creationId xmlns="" xmlns:a16="http://schemas.microsoft.com/office/drawing/2014/main" id="{A64E1B90-D509-4BD9-870C-9281E6BB713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37150" y="3957638"/>
              <a:ext cx="1093788" cy="48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Rectangle 425">
              <a:extLst>
                <a:ext uri="{FF2B5EF4-FFF2-40B4-BE49-F238E27FC236}">
                  <a16:creationId xmlns="" xmlns:a16="http://schemas.microsoft.com/office/drawing/2014/main" id="{656E20E7-694B-4F5C-A4F1-1B7EA6667BA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0663" y="3957638"/>
              <a:ext cx="481013" cy="28575"/>
            </a:xfrm>
            <a:prstGeom prst="rect">
              <a:avLst/>
            </a:prstGeom>
            <a:solidFill>
              <a:srgbClr val="D4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Rectangle 426">
              <a:extLst>
                <a:ext uri="{FF2B5EF4-FFF2-40B4-BE49-F238E27FC236}">
                  <a16:creationId xmlns="" xmlns:a16="http://schemas.microsoft.com/office/drawing/2014/main" id="{7E65B712-5A99-4386-8FE6-6DBA2E92ADF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69050" y="3957638"/>
              <a:ext cx="163513" cy="28575"/>
            </a:xfrm>
            <a:prstGeom prst="rect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Rectangle 427">
              <a:extLst>
                <a:ext uri="{FF2B5EF4-FFF2-40B4-BE49-F238E27FC236}">
                  <a16:creationId xmlns="" xmlns:a16="http://schemas.microsoft.com/office/drawing/2014/main" id="{D2A9A43C-0547-4FBD-8759-B33B945586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69050" y="4043363"/>
              <a:ext cx="682625" cy="28575"/>
            </a:xfrm>
            <a:prstGeom prst="rect">
              <a:avLst/>
            </a:prstGeom>
            <a:solidFill>
              <a:srgbClr val="D4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Rectangle 428">
              <a:extLst>
                <a:ext uri="{FF2B5EF4-FFF2-40B4-BE49-F238E27FC236}">
                  <a16:creationId xmlns="" xmlns:a16="http://schemas.microsoft.com/office/drawing/2014/main" id="{E47F75FF-E0A2-487D-8B61-A06F304B80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69050" y="4127501"/>
              <a:ext cx="341313" cy="28575"/>
            </a:xfrm>
            <a:prstGeom prst="rect">
              <a:avLst/>
            </a:prstGeom>
            <a:solidFill>
              <a:srgbClr val="D4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Rectangle 429">
              <a:extLst>
                <a:ext uri="{FF2B5EF4-FFF2-40B4-BE49-F238E27FC236}">
                  <a16:creationId xmlns="" xmlns:a16="http://schemas.microsoft.com/office/drawing/2014/main" id="{3FC75AAC-A488-41F9-B0B3-90996400EAE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38738" y="4530726"/>
              <a:ext cx="1912938" cy="28575"/>
            </a:xfrm>
            <a:prstGeom prst="rect">
              <a:avLst/>
            </a:prstGeom>
            <a:solidFill>
              <a:srgbClr val="586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Rectangle 430">
              <a:extLst>
                <a:ext uri="{FF2B5EF4-FFF2-40B4-BE49-F238E27FC236}">
                  <a16:creationId xmlns="" xmlns:a16="http://schemas.microsoft.com/office/drawing/2014/main" id="{A290C164-C4BF-4927-94BB-950ECD0D50F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38738" y="4530726"/>
              <a:ext cx="1912938" cy="2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Rectangle 431">
              <a:extLst>
                <a:ext uri="{FF2B5EF4-FFF2-40B4-BE49-F238E27FC236}">
                  <a16:creationId xmlns="" xmlns:a16="http://schemas.microsoft.com/office/drawing/2014/main" id="{C152B65B-6536-41EB-974D-5308E40B648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38738" y="4592638"/>
              <a:ext cx="1912938" cy="26988"/>
            </a:xfrm>
            <a:prstGeom prst="rect">
              <a:avLst/>
            </a:prstGeom>
            <a:solidFill>
              <a:srgbClr val="586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Rectangle 432">
              <a:extLst>
                <a:ext uri="{FF2B5EF4-FFF2-40B4-BE49-F238E27FC236}">
                  <a16:creationId xmlns="" xmlns:a16="http://schemas.microsoft.com/office/drawing/2014/main" id="{A39758F7-F8F6-4413-AC4B-CF950A945EB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38738" y="4592638"/>
              <a:ext cx="1912938" cy="26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433">
              <a:extLst>
                <a:ext uri="{FF2B5EF4-FFF2-40B4-BE49-F238E27FC236}">
                  <a16:creationId xmlns="" xmlns:a16="http://schemas.microsoft.com/office/drawing/2014/main" id="{25B45C72-3745-4956-8328-F626AA5E6D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7263" y="4075113"/>
              <a:ext cx="138113" cy="744538"/>
            </a:xfrm>
            <a:custGeom>
              <a:avLst/>
              <a:gdLst>
                <a:gd name="T0" fmla="*/ 61 w 87"/>
                <a:gd name="T1" fmla="*/ 0 h 469"/>
                <a:gd name="T2" fmla="*/ 71 w 87"/>
                <a:gd name="T3" fmla="*/ 18 h 469"/>
                <a:gd name="T4" fmla="*/ 79 w 87"/>
                <a:gd name="T5" fmla="*/ 41 h 469"/>
                <a:gd name="T6" fmla="*/ 85 w 87"/>
                <a:gd name="T7" fmla="*/ 73 h 469"/>
                <a:gd name="T8" fmla="*/ 87 w 87"/>
                <a:gd name="T9" fmla="*/ 110 h 469"/>
                <a:gd name="T10" fmla="*/ 83 w 87"/>
                <a:gd name="T11" fmla="*/ 152 h 469"/>
                <a:gd name="T12" fmla="*/ 79 w 87"/>
                <a:gd name="T13" fmla="*/ 174 h 469"/>
                <a:gd name="T14" fmla="*/ 76 w 87"/>
                <a:gd name="T15" fmla="*/ 185 h 469"/>
                <a:gd name="T16" fmla="*/ 73 w 87"/>
                <a:gd name="T17" fmla="*/ 196 h 469"/>
                <a:gd name="T18" fmla="*/ 57 w 87"/>
                <a:gd name="T19" fmla="*/ 240 h 469"/>
                <a:gd name="T20" fmla="*/ 41 w 87"/>
                <a:gd name="T21" fmla="*/ 281 h 469"/>
                <a:gd name="T22" fmla="*/ 30 w 87"/>
                <a:gd name="T23" fmla="*/ 321 h 469"/>
                <a:gd name="T24" fmla="*/ 23 w 87"/>
                <a:gd name="T25" fmla="*/ 360 h 469"/>
                <a:gd name="T26" fmla="*/ 20 w 87"/>
                <a:gd name="T27" fmla="*/ 395 h 469"/>
                <a:gd name="T28" fmla="*/ 24 w 87"/>
                <a:gd name="T29" fmla="*/ 449 h 469"/>
                <a:gd name="T30" fmla="*/ 28 w 87"/>
                <a:gd name="T31" fmla="*/ 469 h 469"/>
                <a:gd name="T32" fmla="*/ 18 w 87"/>
                <a:gd name="T33" fmla="*/ 450 h 469"/>
                <a:gd name="T34" fmla="*/ 4 w 87"/>
                <a:gd name="T35" fmla="*/ 396 h 469"/>
                <a:gd name="T36" fmla="*/ 5 w 87"/>
                <a:gd name="T37" fmla="*/ 316 h 469"/>
                <a:gd name="T38" fmla="*/ 15 w 87"/>
                <a:gd name="T39" fmla="*/ 272 h 469"/>
                <a:gd name="T40" fmla="*/ 31 w 87"/>
                <a:gd name="T41" fmla="*/ 229 h 469"/>
                <a:gd name="T42" fmla="*/ 47 w 87"/>
                <a:gd name="T43" fmla="*/ 188 h 469"/>
                <a:gd name="T44" fmla="*/ 53 w 87"/>
                <a:gd name="T45" fmla="*/ 168 h 469"/>
                <a:gd name="T46" fmla="*/ 59 w 87"/>
                <a:gd name="T47" fmla="*/ 147 h 469"/>
                <a:gd name="T48" fmla="*/ 66 w 87"/>
                <a:gd name="T49" fmla="*/ 109 h 469"/>
                <a:gd name="T50" fmla="*/ 69 w 87"/>
                <a:gd name="T51" fmla="*/ 73 h 469"/>
                <a:gd name="T52" fmla="*/ 68 w 87"/>
                <a:gd name="T53" fmla="*/ 43 h 469"/>
                <a:gd name="T54" fmla="*/ 65 w 87"/>
                <a:gd name="T55" fmla="*/ 20 h 469"/>
                <a:gd name="T56" fmla="*/ 61 w 87"/>
                <a:gd name="T57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469">
                  <a:moveTo>
                    <a:pt x="61" y="0"/>
                  </a:moveTo>
                  <a:cubicBezTo>
                    <a:pt x="61" y="0"/>
                    <a:pt x="66" y="6"/>
                    <a:pt x="71" y="18"/>
                  </a:cubicBezTo>
                  <a:cubicBezTo>
                    <a:pt x="73" y="24"/>
                    <a:pt x="77" y="32"/>
                    <a:pt x="79" y="41"/>
                  </a:cubicBezTo>
                  <a:cubicBezTo>
                    <a:pt x="81" y="50"/>
                    <a:pt x="84" y="61"/>
                    <a:pt x="85" y="73"/>
                  </a:cubicBezTo>
                  <a:cubicBezTo>
                    <a:pt x="87" y="84"/>
                    <a:pt x="87" y="97"/>
                    <a:pt x="87" y="110"/>
                  </a:cubicBezTo>
                  <a:cubicBezTo>
                    <a:pt x="87" y="124"/>
                    <a:pt x="86" y="138"/>
                    <a:pt x="83" y="152"/>
                  </a:cubicBezTo>
                  <a:cubicBezTo>
                    <a:pt x="82" y="160"/>
                    <a:pt x="80" y="167"/>
                    <a:pt x="79" y="174"/>
                  </a:cubicBezTo>
                  <a:cubicBezTo>
                    <a:pt x="78" y="178"/>
                    <a:pt x="77" y="182"/>
                    <a:pt x="76" y="185"/>
                  </a:cubicBezTo>
                  <a:cubicBezTo>
                    <a:pt x="73" y="196"/>
                    <a:pt x="73" y="196"/>
                    <a:pt x="73" y="196"/>
                  </a:cubicBezTo>
                  <a:cubicBezTo>
                    <a:pt x="69" y="211"/>
                    <a:pt x="62" y="226"/>
                    <a:pt x="57" y="240"/>
                  </a:cubicBezTo>
                  <a:cubicBezTo>
                    <a:pt x="51" y="254"/>
                    <a:pt x="46" y="267"/>
                    <a:pt x="41" y="281"/>
                  </a:cubicBezTo>
                  <a:cubicBezTo>
                    <a:pt x="37" y="294"/>
                    <a:pt x="33" y="308"/>
                    <a:pt x="30" y="321"/>
                  </a:cubicBezTo>
                  <a:cubicBezTo>
                    <a:pt x="27" y="334"/>
                    <a:pt x="24" y="347"/>
                    <a:pt x="23" y="360"/>
                  </a:cubicBezTo>
                  <a:cubicBezTo>
                    <a:pt x="21" y="372"/>
                    <a:pt x="20" y="384"/>
                    <a:pt x="20" y="395"/>
                  </a:cubicBezTo>
                  <a:cubicBezTo>
                    <a:pt x="19" y="417"/>
                    <a:pt x="21" y="436"/>
                    <a:pt x="24" y="449"/>
                  </a:cubicBezTo>
                  <a:cubicBezTo>
                    <a:pt x="26" y="462"/>
                    <a:pt x="28" y="469"/>
                    <a:pt x="28" y="469"/>
                  </a:cubicBezTo>
                  <a:cubicBezTo>
                    <a:pt x="28" y="469"/>
                    <a:pt x="24" y="463"/>
                    <a:pt x="18" y="450"/>
                  </a:cubicBezTo>
                  <a:cubicBezTo>
                    <a:pt x="13" y="438"/>
                    <a:pt x="7" y="419"/>
                    <a:pt x="4" y="396"/>
                  </a:cubicBezTo>
                  <a:cubicBezTo>
                    <a:pt x="0" y="373"/>
                    <a:pt x="1" y="345"/>
                    <a:pt x="5" y="316"/>
                  </a:cubicBezTo>
                  <a:cubicBezTo>
                    <a:pt x="7" y="302"/>
                    <a:pt x="11" y="287"/>
                    <a:pt x="15" y="272"/>
                  </a:cubicBezTo>
                  <a:cubicBezTo>
                    <a:pt x="19" y="258"/>
                    <a:pt x="25" y="242"/>
                    <a:pt x="31" y="229"/>
                  </a:cubicBezTo>
                  <a:cubicBezTo>
                    <a:pt x="37" y="215"/>
                    <a:pt x="42" y="202"/>
                    <a:pt x="47" y="188"/>
                  </a:cubicBezTo>
                  <a:cubicBezTo>
                    <a:pt x="49" y="181"/>
                    <a:pt x="51" y="174"/>
                    <a:pt x="53" y="168"/>
                  </a:cubicBezTo>
                  <a:cubicBezTo>
                    <a:pt x="55" y="161"/>
                    <a:pt x="57" y="154"/>
                    <a:pt x="59" y="147"/>
                  </a:cubicBezTo>
                  <a:cubicBezTo>
                    <a:pt x="62" y="134"/>
                    <a:pt x="64" y="121"/>
                    <a:pt x="66" y="109"/>
                  </a:cubicBezTo>
                  <a:cubicBezTo>
                    <a:pt x="67" y="96"/>
                    <a:pt x="68" y="84"/>
                    <a:pt x="69" y="73"/>
                  </a:cubicBezTo>
                  <a:cubicBezTo>
                    <a:pt x="69" y="62"/>
                    <a:pt x="69" y="52"/>
                    <a:pt x="68" y="43"/>
                  </a:cubicBezTo>
                  <a:cubicBezTo>
                    <a:pt x="68" y="34"/>
                    <a:pt x="67" y="26"/>
                    <a:pt x="65" y="20"/>
                  </a:cubicBezTo>
                  <a:cubicBezTo>
                    <a:pt x="63" y="7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434">
              <a:extLst>
                <a:ext uri="{FF2B5EF4-FFF2-40B4-BE49-F238E27FC236}">
                  <a16:creationId xmlns="" xmlns:a16="http://schemas.microsoft.com/office/drawing/2014/main" id="{EA315C5C-2BF4-49F8-8D2C-F5BCE14BCB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74113" y="4075113"/>
              <a:ext cx="138113" cy="744538"/>
            </a:xfrm>
            <a:custGeom>
              <a:avLst/>
              <a:gdLst>
                <a:gd name="T0" fmla="*/ 61 w 87"/>
                <a:gd name="T1" fmla="*/ 0 h 469"/>
                <a:gd name="T2" fmla="*/ 71 w 87"/>
                <a:gd name="T3" fmla="*/ 18 h 469"/>
                <a:gd name="T4" fmla="*/ 79 w 87"/>
                <a:gd name="T5" fmla="*/ 41 h 469"/>
                <a:gd name="T6" fmla="*/ 85 w 87"/>
                <a:gd name="T7" fmla="*/ 73 h 469"/>
                <a:gd name="T8" fmla="*/ 87 w 87"/>
                <a:gd name="T9" fmla="*/ 110 h 469"/>
                <a:gd name="T10" fmla="*/ 83 w 87"/>
                <a:gd name="T11" fmla="*/ 152 h 469"/>
                <a:gd name="T12" fmla="*/ 79 w 87"/>
                <a:gd name="T13" fmla="*/ 174 h 469"/>
                <a:gd name="T14" fmla="*/ 76 w 87"/>
                <a:gd name="T15" fmla="*/ 185 h 469"/>
                <a:gd name="T16" fmla="*/ 73 w 87"/>
                <a:gd name="T17" fmla="*/ 196 h 469"/>
                <a:gd name="T18" fmla="*/ 57 w 87"/>
                <a:gd name="T19" fmla="*/ 240 h 469"/>
                <a:gd name="T20" fmla="*/ 41 w 87"/>
                <a:gd name="T21" fmla="*/ 281 h 469"/>
                <a:gd name="T22" fmla="*/ 29 w 87"/>
                <a:gd name="T23" fmla="*/ 321 h 469"/>
                <a:gd name="T24" fmla="*/ 22 w 87"/>
                <a:gd name="T25" fmla="*/ 360 h 469"/>
                <a:gd name="T26" fmla="*/ 20 w 87"/>
                <a:gd name="T27" fmla="*/ 395 h 469"/>
                <a:gd name="T28" fmla="*/ 23 w 87"/>
                <a:gd name="T29" fmla="*/ 449 h 469"/>
                <a:gd name="T30" fmla="*/ 28 w 87"/>
                <a:gd name="T31" fmla="*/ 469 h 469"/>
                <a:gd name="T32" fmla="*/ 18 w 87"/>
                <a:gd name="T33" fmla="*/ 450 h 469"/>
                <a:gd name="T34" fmla="*/ 4 w 87"/>
                <a:gd name="T35" fmla="*/ 396 h 469"/>
                <a:gd name="T36" fmla="*/ 5 w 87"/>
                <a:gd name="T37" fmla="*/ 316 h 469"/>
                <a:gd name="T38" fmla="*/ 15 w 87"/>
                <a:gd name="T39" fmla="*/ 272 h 469"/>
                <a:gd name="T40" fmla="*/ 31 w 87"/>
                <a:gd name="T41" fmla="*/ 229 h 469"/>
                <a:gd name="T42" fmla="*/ 47 w 87"/>
                <a:gd name="T43" fmla="*/ 188 h 469"/>
                <a:gd name="T44" fmla="*/ 53 w 87"/>
                <a:gd name="T45" fmla="*/ 168 h 469"/>
                <a:gd name="T46" fmla="*/ 58 w 87"/>
                <a:gd name="T47" fmla="*/ 147 h 469"/>
                <a:gd name="T48" fmla="*/ 66 w 87"/>
                <a:gd name="T49" fmla="*/ 109 h 469"/>
                <a:gd name="T50" fmla="*/ 69 w 87"/>
                <a:gd name="T51" fmla="*/ 73 h 469"/>
                <a:gd name="T52" fmla="*/ 68 w 87"/>
                <a:gd name="T53" fmla="*/ 43 h 469"/>
                <a:gd name="T54" fmla="*/ 65 w 87"/>
                <a:gd name="T55" fmla="*/ 20 h 469"/>
                <a:gd name="T56" fmla="*/ 61 w 87"/>
                <a:gd name="T57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469">
                  <a:moveTo>
                    <a:pt x="61" y="0"/>
                  </a:moveTo>
                  <a:cubicBezTo>
                    <a:pt x="61" y="0"/>
                    <a:pt x="65" y="6"/>
                    <a:pt x="71" y="18"/>
                  </a:cubicBezTo>
                  <a:cubicBezTo>
                    <a:pt x="73" y="24"/>
                    <a:pt x="76" y="32"/>
                    <a:pt x="79" y="41"/>
                  </a:cubicBezTo>
                  <a:cubicBezTo>
                    <a:pt x="81" y="50"/>
                    <a:pt x="84" y="61"/>
                    <a:pt x="85" y="73"/>
                  </a:cubicBezTo>
                  <a:cubicBezTo>
                    <a:pt x="86" y="84"/>
                    <a:pt x="87" y="97"/>
                    <a:pt x="87" y="110"/>
                  </a:cubicBezTo>
                  <a:cubicBezTo>
                    <a:pt x="87" y="124"/>
                    <a:pt x="85" y="138"/>
                    <a:pt x="83" y="152"/>
                  </a:cubicBezTo>
                  <a:cubicBezTo>
                    <a:pt x="82" y="160"/>
                    <a:pt x="80" y="167"/>
                    <a:pt x="79" y="174"/>
                  </a:cubicBezTo>
                  <a:cubicBezTo>
                    <a:pt x="78" y="178"/>
                    <a:pt x="77" y="182"/>
                    <a:pt x="76" y="185"/>
                  </a:cubicBezTo>
                  <a:cubicBezTo>
                    <a:pt x="73" y="196"/>
                    <a:pt x="73" y="196"/>
                    <a:pt x="73" y="196"/>
                  </a:cubicBezTo>
                  <a:cubicBezTo>
                    <a:pt x="68" y="211"/>
                    <a:pt x="62" y="226"/>
                    <a:pt x="57" y="240"/>
                  </a:cubicBezTo>
                  <a:cubicBezTo>
                    <a:pt x="51" y="254"/>
                    <a:pt x="46" y="267"/>
                    <a:pt x="41" y="281"/>
                  </a:cubicBezTo>
                  <a:cubicBezTo>
                    <a:pt x="37" y="294"/>
                    <a:pt x="32" y="308"/>
                    <a:pt x="29" y="321"/>
                  </a:cubicBezTo>
                  <a:cubicBezTo>
                    <a:pt x="26" y="334"/>
                    <a:pt x="24" y="347"/>
                    <a:pt x="22" y="360"/>
                  </a:cubicBezTo>
                  <a:cubicBezTo>
                    <a:pt x="21" y="372"/>
                    <a:pt x="20" y="384"/>
                    <a:pt x="20" y="395"/>
                  </a:cubicBezTo>
                  <a:cubicBezTo>
                    <a:pt x="19" y="417"/>
                    <a:pt x="21" y="436"/>
                    <a:pt x="23" y="449"/>
                  </a:cubicBezTo>
                  <a:cubicBezTo>
                    <a:pt x="26" y="462"/>
                    <a:pt x="28" y="469"/>
                    <a:pt x="28" y="469"/>
                  </a:cubicBezTo>
                  <a:cubicBezTo>
                    <a:pt x="28" y="469"/>
                    <a:pt x="23" y="463"/>
                    <a:pt x="18" y="450"/>
                  </a:cubicBezTo>
                  <a:cubicBezTo>
                    <a:pt x="13" y="438"/>
                    <a:pt x="7" y="419"/>
                    <a:pt x="4" y="396"/>
                  </a:cubicBezTo>
                  <a:cubicBezTo>
                    <a:pt x="0" y="373"/>
                    <a:pt x="0" y="345"/>
                    <a:pt x="5" y="316"/>
                  </a:cubicBezTo>
                  <a:cubicBezTo>
                    <a:pt x="7" y="302"/>
                    <a:pt x="10" y="287"/>
                    <a:pt x="15" y="272"/>
                  </a:cubicBezTo>
                  <a:cubicBezTo>
                    <a:pt x="19" y="258"/>
                    <a:pt x="25" y="242"/>
                    <a:pt x="31" y="229"/>
                  </a:cubicBezTo>
                  <a:cubicBezTo>
                    <a:pt x="36" y="215"/>
                    <a:pt x="42" y="202"/>
                    <a:pt x="47" y="188"/>
                  </a:cubicBezTo>
                  <a:cubicBezTo>
                    <a:pt x="49" y="181"/>
                    <a:pt x="51" y="174"/>
                    <a:pt x="53" y="168"/>
                  </a:cubicBezTo>
                  <a:cubicBezTo>
                    <a:pt x="55" y="161"/>
                    <a:pt x="57" y="154"/>
                    <a:pt x="58" y="147"/>
                  </a:cubicBezTo>
                  <a:cubicBezTo>
                    <a:pt x="61" y="134"/>
                    <a:pt x="64" y="121"/>
                    <a:pt x="66" y="109"/>
                  </a:cubicBezTo>
                  <a:cubicBezTo>
                    <a:pt x="67" y="96"/>
                    <a:pt x="68" y="84"/>
                    <a:pt x="69" y="73"/>
                  </a:cubicBezTo>
                  <a:cubicBezTo>
                    <a:pt x="69" y="62"/>
                    <a:pt x="69" y="52"/>
                    <a:pt x="68" y="43"/>
                  </a:cubicBezTo>
                  <a:cubicBezTo>
                    <a:pt x="67" y="34"/>
                    <a:pt x="66" y="26"/>
                    <a:pt x="65" y="20"/>
                  </a:cubicBezTo>
                  <a:cubicBezTo>
                    <a:pt x="63" y="7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435">
              <a:extLst>
                <a:ext uri="{FF2B5EF4-FFF2-40B4-BE49-F238E27FC236}">
                  <a16:creationId xmlns="" xmlns:a16="http://schemas.microsoft.com/office/drawing/2014/main" id="{CB847419-BB22-4E8A-B222-528000DFB8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70963" y="4075113"/>
              <a:ext cx="138113" cy="744538"/>
            </a:xfrm>
            <a:custGeom>
              <a:avLst/>
              <a:gdLst>
                <a:gd name="T0" fmla="*/ 61 w 87"/>
                <a:gd name="T1" fmla="*/ 0 h 469"/>
                <a:gd name="T2" fmla="*/ 71 w 87"/>
                <a:gd name="T3" fmla="*/ 18 h 469"/>
                <a:gd name="T4" fmla="*/ 79 w 87"/>
                <a:gd name="T5" fmla="*/ 41 h 469"/>
                <a:gd name="T6" fmla="*/ 85 w 87"/>
                <a:gd name="T7" fmla="*/ 73 h 469"/>
                <a:gd name="T8" fmla="*/ 87 w 87"/>
                <a:gd name="T9" fmla="*/ 110 h 469"/>
                <a:gd name="T10" fmla="*/ 83 w 87"/>
                <a:gd name="T11" fmla="*/ 152 h 469"/>
                <a:gd name="T12" fmla="*/ 78 w 87"/>
                <a:gd name="T13" fmla="*/ 174 h 469"/>
                <a:gd name="T14" fmla="*/ 76 w 87"/>
                <a:gd name="T15" fmla="*/ 185 h 469"/>
                <a:gd name="T16" fmla="*/ 72 w 87"/>
                <a:gd name="T17" fmla="*/ 196 h 469"/>
                <a:gd name="T18" fmla="*/ 57 w 87"/>
                <a:gd name="T19" fmla="*/ 240 h 469"/>
                <a:gd name="T20" fmla="*/ 41 w 87"/>
                <a:gd name="T21" fmla="*/ 281 h 469"/>
                <a:gd name="T22" fmla="*/ 29 w 87"/>
                <a:gd name="T23" fmla="*/ 321 h 469"/>
                <a:gd name="T24" fmla="*/ 22 w 87"/>
                <a:gd name="T25" fmla="*/ 360 h 469"/>
                <a:gd name="T26" fmla="*/ 20 w 87"/>
                <a:gd name="T27" fmla="*/ 395 h 469"/>
                <a:gd name="T28" fmla="*/ 23 w 87"/>
                <a:gd name="T29" fmla="*/ 449 h 469"/>
                <a:gd name="T30" fmla="*/ 28 w 87"/>
                <a:gd name="T31" fmla="*/ 469 h 469"/>
                <a:gd name="T32" fmla="*/ 18 w 87"/>
                <a:gd name="T33" fmla="*/ 450 h 469"/>
                <a:gd name="T34" fmla="*/ 3 w 87"/>
                <a:gd name="T35" fmla="*/ 396 h 469"/>
                <a:gd name="T36" fmla="*/ 5 w 87"/>
                <a:gd name="T37" fmla="*/ 316 h 469"/>
                <a:gd name="T38" fmla="*/ 15 w 87"/>
                <a:gd name="T39" fmla="*/ 272 h 469"/>
                <a:gd name="T40" fmla="*/ 31 w 87"/>
                <a:gd name="T41" fmla="*/ 229 h 469"/>
                <a:gd name="T42" fmla="*/ 46 w 87"/>
                <a:gd name="T43" fmla="*/ 188 h 469"/>
                <a:gd name="T44" fmla="*/ 53 w 87"/>
                <a:gd name="T45" fmla="*/ 168 h 469"/>
                <a:gd name="T46" fmla="*/ 58 w 87"/>
                <a:gd name="T47" fmla="*/ 147 h 469"/>
                <a:gd name="T48" fmla="*/ 66 w 87"/>
                <a:gd name="T49" fmla="*/ 109 h 469"/>
                <a:gd name="T50" fmla="*/ 68 w 87"/>
                <a:gd name="T51" fmla="*/ 73 h 469"/>
                <a:gd name="T52" fmla="*/ 68 w 87"/>
                <a:gd name="T53" fmla="*/ 43 h 469"/>
                <a:gd name="T54" fmla="*/ 65 w 87"/>
                <a:gd name="T55" fmla="*/ 20 h 469"/>
                <a:gd name="T56" fmla="*/ 61 w 87"/>
                <a:gd name="T57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469">
                  <a:moveTo>
                    <a:pt x="61" y="0"/>
                  </a:moveTo>
                  <a:cubicBezTo>
                    <a:pt x="61" y="0"/>
                    <a:pt x="65" y="6"/>
                    <a:pt x="71" y="18"/>
                  </a:cubicBezTo>
                  <a:cubicBezTo>
                    <a:pt x="73" y="24"/>
                    <a:pt x="76" y="32"/>
                    <a:pt x="79" y="41"/>
                  </a:cubicBezTo>
                  <a:cubicBezTo>
                    <a:pt x="81" y="50"/>
                    <a:pt x="83" y="61"/>
                    <a:pt x="85" y="73"/>
                  </a:cubicBezTo>
                  <a:cubicBezTo>
                    <a:pt x="86" y="84"/>
                    <a:pt x="87" y="97"/>
                    <a:pt x="87" y="110"/>
                  </a:cubicBezTo>
                  <a:cubicBezTo>
                    <a:pt x="86" y="124"/>
                    <a:pt x="85" y="138"/>
                    <a:pt x="83" y="152"/>
                  </a:cubicBezTo>
                  <a:cubicBezTo>
                    <a:pt x="82" y="160"/>
                    <a:pt x="80" y="167"/>
                    <a:pt x="78" y="174"/>
                  </a:cubicBezTo>
                  <a:cubicBezTo>
                    <a:pt x="78" y="178"/>
                    <a:pt x="77" y="182"/>
                    <a:pt x="76" y="185"/>
                  </a:cubicBezTo>
                  <a:cubicBezTo>
                    <a:pt x="72" y="196"/>
                    <a:pt x="72" y="196"/>
                    <a:pt x="72" y="196"/>
                  </a:cubicBezTo>
                  <a:cubicBezTo>
                    <a:pt x="68" y="211"/>
                    <a:pt x="62" y="226"/>
                    <a:pt x="57" y="240"/>
                  </a:cubicBezTo>
                  <a:cubicBezTo>
                    <a:pt x="51" y="254"/>
                    <a:pt x="46" y="267"/>
                    <a:pt x="41" y="281"/>
                  </a:cubicBezTo>
                  <a:cubicBezTo>
                    <a:pt x="36" y="294"/>
                    <a:pt x="32" y="308"/>
                    <a:pt x="29" y="321"/>
                  </a:cubicBezTo>
                  <a:cubicBezTo>
                    <a:pt x="26" y="334"/>
                    <a:pt x="24" y="347"/>
                    <a:pt x="22" y="360"/>
                  </a:cubicBezTo>
                  <a:cubicBezTo>
                    <a:pt x="21" y="372"/>
                    <a:pt x="20" y="384"/>
                    <a:pt x="20" y="395"/>
                  </a:cubicBezTo>
                  <a:cubicBezTo>
                    <a:pt x="19" y="417"/>
                    <a:pt x="21" y="436"/>
                    <a:pt x="23" y="449"/>
                  </a:cubicBezTo>
                  <a:cubicBezTo>
                    <a:pt x="25" y="462"/>
                    <a:pt x="28" y="469"/>
                    <a:pt x="28" y="469"/>
                  </a:cubicBezTo>
                  <a:cubicBezTo>
                    <a:pt x="28" y="469"/>
                    <a:pt x="23" y="463"/>
                    <a:pt x="18" y="450"/>
                  </a:cubicBezTo>
                  <a:cubicBezTo>
                    <a:pt x="12" y="438"/>
                    <a:pt x="6" y="419"/>
                    <a:pt x="3" y="396"/>
                  </a:cubicBezTo>
                  <a:cubicBezTo>
                    <a:pt x="0" y="373"/>
                    <a:pt x="0" y="345"/>
                    <a:pt x="5" y="316"/>
                  </a:cubicBezTo>
                  <a:cubicBezTo>
                    <a:pt x="7" y="302"/>
                    <a:pt x="10" y="287"/>
                    <a:pt x="15" y="272"/>
                  </a:cubicBezTo>
                  <a:cubicBezTo>
                    <a:pt x="19" y="258"/>
                    <a:pt x="25" y="242"/>
                    <a:pt x="31" y="229"/>
                  </a:cubicBezTo>
                  <a:cubicBezTo>
                    <a:pt x="36" y="215"/>
                    <a:pt x="42" y="202"/>
                    <a:pt x="46" y="188"/>
                  </a:cubicBezTo>
                  <a:cubicBezTo>
                    <a:pt x="49" y="181"/>
                    <a:pt x="51" y="174"/>
                    <a:pt x="53" y="168"/>
                  </a:cubicBezTo>
                  <a:cubicBezTo>
                    <a:pt x="55" y="161"/>
                    <a:pt x="57" y="154"/>
                    <a:pt x="58" y="147"/>
                  </a:cubicBezTo>
                  <a:cubicBezTo>
                    <a:pt x="61" y="134"/>
                    <a:pt x="64" y="121"/>
                    <a:pt x="66" y="109"/>
                  </a:cubicBezTo>
                  <a:cubicBezTo>
                    <a:pt x="67" y="96"/>
                    <a:pt x="68" y="84"/>
                    <a:pt x="68" y="73"/>
                  </a:cubicBezTo>
                  <a:cubicBezTo>
                    <a:pt x="69" y="62"/>
                    <a:pt x="69" y="52"/>
                    <a:pt x="68" y="43"/>
                  </a:cubicBezTo>
                  <a:cubicBezTo>
                    <a:pt x="67" y="34"/>
                    <a:pt x="66" y="26"/>
                    <a:pt x="65" y="20"/>
                  </a:cubicBezTo>
                  <a:cubicBezTo>
                    <a:pt x="63" y="7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Rectangle 436">
              <a:extLst>
                <a:ext uri="{FF2B5EF4-FFF2-40B4-BE49-F238E27FC236}">
                  <a16:creationId xmlns="" xmlns:a16="http://schemas.microsoft.com/office/drawing/2014/main" id="{9D952EF1-8929-491A-8BB0-60943A8BF56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54438" y="2847976"/>
              <a:ext cx="1485900" cy="1819275"/>
            </a:xfrm>
            <a:prstGeom prst="rect">
              <a:avLst/>
            </a:prstGeom>
            <a:solidFill>
              <a:srgbClr val="2C4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437">
              <a:extLst>
                <a:ext uri="{FF2B5EF4-FFF2-40B4-BE49-F238E27FC236}">
                  <a16:creationId xmlns="" xmlns:a16="http://schemas.microsoft.com/office/drawing/2014/main" id="{A0248078-3CC3-4027-AC78-0C3F9F8CD1C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79888" y="3006726"/>
              <a:ext cx="1243013" cy="357188"/>
            </a:xfrm>
            <a:custGeom>
              <a:avLst/>
              <a:gdLst>
                <a:gd name="T0" fmla="*/ 292 w 783"/>
                <a:gd name="T1" fmla="*/ 0 h 225"/>
                <a:gd name="T2" fmla="*/ 83 w 783"/>
                <a:gd name="T3" fmla="*/ 0 h 225"/>
                <a:gd name="T4" fmla="*/ 44 w 783"/>
                <a:gd name="T5" fmla="*/ 10 h 225"/>
                <a:gd name="T6" fmla="*/ 12 w 783"/>
                <a:gd name="T7" fmla="*/ 41 h 225"/>
                <a:gd name="T8" fmla="*/ 0 w 783"/>
                <a:gd name="T9" fmla="*/ 83 h 225"/>
                <a:gd name="T10" fmla="*/ 0 w 783"/>
                <a:gd name="T11" fmla="*/ 225 h 225"/>
                <a:gd name="T12" fmla="*/ 23 w 783"/>
                <a:gd name="T13" fmla="*/ 183 h 225"/>
                <a:gd name="T14" fmla="*/ 292 w 783"/>
                <a:gd name="T15" fmla="*/ 0 h 225"/>
                <a:gd name="T16" fmla="*/ 668 w 783"/>
                <a:gd name="T17" fmla="*/ 0 h 225"/>
                <a:gd name="T18" fmla="*/ 432 w 783"/>
                <a:gd name="T19" fmla="*/ 0 h 225"/>
                <a:gd name="T20" fmla="*/ 667 w 783"/>
                <a:gd name="T21" fmla="*/ 135 h 225"/>
                <a:gd name="T22" fmla="*/ 783 w 783"/>
                <a:gd name="T23" fmla="*/ 135 h 225"/>
                <a:gd name="T24" fmla="*/ 782 w 783"/>
                <a:gd name="T25" fmla="*/ 133 h 225"/>
                <a:gd name="T26" fmla="*/ 668 w 783"/>
                <a:gd name="T2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3" h="225">
                  <a:moveTo>
                    <a:pt x="292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69" y="0"/>
                    <a:pt x="56" y="3"/>
                    <a:pt x="44" y="10"/>
                  </a:cubicBezTo>
                  <a:cubicBezTo>
                    <a:pt x="33" y="19"/>
                    <a:pt x="22" y="30"/>
                    <a:pt x="12" y="41"/>
                  </a:cubicBezTo>
                  <a:cubicBezTo>
                    <a:pt x="4" y="53"/>
                    <a:pt x="0" y="67"/>
                    <a:pt x="0" y="83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7" y="210"/>
                    <a:pt x="15" y="196"/>
                    <a:pt x="23" y="183"/>
                  </a:cubicBezTo>
                  <a:cubicBezTo>
                    <a:pt x="86" y="78"/>
                    <a:pt x="177" y="17"/>
                    <a:pt x="292" y="0"/>
                  </a:cubicBezTo>
                  <a:moveTo>
                    <a:pt x="668" y="0"/>
                  </a:moveTo>
                  <a:cubicBezTo>
                    <a:pt x="432" y="0"/>
                    <a:pt x="432" y="0"/>
                    <a:pt x="432" y="0"/>
                  </a:cubicBezTo>
                  <a:cubicBezTo>
                    <a:pt x="528" y="14"/>
                    <a:pt x="607" y="59"/>
                    <a:pt x="667" y="135"/>
                  </a:cubicBezTo>
                  <a:cubicBezTo>
                    <a:pt x="783" y="135"/>
                    <a:pt x="783" y="135"/>
                    <a:pt x="783" y="135"/>
                  </a:cubicBezTo>
                  <a:cubicBezTo>
                    <a:pt x="783" y="134"/>
                    <a:pt x="783" y="134"/>
                    <a:pt x="782" y="133"/>
                  </a:cubicBezTo>
                  <a:cubicBezTo>
                    <a:pt x="750" y="80"/>
                    <a:pt x="712" y="35"/>
                    <a:pt x="668" y="0"/>
                  </a:cubicBezTo>
                </a:path>
              </a:pathLst>
            </a:custGeom>
            <a:solidFill>
              <a:srgbClr val="2A2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438">
              <a:extLst>
                <a:ext uri="{FF2B5EF4-FFF2-40B4-BE49-F238E27FC236}">
                  <a16:creationId xmlns="" xmlns:a16="http://schemas.microsoft.com/office/drawing/2014/main" id="{157FEC82-CD3D-4E1A-AD51-6676BED6D3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8750" y="3221038"/>
              <a:ext cx="269875" cy="177800"/>
            </a:xfrm>
            <a:custGeom>
              <a:avLst/>
              <a:gdLst>
                <a:gd name="T0" fmla="*/ 116 w 170"/>
                <a:gd name="T1" fmla="*/ 0 h 112"/>
                <a:gd name="T2" fmla="*/ 0 w 170"/>
                <a:gd name="T3" fmla="*/ 0 h 112"/>
                <a:gd name="T4" fmla="*/ 34 w 170"/>
                <a:gd name="T5" fmla="*/ 48 h 112"/>
                <a:gd name="T6" fmla="*/ 67 w 170"/>
                <a:gd name="T7" fmla="*/ 112 h 112"/>
                <a:gd name="T8" fmla="*/ 170 w 170"/>
                <a:gd name="T9" fmla="*/ 112 h 112"/>
                <a:gd name="T10" fmla="*/ 116 w 170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112">
                  <a:moveTo>
                    <a:pt x="1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14"/>
                    <a:pt x="23" y="31"/>
                    <a:pt x="34" y="48"/>
                  </a:cubicBezTo>
                  <a:cubicBezTo>
                    <a:pt x="46" y="68"/>
                    <a:pt x="57" y="89"/>
                    <a:pt x="67" y="112"/>
                  </a:cubicBezTo>
                  <a:cubicBezTo>
                    <a:pt x="170" y="112"/>
                    <a:pt x="170" y="112"/>
                    <a:pt x="170" y="112"/>
                  </a:cubicBezTo>
                  <a:cubicBezTo>
                    <a:pt x="155" y="71"/>
                    <a:pt x="137" y="34"/>
                    <a:pt x="116" y="0"/>
                  </a:cubicBezTo>
                </a:path>
              </a:pathLst>
            </a:custGeom>
            <a:solidFill>
              <a:srgbClr val="93B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439">
              <a:extLst>
                <a:ext uri="{FF2B5EF4-FFF2-40B4-BE49-F238E27FC236}">
                  <a16:creationId xmlns="" xmlns:a16="http://schemas.microsoft.com/office/drawing/2014/main" id="{3DE9AED6-DE60-42A5-B9EF-286019754E5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340350" y="3535363"/>
              <a:ext cx="339725" cy="422275"/>
            </a:xfrm>
            <a:custGeom>
              <a:avLst/>
              <a:gdLst>
                <a:gd name="T0" fmla="*/ 144 w 214"/>
                <a:gd name="T1" fmla="*/ 244 h 266"/>
                <a:gd name="T2" fmla="*/ 144 w 214"/>
                <a:gd name="T3" fmla="*/ 244 h 266"/>
                <a:gd name="T4" fmla="*/ 144 w 214"/>
                <a:gd name="T5" fmla="*/ 244 h 266"/>
                <a:gd name="T6" fmla="*/ 144 w 214"/>
                <a:gd name="T7" fmla="*/ 244 h 266"/>
                <a:gd name="T8" fmla="*/ 144 w 214"/>
                <a:gd name="T9" fmla="*/ 244 h 266"/>
                <a:gd name="T10" fmla="*/ 144 w 214"/>
                <a:gd name="T11" fmla="*/ 244 h 266"/>
                <a:gd name="T12" fmla="*/ 144 w 214"/>
                <a:gd name="T13" fmla="*/ 244 h 266"/>
                <a:gd name="T14" fmla="*/ 144 w 214"/>
                <a:gd name="T15" fmla="*/ 244 h 266"/>
                <a:gd name="T16" fmla="*/ 144 w 214"/>
                <a:gd name="T17" fmla="*/ 244 h 266"/>
                <a:gd name="T18" fmla="*/ 144 w 214"/>
                <a:gd name="T19" fmla="*/ 243 h 266"/>
                <a:gd name="T20" fmla="*/ 144 w 214"/>
                <a:gd name="T21" fmla="*/ 243 h 266"/>
                <a:gd name="T22" fmla="*/ 144 w 214"/>
                <a:gd name="T23" fmla="*/ 243 h 266"/>
                <a:gd name="T24" fmla="*/ 144 w 214"/>
                <a:gd name="T25" fmla="*/ 243 h 266"/>
                <a:gd name="T26" fmla="*/ 144 w 214"/>
                <a:gd name="T27" fmla="*/ 243 h 266"/>
                <a:gd name="T28" fmla="*/ 144 w 214"/>
                <a:gd name="T29" fmla="*/ 243 h 266"/>
                <a:gd name="T30" fmla="*/ 144 w 214"/>
                <a:gd name="T31" fmla="*/ 243 h 266"/>
                <a:gd name="T32" fmla="*/ 144 w 214"/>
                <a:gd name="T33" fmla="*/ 243 h 266"/>
                <a:gd name="T34" fmla="*/ 144 w 214"/>
                <a:gd name="T35" fmla="*/ 243 h 266"/>
                <a:gd name="T36" fmla="*/ 144 w 214"/>
                <a:gd name="T37" fmla="*/ 242 h 266"/>
                <a:gd name="T38" fmla="*/ 144 w 214"/>
                <a:gd name="T39" fmla="*/ 242 h 266"/>
                <a:gd name="T40" fmla="*/ 144 w 214"/>
                <a:gd name="T41" fmla="*/ 242 h 266"/>
                <a:gd name="T42" fmla="*/ 144 w 214"/>
                <a:gd name="T43" fmla="*/ 242 h 266"/>
                <a:gd name="T44" fmla="*/ 144 w 214"/>
                <a:gd name="T45" fmla="*/ 242 h 266"/>
                <a:gd name="T46" fmla="*/ 144 w 214"/>
                <a:gd name="T47" fmla="*/ 242 h 266"/>
                <a:gd name="T48" fmla="*/ 144 w 214"/>
                <a:gd name="T49" fmla="*/ 242 h 266"/>
                <a:gd name="T50" fmla="*/ 144 w 214"/>
                <a:gd name="T51" fmla="*/ 242 h 266"/>
                <a:gd name="T52" fmla="*/ 144 w 214"/>
                <a:gd name="T53" fmla="*/ 242 h 266"/>
                <a:gd name="T54" fmla="*/ 144 w 214"/>
                <a:gd name="T55" fmla="*/ 242 h 266"/>
                <a:gd name="T56" fmla="*/ 144 w 214"/>
                <a:gd name="T57" fmla="*/ 241 h 266"/>
                <a:gd name="T58" fmla="*/ 144 w 214"/>
                <a:gd name="T59" fmla="*/ 242 h 266"/>
                <a:gd name="T60" fmla="*/ 144 w 214"/>
                <a:gd name="T61" fmla="*/ 241 h 266"/>
                <a:gd name="T62" fmla="*/ 144 w 214"/>
                <a:gd name="T63" fmla="*/ 241 h 266"/>
                <a:gd name="T64" fmla="*/ 144 w 214"/>
                <a:gd name="T65" fmla="*/ 241 h 266"/>
                <a:gd name="T66" fmla="*/ 133 w 214"/>
                <a:gd name="T67" fmla="*/ 0 h 266"/>
                <a:gd name="T68" fmla="*/ 34 w 214"/>
                <a:gd name="T69" fmla="*/ 0 h 266"/>
                <a:gd name="T70" fmla="*/ 34 w 214"/>
                <a:gd name="T71" fmla="*/ 2 h 266"/>
                <a:gd name="T72" fmla="*/ 34 w 214"/>
                <a:gd name="T73" fmla="*/ 2 h 266"/>
                <a:gd name="T74" fmla="*/ 76 w 214"/>
                <a:gd name="T75" fmla="*/ 36 h 266"/>
                <a:gd name="T76" fmla="*/ 102 w 214"/>
                <a:gd name="T77" fmla="*/ 198 h 266"/>
                <a:gd name="T78" fmla="*/ 102 w 214"/>
                <a:gd name="T79" fmla="*/ 198 h 266"/>
                <a:gd name="T80" fmla="*/ 98 w 214"/>
                <a:gd name="T81" fmla="*/ 198 h 266"/>
                <a:gd name="T82" fmla="*/ 46 w 214"/>
                <a:gd name="T83" fmla="*/ 198 h 266"/>
                <a:gd name="T84" fmla="*/ 0 w 214"/>
                <a:gd name="T85" fmla="*/ 244 h 266"/>
                <a:gd name="T86" fmla="*/ 0 w 214"/>
                <a:gd name="T87" fmla="*/ 266 h 266"/>
                <a:gd name="T88" fmla="*/ 214 w 214"/>
                <a:gd name="T89" fmla="*/ 266 h 266"/>
                <a:gd name="T90" fmla="*/ 144 w 214"/>
                <a:gd name="T91" fmla="*/ 235 h 266"/>
                <a:gd name="T92" fmla="*/ 144 w 214"/>
                <a:gd name="T93" fmla="*/ 241 h 266"/>
                <a:gd name="T94" fmla="*/ 136 w 214"/>
                <a:gd name="T95" fmla="*/ 218 h 266"/>
                <a:gd name="T96" fmla="*/ 133 w 214"/>
                <a:gd name="T97" fmla="*/ 185 h 266"/>
                <a:gd name="T98" fmla="*/ 131 w 214"/>
                <a:gd name="T99" fmla="*/ 185 h 266"/>
                <a:gd name="T100" fmla="*/ 131 w 214"/>
                <a:gd name="T101" fmla="*/ 161 h 266"/>
                <a:gd name="T102" fmla="*/ 109 w 214"/>
                <a:gd name="T103" fmla="*/ 36 h 266"/>
                <a:gd name="T104" fmla="*/ 133 w 214"/>
                <a:gd name="T105" fmla="*/ 2 h 266"/>
                <a:gd name="T106" fmla="*/ 133 w 214"/>
                <a:gd name="T107" fmla="*/ 2 h 266"/>
                <a:gd name="T108" fmla="*/ 133 w 214"/>
                <a:gd name="T109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4" h="266">
                  <a:moveTo>
                    <a:pt x="144" y="244"/>
                  </a:moveTo>
                  <a:cubicBezTo>
                    <a:pt x="144" y="244"/>
                    <a:pt x="144" y="244"/>
                    <a:pt x="144" y="244"/>
                  </a:cubicBezTo>
                  <a:cubicBezTo>
                    <a:pt x="144" y="244"/>
                    <a:pt x="144" y="244"/>
                    <a:pt x="144" y="244"/>
                  </a:cubicBezTo>
                  <a:moveTo>
                    <a:pt x="144" y="244"/>
                  </a:moveTo>
                  <a:cubicBezTo>
                    <a:pt x="144" y="244"/>
                    <a:pt x="144" y="244"/>
                    <a:pt x="144" y="244"/>
                  </a:cubicBezTo>
                  <a:cubicBezTo>
                    <a:pt x="144" y="244"/>
                    <a:pt x="144" y="244"/>
                    <a:pt x="144" y="244"/>
                  </a:cubicBezTo>
                  <a:moveTo>
                    <a:pt x="144" y="244"/>
                  </a:moveTo>
                  <a:cubicBezTo>
                    <a:pt x="144" y="244"/>
                    <a:pt x="144" y="244"/>
                    <a:pt x="144" y="244"/>
                  </a:cubicBezTo>
                  <a:cubicBezTo>
                    <a:pt x="144" y="244"/>
                    <a:pt x="144" y="244"/>
                    <a:pt x="144" y="244"/>
                  </a:cubicBezTo>
                  <a:moveTo>
                    <a:pt x="144" y="243"/>
                  </a:moveTo>
                  <a:cubicBezTo>
                    <a:pt x="144" y="243"/>
                    <a:pt x="144" y="243"/>
                    <a:pt x="144" y="243"/>
                  </a:cubicBezTo>
                  <a:cubicBezTo>
                    <a:pt x="144" y="243"/>
                    <a:pt x="144" y="243"/>
                    <a:pt x="144" y="243"/>
                  </a:cubicBezTo>
                  <a:moveTo>
                    <a:pt x="144" y="243"/>
                  </a:moveTo>
                  <a:cubicBezTo>
                    <a:pt x="144" y="243"/>
                    <a:pt x="144" y="243"/>
                    <a:pt x="144" y="243"/>
                  </a:cubicBezTo>
                  <a:cubicBezTo>
                    <a:pt x="144" y="243"/>
                    <a:pt x="144" y="243"/>
                    <a:pt x="144" y="243"/>
                  </a:cubicBezTo>
                  <a:moveTo>
                    <a:pt x="144" y="243"/>
                  </a:moveTo>
                  <a:cubicBezTo>
                    <a:pt x="144" y="243"/>
                    <a:pt x="144" y="243"/>
                    <a:pt x="144" y="243"/>
                  </a:cubicBezTo>
                  <a:cubicBezTo>
                    <a:pt x="144" y="243"/>
                    <a:pt x="144" y="243"/>
                    <a:pt x="144" y="243"/>
                  </a:cubicBezTo>
                  <a:moveTo>
                    <a:pt x="144" y="242"/>
                  </a:moveTo>
                  <a:cubicBezTo>
                    <a:pt x="144" y="242"/>
                    <a:pt x="144" y="242"/>
                    <a:pt x="144" y="242"/>
                  </a:cubicBezTo>
                  <a:cubicBezTo>
                    <a:pt x="144" y="242"/>
                    <a:pt x="144" y="242"/>
                    <a:pt x="144" y="242"/>
                  </a:cubicBezTo>
                  <a:moveTo>
                    <a:pt x="144" y="242"/>
                  </a:moveTo>
                  <a:cubicBezTo>
                    <a:pt x="144" y="242"/>
                    <a:pt x="144" y="242"/>
                    <a:pt x="144" y="242"/>
                  </a:cubicBezTo>
                  <a:cubicBezTo>
                    <a:pt x="144" y="242"/>
                    <a:pt x="144" y="242"/>
                    <a:pt x="144" y="242"/>
                  </a:cubicBezTo>
                  <a:moveTo>
                    <a:pt x="144" y="242"/>
                  </a:moveTo>
                  <a:cubicBezTo>
                    <a:pt x="144" y="242"/>
                    <a:pt x="144" y="242"/>
                    <a:pt x="144" y="242"/>
                  </a:cubicBezTo>
                  <a:cubicBezTo>
                    <a:pt x="144" y="242"/>
                    <a:pt x="144" y="242"/>
                    <a:pt x="144" y="242"/>
                  </a:cubicBezTo>
                  <a:moveTo>
                    <a:pt x="144" y="242"/>
                  </a:moveTo>
                  <a:cubicBezTo>
                    <a:pt x="144" y="241"/>
                    <a:pt x="144" y="241"/>
                    <a:pt x="144" y="241"/>
                  </a:cubicBezTo>
                  <a:cubicBezTo>
                    <a:pt x="144" y="241"/>
                    <a:pt x="144" y="241"/>
                    <a:pt x="144" y="242"/>
                  </a:cubicBezTo>
                  <a:moveTo>
                    <a:pt x="144" y="241"/>
                  </a:moveTo>
                  <a:cubicBezTo>
                    <a:pt x="144" y="241"/>
                    <a:pt x="144" y="241"/>
                    <a:pt x="144" y="241"/>
                  </a:cubicBezTo>
                  <a:cubicBezTo>
                    <a:pt x="144" y="241"/>
                    <a:pt x="144" y="241"/>
                    <a:pt x="144" y="241"/>
                  </a:cubicBezTo>
                  <a:moveTo>
                    <a:pt x="133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1"/>
                    <a:pt x="34" y="1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9" y="30"/>
                    <a:pt x="76" y="36"/>
                  </a:cubicBezTo>
                  <a:cubicBezTo>
                    <a:pt x="88" y="87"/>
                    <a:pt x="97" y="141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1" y="198"/>
                    <a:pt x="100" y="198"/>
                    <a:pt x="98" y="198"/>
                  </a:cubicBezTo>
                  <a:cubicBezTo>
                    <a:pt x="46" y="198"/>
                    <a:pt x="46" y="198"/>
                    <a:pt x="46" y="198"/>
                  </a:cubicBezTo>
                  <a:cubicBezTo>
                    <a:pt x="21" y="198"/>
                    <a:pt x="0" y="219"/>
                    <a:pt x="0" y="244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14" y="266"/>
                    <a:pt x="214" y="266"/>
                    <a:pt x="214" y="266"/>
                  </a:cubicBezTo>
                  <a:cubicBezTo>
                    <a:pt x="194" y="250"/>
                    <a:pt x="170" y="239"/>
                    <a:pt x="144" y="235"/>
                  </a:cubicBezTo>
                  <a:cubicBezTo>
                    <a:pt x="144" y="237"/>
                    <a:pt x="144" y="239"/>
                    <a:pt x="144" y="241"/>
                  </a:cubicBezTo>
                  <a:cubicBezTo>
                    <a:pt x="144" y="232"/>
                    <a:pt x="141" y="225"/>
                    <a:pt x="136" y="218"/>
                  </a:cubicBezTo>
                  <a:cubicBezTo>
                    <a:pt x="135" y="207"/>
                    <a:pt x="134" y="196"/>
                    <a:pt x="133" y="185"/>
                  </a:cubicBezTo>
                  <a:cubicBezTo>
                    <a:pt x="131" y="185"/>
                    <a:pt x="131" y="185"/>
                    <a:pt x="131" y="185"/>
                  </a:cubicBezTo>
                  <a:cubicBezTo>
                    <a:pt x="131" y="161"/>
                    <a:pt x="131" y="161"/>
                    <a:pt x="131" y="161"/>
                  </a:cubicBezTo>
                  <a:cubicBezTo>
                    <a:pt x="125" y="117"/>
                    <a:pt x="118" y="75"/>
                    <a:pt x="109" y="36"/>
                  </a:cubicBezTo>
                  <a:cubicBezTo>
                    <a:pt x="138" y="28"/>
                    <a:pt x="133" y="2"/>
                    <a:pt x="133" y="2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33" y="2"/>
                    <a:pt x="133" y="1"/>
                    <a:pt x="133" y="0"/>
                  </a:cubicBezTo>
                </a:path>
              </a:pathLst>
            </a:custGeom>
            <a:solidFill>
              <a:srgbClr val="D2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440">
              <a:extLst>
                <a:ext uri="{FF2B5EF4-FFF2-40B4-BE49-F238E27FC236}">
                  <a16:creationId xmlns="" xmlns:a16="http://schemas.microsoft.com/office/drawing/2014/main" id="{047B1D25-273A-447E-9601-34144DDD0E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5113" y="3398838"/>
              <a:ext cx="206375" cy="136525"/>
            </a:xfrm>
            <a:custGeom>
              <a:avLst/>
              <a:gdLst>
                <a:gd name="T0" fmla="*/ 103 w 130"/>
                <a:gd name="T1" fmla="*/ 0 h 86"/>
                <a:gd name="T2" fmla="*/ 0 w 130"/>
                <a:gd name="T3" fmla="*/ 0 h 86"/>
                <a:gd name="T4" fmla="*/ 31 w 130"/>
                <a:gd name="T5" fmla="*/ 86 h 86"/>
                <a:gd name="T6" fmla="*/ 130 w 130"/>
                <a:gd name="T7" fmla="*/ 86 h 86"/>
                <a:gd name="T8" fmla="*/ 103 w 130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86">
                  <a:moveTo>
                    <a:pt x="10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27"/>
                    <a:pt x="22" y="56"/>
                    <a:pt x="31" y="86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22" y="56"/>
                    <a:pt x="113" y="28"/>
                    <a:pt x="103" y="0"/>
                  </a:cubicBezTo>
                </a:path>
              </a:pathLst>
            </a:custGeom>
            <a:solidFill>
              <a:srgbClr val="CB7B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441">
              <a:extLst>
                <a:ext uri="{FF2B5EF4-FFF2-40B4-BE49-F238E27FC236}">
                  <a16:creationId xmlns="" xmlns:a16="http://schemas.microsoft.com/office/drawing/2014/main" id="{CC12569F-8BC0-4816-A3C4-EC2BFC8D1B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8313" y="3790951"/>
              <a:ext cx="3175" cy="38100"/>
            </a:xfrm>
            <a:custGeom>
              <a:avLst/>
              <a:gdLst>
                <a:gd name="T0" fmla="*/ 0 w 2"/>
                <a:gd name="T1" fmla="*/ 0 h 24"/>
                <a:gd name="T2" fmla="*/ 0 w 2"/>
                <a:gd name="T3" fmla="*/ 24 h 24"/>
                <a:gd name="T4" fmla="*/ 2 w 2"/>
                <a:gd name="T5" fmla="*/ 24 h 24"/>
                <a:gd name="T6" fmla="*/ 0 w 2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4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16"/>
                    <a:pt x="1" y="8"/>
                    <a:pt x="0" y="0"/>
                  </a:cubicBezTo>
                </a:path>
              </a:pathLst>
            </a:custGeom>
            <a:solidFill>
              <a:srgbClr val="A3B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442">
              <a:extLst>
                <a:ext uri="{FF2B5EF4-FFF2-40B4-BE49-F238E27FC236}">
                  <a16:creationId xmlns="" xmlns:a16="http://schemas.microsoft.com/office/drawing/2014/main" id="{7F1F9D14-0E7C-46F4-9E08-2F68FFEF2A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340350" y="4446588"/>
              <a:ext cx="411163" cy="146050"/>
            </a:xfrm>
            <a:custGeom>
              <a:avLst/>
              <a:gdLst>
                <a:gd name="T0" fmla="*/ 217 w 259"/>
                <a:gd name="T1" fmla="*/ 71 h 92"/>
                <a:gd name="T2" fmla="*/ 0 w 259"/>
                <a:gd name="T3" fmla="*/ 71 h 92"/>
                <a:gd name="T4" fmla="*/ 0 w 259"/>
                <a:gd name="T5" fmla="*/ 92 h 92"/>
                <a:gd name="T6" fmla="*/ 186 w 259"/>
                <a:gd name="T7" fmla="*/ 92 h 92"/>
                <a:gd name="T8" fmla="*/ 217 w 259"/>
                <a:gd name="T9" fmla="*/ 71 h 92"/>
                <a:gd name="T10" fmla="*/ 259 w 259"/>
                <a:gd name="T11" fmla="*/ 0 h 92"/>
                <a:gd name="T12" fmla="*/ 0 w 259"/>
                <a:gd name="T13" fmla="*/ 0 h 92"/>
                <a:gd name="T14" fmla="*/ 0 w 259"/>
                <a:gd name="T15" fmla="*/ 53 h 92"/>
                <a:gd name="T16" fmla="*/ 233 w 259"/>
                <a:gd name="T17" fmla="*/ 53 h 92"/>
                <a:gd name="T18" fmla="*/ 259 w 259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9" h="92">
                  <a:moveTo>
                    <a:pt x="217" y="71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86" y="92"/>
                    <a:pt x="186" y="92"/>
                    <a:pt x="186" y="92"/>
                  </a:cubicBezTo>
                  <a:cubicBezTo>
                    <a:pt x="197" y="86"/>
                    <a:pt x="207" y="79"/>
                    <a:pt x="217" y="71"/>
                  </a:cubicBezTo>
                  <a:moveTo>
                    <a:pt x="2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33" y="53"/>
                    <a:pt x="233" y="53"/>
                    <a:pt x="233" y="53"/>
                  </a:cubicBezTo>
                  <a:cubicBezTo>
                    <a:pt x="245" y="38"/>
                    <a:pt x="254" y="20"/>
                    <a:pt x="259" y="0"/>
                  </a:cubicBezTo>
                </a:path>
              </a:pathLst>
            </a:custGeom>
            <a:solidFill>
              <a:srgbClr val="D2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443">
              <a:extLst>
                <a:ext uri="{FF2B5EF4-FFF2-40B4-BE49-F238E27FC236}">
                  <a16:creationId xmlns="" xmlns:a16="http://schemas.microsoft.com/office/drawing/2014/main" id="{517B1C61-F9D9-4B31-9363-BB2520811B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0350" y="3957638"/>
              <a:ext cx="417513" cy="488950"/>
            </a:xfrm>
            <a:custGeom>
              <a:avLst/>
              <a:gdLst>
                <a:gd name="T0" fmla="*/ 214 w 263"/>
                <a:gd name="T1" fmla="*/ 0 h 309"/>
                <a:gd name="T2" fmla="*/ 0 w 263"/>
                <a:gd name="T3" fmla="*/ 0 h 309"/>
                <a:gd name="T4" fmla="*/ 0 w 263"/>
                <a:gd name="T5" fmla="*/ 309 h 309"/>
                <a:gd name="T6" fmla="*/ 259 w 263"/>
                <a:gd name="T7" fmla="*/ 309 h 309"/>
                <a:gd name="T8" fmla="*/ 263 w 263"/>
                <a:gd name="T9" fmla="*/ 277 h 309"/>
                <a:gd name="T10" fmla="*/ 263 w 263"/>
                <a:gd name="T11" fmla="*/ 106 h 309"/>
                <a:gd name="T12" fmla="*/ 214 w 263"/>
                <a:gd name="T13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309">
                  <a:moveTo>
                    <a:pt x="2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59" y="309"/>
                    <a:pt x="259" y="309"/>
                    <a:pt x="259" y="309"/>
                  </a:cubicBezTo>
                  <a:cubicBezTo>
                    <a:pt x="262" y="299"/>
                    <a:pt x="263" y="288"/>
                    <a:pt x="263" y="277"/>
                  </a:cubicBezTo>
                  <a:cubicBezTo>
                    <a:pt x="263" y="106"/>
                    <a:pt x="263" y="106"/>
                    <a:pt x="263" y="106"/>
                  </a:cubicBezTo>
                  <a:cubicBezTo>
                    <a:pt x="263" y="63"/>
                    <a:pt x="244" y="25"/>
                    <a:pt x="214" y="0"/>
                  </a:cubicBezTo>
                </a:path>
              </a:pathLst>
            </a:custGeom>
            <a:solidFill>
              <a:srgbClr val="93B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444">
              <a:extLst>
                <a:ext uri="{FF2B5EF4-FFF2-40B4-BE49-F238E27FC236}">
                  <a16:creationId xmlns="" xmlns:a16="http://schemas.microsoft.com/office/drawing/2014/main" id="{5BF8CCD4-74F3-48EF-A9A1-396781F882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0350" y="4530726"/>
              <a:ext cx="369888" cy="28575"/>
            </a:xfrm>
            <a:custGeom>
              <a:avLst/>
              <a:gdLst>
                <a:gd name="T0" fmla="*/ 233 w 233"/>
                <a:gd name="T1" fmla="*/ 0 h 18"/>
                <a:gd name="T2" fmla="*/ 0 w 233"/>
                <a:gd name="T3" fmla="*/ 0 h 18"/>
                <a:gd name="T4" fmla="*/ 0 w 233"/>
                <a:gd name="T5" fmla="*/ 18 h 18"/>
                <a:gd name="T6" fmla="*/ 217 w 233"/>
                <a:gd name="T7" fmla="*/ 18 h 18"/>
                <a:gd name="T8" fmla="*/ 233 w 233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18">
                  <a:moveTo>
                    <a:pt x="2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17" y="18"/>
                    <a:pt x="217" y="18"/>
                    <a:pt x="217" y="18"/>
                  </a:cubicBezTo>
                  <a:cubicBezTo>
                    <a:pt x="223" y="12"/>
                    <a:pt x="228" y="7"/>
                    <a:pt x="233" y="0"/>
                  </a:cubicBezTo>
                </a:path>
              </a:pathLst>
            </a:custGeom>
            <a:solidFill>
              <a:srgbClr val="48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445">
              <a:extLst>
                <a:ext uri="{FF2B5EF4-FFF2-40B4-BE49-F238E27FC236}">
                  <a16:creationId xmlns="" xmlns:a16="http://schemas.microsoft.com/office/drawing/2014/main" id="{FF21C9EA-762B-4EBF-BC96-2510FC0A49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5113" y="4619626"/>
              <a:ext cx="219075" cy="47625"/>
            </a:xfrm>
            <a:custGeom>
              <a:avLst/>
              <a:gdLst>
                <a:gd name="T0" fmla="*/ 138 w 138"/>
                <a:gd name="T1" fmla="*/ 0 h 30"/>
                <a:gd name="T2" fmla="*/ 0 w 138"/>
                <a:gd name="T3" fmla="*/ 0 h 30"/>
                <a:gd name="T4" fmla="*/ 43 w 138"/>
                <a:gd name="T5" fmla="*/ 30 h 30"/>
                <a:gd name="T6" fmla="*/ 95 w 138"/>
                <a:gd name="T7" fmla="*/ 30 h 30"/>
                <a:gd name="T8" fmla="*/ 138 w 13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30">
                  <a:moveTo>
                    <a:pt x="1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7"/>
                    <a:pt x="23" y="30"/>
                    <a:pt x="43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115" y="30"/>
                    <a:pt x="131" y="17"/>
                    <a:pt x="138" y="0"/>
                  </a:cubicBezTo>
                </a:path>
              </a:pathLst>
            </a:custGeom>
            <a:solidFill>
              <a:srgbClr val="D2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446">
              <a:extLst>
                <a:ext uri="{FF2B5EF4-FFF2-40B4-BE49-F238E27FC236}">
                  <a16:creationId xmlns="" xmlns:a16="http://schemas.microsoft.com/office/drawing/2014/main" id="{C627D0FA-363D-47F4-8E75-432D34AC468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340350" y="4592638"/>
              <a:ext cx="295275" cy="26988"/>
            </a:xfrm>
            <a:custGeom>
              <a:avLst/>
              <a:gdLst>
                <a:gd name="T0" fmla="*/ 144 w 186"/>
                <a:gd name="T1" fmla="*/ 7 h 17"/>
                <a:gd name="T2" fmla="*/ 145 w 186"/>
                <a:gd name="T3" fmla="*/ 0 h 17"/>
                <a:gd name="T4" fmla="*/ 144 w 186"/>
                <a:gd name="T5" fmla="*/ 7 h 17"/>
                <a:gd name="T6" fmla="*/ 186 w 186"/>
                <a:gd name="T7" fmla="*/ 0 h 17"/>
                <a:gd name="T8" fmla="*/ 0 w 186"/>
                <a:gd name="T9" fmla="*/ 0 h 17"/>
                <a:gd name="T10" fmla="*/ 0 w 186"/>
                <a:gd name="T11" fmla="*/ 0 h 17"/>
                <a:gd name="T12" fmla="*/ 3 w 186"/>
                <a:gd name="T13" fmla="*/ 17 h 17"/>
                <a:gd name="T14" fmla="*/ 141 w 186"/>
                <a:gd name="T15" fmla="*/ 17 h 17"/>
                <a:gd name="T16" fmla="*/ 143 w 186"/>
                <a:gd name="T17" fmla="*/ 12 h 17"/>
                <a:gd name="T18" fmla="*/ 143 w 186"/>
                <a:gd name="T19" fmla="*/ 13 h 17"/>
                <a:gd name="T20" fmla="*/ 186 w 186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7">
                  <a:moveTo>
                    <a:pt x="144" y="7"/>
                  </a:moveTo>
                  <a:cubicBezTo>
                    <a:pt x="144" y="5"/>
                    <a:pt x="145" y="3"/>
                    <a:pt x="145" y="0"/>
                  </a:cubicBezTo>
                  <a:cubicBezTo>
                    <a:pt x="145" y="3"/>
                    <a:pt x="144" y="5"/>
                    <a:pt x="144" y="7"/>
                  </a:cubicBezTo>
                  <a:moveTo>
                    <a:pt x="18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" y="12"/>
                    <a:pt x="3" y="17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42" y="16"/>
                    <a:pt x="142" y="14"/>
                    <a:pt x="143" y="12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58" y="11"/>
                    <a:pt x="172" y="6"/>
                    <a:pt x="186" y="0"/>
                  </a:cubicBezTo>
                </a:path>
              </a:pathLst>
            </a:custGeom>
            <a:solidFill>
              <a:srgbClr val="48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447">
              <a:extLst>
                <a:ext uri="{FF2B5EF4-FFF2-40B4-BE49-F238E27FC236}">
                  <a16:creationId xmlns="" xmlns:a16="http://schemas.microsoft.com/office/drawing/2014/main" id="{5586AD36-E4C1-485C-A855-859246297A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32225" y="3849688"/>
              <a:ext cx="228600" cy="817563"/>
            </a:xfrm>
            <a:custGeom>
              <a:avLst/>
              <a:gdLst>
                <a:gd name="T0" fmla="*/ 144 w 144"/>
                <a:gd name="T1" fmla="*/ 469 h 516"/>
                <a:gd name="T2" fmla="*/ 98 w 144"/>
                <a:gd name="T3" fmla="*/ 516 h 516"/>
                <a:gd name="T4" fmla="*/ 46 w 144"/>
                <a:gd name="T5" fmla="*/ 516 h 516"/>
                <a:gd name="T6" fmla="*/ 0 w 144"/>
                <a:gd name="T7" fmla="*/ 469 h 516"/>
                <a:gd name="T8" fmla="*/ 0 w 144"/>
                <a:gd name="T9" fmla="*/ 46 h 516"/>
                <a:gd name="T10" fmla="*/ 46 w 144"/>
                <a:gd name="T11" fmla="*/ 0 h 516"/>
                <a:gd name="T12" fmla="*/ 98 w 144"/>
                <a:gd name="T13" fmla="*/ 0 h 516"/>
                <a:gd name="T14" fmla="*/ 144 w 144"/>
                <a:gd name="T15" fmla="*/ 46 h 516"/>
                <a:gd name="T16" fmla="*/ 144 w 144"/>
                <a:gd name="T17" fmla="*/ 469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516">
                  <a:moveTo>
                    <a:pt x="144" y="469"/>
                  </a:moveTo>
                  <a:cubicBezTo>
                    <a:pt x="144" y="495"/>
                    <a:pt x="124" y="516"/>
                    <a:pt x="98" y="516"/>
                  </a:cubicBezTo>
                  <a:cubicBezTo>
                    <a:pt x="46" y="516"/>
                    <a:pt x="46" y="516"/>
                    <a:pt x="46" y="516"/>
                  </a:cubicBezTo>
                  <a:cubicBezTo>
                    <a:pt x="20" y="516"/>
                    <a:pt x="0" y="495"/>
                    <a:pt x="0" y="469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0" y="0"/>
                    <a:pt x="4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24" y="0"/>
                    <a:pt x="144" y="21"/>
                    <a:pt x="144" y="46"/>
                  </a:cubicBezTo>
                  <a:lnTo>
                    <a:pt x="144" y="469"/>
                  </a:lnTo>
                  <a:close/>
                </a:path>
              </a:pathLst>
            </a:custGeom>
            <a:solidFill>
              <a:srgbClr val="3D4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448">
              <a:extLst>
                <a:ext uri="{FF2B5EF4-FFF2-40B4-BE49-F238E27FC236}">
                  <a16:creationId xmlns="" xmlns:a16="http://schemas.microsoft.com/office/drawing/2014/main" id="{0BC59389-366F-43C5-BBAE-BBEE59C5FD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43313" y="3903663"/>
              <a:ext cx="190500" cy="704850"/>
            </a:xfrm>
            <a:custGeom>
              <a:avLst/>
              <a:gdLst>
                <a:gd name="T0" fmla="*/ 119 w 120"/>
                <a:gd name="T1" fmla="*/ 435 h 445"/>
                <a:gd name="T2" fmla="*/ 119 w 120"/>
                <a:gd name="T3" fmla="*/ 12 h 445"/>
                <a:gd name="T4" fmla="*/ 120 w 120"/>
                <a:gd name="T5" fmla="*/ 0 h 445"/>
                <a:gd name="T6" fmla="*/ 0 w 120"/>
                <a:gd name="T7" fmla="*/ 137 h 445"/>
                <a:gd name="T8" fmla="*/ 0 w 120"/>
                <a:gd name="T9" fmla="*/ 308 h 445"/>
                <a:gd name="T10" fmla="*/ 120 w 120"/>
                <a:gd name="T11" fmla="*/ 445 h 445"/>
                <a:gd name="T12" fmla="*/ 119 w 120"/>
                <a:gd name="T13" fmla="*/ 43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445">
                  <a:moveTo>
                    <a:pt x="119" y="435"/>
                  </a:moveTo>
                  <a:cubicBezTo>
                    <a:pt x="119" y="12"/>
                    <a:pt x="119" y="12"/>
                    <a:pt x="119" y="12"/>
                  </a:cubicBezTo>
                  <a:cubicBezTo>
                    <a:pt x="119" y="8"/>
                    <a:pt x="119" y="4"/>
                    <a:pt x="120" y="0"/>
                  </a:cubicBezTo>
                  <a:cubicBezTo>
                    <a:pt x="53" y="9"/>
                    <a:pt x="0" y="67"/>
                    <a:pt x="0" y="137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378"/>
                    <a:pt x="52" y="435"/>
                    <a:pt x="120" y="445"/>
                  </a:cubicBezTo>
                  <a:cubicBezTo>
                    <a:pt x="119" y="442"/>
                    <a:pt x="119" y="438"/>
                    <a:pt x="119" y="435"/>
                  </a:cubicBezTo>
                  <a:close/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449">
              <a:extLst>
                <a:ext uri="{FF2B5EF4-FFF2-40B4-BE49-F238E27FC236}">
                  <a16:creationId xmlns="" xmlns:a16="http://schemas.microsoft.com/office/drawing/2014/main" id="{385314DB-8C31-4CAC-B57B-718B82F87E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29225" y="3849688"/>
              <a:ext cx="230188" cy="817563"/>
            </a:xfrm>
            <a:custGeom>
              <a:avLst/>
              <a:gdLst>
                <a:gd name="T0" fmla="*/ 0 w 145"/>
                <a:gd name="T1" fmla="*/ 46 h 516"/>
                <a:gd name="T2" fmla="*/ 47 w 145"/>
                <a:gd name="T3" fmla="*/ 0 h 516"/>
                <a:gd name="T4" fmla="*/ 98 w 145"/>
                <a:gd name="T5" fmla="*/ 0 h 516"/>
                <a:gd name="T6" fmla="*/ 145 w 145"/>
                <a:gd name="T7" fmla="*/ 46 h 516"/>
                <a:gd name="T8" fmla="*/ 145 w 145"/>
                <a:gd name="T9" fmla="*/ 469 h 516"/>
                <a:gd name="T10" fmla="*/ 98 w 145"/>
                <a:gd name="T11" fmla="*/ 516 h 516"/>
                <a:gd name="T12" fmla="*/ 47 w 145"/>
                <a:gd name="T13" fmla="*/ 516 h 516"/>
                <a:gd name="T14" fmla="*/ 0 w 145"/>
                <a:gd name="T15" fmla="*/ 469 h 516"/>
                <a:gd name="T16" fmla="*/ 0 w 145"/>
                <a:gd name="T17" fmla="*/ 4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516">
                  <a:moveTo>
                    <a:pt x="0" y="46"/>
                  </a:moveTo>
                  <a:cubicBezTo>
                    <a:pt x="0" y="21"/>
                    <a:pt x="21" y="0"/>
                    <a:pt x="47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24" y="0"/>
                    <a:pt x="145" y="21"/>
                    <a:pt x="145" y="46"/>
                  </a:cubicBezTo>
                  <a:cubicBezTo>
                    <a:pt x="145" y="469"/>
                    <a:pt x="145" y="469"/>
                    <a:pt x="145" y="469"/>
                  </a:cubicBezTo>
                  <a:cubicBezTo>
                    <a:pt x="145" y="495"/>
                    <a:pt x="124" y="516"/>
                    <a:pt x="98" y="516"/>
                  </a:cubicBezTo>
                  <a:cubicBezTo>
                    <a:pt x="47" y="516"/>
                    <a:pt x="47" y="516"/>
                    <a:pt x="47" y="516"/>
                  </a:cubicBezTo>
                  <a:cubicBezTo>
                    <a:pt x="21" y="516"/>
                    <a:pt x="0" y="495"/>
                    <a:pt x="0" y="469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3D4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450">
              <a:extLst>
                <a:ext uri="{FF2B5EF4-FFF2-40B4-BE49-F238E27FC236}">
                  <a16:creationId xmlns="" xmlns:a16="http://schemas.microsoft.com/office/drawing/2014/main" id="{CEE03066-2B34-4307-8F64-648CD27619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41750" y="2900363"/>
              <a:ext cx="1604963" cy="985838"/>
            </a:xfrm>
            <a:custGeom>
              <a:avLst/>
              <a:gdLst>
                <a:gd name="T0" fmla="*/ 1011 w 1011"/>
                <a:gd name="T1" fmla="*/ 619 h 622"/>
                <a:gd name="T2" fmla="*/ 899 w 1011"/>
                <a:gd name="T3" fmla="*/ 218 h 622"/>
                <a:gd name="T4" fmla="*/ 505 w 1011"/>
                <a:gd name="T5" fmla="*/ 0 h 622"/>
                <a:gd name="T6" fmla="*/ 112 w 1011"/>
                <a:gd name="T7" fmla="*/ 218 h 622"/>
                <a:gd name="T8" fmla="*/ 0 w 1011"/>
                <a:gd name="T9" fmla="*/ 622 h 622"/>
                <a:gd name="T10" fmla="*/ 34 w 1011"/>
                <a:gd name="T11" fmla="*/ 600 h 622"/>
                <a:gd name="T12" fmla="*/ 140 w 1011"/>
                <a:gd name="T13" fmla="*/ 235 h 622"/>
                <a:gd name="T14" fmla="*/ 505 w 1011"/>
                <a:gd name="T15" fmla="*/ 32 h 622"/>
                <a:gd name="T16" fmla="*/ 871 w 1011"/>
                <a:gd name="T17" fmla="*/ 235 h 622"/>
                <a:gd name="T18" fmla="*/ 977 w 1011"/>
                <a:gd name="T19" fmla="*/ 599 h 622"/>
                <a:gd name="T20" fmla="*/ 1011 w 1011"/>
                <a:gd name="T21" fmla="*/ 619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1" h="622">
                  <a:moveTo>
                    <a:pt x="1011" y="619"/>
                  </a:moveTo>
                  <a:cubicBezTo>
                    <a:pt x="998" y="457"/>
                    <a:pt x="960" y="320"/>
                    <a:pt x="899" y="218"/>
                  </a:cubicBezTo>
                  <a:cubicBezTo>
                    <a:pt x="811" y="73"/>
                    <a:pt x="679" y="0"/>
                    <a:pt x="505" y="0"/>
                  </a:cubicBezTo>
                  <a:cubicBezTo>
                    <a:pt x="332" y="0"/>
                    <a:pt x="200" y="73"/>
                    <a:pt x="112" y="218"/>
                  </a:cubicBezTo>
                  <a:cubicBezTo>
                    <a:pt x="50" y="320"/>
                    <a:pt x="12" y="459"/>
                    <a:pt x="0" y="622"/>
                  </a:cubicBezTo>
                  <a:cubicBezTo>
                    <a:pt x="7" y="610"/>
                    <a:pt x="20" y="601"/>
                    <a:pt x="34" y="600"/>
                  </a:cubicBezTo>
                  <a:cubicBezTo>
                    <a:pt x="48" y="452"/>
                    <a:pt x="83" y="328"/>
                    <a:pt x="140" y="235"/>
                  </a:cubicBezTo>
                  <a:cubicBezTo>
                    <a:pt x="221" y="100"/>
                    <a:pt x="344" y="32"/>
                    <a:pt x="505" y="32"/>
                  </a:cubicBezTo>
                  <a:cubicBezTo>
                    <a:pt x="667" y="32"/>
                    <a:pt x="790" y="100"/>
                    <a:pt x="871" y="235"/>
                  </a:cubicBezTo>
                  <a:cubicBezTo>
                    <a:pt x="928" y="328"/>
                    <a:pt x="963" y="452"/>
                    <a:pt x="977" y="599"/>
                  </a:cubicBezTo>
                  <a:cubicBezTo>
                    <a:pt x="991" y="601"/>
                    <a:pt x="1003" y="608"/>
                    <a:pt x="1011" y="619"/>
                  </a:cubicBezTo>
                  <a:close/>
                </a:path>
              </a:pathLst>
            </a:custGeom>
            <a:solidFill>
              <a:srgbClr val="D2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451">
              <a:extLst>
                <a:ext uri="{FF2B5EF4-FFF2-40B4-BE49-F238E27FC236}">
                  <a16:creationId xmlns="" xmlns:a16="http://schemas.microsoft.com/office/drawing/2014/main" id="{99D936F2-A64A-42C6-9200-7FC6148A09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56238" y="3908426"/>
              <a:ext cx="190500" cy="704850"/>
            </a:xfrm>
            <a:custGeom>
              <a:avLst/>
              <a:gdLst>
                <a:gd name="T0" fmla="*/ 1 w 120"/>
                <a:gd name="T1" fmla="*/ 0 h 445"/>
                <a:gd name="T2" fmla="*/ 2 w 120"/>
                <a:gd name="T3" fmla="*/ 9 h 445"/>
                <a:gd name="T4" fmla="*/ 2 w 120"/>
                <a:gd name="T5" fmla="*/ 432 h 445"/>
                <a:gd name="T6" fmla="*/ 0 w 120"/>
                <a:gd name="T7" fmla="*/ 445 h 445"/>
                <a:gd name="T8" fmla="*/ 120 w 120"/>
                <a:gd name="T9" fmla="*/ 308 h 445"/>
                <a:gd name="T10" fmla="*/ 120 w 120"/>
                <a:gd name="T11" fmla="*/ 137 h 445"/>
                <a:gd name="T12" fmla="*/ 1 w 120"/>
                <a:gd name="T1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445">
                  <a:moveTo>
                    <a:pt x="1" y="0"/>
                  </a:moveTo>
                  <a:cubicBezTo>
                    <a:pt x="2" y="3"/>
                    <a:pt x="2" y="6"/>
                    <a:pt x="2" y="9"/>
                  </a:cubicBezTo>
                  <a:cubicBezTo>
                    <a:pt x="2" y="432"/>
                    <a:pt x="2" y="432"/>
                    <a:pt x="2" y="432"/>
                  </a:cubicBezTo>
                  <a:cubicBezTo>
                    <a:pt x="2" y="437"/>
                    <a:pt x="1" y="441"/>
                    <a:pt x="0" y="445"/>
                  </a:cubicBezTo>
                  <a:cubicBezTo>
                    <a:pt x="68" y="436"/>
                    <a:pt x="120" y="378"/>
                    <a:pt x="120" y="308"/>
                  </a:cubicBezTo>
                  <a:cubicBezTo>
                    <a:pt x="120" y="137"/>
                    <a:pt x="120" y="137"/>
                    <a:pt x="120" y="137"/>
                  </a:cubicBezTo>
                  <a:cubicBezTo>
                    <a:pt x="120" y="67"/>
                    <a:pt x="68" y="9"/>
                    <a:pt x="1" y="0"/>
                  </a:cubicBezTo>
                  <a:close/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452">
              <a:extLst>
                <a:ext uri="{FF2B5EF4-FFF2-40B4-BE49-F238E27FC236}">
                  <a16:creationId xmlns="" xmlns:a16="http://schemas.microsoft.com/office/drawing/2014/main" id="{70956DC9-462D-4D34-AD31-BAD2C98ACA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33813" y="2847976"/>
              <a:ext cx="1619250" cy="747713"/>
            </a:xfrm>
            <a:custGeom>
              <a:avLst/>
              <a:gdLst>
                <a:gd name="T0" fmla="*/ 1013 w 1020"/>
                <a:gd name="T1" fmla="*/ 436 h 472"/>
                <a:gd name="T2" fmla="*/ 931 w 1020"/>
                <a:gd name="T3" fmla="*/ 234 h 472"/>
                <a:gd name="T4" fmla="*/ 510 w 1020"/>
                <a:gd name="T5" fmla="*/ 0 h 472"/>
                <a:gd name="T6" fmla="*/ 90 w 1020"/>
                <a:gd name="T7" fmla="*/ 234 h 472"/>
                <a:gd name="T8" fmla="*/ 8 w 1020"/>
                <a:gd name="T9" fmla="*/ 436 h 472"/>
                <a:gd name="T10" fmla="*/ 50 w 1020"/>
                <a:gd name="T11" fmla="*/ 472 h 472"/>
                <a:gd name="T12" fmla="*/ 107 w 1020"/>
                <a:gd name="T13" fmla="*/ 436 h 472"/>
                <a:gd name="T14" fmla="*/ 171 w 1020"/>
                <a:gd name="T15" fmla="*/ 284 h 472"/>
                <a:gd name="T16" fmla="*/ 510 w 1020"/>
                <a:gd name="T17" fmla="*/ 96 h 472"/>
                <a:gd name="T18" fmla="*/ 849 w 1020"/>
                <a:gd name="T19" fmla="*/ 284 h 472"/>
                <a:gd name="T20" fmla="*/ 914 w 1020"/>
                <a:gd name="T21" fmla="*/ 436 h 472"/>
                <a:gd name="T22" fmla="*/ 913 w 1020"/>
                <a:gd name="T23" fmla="*/ 436 h 472"/>
                <a:gd name="T24" fmla="*/ 970 w 1020"/>
                <a:gd name="T25" fmla="*/ 472 h 472"/>
                <a:gd name="T26" fmla="*/ 1012 w 1020"/>
                <a:gd name="T27" fmla="*/ 436 h 472"/>
                <a:gd name="T28" fmla="*/ 1013 w 1020"/>
                <a:gd name="T29" fmla="*/ 436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0" h="472">
                  <a:moveTo>
                    <a:pt x="1013" y="436"/>
                  </a:moveTo>
                  <a:cubicBezTo>
                    <a:pt x="993" y="360"/>
                    <a:pt x="966" y="292"/>
                    <a:pt x="931" y="234"/>
                  </a:cubicBezTo>
                  <a:cubicBezTo>
                    <a:pt x="837" y="79"/>
                    <a:pt x="695" y="0"/>
                    <a:pt x="510" y="0"/>
                  </a:cubicBezTo>
                  <a:cubicBezTo>
                    <a:pt x="325" y="0"/>
                    <a:pt x="184" y="79"/>
                    <a:pt x="90" y="234"/>
                  </a:cubicBezTo>
                  <a:cubicBezTo>
                    <a:pt x="55" y="292"/>
                    <a:pt x="28" y="360"/>
                    <a:pt x="8" y="436"/>
                  </a:cubicBezTo>
                  <a:cubicBezTo>
                    <a:pt x="8" y="436"/>
                    <a:pt x="0" y="472"/>
                    <a:pt x="50" y="472"/>
                  </a:cubicBezTo>
                  <a:cubicBezTo>
                    <a:pt x="100" y="472"/>
                    <a:pt x="107" y="436"/>
                    <a:pt x="107" y="436"/>
                  </a:cubicBezTo>
                  <a:cubicBezTo>
                    <a:pt x="124" y="378"/>
                    <a:pt x="145" y="327"/>
                    <a:pt x="171" y="284"/>
                  </a:cubicBezTo>
                  <a:cubicBezTo>
                    <a:pt x="247" y="159"/>
                    <a:pt x="361" y="96"/>
                    <a:pt x="510" y="96"/>
                  </a:cubicBezTo>
                  <a:cubicBezTo>
                    <a:pt x="660" y="96"/>
                    <a:pt x="774" y="159"/>
                    <a:pt x="849" y="284"/>
                  </a:cubicBezTo>
                  <a:cubicBezTo>
                    <a:pt x="875" y="327"/>
                    <a:pt x="897" y="378"/>
                    <a:pt x="914" y="436"/>
                  </a:cubicBezTo>
                  <a:cubicBezTo>
                    <a:pt x="913" y="436"/>
                    <a:pt x="913" y="436"/>
                    <a:pt x="913" y="436"/>
                  </a:cubicBezTo>
                  <a:cubicBezTo>
                    <a:pt x="913" y="436"/>
                    <a:pt x="920" y="472"/>
                    <a:pt x="970" y="472"/>
                  </a:cubicBezTo>
                  <a:cubicBezTo>
                    <a:pt x="1020" y="472"/>
                    <a:pt x="1012" y="436"/>
                    <a:pt x="1012" y="436"/>
                  </a:cubicBezTo>
                  <a:lnTo>
                    <a:pt x="1013" y="436"/>
                  </a:lnTo>
                  <a:close/>
                </a:path>
              </a:pathLst>
            </a:custGeom>
            <a:solidFill>
              <a:srgbClr val="FAB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453">
              <a:extLst>
                <a:ext uri="{FF2B5EF4-FFF2-40B4-BE49-F238E27FC236}">
                  <a16:creationId xmlns="" xmlns:a16="http://schemas.microsoft.com/office/drawing/2014/main" id="{324824F2-0BB5-4616-A2B4-C1A77C73AF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00638" y="6170613"/>
              <a:ext cx="2162175" cy="681038"/>
            </a:xfrm>
            <a:custGeom>
              <a:avLst/>
              <a:gdLst>
                <a:gd name="T0" fmla="*/ 1362 w 1362"/>
                <a:gd name="T1" fmla="*/ 430 h 430"/>
                <a:gd name="T2" fmla="*/ 1362 w 1362"/>
                <a:gd name="T3" fmla="*/ 79 h 430"/>
                <a:gd name="T4" fmla="*/ 1283 w 1362"/>
                <a:gd name="T5" fmla="*/ 0 h 430"/>
                <a:gd name="T6" fmla="*/ 79 w 1362"/>
                <a:gd name="T7" fmla="*/ 0 h 430"/>
                <a:gd name="T8" fmla="*/ 0 w 1362"/>
                <a:gd name="T9" fmla="*/ 79 h 430"/>
                <a:gd name="T10" fmla="*/ 0 w 1362"/>
                <a:gd name="T11" fmla="*/ 430 h 430"/>
                <a:gd name="T12" fmla="*/ 1362 w 1362"/>
                <a:gd name="T13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2" h="430">
                  <a:moveTo>
                    <a:pt x="1362" y="430"/>
                  </a:moveTo>
                  <a:cubicBezTo>
                    <a:pt x="1362" y="79"/>
                    <a:pt x="1362" y="79"/>
                    <a:pt x="1362" y="79"/>
                  </a:cubicBezTo>
                  <a:cubicBezTo>
                    <a:pt x="1362" y="36"/>
                    <a:pt x="1327" y="0"/>
                    <a:pt x="1283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36" y="0"/>
                    <a:pt x="0" y="36"/>
                    <a:pt x="0" y="79"/>
                  </a:cubicBezTo>
                  <a:cubicBezTo>
                    <a:pt x="0" y="430"/>
                    <a:pt x="0" y="430"/>
                    <a:pt x="0" y="430"/>
                  </a:cubicBezTo>
                  <a:lnTo>
                    <a:pt x="1362" y="430"/>
                  </a:lnTo>
                  <a:close/>
                </a:path>
              </a:pathLst>
            </a:custGeom>
            <a:solidFill>
              <a:srgbClr val="FAB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=""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2018/6/18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=""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=""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12" Type="http://schemas.openxmlformats.org/officeDocument/2006/relationships/image" Target="../media/image7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5.jpeg"/><Relationship Id="rId11" Type="http://schemas.openxmlformats.org/officeDocument/2006/relationships/image" Target="../media/image70.jpeg"/><Relationship Id="rId5" Type="http://schemas.openxmlformats.org/officeDocument/2006/relationships/image" Target="../media/image64.jpeg"/><Relationship Id="rId10" Type="http://schemas.openxmlformats.org/officeDocument/2006/relationships/image" Target="../media/image69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5" Type="http://schemas.openxmlformats.org/officeDocument/2006/relationships/image" Target="../media/image73.jpeg"/><Relationship Id="rId4" Type="http://schemas.openxmlformats.org/officeDocument/2006/relationships/image" Target="../media/image72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.jpeg"/><Relationship Id="rId18" Type="http://schemas.openxmlformats.org/officeDocument/2006/relationships/image" Target="../media/image32.jpeg"/><Relationship Id="rId26" Type="http://schemas.openxmlformats.org/officeDocument/2006/relationships/image" Target="../media/image40.jpeg"/><Relationship Id="rId3" Type="http://schemas.openxmlformats.org/officeDocument/2006/relationships/image" Target="../media/image17.jpeg"/><Relationship Id="rId21" Type="http://schemas.openxmlformats.org/officeDocument/2006/relationships/image" Target="../media/image35.jpeg"/><Relationship Id="rId34" Type="http://schemas.openxmlformats.org/officeDocument/2006/relationships/image" Target="../media/image48.jpe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17" Type="http://schemas.openxmlformats.org/officeDocument/2006/relationships/image" Target="../media/image31.jpeg"/><Relationship Id="rId25" Type="http://schemas.openxmlformats.org/officeDocument/2006/relationships/image" Target="../media/image39.jpeg"/><Relationship Id="rId33" Type="http://schemas.openxmlformats.org/officeDocument/2006/relationships/image" Target="../media/image47.jpe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30.jpeg"/><Relationship Id="rId20" Type="http://schemas.openxmlformats.org/officeDocument/2006/relationships/image" Target="../media/image34.jpeg"/><Relationship Id="rId29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24" Type="http://schemas.openxmlformats.org/officeDocument/2006/relationships/image" Target="../media/image38.jpeg"/><Relationship Id="rId32" Type="http://schemas.openxmlformats.org/officeDocument/2006/relationships/image" Target="../media/image46.jpeg"/><Relationship Id="rId5" Type="http://schemas.openxmlformats.org/officeDocument/2006/relationships/image" Target="../media/image19.jpeg"/><Relationship Id="rId15" Type="http://schemas.openxmlformats.org/officeDocument/2006/relationships/image" Target="../media/image29.jpeg"/><Relationship Id="rId23" Type="http://schemas.openxmlformats.org/officeDocument/2006/relationships/image" Target="../media/image37.jpeg"/><Relationship Id="rId28" Type="http://schemas.openxmlformats.org/officeDocument/2006/relationships/image" Target="../media/image42.jpeg"/><Relationship Id="rId36" Type="http://schemas.openxmlformats.org/officeDocument/2006/relationships/image" Target="../media/image50.jpeg"/><Relationship Id="rId10" Type="http://schemas.openxmlformats.org/officeDocument/2006/relationships/image" Target="../media/image24.jpeg"/><Relationship Id="rId19" Type="http://schemas.openxmlformats.org/officeDocument/2006/relationships/image" Target="../media/image33.jpeg"/><Relationship Id="rId31" Type="http://schemas.openxmlformats.org/officeDocument/2006/relationships/image" Target="../media/image45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Relationship Id="rId14" Type="http://schemas.openxmlformats.org/officeDocument/2006/relationships/image" Target="../media/image28.jpeg"/><Relationship Id="rId22" Type="http://schemas.openxmlformats.org/officeDocument/2006/relationships/image" Target="../media/image36.jpeg"/><Relationship Id="rId27" Type="http://schemas.openxmlformats.org/officeDocument/2006/relationships/image" Target="../media/image41.jpeg"/><Relationship Id="rId30" Type="http://schemas.openxmlformats.org/officeDocument/2006/relationships/image" Target="../media/image44.jpeg"/><Relationship Id="rId35" Type="http://schemas.openxmlformats.org/officeDocument/2006/relationships/image" Target="../media/image49.jpeg"/><Relationship Id="rId8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3">
            <a:extLst>
              <a:ext uri="{FF2B5EF4-FFF2-40B4-BE49-F238E27FC236}">
                <a16:creationId xmlns:a16="http://schemas.microsoft.com/office/drawing/2014/main" xmlns:p14="http://schemas.microsoft.com/office/powerpoint/2010/main" xmlns="" id="{A9D59AC3-7B8D-4472-8C08-971322E205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9925" y="526143"/>
            <a:ext cx="10850563" cy="1208314"/>
          </a:xfrm>
        </p:spPr>
        <p:txBody>
          <a:bodyPr>
            <a:noAutofit/>
          </a:bodyPr>
          <a:lstStyle/>
          <a:p>
            <a:pPr algn="ctr"/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</a:t>
            </a:r>
            <a:r>
              <a:rPr lang="zh-CN" altLang="en-US" dirty="0"/>
              <a:t>工作汇报总结</a:t>
            </a:r>
            <a:r>
              <a:rPr lang="en-US" altLang="zh-CN" dirty="0"/>
              <a:t>/</a:t>
            </a:r>
            <a:r>
              <a:rPr lang="zh-CN" altLang="en-US" dirty="0"/>
              <a:t>述职报告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16" name="副标题 4">
            <a:extLst>
              <a:ext uri="{FF2B5EF4-FFF2-40B4-BE49-F238E27FC236}">
                <a16:creationId xmlns:a16="http://schemas.microsoft.com/office/drawing/2014/main" xmlns:p14="http://schemas.microsoft.com/office/powerpoint/2010/main" xmlns="" id="{29CEF88B-7005-4F29-B203-3865A651A9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25" y="1491886"/>
            <a:ext cx="10850563" cy="558799"/>
          </a:xfrm>
        </p:spPr>
        <p:txBody>
          <a:bodyPr/>
          <a:lstStyle/>
          <a:p>
            <a:pPr algn="ctr"/>
            <a:r>
              <a:rPr lang="en-US" altLang="zh-CN" dirty="0"/>
              <a:t>iSlide® PowerPoint standard template</a:t>
            </a:r>
          </a:p>
        </p:txBody>
      </p:sp>
      <p:sp>
        <p:nvSpPr>
          <p:cNvPr id="17" name="文本占位符 5">
            <a:extLst>
              <a:ext uri="{FF2B5EF4-FFF2-40B4-BE49-F238E27FC236}">
                <a16:creationId xmlns:a16="http://schemas.microsoft.com/office/drawing/2014/main" xmlns:p14="http://schemas.microsoft.com/office/powerpoint/2010/main" xmlns="" id="{92B46F7E-B5D4-4D9A-8371-2F3D108A1B72}"/>
              </a:ext>
            </a:extLst>
          </p:cNvPr>
          <p:cNvSpPr txBox="1">
            <a:spLocks/>
          </p:cNvSpPr>
          <p:nvPr/>
        </p:nvSpPr>
        <p:spPr>
          <a:xfrm>
            <a:off x="669925" y="2186440"/>
            <a:ext cx="10850563" cy="2962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7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3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1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Speaker name and title</a:t>
            </a:r>
          </a:p>
        </p:txBody>
      </p:sp>
      <p:sp>
        <p:nvSpPr>
          <p:cNvPr id="18" name="文本占位符 6">
            <a:extLst>
              <a:ext uri="{FF2B5EF4-FFF2-40B4-BE49-F238E27FC236}">
                <a16:creationId xmlns:a16="http://schemas.microsoft.com/office/drawing/2014/main" xmlns:p14="http://schemas.microsoft.com/office/powerpoint/2010/main" xmlns="" id="{A01A58AB-F9DA-4C5A-8041-162EF93A5781}"/>
              </a:ext>
            </a:extLst>
          </p:cNvPr>
          <p:cNvSpPr txBox="1">
            <a:spLocks/>
          </p:cNvSpPr>
          <p:nvPr/>
        </p:nvSpPr>
        <p:spPr>
          <a:xfrm>
            <a:off x="669925" y="2482711"/>
            <a:ext cx="10850563" cy="2962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7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3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1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B47902A-F04F-4867-AF20-DF74F8189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9BC3440-EBBE-404F-BFBB-3213E2463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B473AC2-1A89-4607-B866-23F86F766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6" name="î$ḷî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B886B76-CBD0-4E70-ACE8-CB26265775E4}"/>
              </a:ext>
            </a:extLst>
          </p:cNvPr>
          <p:cNvSpPr/>
          <p:nvPr/>
        </p:nvSpPr>
        <p:spPr>
          <a:xfrm>
            <a:off x="0" y="1095317"/>
            <a:ext cx="12205303" cy="141602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2" name="îślï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1565D4F-D05A-422E-A262-E560E2494DAA}"/>
              </a:ext>
            </a:extLst>
          </p:cNvPr>
          <p:cNvSpPr/>
          <p:nvPr/>
        </p:nvSpPr>
        <p:spPr>
          <a:xfrm>
            <a:off x="1387949" y="4552225"/>
            <a:ext cx="415102" cy="415102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3" name="işḻï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5BA57CF-DFF2-4FE6-96C4-13A0751C3BAB}"/>
              </a:ext>
            </a:extLst>
          </p:cNvPr>
          <p:cNvSpPr/>
          <p:nvPr/>
        </p:nvSpPr>
        <p:spPr>
          <a:xfrm>
            <a:off x="1550985" y="4673450"/>
            <a:ext cx="89031" cy="172652"/>
          </a:xfrm>
          <a:custGeom>
            <a:avLst/>
            <a:gdLst>
              <a:gd name="connsiteX0" fmla="*/ 159127 w 313668"/>
              <a:gd name="connsiteY0" fmla="*/ 411396 h 608274"/>
              <a:gd name="connsiteX1" fmla="*/ 159127 w 313668"/>
              <a:gd name="connsiteY1" fmla="*/ 577440 h 608274"/>
              <a:gd name="connsiteX2" fmla="*/ 128336 w 313668"/>
              <a:gd name="connsiteY2" fmla="*/ 608274 h 608274"/>
              <a:gd name="connsiteX3" fmla="*/ 97453 w 313668"/>
              <a:gd name="connsiteY3" fmla="*/ 577440 h 608274"/>
              <a:gd name="connsiteX4" fmla="*/ 97453 w 313668"/>
              <a:gd name="connsiteY4" fmla="*/ 458706 h 608274"/>
              <a:gd name="connsiteX5" fmla="*/ 128221 w 313668"/>
              <a:gd name="connsiteY5" fmla="*/ 306395 h 608274"/>
              <a:gd name="connsiteX6" fmla="*/ 168122 w 313668"/>
              <a:gd name="connsiteY6" fmla="*/ 358410 h 608274"/>
              <a:gd name="connsiteX7" fmla="*/ 171347 w 313668"/>
              <a:gd name="connsiteY7" fmla="*/ 370377 h 608274"/>
              <a:gd name="connsiteX8" fmla="*/ 165173 w 313668"/>
              <a:gd name="connsiteY8" fmla="*/ 381149 h 608274"/>
              <a:gd name="connsiteX9" fmla="*/ 71917 w 313668"/>
              <a:gd name="connsiteY9" fmla="*/ 452588 h 608274"/>
              <a:gd name="connsiteX10" fmla="*/ 62057 w 313668"/>
              <a:gd name="connsiteY10" fmla="*/ 455994 h 608274"/>
              <a:gd name="connsiteX11" fmla="*/ 49156 w 313668"/>
              <a:gd name="connsiteY11" fmla="*/ 449642 h 608274"/>
              <a:gd name="connsiteX12" fmla="*/ 3357 w 313668"/>
              <a:gd name="connsiteY12" fmla="*/ 390079 h 608274"/>
              <a:gd name="connsiteX13" fmla="*/ 132 w 313668"/>
              <a:gd name="connsiteY13" fmla="*/ 378019 h 608274"/>
              <a:gd name="connsiteX14" fmla="*/ 6398 w 313668"/>
              <a:gd name="connsiteY14" fmla="*/ 367339 h 608274"/>
              <a:gd name="connsiteX15" fmla="*/ 9162 w 313668"/>
              <a:gd name="connsiteY15" fmla="*/ 365130 h 608274"/>
              <a:gd name="connsiteX16" fmla="*/ 43904 w 313668"/>
              <a:gd name="connsiteY16" fmla="*/ 407754 h 608274"/>
              <a:gd name="connsiteX17" fmla="*/ 59661 w 313668"/>
              <a:gd name="connsiteY17" fmla="*/ 410240 h 608274"/>
              <a:gd name="connsiteX18" fmla="*/ 107948 w 313668"/>
              <a:gd name="connsiteY18" fmla="*/ 375165 h 608274"/>
              <a:gd name="connsiteX19" fmla="*/ 126009 w 313668"/>
              <a:gd name="connsiteY19" fmla="*/ 319836 h 608274"/>
              <a:gd name="connsiteX20" fmla="*/ 128221 w 313668"/>
              <a:gd name="connsiteY20" fmla="*/ 306395 h 608274"/>
              <a:gd name="connsiteX21" fmla="*/ 163534 w 313668"/>
              <a:gd name="connsiteY21" fmla="*/ 163741 h 608274"/>
              <a:gd name="connsiteX22" fmla="*/ 160861 w 313668"/>
              <a:gd name="connsiteY22" fmla="*/ 166411 h 608274"/>
              <a:gd name="connsiteX23" fmla="*/ 160861 w 313668"/>
              <a:gd name="connsiteY23" fmla="*/ 185098 h 608274"/>
              <a:gd name="connsiteX24" fmla="*/ 163534 w 313668"/>
              <a:gd name="connsiteY24" fmla="*/ 187767 h 608274"/>
              <a:gd name="connsiteX25" fmla="*/ 179484 w 313668"/>
              <a:gd name="connsiteY25" fmla="*/ 187767 h 608274"/>
              <a:gd name="connsiteX26" fmla="*/ 182157 w 313668"/>
              <a:gd name="connsiteY26" fmla="*/ 185098 h 608274"/>
              <a:gd name="connsiteX27" fmla="*/ 182157 w 313668"/>
              <a:gd name="connsiteY27" fmla="*/ 166411 h 608274"/>
              <a:gd name="connsiteX28" fmla="*/ 179484 w 313668"/>
              <a:gd name="connsiteY28" fmla="*/ 163741 h 608274"/>
              <a:gd name="connsiteX29" fmla="*/ 131358 w 313668"/>
              <a:gd name="connsiteY29" fmla="*/ 155456 h 608274"/>
              <a:gd name="connsiteX30" fmla="*/ 211383 w 313668"/>
              <a:gd name="connsiteY30" fmla="*/ 155456 h 608274"/>
              <a:gd name="connsiteX31" fmla="*/ 260338 w 313668"/>
              <a:gd name="connsiteY31" fmla="*/ 190989 h 608274"/>
              <a:gd name="connsiteX32" fmla="*/ 312151 w 313668"/>
              <a:gd name="connsiteY32" fmla="*/ 350060 h 608274"/>
              <a:gd name="connsiteX33" fmla="*/ 292606 w 313668"/>
              <a:gd name="connsiteY33" fmla="*/ 388447 h 608274"/>
              <a:gd name="connsiteX34" fmla="*/ 283110 w 313668"/>
              <a:gd name="connsiteY34" fmla="*/ 389920 h 608274"/>
              <a:gd name="connsiteX35" fmla="*/ 254069 w 313668"/>
              <a:gd name="connsiteY35" fmla="*/ 368931 h 608274"/>
              <a:gd name="connsiteX36" fmla="*/ 245310 w 313668"/>
              <a:gd name="connsiteY36" fmla="*/ 341867 h 608274"/>
              <a:gd name="connsiteX37" fmla="*/ 245310 w 313668"/>
              <a:gd name="connsiteY37" fmla="*/ 383108 h 608274"/>
              <a:gd name="connsiteX38" fmla="*/ 245310 w 313668"/>
              <a:gd name="connsiteY38" fmla="*/ 577436 h 608274"/>
              <a:gd name="connsiteX39" fmla="*/ 214425 w 313668"/>
              <a:gd name="connsiteY39" fmla="*/ 608274 h 608274"/>
              <a:gd name="connsiteX40" fmla="*/ 183540 w 313668"/>
              <a:gd name="connsiteY40" fmla="*/ 577436 h 608274"/>
              <a:gd name="connsiteX41" fmla="*/ 183540 w 313668"/>
              <a:gd name="connsiteY41" fmla="*/ 391301 h 608274"/>
              <a:gd name="connsiteX42" fmla="*/ 191561 w 313668"/>
              <a:gd name="connsiteY42" fmla="*/ 373074 h 608274"/>
              <a:gd name="connsiteX43" fmla="*/ 184278 w 313668"/>
              <a:gd name="connsiteY43" fmla="*/ 346102 h 608274"/>
              <a:gd name="connsiteX44" fmla="*/ 181789 w 313668"/>
              <a:gd name="connsiteY44" fmla="*/ 342788 h 608274"/>
              <a:gd name="connsiteX45" fmla="*/ 197646 w 313668"/>
              <a:gd name="connsiteY45" fmla="*/ 323825 h 608274"/>
              <a:gd name="connsiteX46" fmla="*/ 201242 w 313668"/>
              <a:gd name="connsiteY46" fmla="*/ 310661 h 608274"/>
              <a:gd name="connsiteX47" fmla="*/ 185015 w 313668"/>
              <a:gd name="connsiteY47" fmla="*/ 216396 h 608274"/>
              <a:gd name="connsiteX48" fmla="*/ 182526 w 313668"/>
              <a:gd name="connsiteY48" fmla="*/ 201760 h 608274"/>
              <a:gd name="connsiteX49" fmla="*/ 179853 w 313668"/>
              <a:gd name="connsiteY49" fmla="*/ 199550 h 608274"/>
              <a:gd name="connsiteX50" fmla="*/ 162797 w 313668"/>
              <a:gd name="connsiteY50" fmla="*/ 199550 h 608274"/>
              <a:gd name="connsiteX51" fmla="*/ 160123 w 313668"/>
              <a:gd name="connsiteY51" fmla="*/ 201760 h 608274"/>
              <a:gd name="connsiteX52" fmla="*/ 157634 w 313668"/>
              <a:gd name="connsiteY52" fmla="*/ 216396 h 608274"/>
              <a:gd name="connsiteX53" fmla="*/ 144266 w 313668"/>
              <a:gd name="connsiteY53" fmla="*/ 293999 h 608274"/>
              <a:gd name="connsiteX54" fmla="*/ 138550 w 313668"/>
              <a:gd name="connsiteY54" fmla="*/ 286450 h 608274"/>
              <a:gd name="connsiteX55" fmla="*/ 119650 w 313668"/>
              <a:gd name="connsiteY55" fmla="*/ 273747 h 608274"/>
              <a:gd name="connsiteX56" fmla="*/ 119189 w 313668"/>
              <a:gd name="connsiteY56" fmla="*/ 275127 h 608274"/>
              <a:gd name="connsiteX57" fmla="*/ 88580 w 313668"/>
              <a:gd name="connsiteY57" fmla="*/ 368931 h 608274"/>
              <a:gd name="connsiteX58" fmla="*/ 50135 w 313668"/>
              <a:gd name="connsiteY58" fmla="*/ 388447 h 608274"/>
              <a:gd name="connsiteX59" fmla="*/ 30590 w 313668"/>
              <a:gd name="connsiteY59" fmla="*/ 350060 h 608274"/>
              <a:gd name="connsiteX60" fmla="*/ 61107 w 313668"/>
              <a:gd name="connsiteY60" fmla="*/ 256256 h 608274"/>
              <a:gd name="connsiteX61" fmla="*/ 82403 w 313668"/>
              <a:gd name="connsiteY61" fmla="*/ 190989 h 608274"/>
              <a:gd name="connsiteX62" fmla="*/ 131358 w 313668"/>
              <a:gd name="connsiteY62" fmla="*/ 155456 h 608274"/>
              <a:gd name="connsiteX63" fmla="*/ 171336 w 313668"/>
              <a:gd name="connsiteY63" fmla="*/ 0 h 608274"/>
              <a:gd name="connsiteX64" fmla="*/ 238585 w 313668"/>
              <a:gd name="connsiteY64" fmla="*/ 67108 h 608274"/>
              <a:gd name="connsiteX65" fmla="*/ 171336 w 313668"/>
              <a:gd name="connsiteY65" fmla="*/ 134216 h 608274"/>
              <a:gd name="connsiteX66" fmla="*/ 104087 w 313668"/>
              <a:gd name="connsiteY66" fmla="*/ 67108 h 608274"/>
              <a:gd name="connsiteX67" fmla="*/ 171336 w 313668"/>
              <a:gd name="connsiteY67" fmla="*/ 0 h 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13668" h="608274">
                <a:moveTo>
                  <a:pt x="159127" y="411396"/>
                </a:moveTo>
                <a:lnTo>
                  <a:pt x="159127" y="577440"/>
                </a:lnTo>
                <a:cubicBezTo>
                  <a:pt x="159127" y="594468"/>
                  <a:pt x="145391" y="608274"/>
                  <a:pt x="128336" y="608274"/>
                </a:cubicBezTo>
                <a:cubicBezTo>
                  <a:pt x="111282" y="608274"/>
                  <a:pt x="97453" y="594468"/>
                  <a:pt x="97453" y="577440"/>
                </a:cubicBezTo>
                <a:lnTo>
                  <a:pt x="97453" y="458706"/>
                </a:lnTo>
                <a:close/>
                <a:moveTo>
                  <a:pt x="128221" y="306395"/>
                </a:moveTo>
                <a:lnTo>
                  <a:pt x="168122" y="358410"/>
                </a:lnTo>
                <a:cubicBezTo>
                  <a:pt x="170794" y="361816"/>
                  <a:pt x="171900" y="366143"/>
                  <a:pt x="171347" y="370377"/>
                </a:cubicBezTo>
                <a:cubicBezTo>
                  <a:pt x="170794" y="374612"/>
                  <a:pt x="168583" y="378479"/>
                  <a:pt x="165173" y="381149"/>
                </a:cubicBezTo>
                <a:lnTo>
                  <a:pt x="71917" y="452588"/>
                </a:lnTo>
                <a:cubicBezTo>
                  <a:pt x="68968" y="454889"/>
                  <a:pt x="65467" y="455994"/>
                  <a:pt x="62057" y="455994"/>
                </a:cubicBezTo>
                <a:cubicBezTo>
                  <a:pt x="57173" y="455994"/>
                  <a:pt x="52289" y="453785"/>
                  <a:pt x="49156" y="449642"/>
                </a:cubicBezTo>
                <a:lnTo>
                  <a:pt x="3357" y="390079"/>
                </a:lnTo>
                <a:cubicBezTo>
                  <a:pt x="777" y="386672"/>
                  <a:pt x="-421" y="382345"/>
                  <a:pt x="132" y="378019"/>
                </a:cubicBezTo>
                <a:cubicBezTo>
                  <a:pt x="685" y="373784"/>
                  <a:pt x="2988" y="369917"/>
                  <a:pt x="6398" y="367339"/>
                </a:cubicBezTo>
                <a:lnTo>
                  <a:pt x="9162" y="365130"/>
                </a:lnTo>
                <a:cubicBezTo>
                  <a:pt x="11374" y="384279"/>
                  <a:pt x="24367" y="401402"/>
                  <a:pt x="43904" y="407754"/>
                </a:cubicBezTo>
                <a:cubicBezTo>
                  <a:pt x="49064" y="409411"/>
                  <a:pt x="54409" y="410240"/>
                  <a:pt x="59661" y="410240"/>
                </a:cubicBezTo>
                <a:cubicBezTo>
                  <a:pt x="81040" y="410240"/>
                  <a:pt x="100945" y="396615"/>
                  <a:pt x="107948" y="375165"/>
                </a:cubicBezTo>
                <a:lnTo>
                  <a:pt x="126009" y="319836"/>
                </a:lnTo>
                <a:cubicBezTo>
                  <a:pt x="127484" y="315325"/>
                  <a:pt x="128037" y="310906"/>
                  <a:pt x="128221" y="306395"/>
                </a:cubicBezTo>
                <a:close/>
                <a:moveTo>
                  <a:pt x="163534" y="163741"/>
                </a:moveTo>
                <a:cubicBezTo>
                  <a:pt x="162059" y="163741"/>
                  <a:pt x="160861" y="164938"/>
                  <a:pt x="160861" y="166411"/>
                </a:cubicBezTo>
                <a:lnTo>
                  <a:pt x="160861" y="185098"/>
                </a:lnTo>
                <a:cubicBezTo>
                  <a:pt x="160861" y="186571"/>
                  <a:pt x="162059" y="187767"/>
                  <a:pt x="163534" y="187767"/>
                </a:cubicBezTo>
                <a:lnTo>
                  <a:pt x="179484" y="187767"/>
                </a:lnTo>
                <a:cubicBezTo>
                  <a:pt x="180959" y="187767"/>
                  <a:pt x="182157" y="186571"/>
                  <a:pt x="182157" y="185098"/>
                </a:cubicBezTo>
                <a:lnTo>
                  <a:pt x="182157" y="166411"/>
                </a:lnTo>
                <a:cubicBezTo>
                  <a:pt x="182157" y="164938"/>
                  <a:pt x="180959" y="163741"/>
                  <a:pt x="179484" y="163741"/>
                </a:cubicBezTo>
                <a:close/>
                <a:moveTo>
                  <a:pt x="131358" y="155456"/>
                </a:moveTo>
                <a:lnTo>
                  <a:pt x="211383" y="155456"/>
                </a:lnTo>
                <a:cubicBezTo>
                  <a:pt x="233694" y="155456"/>
                  <a:pt x="253424" y="169725"/>
                  <a:pt x="260338" y="190989"/>
                </a:cubicBezTo>
                <a:lnTo>
                  <a:pt x="312151" y="350060"/>
                </a:lnTo>
                <a:cubicBezTo>
                  <a:pt x="317406" y="366078"/>
                  <a:pt x="308556" y="383292"/>
                  <a:pt x="292606" y="388447"/>
                </a:cubicBezTo>
                <a:cubicBezTo>
                  <a:pt x="289471" y="389460"/>
                  <a:pt x="286245" y="389920"/>
                  <a:pt x="283110" y="389920"/>
                </a:cubicBezTo>
                <a:cubicBezTo>
                  <a:pt x="270295" y="389920"/>
                  <a:pt x="258310" y="381819"/>
                  <a:pt x="254069" y="368931"/>
                </a:cubicBezTo>
                <a:lnTo>
                  <a:pt x="245310" y="341867"/>
                </a:lnTo>
                <a:lnTo>
                  <a:pt x="245310" y="383108"/>
                </a:lnTo>
                <a:lnTo>
                  <a:pt x="245310" y="577436"/>
                </a:lnTo>
                <a:cubicBezTo>
                  <a:pt x="245310" y="594466"/>
                  <a:pt x="231481" y="608274"/>
                  <a:pt x="214425" y="608274"/>
                </a:cubicBezTo>
                <a:cubicBezTo>
                  <a:pt x="197369" y="608274"/>
                  <a:pt x="183540" y="594466"/>
                  <a:pt x="183540" y="577436"/>
                </a:cubicBezTo>
                <a:lnTo>
                  <a:pt x="183540" y="391301"/>
                </a:lnTo>
                <a:cubicBezTo>
                  <a:pt x="187873" y="386146"/>
                  <a:pt x="190639" y="379886"/>
                  <a:pt x="191561" y="373074"/>
                </a:cubicBezTo>
                <a:cubicBezTo>
                  <a:pt x="192852" y="363316"/>
                  <a:pt x="190271" y="353742"/>
                  <a:pt x="184278" y="346102"/>
                </a:cubicBezTo>
                <a:lnTo>
                  <a:pt x="181789" y="342788"/>
                </a:lnTo>
                <a:lnTo>
                  <a:pt x="197646" y="323825"/>
                </a:lnTo>
                <a:cubicBezTo>
                  <a:pt x="200688" y="320142"/>
                  <a:pt x="201979" y="315355"/>
                  <a:pt x="201242" y="310661"/>
                </a:cubicBezTo>
                <a:lnTo>
                  <a:pt x="185015" y="216396"/>
                </a:lnTo>
                <a:lnTo>
                  <a:pt x="182526" y="201760"/>
                </a:lnTo>
                <a:cubicBezTo>
                  <a:pt x="182250" y="200471"/>
                  <a:pt x="181143" y="199550"/>
                  <a:pt x="179853" y="199550"/>
                </a:cubicBezTo>
                <a:lnTo>
                  <a:pt x="162797" y="199550"/>
                </a:lnTo>
                <a:cubicBezTo>
                  <a:pt x="161506" y="199550"/>
                  <a:pt x="160400" y="200471"/>
                  <a:pt x="160123" y="201760"/>
                </a:cubicBezTo>
                <a:lnTo>
                  <a:pt x="157634" y="216396"/>
                </a:lnTo>
                <a:lnTo>
                  <a:pt x="144266" y="293999"/>
                </a:lnTo>
                <a:lnTo>
                  <a:pt x="138550" y="286450"/>
                </a:lnTo>
                <a:cubicBezTo>
                  <a:pt x="133663" y="280191"/>
                  <a:pt x="127025" y="275864"/>
                  <a:pt x="119650" y="273747"/>
                </a:cubicBezTo>
                <a:lnTo>
                  <a:pt x="119189" y="275127"/>
                </a:lnTo>
                <a:lnTo>
                  <a:pt x="88580" y="368931"/>
                </a:lnTo>
                <a:cubicBezTo>
                  <a:pt x="83418" y="384949"/>
                  <a:pt x="66177" y="393694"/>
                  <a:pt x="50135" y="388447"/>
                </a:cubicBezTo>
                <a:cubicBezTo>
                  <a:pt x="34094" y="383200"/>
                  <a:pt x="25335" y="366078"/>
                  <a:pt x="30590" y="350060"/>
                </a:cubicBezTo>
                <a:lnTo>
                  <a:pt x="61107" y="256256"/>
                </a:lnTo>
                <a:lnTo>
                  <a:pt x="82403" y="190989"/>
                </a:lnTo>
                <a:cubicBezTo>
                  <a:pt x="89318" y="169725"/>
                  <a:pt x="108955" y="155456"/>
                  <a:pt x="131358" y="155456"/>
                </a:cubicBezTo>
                <a:close/>
                <a:moveTo>
                  <a:pt x="171336" y="0"/>
                </a:moveTo>
                <a:cubicBezTo>
                  <a:pt x="208477" y="0"/>
                  <a:pt x="238585" y="30045"/>
                  <a:pt x="238585" y="67108"/>
                </a:cubicBezTo>
                <a:cubicBezTo>
                  <a:pt x="238585" y="104171"/>
                  <a:pt x="208477" y="134216"/>
                  <a:pt x="171336" y="134216"/>
                </a:cubicBezTo>
                <a:cubicBezTo>
                  <a:pt x="134195" y="134216"/>
                  <a:pt x="104087" y="104171"/>
                  <a:pt x="104087" y="67108"/>
                </a:cubicBezTo>
                <a:cubicBezTo>
                  <a:pt x="104087" y="30045"/>
                  <a:pt x="134195" y="0"/>
                  <a:pt x="1713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9AB6723-52CD-4B2D-8326-D13644BA04A7}"/>
              </a:ext>
            </a:extLst>
          </p:cNvPr>
          <p:cNvCxnSpPr>
            <a:cxnSpLocks/>
            <a:stCxn id="38" idx="4"/>
            <a:endCxn id="40" idx="0"/>
          </p:cNvCxnSpPr>
          <p:nvPr/>
        </p:nvCxnSpPr>
        <p:spPr>
          <a:xfrm>
            <a:off x="6109303" y="3164055"/>
            <a:ext cx="0" cy="421529"/>
          </a:xfrm>
          <a:prstGeom prst="line">
            <a:avLst/>
          </a:prstGeom>
          <a:ln w="28575" cap="rnd">
            <a:solidFill>
              <a:schemeClr val="tx2">
                <a:lumMod val="20000"/>
                <a:lumOff val="8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îṩļî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24E7EE9-48A9-4CDF-B8C8-D3ED19CFCCCA}"/>
              </a:ext>
            </a:extLst>
          </p:cNvPr>
          <p:cNvSpPr/>
          <p:nvPr/>
        </p:nvSpPr>
        <p:spPr>
          <a:xfrm>
            <a:off x="2882645" y="3585584"/>
            <a:ext cx="415102" cy="415102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1" name="îṧľî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9BD9045-E1B4-4DDE-AFC3-D34C897C1FC6}"/>
              </a:ext>
            </a:extLst>
          </p:cNvPr>
          <p:cNvSpPr/>
          <p:nvPr/>
        </p:nvSpPr>
        <p:spPr>
          <a:xfrm>
            <a:off x="3045681" y="3706809"/>
            <a:ext cx="89031" cy="172652"/>
          </a:xfrm>
          <a:custGeom>
            <a:avLst/>
            <a:gdLst>
              <a:gd name="connsiteX0" fmla="*/ 159127 w 313668"/>
              <a:gd name="connsiteY0" fmla="*/ 411396 h 608274"/>
              <a:gd name="connsiteX1" fmla="*/ 159127 w 313668"/>
              <a:gd name="connsiteY1" fmla="*/ 577440 h 608274"/>
              <a:gd name="connsiteX2" fmla="*/ 128336 w 313668"/>
              <a:gd name="connsiteY2" fmla="*/ 608274 h 608274"/>
              <a:gd name="connsiteX3" fmla="*/ 97453 w 313668"/>
              <a:gd name="connsiteY3" fmla="*/ 577440 h 608274"/>
              <a:gd name="connsiteX4" fmla="*/ 97453 w 313668"/>
              <a:gd name="connsiteY4" fmla="*/ 458706 h 608274"/>
              <a:gd name="connsiteX5" fmla="*/ 128221 w 313668"/>
              <a:gd name="connsiteY5" fmla="*/ 306395 h 608274"/>
              <a:gd name="connsiteX6" fmla="*/ 168122 w 313668"/>
              <a:gd name="connsiteY6" fmla="*/ 358410 h 608274"/>
              <a:gd name="connsiteX7" fmla="*/ 171347 w 313668"/>
              <a:gd name="connsiteY7" fmla="*/ 370377 h 608274"/>
              <a:gd name="connsiteX8" fmla="*/ 165173 w 313668"/>
              <a:gd name="connsiteY8" fmla="*/ 381149 h 608274"/>
              <a:gd name="connsiteX9" fmla="*/ 71917 w 313668"/>
              <a:gd name="connsiteY9" fmla="*/ 452588 h 608274"/>
              <a:gd name="connsiteX10" fmla="*/ 62057 w 313668"/>
              <a:gd name="connsiteY10" fmla="*/ 455994 h 608274"/>
              <a:gd name="connsiteX11" fmla="*/ 49156 w 313668"/>
              <a:gd name="connsiteY11" fmla="*/ 449642 h 608274"/>
              <a:gd name="connsiteX12" fmla="*/ 3357 w 313668"/>
              <a:gd name="connsiteY12" fmla="*/ 390079 h 608274"/>
              <a:gd name="connsiteX13" fmla="*/ 132 w 313668"/>
              <a:gd name="connsiteY13" fmla="*/ 378019 h 608274"/>
              <a:gd name="connsiteX14" fmla="*/ 6398 w 313668"/>
              <a:gd name="connsiteY14" fmla="*/ 367339 h 608274"/>
              <a:gd name="connsiteX15" fmla="*/ 9162 w 313668"/>
              <a:gd name="connsiteY15" fmla="*/ 365130 h 608274"/>
              <a:gd name="connsiteX16" fmla="*/ 43904 w 313668"/>
              <a:gd name="connsiteY16" fmla="*/ 407754 h 608274"/>
              <a:gd name="connsiteX17" fmla="*/ 59661 w 313668"/>
              <a:gd name="connsiteY17" fmla="*/ 410240 h 608274"/>
              <a:gd name="connsiteX18" fmla="*/ 107948 w 313668"/>
              <a:gd name="connsiteY18" fmla="*/ 375165 h 608274"/>
              <a:gd name="connsiteX19" fmla="*/ 126009 w 313668"/>
              <a:gd name="connsiteY19" fmla="*/ 319836 h 608274"/>
              <a:gd name="connsiteX20" fmla="*/ 128221 w 313668"/>
              <a:gd name="connsiteY20" fmla="*/ 306395 h 608274"/>
              <a:gd name="connsiteX21" fmla="*/ 163534 w 313668"/>
              <a:gd name="connsiteY21" fmla="*/ 163741 h 608274"/>
              <a:gd name="connsiteX22" fmla="*/ 160861 w 313668"/>
              <a:gd name="connsiteY22" fmla="*/ 166411 h 608274"/>
              <a:gd name="connsiteX23" fmla="*/ 160861 w 313668"/>
              <a:gd name="connsiteY23" fmla="*/ 185098 h 608274"/>
              <a:gd name="connsiteX24" fmla="*/ 163534 w 313668"/>
              <a:gd name="connsiteY24" fmla="*/ 187767 h 608274"/>
              <a:gd name="connsiteX25" fmla="*/ 179484 w 313668"/>
              <a:gd name="connsiteY25" fmla="*/ 187767 h 608274"/>
              <a:gd name="connsiteX26" fmla="*/ 182157 w 313668"/>
              <a:gd name="connsiteY26" fmla="*/ 185098 h 608274"/>
              <a:gd name="connsiteX27" fmla="*/ 182157 w 313668"/>
              <a:gd name="connsiteY27" fmla="*/ 166411 h 608274"/>
              <a:gd name="connsiteX28" fmla="*/ 179484 w 313668"/>
              <a:gd name="connsiteY28" fmla="*/ 163741 h 608274"/>
              <a:gd name="connsiteX29" fmla="*/ 131358 w 313668"/>
              <a:gd name="connsiteY29" fmla="*/ 155456 h 608274"/>
              <a:gd name="connsiteX30" fmla="*/ 211383 w 313668"/>
              <a:gd name="connsiteY30" fmla="*/ 155456 h 608274"/>
              <a:gd name="connsiteX31" fmla="*/ 260338 w 313668"/>
              <a:gd name="connsiteY31" fmla="*/ 190989 h 608274"/>
              <a:gd name="connsiteX32" fmla="*/ 312151 w 313668"/>
              <a:gd name="connsiteY32" fmla="*/ 350060 h 608274"/>
              <a:gd name="connsiteX33" fmla="*/ 292606 w 313668"/>
              <a:gd name="connsiteY33" fmla="*/ 388447 h 608274"/>
              <a:gd name="connsiteX34" fmla="*/ 283110 w 313668"/>
              <a:gd name="connsiteY34" fmla="*/ 389920 h 608274"/>
              <a:gd name="connsiteX35" fmla="*/ 254069 w 313668"/>
              <a:gd name="connsiteY35" fmla="*/ 368931 h 608274"/>
              <a:gd name="connsiteX36" fmla="*/ 245310 w 313668"/>
              <a:gd name="connsiteY36" fmla="*/ 341867 h 608274"/>
              <a:gd name="connsiteX37" fmla="*/ 245310 w 313668"/>
              <a:gd name="connsiteY37" fmla="*/ 383108 h 608274"/>
              <a:gd name="connsiteX38" fmla="*/ 245310 w 313668"/>
              <a:gd name="connsiteY38" fmla="*/ 577436 h 608274"/>
              <a:gd name="connsiteX39" fmla="*/ 214425 w 313668"/>
              <a:gd name="connsiteY39" fmla="*/ 608274 h 608274"/>
              <a:gd name="connsiteX40" fmla="*/ 183540 w 313668"/>
              <a:gd name="connsiteY40" fmla="*/ 577436 h 608274"/>
              <a:gd name="connsiteX41" fmla="*/ 183540 w 313668"/>
              <a:gd name="connsiteY41" fmla="*/ 391301 h 608274"/>
              <a:gd name="connsiteX42" fmla="*/ 191561 w 313668"/>
              <a:gd name="connsiteY42" fmla="*/ 373074 h 608274"/>
              <a:gd name="connsiteX43" fmla="*/ 184278 w 313668"/>
              <a:gd name="connsiteY43" fmla="*/ 346102 h 608274"/>
              <a:gd name="connsiteX44" fmla="*/ 181789 w 313668"/>
              <a:gd name="connsiteY44" fmla="*/ 342788 h 608274"/>
              <a:gd name="connsiteX45" fmla="*/ 197646 w 313668"/>
              <a:gd name="connsiteY45" fmla="*/ 323825 h 608274"/>
              <a:gd name="connsiteX46" fmla="*/ 201242 w 313668"/>
              <a:gd name="connsiteY46" fmla="*/ 310661 h 608274"/>
              <a:gd name="connsiteX47" fmla="*/ 185015 w 313668"/>
              <a:gd name="connsiteY47" fmla="*/ 216396 h 608274"/>
              <a:gd name="connsiteX48" fmla="*/ 182526 w 313668"/>
              <a:gd name="connsiteY48" fmla="*/ 201760 h 608274"/>
              <a:gd name="connsiteX49" fmla="*/ 179853 w 313668"/>
              <a:gd name="connsiteY49" fmla="*/ 199550 h 608274"/>
              <a:gd name="connsiteX50" fmla="*/ 162797 w 313668"/>
              <a:gd name="connsiteY50" fmla="*/ 199550 h 608274"/>
              <a:gd name="connsiteX51" fmla="*/ 160123 w 313668"/>
              <a:gd name="connsiteY51" fmla="*/ 201760 h 608274"/>
              <a:gd name="connsiteX52" fmla="*/ 157634 w 313668"/>
              <a:gd name="connsiteY52" fmla="*/ 216396 h 608274"/>
              <a:gd name="connsiteX53" fmla="*/ 144266 w 313668"/>
              <a:gd name="connsiteY53" fmla="*/ 293999 h 608274"/>
              <a:gd name="connsiteX54" fmla="*/ 138550 w 313668"/>
              <a:gd name="connsiteY54" fmla="*/ 286450 h 608274"/>
              <a:gd name="connsiteX55" fmla="*/ 119650 w 313668"/>
              <a:gd name="connsiteY55" fmla="*/ 273747 h 608274"/>
              <a:gd name="connsiteX56" fmla="*/ 119189 w 313668"/>
              <a:gd name="connsiteY56" fmla="*/ 275127 h 608274"/>
              <a:gd name="connsiteX57" fmla="*/ 88580 w 313668"/>
              <a:gd name="connsiteY57" fmla="*/ 368931 h 608274"/>
              <a:gd name="connsiteX58" fmla="*/ 50135 w 313668"/>
              <a:gd name="connsiteY58" fmla="*/ 388447 h 608274"/>
              <a:gd name="connsiteX59" fmla="*/ 30590 w 313668"/>
              <a:gd name="connsiteY59" fmla="*/ 350060 h 608274"/>
              <a:gd name="connsiteX60" fmla="*/ 61107 w 313668"/>
              <a:gd name="connsiteY60" fmla="*/ 256256 h 608274"/>
              <a:gd name="connsiteX61" fmla="*/ 82403 w 313668"/>
              <a:gd name="connsiteY61" fmla="*/ 190989 h 608274"/>
              <a:gd name="connsiteX62" fmla="*/ 131358 w 313668"/>
              <a:gd name="connsiteY62" fmla="*/ 155456 h 608274"/>
              <a:gd name="connsiteX63" fmla="*/ 171336 w 313668"/>
              <a:gd name="connsiteY63" fmla="*/ 0 h 608274"/>
              <a:gd name="connsiteX64" fmla="*/ 238585 w 313668"/>
              <a:gd name="connsiteY64" fmla="*/ 67108 h 608274"/>
              <a:gd name="connsiteX65" fmla="*/ 171336 w 313668"/>
              <a:gd name="connsiteY65" fmla="*/ 134216 h 608274"/>
              <a:gd name="connsiteX66" fmla="*/ 104087 w 313668"/>
              <a:gd name="connsiteY66" fmla="*/ 67108 h 608274"/>
              <a:gd name="connsiteX67" fmla="*/ 171336 w 313668"/>
              <a:gd name="connsiteY67" fmla="*/ 0 h 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13668" h="608274">
                <a:moveTo>
                  <a:pt x="159127" y="411396"/>
                </a:moveTo>
                <a:lnTo>
                  <a:pt x="159127" y="577440"/>
                </a:lnTo>
                <a:cubicBezTo>
                  <a:pt x="159127" y="594468"/>
                  <a:pt x="145391" y="608274"/>
                  <a:pt x="128336" y="608274"/>
                </a:cubicBezTo>
                <a:cubicBezTo>
                  <a:pt x="111282" y="608274"/>
                  <a:pt x="97453" y="594468"/>
                  <a:pt x="97453" y="577440"/>
                </a:cubicBezTo>
                <a:lnTo>
                  <a:pt x="97453" y="458706"/>
                </a:lnTo>
                <a:close/>
                <a:moveTo>
                  <a:pt x="128221" y="306395"/>
                </a:moveTo>
                <a:lnTo>
                  <a:pt x="168122" y="358410"/>
                </a:lnTo>
                <a:cubicBezTo>
                  <a:pt x="170794" y="361816"/>
                  <a:pt x="171900" y="366143"/>
                  <a:pt x="171347" y="370377"/>
                </a:cubicBezTo>
                <a:cubicBezTo>
                  <a:pt x="170794" y="374612"/>
                  <a:pt x="168583" y="378479"/>
                  <a:pt x="165173" y="381149"/>
                </a:cubicBezTo>
                <a:lnTo>
                  <a:pt x="71917" y="452588"/>
                </a:lnTo>
                <a:cubicBezTo>
                  <a:pt x="68968" y="454889"/>
                  <a:pt x="65467" y="455994"/>
                  <a:pt x="62057" y="455994"/>
                </a:cubicBezTo>
                <a:cubicBezTo>
                  <a:pt x="57173" y="455994"/>
                  <a:pt x="52289" y="453785"/>
                  <a:pt x="49156" y="449642"/>
                </a:cubicBezTo>
                <a:lnTo>
                  <a:pt x="3357" y="390079"/>
                </a:lnTo>
                <a:cubicBezTo>
                  <a:pt x="777" y="386672"/>
                  <a:pt x="-421" y="382345"/>
                  <a:pt x="132" y="378019"/>
                </a:cubicBezTo>
                <a:cubicBezTo>
                  <a:pt x="685" y="373784"/>
                  <a:pt x="2988" y="369917"/>
                  <a:pt x="6398" y="367339"/>
                </a:cubicBezTo>
                <a:lnTo>
                  <a:pt x="9162" y="365130"/>
                </a:lnTo>
                <a:cubicBezTo>
                  <a:pt x="11374" y="384279"/>
                  <a:pt x="24367" y="401402"/>
                  <a:pt x="43904" y="407754"/>
                </a:cubicBezTo>
                <a:cubicBezTo>
                  <a:pt x="49064" y="409411"/>
                  <a:pt x="54409" y="410240"/>
                  <a:pt x="59661" y="410240"/>
                </a:cubicBezTo>
                <a:cubicBezTo>
                  <a:pt x="81040" y="410240"/>
                  <a:pt x="100945" y="396615"/>
                  <a:pt x="107948" y="375165"/>
                </a:cubicBezTo>
                <a:lnTo>
                  <a:pt x="126009" y="319836"/>
                </a:lnTo>
                <a:cubicBezTo>
                  <a:pt x="127484" y="315325"/>
                  <a:pt x="128037" y="310906"/>
                  <a:pt x="128221" y="306395"/>
                </a:cubicBezTo>
                <a:close/>
                <a:moveTo>
                  <a:pt x="163534" y="163741"/>
                </a:moveTo>
                <a:cubicBezTo>
                  <a:pt x="162059" y="163741"/>
                  <a:pt x="160861" y="164938"/>
                  <a:pt x="160861" y="166411"/>
                </a:cubicBezTo>
                <a:lnTo>
                  <a:pt x="160861" y="185098"/>
                </a:lnTo>
                <a:cubicBezTo>
                  <a:pt x="160861" y="186571"/>
                  <a:pt x="162059" y="187767"/>
                  <a:pt x="163534" y="187767"/>
                </a:cubicBezTo>
                <a:lnTo>
                  <a:pt x="179484" y="187767"/>
                </a:lnTo>
                <a:cubicBezTo>
                  <a:pt x="180959" y="187767"/>
                  <a:pt x="182157" y="186571"/>
                  <a:pt x="182157" y="185098"/>
                </a:cubicBezTo>
                <a:lnTo>
                  <a:pt x="182157" y="166411"/>
                </a:lnTo>
                <a:cubicBezTo>
                  <a:pt x="182157" y="164938"/>
                  <a:pt x="180959" y="163741"/>
                  <a:pt x="179484" y="163741"/>
                </a:cubicBezTo>
                <a:close/>
                <a:moveTo>
                  <a:pt x="131358" y="155456"/>
                </a:moveTo>
                <a:lnTo>
                  <a:pt x="211383" y="155456"/>
                </a:lnTo>
                <a:cubicBezTo>
                  <a:pt x="233694" y="155456"/>
                  <a:pt x="253424" y="169725"/>
                  <a:pt x="260338" y="190989"/>
                </a:cubicBezTo>
                <a:lnTo>
                  <a:pt x="312151" y="350060"/>
                </a:lnTo>
                <a:cubicBezTo>
                  <a:pt x="317406" y="366078"/>
                  <a:pt x="308556" y="383292"/>
                  <a:pt x="292606" y="388447"/>
                </a:cubicBezTo>
                <a:cubicBezTo>
                  <a:pt x="289471" y="389460"/>
                  <a:pt x="286245" y="389920"/>
                  <a:pt x="283110" y="389920"/>
                </a:cubicBezTo>
                <a:cubicBezTo>
                  <a:pt x="270295" y="389920"/>
                  <a:pt x="258310" y="381819"/>
                  <a:pt x="254069" y="368931"/>
                </a:cubicBezTo>
                <a:lnTo>
                  <a:pt x="245310" y="341867"/>
                </a:lnTo>
                <a:lnTo>
                  <a:pt x="245310" y="383108"/>
                </a:lnTo>
                <a:lnTo>
                  <a:pt x="245310" y="577436"/>
                </a:lnTo>
                <a:cubicBezTo>
                  <a:pt x="245310" y="594466"/>
                  <a:pt x="231481" y="608274"/>
                  <a:pt x="214425" y="608274"/>
                </a:cubicBezTo>
                <a:cubicBezTo>
                  <a:pt x="197369" y="608274"/>
                  <a:pt x="183540" y="594466"/>
                  <a:pt x="183540" y="577436"/>
                </a:cubicBezTo>
                <a:lnTo>
                  <a:pt x="183540" y="391301"/>
                </a:lnTo>
                <a:cubicBezTo>
                  <a:pt x="187873" y="386146"/>
                  <a:pt x="190639" y="379886"/>
                  <a:pt x="191561" y="373074"/>
                </a:cubicBezTo>
                <a:cubicBezTo>
                  <a:pt x="192852" y="363316"/>
                  <a:pt x="190271" y="353742"/>
                  <a:pt x="184278" y="346102"/>
                </a:cubicBezTo>
                <a:lnTo>
                  <a:pt x="181789" y="342788"/>
                </a:lnTo>
                <a:lnTo>
                  <a:pt x="197646" y="323825"/>
                </a:lnTo>
                <a:cubicBezTo>
                  <a:pt x="200688" y="320142"/>
                  <a:pt x="201979" y="315355"/>
                  <a:pt x="201242" y="310661"/>
                </a:cubicBezTo>
                <a:lnTo>
                  <a:pt x="185015" y="216396"/>
                </a:lnTo>
                <a:lnTo>
                  <a:pt x="182526" y="201760"/>
                </a:lnTo>
                <a:cubicBezTo>
                  <a:pt x="182250" y="200471"/>
                  <a:pt x="181143" y="199550"/>
                  <a:pt x="179853" y="199550"/>
                </a:cubicBezTo>
                <a:lnTo>
                  <a:pt x="162797" y="199550"/>
                </a:lnTo>
                <a:cubicBezTo>
                  <a:pt x="161506" y="199550"/>
                  <a:pt x="160400" y="200471"/>
                  <a:pt x="160123" y="201760"/>
                </a:cubicBezTo>
                <a:lnTo>
                  <a:pt x="157634" y="216396"/>
                </a:lnTo>
                <a:lnTo>
                  <a:pt x="144266" y="293999"/>
                </a:lnTo>
                <a:lnTo>
                  <a:pt x="138550" y="286450"/>
                </a:lnTo>
                <a:cubicBezTo>
                  <a:pt x="133663" y="280191"/>
                  <a:pt x="127025" y="275864"/>
                  <a:pt x="119650" y="273747"/>
                </a:cubicBezTo>
                <a:lnTo>
                  <a:pt x="119189" y="275127"/>
                </a:lnTo>
                <a:lnTo>
                  <a:pt x="88580" y="368931"/>
                </a:lnTo>
                <a:cubicBezTo>
                  <a:pt x="83418" y="384949"/>
                  <a:pt x="66177" y="393694"/>
                  <a:pt x="50135" y="388447"/>
                </a:cubicBezTo>
                <a:cubicBezTo>
                  <a:pt x="34094" y="383200"/>
                  <a:pt x="25335" y="366078"/>
                  <a:pt x="30590" y="350060"/>
                </a:cubicBezTo>
                <a:lnTo>
                  <a:pt x="61107" y="256256"/>
                </a:lnTo>
                <a:lnTo>
                  <a:pt x="82403" y="190989"/>
                </a:lnTo>
                <a:cubicBezTo>
                  <a:pt x="89318" y="169725"/>
                  <a:pt x="108955" y="155456"/>
                  <a:pt x="131358" y="155456"/>
                </a:cubicBezTo>
                <a:close/>
                <a:moveTo>
                  <a:pt x="171336" y="0"/>
                </a:moveTo>
                <a:cubicBezTo>
                  <a:pt x="208477" y="0"/>
                  <a:pt x="238585" y="30045"/>
                  <a:pt x="238585" y="67108"/>
                </a:cubicBezTo>
                <a:cubicBezTo>
                  <a:pt x="238585" y="104171"/>
                  <a:pt x="208477" y="134216"/>
                  <a:pt x="171336" y="134216"/>
                </a:cubicBezTo>
                <a:cubicBezTo>
                  <a:pt x="134195" y="134216"/>
                  <a:pt x="104087" y="104171"/>
                  <a:pt x="104087" y="67108"/>
                </a:cubicBezTo>
                <a:cubicBezTo>
                  <a:pt x="104087" y="30045"/>
                  <a:pt x="134195" y="0"/>
                  <a:pt x="1713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îṣlî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A5C40D2-8E75-44A8-9701-45AE195E5EF5}"/>
              </a:ext>
            </a:extLst>
          </p:cNvPr>
          <p:cNvSpPr/>
          <p:nvPr/>
        </p:nvSpPr>
        <p:spPr>
          <a:xfrm>
            <a:off x="4388283" y="4552225"/>
            <a:ext cx="415102" cy="415102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9" name="îšḷï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D51AF77-B57A-419F-BFEF-17C835AC1F86}"/>
              </a:ext>
            </a:extLst>
          </p:cNvPr>
          <p:cNvSpPr/>
          <p:nvPr/>
        </p:nvSpPr>
        <p:spPr>
          <a:xfrm>
            <a:off x="4551319" y="4673450"/>
            <a:ext cx="89031" cy="172652"/>
          </a:xfrm>
          <a:custGeom>
            <a:avLst/>
            <a:gdLst>
              <a:gd name="connsiteX0" fmla="*/ 159127 w 313668"/>
              <a:gd name="connsiteY0" fmla="*/ 411396 h 608274"/>
              <a:gd name="connsiteX1" fmla="*/ 159127 w 313668"/>
              <a:gd name="connsiteY1" fmla="*/ 577440 h 608274"/>
              <a:gd name="connsiteX2" fmla="*/ 128336 w 313668"/>
              <a:gd name="connsiteY2" fmla="*/ 608274 h 608274"/>
              <a:gd name="connsiteX3" fmla="*/ 97453 w 313668"/>
              <a:gd name="connsiteY3" fmla="*/ 577440 h 608274"/>
              <a:gd name="connsiteX4" fmla="*/ 97453 w 313668"/>
              <a:gd name="connsiteY4" fmla="*/ 458706 h 608274"/>
              <a:gd name="connsiteX5" fmla="*/ 128221 w 313668"/>
              <a:gd name="connsiteY5" fmla="*/ 306395 h 608274"/>
              <a:gd name="connsiteX6" fmla="*/ 168122 w 313668"/>
              <a:gd name="connsiteY6" fmla="*/ 358410 h 608274"/>
              <a:gd name="connsiteX7" fmla="*/ 171347 w 313668"/>
              <a:gd name="connsiteY7" fmla="*/ 370377 h 608274"/>
              <a:gd name="connsiteX8" fmla="*/ 165173 w 313668"/>
              <a:gd name="connsiteY8" fmla="*/ 381149 h 608274"/>
              <a:gd name="connsiteX9" fmla="*/ 71917 w 313668"/>
              <a:gd name="connsiteY9" fmla="*/ 452588 h 608274"/>
              <a:gd name="connsiteX10" fmla="*/ 62057 w 313668"/>
              <a:gd name="connsiteY10" fmla="*/ 455994 h 608274"/>
              <a:gd name="connsiteX11" fmla="*/ 49156 w 313668"/>
              <a:gd name="connsiteY11" fmla="*/ 449642 h 608274"/>
              <a:gd name="connsiteX12" fmla="*/ 3357 w 313668"/>
              <a:gd name="connsiteY12" fmla="*/ 390079 h 608274"/>
              <a:gd name="connsiteX13" fmla="*/ 132 w 313668"/>
              <a:gd name="connsiteY13" fmla="*/ 378019 h 608274"/>
              <a:gd name="connsiteX14" fmla="*/ 6398 w 313668"/>
              <a:gd name="connsiteY14" fmla="*/ 367339 h 608274"/>
              <a:gd name="connsiteX15" fmla="*/ 9162 w 313668"/>
              <a:gd name="connsiteY15" fmla="*/ 365130 h 608274"/>
              <a:gd name="connsiteX16" fmla="*/ 43904 w 313668"/>
              <a:gd name="connsiteY16" fmla="*/ 407754 h 608274"/>
              <a:gd name="connsiteX17" fmla="*/ 59661 w 313668"/>
              <a:gd name="connsiteY17" fmla="*/ 410240 h 608274"/>
              <a:gd name="connsiteX18" fmla="*/ 107948 w 313668"/>
              <a:gd name="connsiteY18" fmla="*/ 375165 h 608274"/>
              <a:gd name="connsiteX19" fmla="*/ 126009 w 313668"/>
              <a:gd name="connsiteY19" fmla="*/ 319836 h 608274"/>
              <a:gd name="connsiteX20" fmla="*/ 128221 w 313668"/>
              <a:gd name="connsiteY20" fmla="*/ 306395 h 608274"/>
              <a:gd name="connsiteX21" fmla="*/ 163534 w 313668"/>
              <a:gd name="connsiteY21" fmla="*/ 163741 h 608274"/>
              <a:gd name="connsiteX22" fmla="*/ 160861 w 313668"/>
              <a:gd name="connsiteY22" fmla="*/ 166411 h 608274"/>
              <a:gd name="connsiteX23" fmla="*/ 160861 w 313668"/>
              <a:gd name="connsiteY23" fmla="*/ 185098 h 608274"/>
              <a:gd name="connsiteX24" fmla="*/ 163534 w 313668"/>
              <a:gd name="connsiteY24" fmla="*/ 187767 h 608274"/>
              <a:gd name="connsiteX25" fmla="*/ 179484 w 313668"/>
              <a:gd name="connsiteY25" fmla="*/ 187767 h 608274"/>
              <a:gd name="connsiteX26" fmla="*/ 182157 w 313668"/>
              <a:gd name="connsiteY26" fmla="*/ 185098 h 608274"/>
              <a:gd name="connsiteX27" fmla="*/ 182157 w 313668"/>
              <a:gd name="connsiteY27" fmla="*/ 166411 h 608274"/>
              <a:gd name="connsiteX28" fmla="*/ 179484 w 313668"/>
              <a:gd name="connsiteY28" fmla="*/ 163741 h 608274"/>
              <a:gd name="connsiteX29" fmla="*/ 131358 w 313668"/>
              <a:gd name="connsiteY29" fmla="*/ 155456 h 608274"/>
              <a:gd name="connsiteX30" fmla="*/ 211383 w 313668"/>
              <a:gd name="connsiteY30" fmla="*/ 155456 h 608274"/>
              <a:gd name="connsiteX31" fmla="*/ 260338 w 313668"/>
              <a:gd name="connsiteY31" fmla="*/ 190989 h 608274"/>
              <a:gd name="connsiteX32" fmla="*/ 312151 w 313668"/>
              <a:gd name="connsiteY32" fmla="*/ 350060 h 608274"/>
              <a:gd name="connsiteX33" fmla="*/ 292606 w 313668"/>
              <a:gd name="connsiteY33" fmla="*/ 388447 h 608274"/>
              <a:gd name="connsiteX34" fmla="*/ 283110 w 313668"/>
              <a:gd name="connsiteY34" fmla="*/ 389920 h 608274"/>
              <a:gd name="connsiteX35" fmla="*/ 254069 w 313668"/>
              <a:gd name="connsiteY35" fmla="*/ 368931 h 608274"/>
              <a:gd name="connsiteX36" fmla="*/ 245310 w 313668"/>
              <a:gd name="connsiteY36" fmla="*/ 341867 h 608274"/>
              <a:gd name="connsiteX37" fmla="*/ 245310 w 313668"/>
              <a:gd name="connsiteY37" fmla="*/ 383108 h 608274"/>
              <a:gd name="connsiteX38" fmla="*/ 245310 w 313668"/>
              <a:gd name="connsiteY38" fmla="*/ 577436 h 608274"/>
              <a:gd name="connsiteX39" fmla="*/ 214425 w 313668"/>
              <a:gd name="connsiteY39" fmla="*/ 608274 h 608274"/>
              <a:gd name="connsiteX40" fmla="*/ 183540 w 313668"/>
              <a:gd name="connsiteY40" fmla="*/ 577436 h 608274"/>
              <a:gd name="connsiteX41" fmla="*/ 183540 w 313668"/>
              <a:gd name="connsiteY41" fmla="*/ 391301 h 608274"/>
              <a:gd name="connsiteX42" fmla="*/ 191561 w 313668"/>
              <a:gd name="connsiteY42" fmla="*/ 373074 h 608274"/>
              <a:gd name="connsiteX43" fmla="*/ 184278 w 313668"/>
              <a:gd name="connsiteY43" fmla="*/ 346102 h 608274"/>
              <a:gd name="connsiteX44" fmla="*/ 181789 w 313668"/>
              <a:gd name="connsiteY44" fmla="*/ 342788 h 608274"/>
              <a:gd name="connsiteX45" fmla="*/ 197646 w 313668"/>
              <a:gd name="connsiteY45" fmla="*/ 323825 h 608274"/>
              <a:gd name="connsiteX46" fmla="*/ 201242 w 313668"/>
              <a:gd name="connsiteY46" fmla="*/ 310661 h 608274"/>
              <a:gd name="connsiteX47" fmla="*/ 185015 w 313668"/>
              <a:gd name="connsiteY47" fmla="*/ 216396 h 608274"/>
              <a:gd name="connsiteX48" fmla="*/ 182526 w 313668"/>
              <a:gd name="connsiteY48" fmla="*/ 201760 h 608274"/>
              <a:gd name="connsiteX49" fmla="*/ 179853 w 313668"/>
              <a:gd name="connsiteY49" fmla="*/ 199550 h 608274"/>
              <a:gd name="connsiteX50" fmla="*/ 162797 w 313668"/>
              <a:gd name="connsiteY50" fmla="*/ 199550 h 608274"/>
              <a:gd name="connsiteX51" fmla="*/ 160123 w 313668"/>
              <a:gd name="connsiteY51" fmla="*/ 201760 h 608274"/>
              <a:gd name="connsiteX52" fmla="*/ 157634 w 313668"/>
              <a:gd name="connsiteY52" fmla="*/ 216396 h 608274"/>
              <a:gd name="connsiteX53" fmla="*/ 144266 w 313668"/>
              <a:gd name="connsiteY53" fmla="*/ 293999 h 608274"/>
              <a:gd name="connsiteX54" fmla="*/ 138550 w 313668"/>
              <a:gd name="connsiteY54" fmla="*/ 286450 h 608274"/>
              <a:gd name="connsiteX55" fmla="*/ 119650 w 313668"/>
              <a:gd name="connsiteY55" fmla="*/ 273747 h 608274"/>
              <a:gd name="connsiteX56" fmla="*/ 119189 w 313668"/>
              <a:gd name="connsiteY56" fmla="*/ 275127 h 608274"/>
              <a:gd name="connsiteX57" fmla="*/ 88580 w 313668"/>
              <a:gd name="connsiteY57" fmla="*/ 368931 h 608274"/>
              <a:gd name="connsiteX58" fmla="*/ 50135 w 313668"/>
              <a:gd name="connsiteY58" fmla="*/ 388447 h 608274"/>
              <a:gd name="connsiteX59" fmla="*/ 30590 w 313668"/>
              <a:gd name="connsiteY59" fmla="*/ 350060 h 608274"/>
              <a:gd name="connsiteX60" fmla="*/ 61107 w 313668"/>
              <a:gd name="connsiteY60" fmla="*/ 256256 h 608274"/>
              <a:gd name="connsiteX61" fmla="*/ 82403 w 313668"/>
              <a:gd name="connsiteY61" fmla="*/ 190989 h 608274"/>
              <a:gd name="connsiteX62" fmla="*/ 131358 w 313668"/>
              <a:gd name="connsiteY62" fmla="*/ 155456 h 608274"/>
              <a:gd name="connsiteX63" fmla="*/ 171336 w 313668"/>
              <a:gd name="connsiteY63" fmla="*/ 0 h 608274"/>
              <a:gd name="connsiteX64" fmla="*/ 238585 w 313668"/>
              <a:gd name="connsiteY64" fmla="*/ 67108 h 608274"/>
              <a:gd name="connsiteX65" fmla="*/ 171336 w 313668"/>
              <a:gd name="connsiteY65" fmla="*/ 134216 h 608274"/>
              <a:gd name="connsiteX66" fmla="*/ 104087 w 313668"/>
              <a:gd name="connsiteY66" fmla="*/ 67108 h 608274"/>
              <a:gd name="connsiteX67" fmla="*/ 171336 w 313668"/>
              <a:gd name="connsiteY67" fmla="*/ 0 h 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13668" h="608274">
                <a:moveTo>
                  <a:pt x="159127" y="411396"/>
                </a:moveTo>
                <a:lnTo>
                  <a:pt x="159127" y="577440"/>
                </a:lnTo>
                <a:cubicBezTo>
                  <a:pt x="159127" y="594468"/>
                  <a:pt x="145391" y="608274"/>
                  <a:pt x="128336" y="608274"/>
                </a:cubicBezTo>
                <a:cubicBezTo>
                  <a:pt x="111282" y="608274"/>
                  <a:pt x="97453" y="594468"/>
                  <a:pt x="97453" y="577440"/>
                </a:cubicBezTo>
                <a:lnTo>
                  <a:pt x="97453" y="458706"/>
                </a:lnTo>
                <a:close/>
                <a:moveTo>
                  <a:pt x="128221" y="306395"/>
                </a:moveTo>
                <a:lnTo>
                  <a:pt x="168122" y="358410"/>
                </a:lnTo>
                <a:cubicBezTo>
                  <a:pt x="170794" y="361816"/>
                  <a:pt x="171900" y="366143"/>
                  <a:pt x="171347" y="370377"/>
                </a:cubicBezTo>
                <a:cubicBezTo>
                  <a:pt x="170794" y="374612"/>
                  <a:pt x="168583" y="378479"/>
                  <a:pt x="165173" y="381149"/>
                </a:cubicBezTo>
                <a:lnTo>
                  <a:pt x="71917" y="452588"/>
                </a:lnTo>
                <a:cubicBezTo>
                  <a:pt x="68968" y="454889"/>
                  <a:pt x="65467" y="455994"/>
                  <a:pt x="62057" y="455994"/>
                </a:cubicBezTo>
                <a:cubicBezTo>
                  <a:pt x="57173" y="455994"/>
                  <a:pt x="52289" y="453785"/>
                  <a:pt x="49156" y="449642"/>
                </a:cubicBezTo>
                <a:lnTo>
                  <a:pt x="3357" y="390079"/>
                </a:lnTo>
                <a:cubicBezTo>
                  <a:pt x="777" y="386672"/>
                  <a:pt x="-421" y="382345"/>
                  <a:pt x="132" y="378019"/>
                </a:cubicBezTo>
                <a:cubicBezTo>
                  <a:pt x="685" y="373784"/>
                  <a:pt x="2988" y="369917"/>
                  <a:pt x="6398" y="367339"/>
                </a:cubicBezTo>
                <a:lnTo>
                  <a:pt x="9162" y="365130"/>
                </a:lnTo>
                <a:cubicBezTo>
                  <a:pt x="11374" y="384279"/>
                  <a:pt x="24367" y="401402"/>
                  <a:pt x="43904" y="407754"/>
                </a:cubicBezTo>
                <a:cubicBezTo>
                  <a:pt x="49064" y="409411"/>
                  <a:pt x="54409" y="410240"/>
                  <a:pt x="59661" y="410240"/>
                </a:cubicBezTo>
                <a:cubicBezTo>
                  <a:pt x="81040" y="410240"/>
                  <a:pt x="100945" y="396615"/>
                  <a:pt x="107948" y="375165"/>
                </a:cubicBezTo>
                <a:lnTo>
                  <a:pt x="126009" y="319836"/>
                </a:lnTo>
                <a:cubicBezTo>
                  <a:pt x="127484" y="315325"/>
                  <a:pt x="128037" y="310906"/>
                  <a:pt x="128221" y="306395"/>
                </a:cubicBezTo>
                <a:close/>
                <a:moveTo>
                  <a:pt x="163534" y="163741"/>
                </a:moveTo>
                <a:cubicBezTo>
                  <a:pt x="162059" y="163741"/>
                  <a:pt x="160861" y="164938"/>
                  <a:pt x="160861" y="166411"/>
                </a:cubicBezTo>
                <a:lnTo>
                  <a:pt x="160861" y="185098"/>
                </a:lnTo>
                <a:cubicBezTo>
                  <a:pt x="160861" y="186571"/>
                  <a:pt x="162059" y="187767"/>
                  <a:pt x="163534" y="187767"/>
                </a:cubicBezTo>
                <a:lnTo>
                  <a:pt x="179484" y="187767"/>
                </a:lnTo>
                <a:cubicBezTo>
                  <a:pt x="180959" y="187767"/>
                  <a:pt x="182157" y="186571"/>
                  <a:pt x="182157" y="185098"/>
                </a:cubicBezTo>
                <a:lnTo>
                  <a:pt x="182157" y="166411"/>
                </a:lnTo>
                <a:cubicBezTo>
                  <a:pt x="182157" y="164938"/>
                  <a:pt x="180959" y="163741"/>
                  <a:pt x="179484" y="163741"/>
                </a:cubicBezTo>
                <a:close/>
                <a:moveTo>
                  <a:pt x="131358" y="155456"/>
                </a:moveTo>
                <a:lnTo>
                  <a:pt x="211383" y="155456"/>
                </a:lnTo>
                <a:cubicBezTo>
                  <a:pt x="233694" y="155456"/>
                  <a:pt x="253424" y="169725"/>
                  <a:pt x="260338" y="190989"/>
                </a:cubicBezTo>
                <a:lnTo>
                  <a:pt x="312151" y="350060"/>
                </a:lnTo>
                <a:cubicBezTo>
                  <a:pt x="317406" y="366078"/>
                  <a:pt x="308556" y="383292"/>
                  <a:pt x="292606" y="388447"/>
                </a:cubicBezTo>
                <a:cubicBezTo>
                  <a:pt x="289471" y="389460"/>
                  <a:pt x="286245" y="389920"/>
                  <a:pt x="283110" y="389920"/>
                </a:cubicBezTo>
                <a:cubicBezTo>
                  <a:pt x="270295" y="389920"/>
                  <a:pt x="258310" y="381819"/>
                  <a:pt x="254069" y="368931"/>
                </a:cubicBezTo>
                <a:lnTo>
                  <a:pt x="245310" y="341867"/>
                </a:lnTo>
                <a:lnTo>
                  <a:pt x="245310" y="383108"/>
                </a:lnTo>
                <a:lnTo>
                  <a:pt x="245310" y="577436"/>
                </a:lnTo>
                <a:cubicBezTo>
                  <a:pt x="245310" y="594466"/>
                  <a:pt x="231481" y="608274"/>
                  <a:pt x="214425" y="608274"/>
                </a:cubicBezTo>
                <a:cubicBezTo>
                  <a:pt x="197369" y="608274"/>
                  <a:pt x="183540" y="594466"/>
                  <a:pt x="183540" y="577436"/>
                </a:cubicBezTo>
                <a:lnTo>
                  <a:pt x="183540" y="391301"/>
                </a:lnTo>
                <a:cubicBezTo>
                  <a:pt x="187873" y="386146"/>
                  <a:pt x="190639" y="379886"/>
                  <a:pt x="191561" y="373074"/>
                </a:cubicBezTo>
                <a:cubicBezTo>
                  <a:pt x="192852" y="363316"/>
                  <a:pt x="190271" y="353742"/>
                  <a:pt x="184278" y="346102"/>
                </a:cubicBezTo>
                <a:lnTo>
                  <a:pt x="181789" y="342788"/>
                </a:lnTo>
                <a:lnTo>
                  <a:pt x="197646" y="323825"/>
                </a:lnTo>
                <a:cubicBezTo>
                  <a:pt x="200688" y="320142"/>
                  <a:pt x="201979" y="315355"/>
                  <a:pt x="201242" y="310661"/>
                </a:cubicBezTo>
                <a:lnTo>
                  <a:pt x="185015" y="216396"/>
                </a:lnTo>
                <a:lnTo>
                  <a:pt x="182526" y="201760"/>
                </a:lnTo>
                <a:cubicBezTo>
                  <a:pt x="182250" y="200471"/>
                  <a:pt x="181143" y="199550"/>
                  <a:pt x="179853" y="199550"/>
                </a:cubicBezTo>
                <a:lnTo>
                  <a:pt x="162797" y="199550"/>
                </a:lnTo>
                <a:cubicBezTo>
                  <a:pt x="161506" y="199550"/>
                  <a:pt x="160400" y="200471"/>
                  <a:pt x="160123" y="201760"/>
                </a:cubicBezTo>
                <a:lnTo>
                  <a:pt x="157634" y="216396"/>
                </a:lnTo>
                <a:lnTo>
                  <a:pt x="144266" y="293999"/>
                </a:lnTo>
                <a:lnTo>
                  <a:pt x="138550" y="286450"/>
                </a:lnTo>
                <a:cubicBezTo>
                  <a:pt x="133663" y="280191"/>
                  <a:pt x="127025" y="275864"/>
                  <a:pt x="119650" y="273747"/>
                </a:cubicBezTo>
                <a:lnTo>
                  <a:pt x="119189" y="275127"/>
                </a:lnTo>
                <a:lnTo>
                  <a:pt x="88580" y="368931"/>
                </a:lnTo>
                <a:cubicBezTo>
                  <a:pt x="83418" y="384949"/>
                  <a:pt x="66177" y="393694"/>
                  <a:pt x="50135" y="388447"/>
                </a:cubicBezTo>
                <a:cubicBezTo>
                  <a:pt x="34094" y="383200"/>
                  <a:pt x="25335" y="366078"/>
                  <a:pt x="30590" y="350060"/>
                </a:cubicBezTo>
                <a:lnTo>
                  <a:pt x="61107" y="256256"/>
                </a:lnTo>
                <a:lnTo>
                  <a:pt x="82403" y="190989"/>
                </a:lnTo>
                <a:cubicBezTo>
                  <a:pt x="89318" y="169725"/>
                  <a:pt x="108955" y="155456"/>
                  <a:pt x="131358" y="155456"/>
                </a:cubicBezTo>
                <a:close/>
                <a:moveTo>
                  <a:pt x="171336" y="0"/>
                </a:moveTo>
                <a:cubicBezTo>
                  <a:pt x="208477" y="0"/>
                  <a:pt x="238585" y="30045"/>
                  <a:pt x="238585" y="67108"/>
                </a:cubicBezTo>
                <a:cubicBezTo>
                  <a:pt x="238585" y="104171"/>
                  <a:pt x="208477" y="134216"/>
                  <a:pt x="171336" y="134216"/>
                </a:cubicBezTo>
                <a:cubicBezTo>
                  <a:pt x="134195" y="134216"/>
                  <a:pt x="104087" y="104171"/>
                  <a:pt x="104087" y="67108"/>
                </a:cubicBezTo>
                <a:cubicBezTo>
                  <a:pt x="104087" y="30045"/>
                  <a:pt x="134195" y="0"/>
                  <a:pt x="1713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ïŝ1i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EEEA8DC-365F-465B-BD81-F95DEB2B16EB}"/>
              </a:ext>
            </a:extLst>
          </p:cNvPr>
          <p:cNvSpPr/>
          <p:nvPr/>
        </p:nvSpPr>
        <p:spPr>
          <a:xfrm>
            <a:off x="7388615" y="4552225"/>
            <a:ext cx="415102" cy="415102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7" name="îṣļí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A42B5F3-9538-41CD-AFDA-520202E7F8BE}"/>
              </a:ext>
            </a:extLst>
          </p:cNvPr>
          <p:cNvSpPr/>
          <p:nvPr/>
        </p:nvSpPr>
        <p:spPr>
          <a:xfrm>
            <a:off x="7551651" y="4673450"/>
            <a:ext cx="89031" cy="172652"/>
          </a:xfrm>
          <a:custGeom>
            <a:avLst/>
            <a:gdLst>
              <a:gd name="connsiteX0" fmla="*/ 159127 w 313668"/>
              <a:gd name="connsiteY0" fmla="*/ 411396 h 608274"/>
              <a:gd name="connsiteX1" fmla="*/ 159127 w 313668"/>
              <a:gd name="connsiteY1" fmla="*/ 577440 h 608274"/>
              <a:gd name="connsiteX2" fmla="*/ 128336 w 313668"/>
              <a:gd name="connsiteY2" fmla="*/ 608274 h 608274"/>
              <a:gd name="connsiteX3" fmla="*/ 97453 w 313668"/>
              <a:gd name="connsiteY3" fmla="*/ 577440 h 608274"/>
              <a:gd name="connsiteX4" fmla="*/ 97453 w 313668"/>
              <a:gd name="connsiteY4" fmla="*/ 458706 h 608274"/>
              <a:gd name="connsiteX5" fmla="*/ 128221 w 313668"/>
              <a:gd name="connsiteY5" fmla="*/ 306395 h 608274"/>
              <a:gd name="connsiteX6" fmla="*/ 168122 w 313668"/>
              <a:gd name="connsiteY6" fmla="*/ 358410 h 608274"/>
              <a:gd name="connsiteX7" fmla="*/ 171347 w 313668"/>
              <a:gd name="connsiteY7" fmla="*/ 370377 h 608274"/>
              <a:gd name="connsiteX8" fmla="*/ 165173 w 313668"/>
              <a:gd name="connsiteY8" fmla="*/ 381149 h 608274"/>
              <a:gd name="connsiteX9" fmla="*/ 71917 w 313668"/>
              <a:gd name="connsiteY9" fmla="*/ 452588 h 608274"/>
              <a:gd name="connsiteX10" fmla="*/ 62057 w 313668"/>
              <a:gd name="connsiteY10" fmla="*/ 455994 h 608274"/>
              <a:gd name="connsiteX11" fmla="*/ 49156 w 313668"/>
              <a:gd name="connsiteY11" fmla="*/ 449642 h 608274"/>
              <a:gd name="connsiteX12" fmla="*/ 3357 w 313668"/>
              <a:gd name="connsiteY12" fmla="*/ 390079 h 608274"/>
              <a:gd name="connsiteX13" fmla="*/ 132 w 313668"/>
              <a:gd name="connsiteY13" fmla="*/ 378019 h 608274"/>
              <a:gd name="connsiteX14" fmla="*/ 6398 w 313668"/>
              <a:gd name="connsiteY14" fmla="*/ 367339 h 608274"/>
              <a:gd name="connsiteX15" fmla="*/ 9162 w 313668"/>
              <a:gd name="connsiteY15" fmla="*/ 365130 h 608274"/>
              <a:gd name="connsiteX16" fmla="*/ 43904 w 313668"/>
              <a:gd name="connsiteY16" fmla="*/ 407754 h 608274"/>
              <a:gd name="connsiteX17" fmla="*/ 59661 w 313668"/>
              <a:gd name="connsiteY17" fmla="*/ 410240 h 608274"/>
              <a:gd name="connsiteX18" fmla="*/ 107948 w 313668"/>
              <a:gd name="connsiteY18" fmla="*/ 375165 h 608274"/>
              <a:gd name="connsiteX19" fmla="*/ 126009 w 313668"/>
              <a:gd name="connsiteY19" fmla="*/ 319836 h 608274"/>
              <a:gd name="connsiteX20" fmla="*/ 128221 w 313668"/>
              <a:gd name="connsiteY20" fmla="*/ 306395 h 608274"/>
              <a:gd name="connsiteX21" fmla="*/ 163534 w 313668"/>
              <a:gd name="connsiteY21" fmla="*/ 163741 h 608274"/>
              <a:gd name="connsiteX22" fmla="*/ 160861 w 313668"/>
              <a:gd name="connsiteY22" fmla="*/ 166411 h 608274"/>
              <a:gd name="connsiteX23" fmla="*/ 160861 w 313668"/>
              <a:gd name="connsiteY23" fmla="*/ 185098 h 608274"/>
              <a:gd name="connsiteX24" fmla="*/ 163534 w 313668"/>
              <a:gd name="connsiteY24" fmla="*/ 187767 h 608274"/>
              <a:gd name="connsiteX25" fmla="*/ 179484 w 313668"/>
              <a:gd name="connsiteY25" fmla="*/ 187767 h 608274"/>
              <a:gd name="connsiteX26" fmla="*/ 182157 w 313668"/>
              <a:gd name="connsiteY26" fmla="*/ 185098 h 608274"/>
              <a:gd name="connsiteX27" fmla="*/ 182157 w 313668"/>
              <a:gd name="connsiteY27" fmla="*/ 166411 h 608274"/>
              <a:gd name="connsiteX28" fmla="*/ 179484 w 313668"/>
              <a:gd name="connsiteY28" fmla="*/ 163741 h 608274"/>
              <a:gd name="connsiteX29" fmla="*/ 131358 w 313668"/>
              <a:gd name="connsiteY29" fmla="*/ 155456 h 608274"/>
              <a:gd name="connsiteX30" fmla="*/ 211383 w 313668"/>
              <a:gd name="connsiteY30" fmla="*/ 155456 h 608274"/>
              <a:gd name="connsiteX31" fmla="*/ 260338 w 313668"/>
              <a:gd name="connsiteY31" fmla="*/ 190989 h 608274"/>
              <a:gd name="connsiteX32" fmla="*/ 312151 w 313668"/>
              <a:gd name="connsiteY32" fmla="*/ 350060 h 608274"/>
              <a:gd name="connsiteX33" fmla="*/ 292606 w 313668"/>
              <a:gd name="connsiteY33" fmla="*/ 388447 h 608274"/>
              <a:gd name="connsiteX34" fmla="*/ 283110 w 313668"/>
              <a:gd name="connsiteY34" fmla="*/ 389920 h 608274"/>
              <a:gd name="connsiteX35" fmla="*/ 254069 w 313668"/>
              <a:gd name="connsiteY35" fmla="*/ 368931 h 608274"/>
              <a:gd name="connsiteX36" fmla="*/ 245310 w 313668"/>
              <a:gd name="connsiteY36" fmla="*/ 341867 h 608274"/>
              <a:gd name="connsiteX37" fmla="*/ 245310 w 313668"/>
              <a:gd name="connsiteY37" fmla="*/ 383108 h 608274"/>
              <a:gd name="connsiteX38" fmla="*/ 245310 w 313668"/>
              <a:gd name="connsiteY38" fmla="*/ 577436 h 608274"/>
              <a:gd name="connsiteX39" fmla="*/ 214425 w 313668"/>
              <a:gd name="connsiteY39" fmla="*/ 608274 h 608274"/>
              <a:gd name="connsiteX40" fmla="*/ 183540 w 313668"/>
              <a:gd name="connsiteY40" fmla="*/ 577436 h 608274"/>
              <a:gd name="connsiteX41" fmla="*/ 183540 w 313668"/>
              <a:gd name="connsiteY41" fmla="*/ 391301 h 608274"/>
              <a:gd name="connsiteX42" fmla="*/ 191561 w 313668"/>
              <a:gd name="connsiteY42" fmla="*/ 373074 h 608274"/>
              <a:gd name="connsiteX43" fmla="*/ 184278 w 313668"/>
              <a:gd name="connsiteY43" fmla="*/ 346102 h 608274"/>
              <a:gd name="connsiteX44" fmla="*/ 181789 w 313668"/>
              <a:gd name="connsiteY44" fmla="*/ 342788 h 608274"/>
              <a:gd name="connsiteX45" fmla="*/ 197646 w 313668"/>
              <a:gd name="connsiteY45" fmla="*/ 323825 h 608274"/>
              <a:gd name="connsiteX46" fmla="*/ 201242 w 313668"/>
              <a:gd name="connsiteY46" fmla="*/ 310661 h 608274"/>
              <a:gd name="connsiteX47" fmla="*/ 185015 w 313668"/>
              <a:gd name="connsiteY47" fmla="*/ 216396 h 608274"/>
              <a:gd name="connsiteX48" fmla="*/ 182526 w 313668"/>
              <a:gd name="connsiteY48" fmla="*/ 201760 h 608274"/>
              <a:gd name="connsiteX49" fmla="*/ 179853 w 313668"/>
              <a:gd name="connsiteY49" fmla="*/ 199550 h 608274"/>
              <a:gd name="connsiteX50" fmla="*/ 162797 w 313668"/>
              <a:gd name="connsiteY50" fmla="*/ 199550 h 608274"/>
              <a:gd name="connsiteX51" fmla="*/ 160123 w 313668"/>
              <a:gd name="connsiteY51" fmla="*/ 201760 h 608274"/>
              <a:gd name="connsiteX52" fmla="*/ 157634 w 313668"/>
              <a:gd name="connsiteY52" fmla="*/ 216396 h 608274"/>
              <a:gd name="connsiteX53" fmla="*/ 144266 w 313668"/>
              <a:gd name="connsiteY53" fmla="*/ 293999 h 608274"/>
              <a:gd name="connsiteX54" fmla="*/ 138550 w 313668"/>
              <a:gd name="connsiteY54" fmla="*/ 286450 h 608274"/>
              <a:gd name="connsiteX55" fmla="*/ 119650 w 313668"/>
              <a:gd name="connsiteY55" fmla="*/ 273747 h 608274"/>
              <a:gd name="connsiteX56" fmla="*/ 119189 w 313668"/>
              <a:gd name="connsiteY56" fmla="*/ 275127 h 608274"/>
              <a:gd name="connsiteX57" fmla="*/ 88580 w 313668"/>
              <a:gd name="connsiteY57" fmla="*/ 368931 h 608274"/>
              <a:gd name="connsiteX58" fmla="*/ 50135 w 313668"/>
              <a:gd name="connsiteY58" fmla="*/ 388447 h 608274"/>
              <a:gd name="connsiteX59" fmla="*/ 30590 w 313668"/>
              <a:gd name="connsiteY59" fmla="*/ 350060 h 608274"/>
              <a:gd name="connsiteX60" fmla="*/ 61107 w 313668"/>
              <a:gd name="connsiteY60" fmla="*/ 256256 h 608274"/>
              <a:gd name="connsiteX61" fmla="*/ 82403 w 313668"/>
              <a:gd name="connsiteY61" fmla="*/ 190989 h 608274"/>
              <a:gd name="connsiteX62" fmla="*/ 131358 w 313668"/>
              <a:gd name="connsiteY62" fmla="*/ 155456 h 608274"/>
              <a:gd name="connsiteX63" fmla="*/ 171336 w 313668"/>
              <a:gd name="connsiteY63" fmla="*/ 0 h 608274"/>
              <a:gd name="connsiteX64" fmla="*/ 238585 w 313668"/>
              <a:gd name="connsiteY64" fmla="*/ 67108 h 608274"/>
              <a:gd name="connsiteX65" fmla="*/ 171336 w 313668"/>
              <a:gd name="connsiteY65" fmla="*/ 134216 h 608274"/>
              <a:gd name="connsiteX66" fmla="*/ 104087 w 313668"/>
              <a:gd name="connsiteY66" fmla="*/ 67108 h 608274"/>
              <a:gd name="connsiteX67" fmla="*/ 171336 w 313668"/>
              <a:gd name="connsiteY67" fmla="*/ 0 h 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13668" h="608274">
                <a:moveTo>
                  <a:pt x="159127" y="411396"/>
                </a:moveTo>
                <a:lnTo>
                  <a:pt x="159127" y="577440"/>
                </a:lnTo>
                <a:cubicBezTo>
                  <a:pt x="159127" y="594468"/>
                  <a:pt x="145391" y="608274"/>
                  <a:pt x="128336" y="608274"/>
                </a:cubicBezTo>
                <a:cubicBezTo>
                  <a:pt x="111282" y="608274"/>
                  <a:pt x="97453" y="594468"/>
                  <a:pt x="97453" y="577440"/>
                </a:cubicBezTo>
                <a:lnTo>
                  <a:pt x="97453" y="458706"/>
                </a:lnTo>
                <a:close/>
                <a:moveTo>
                  <a:pt x="128221" y="306395"/>
                </a:moveTo>
                <a:lnTo>
                  <a:pt x="168122" y="358410"/>
                </a:lnTo>
                <a:cubicBezTo>
                  <a:pt x="170794" y="361816"/>
                  <a:pt x="171900" y="366143"/>
                  <a:pt x="171347" y="370377"/>
                </a:cubicBezTo>
                <a:cubicBezTo>
                  <a:pt x="170794" y="374612"/>
                  <a:pt x="168583" y="378479"/>
                  <a:pt x="165173" y="381149"/>
                </a:cubicBezTo>
                <a:lnTo>
                  <a:pt x="71917" y="452588"/>
                </a:lnTo>
                <a:cubicBezTo>
                  <a:pt x="68968" y="454889"/>
                  <a:pt x="65467" y="455994"/>
                  <a:pt x="62057" y="455994"/>
                </a:cubicBezTo>
                <a:cubicBezTo>
                  <a:pt x="57173" y="455994"/>
                  <a:pt x="52289" y="453785"/>
                  <a:pt x="49156" y="449642"/>
                </a:cubicBezTo>
                <a:lnTo>
                  <a:pt x="3357" y="390079"/>
                </a:lnTo>
                <a:cubicBezTo>
                  <a:pt x="777" y="386672"/>
                  <a:pt x="-421" y="382345"/>
                  <a:pt x="132" y="378019"/>
                </a:cubicBezTo>
                <a:cubicBezTo>
                  <a:pt x="685" y="373784"/>
                  <a:pt x="2988" y="369917"/>
                  <a:pt x="6398" y="367339"/>
                </a:cubicBezTo>
                <a:lnTo>
                  <a:pt x="9162" y="365130"/>
                </a:lnTo>
                <a:cubicBezTo>
                  <a:pt x="11374" y="384279"/>
                  <a:pt x="24367" y="401402"/>
                  <a:pt x="43904" y="407754"/>
                </a:cubicBezTo>
                <a:cubicBezTo>
                  <a:pt x="49064" y="409411"/>
                  <a:pt x="54409" y="410240"/>
                  <a:pt x="59661" y="410240"/>
                </a:cubicBezTo>
                <a:cubicBezTo>
                  <a:pt x="81040" y="410240"/>
                  <a:pt x="100945" y="396615"/>
                  <a:pt x="107948" y="375165"/>
                </a:cubicBezTo>
                <a:lnTo>
                  <a:pt x="126009" y="319836"/>
                </a:lnTo>
                <a:cubicBezTo>
                  <a:pt x="127484" y="315325"/>
                  <a:pt x="128037" y="310906"/>
                  <a:pt x="128221" y="306395"/>
                </a:cubicBezTo>
                <a:close/>
                <a:moveTo>
                  <a:pt x="163534" y="163741"/>
                </a:moveTo>
                <a:cubicBezTo>
                  <a:pt x="162059" y="163741"/>
                  <a:pt x="160861" y="164938"/>
                  <a:pt x="160861" y="166411"/>
                </a:cubicBezTo>
                <a:lnTo>
                  <a:pt x="160861" y="185098"/>
                </a:lnTo>
                <a:cubicBezTo>
                  <a:pt x="160861" y="186571"/>
                  <a:pt x="162059" y="187767"/>
                  <a:pt x="163534" y="187767"/>
                </a:cubicBezTo>
                <a:lnTo>
                  <a:pt x="179484" y="187767"/>
                </a:lnTo>
                <a:cubicBezTo>
                  <a:pt x="180959" y="187767"/>
                  <a:pt x="182157" y="186571"/>
                  <a:pt x="182157" y="185098"/>
                </a:cubicBezTo>
                <a:lnTo>
                  <a:pt x="182157" y="166411"/>
                </a:lnTo>
                <a:cubicBezTo>
                  <a:pt x="182157" y="164938"/>
                  <a:pt x="180959" y="163741"/>
                  <a:pt x="179484" y="163741"/>
                </a:cubicBezTo>
                <a:close/>
                <a:moveTo>
                  <a:pt x="131358" y="155456"/>
                </a:moveTo>
                <a:lnTo>
                  <a:pt x="211383" y="155456"/>
                </a:lnTo>
                <a:cubicBezTo>
                  <a:pt x="233694" y="155456"/>
                  <a:pt x="253424" y="169725"/>
                  <a:pt x="260338" y="190989"/>
                </a:cubicBezTo>
                <a:lnTo>
                  <a:pt x="312151" y="350060"/>
                </a:lnTo>
                <a:cubicBezTo>
                  <a:pt x="317406" y="366078"/>
                  <a:pt x="308556" y="383292"/>
                  <a:pt x="292606" y="388447"/>
                </a:cubicBezTo>
                <a:cubicBezTo>
                  <a:pt x="289471" y="389460"/>
                  <a:pt x="286245" y="389920"/>
                  <a:pt x="283110" y="389920"/>
                </a:cubicBezTo>
                <a:cubicBezTo>
                  <a:pt x="270295" y="389920"/>
                  <a:pt x="258310" y="381819"/>
                  <a:pt x="254069" y="368931"/>
                </a:cubicBezTo>
                <a:lnTo>
                  <a:pt x="245310" y="341867"/>
                </a:lnTo>
                <a:lnTo>
                  <a:pt x="245310" y="383108"/>
                </a:lnTo>
                <a:lnTo>
                  <a:pt x="245310" y="577436"/>
                </a:lnTo>
                <a:cubicBezTo>
                  <a:pt x="245310" y="594466"/>
                  <a:pt x="231481" y="608274"/>
                  <a:pt x="214425" y="608274"/>
                </a:cubicBezTo>
                <a:cubicBezTo>
                  <a:pt x="197369" y="608274"/>
                  <a:pt x="183540" y="594466"/>
                  <a:pt x="183540" y="577436"/>
                </a:cubicBezTo>
                <a:lnTo>
                  <a:pt x="183540" y="391301"/>
                </a:lnTo>
                <a:cubicBezTo>
                  <a:pt x="187873" y="386146"/>
                  <a:pt x="190639" y="379886"/>
                  <a:pt x="191561" y="373074"/>
                </a:cubicBezTo>
                <a:cubicBezTo>
                  <a:pt x="192852" y="363316"/>
                  <a:pt x="190271" y="353742"/>
                  <a:pt x="184278" y="346102"/>
                </a:cubicBezTo>
                <a:lnTo>
                  <a:pt x="181789" y="342788"/>
                </a:lnTo>
                <a:lnTo>
                  <a:pt x="197646" y="323825"/>
                </a:lnTo>
                <a:cubicBezTo>
                  <a:pt x="200688" y="320142"/>
                  <a:pt x="201979" y="315355"/>
                  <a:pt x="201242" y="310661"/>
                </a:cubicBezTo>
                <a:lnTo>
                  <a:pt x="185015" y="216396"/>
                </a:lnTo>
                <a:lnTo>
                  <a:pt x="182526" y="201760"/>
                </a:lnTo>
                <a:cubicBezTo>
                  <a:pt x="182250" y="200471"/>
                  <a:pt x="181143" y="199550"/>
                  <a:pt x="179853" y="199550"/>
                </a:cubicBezTo>
                <a:lnTo>
                  <a:pt x="162797" y="199550"/>
                </a:lnTo>
                <a:cubicBezTo>
                  <a:pt x="161506" y="199550"/>
                  <a:pt x="160400" y="200471"/>
                  <a:pt x="160123" y="201760"/>
                </a:cubicBezTo>
                <a:lnTo>
                  <a:pt x="157634" y="216396"/>
                </a:lnTo>
                <a:lnTo>
                  <a:pt x="144266" y="293999"/>
                </a:lnTo>
                <a:lnTo>
                  <a:pt x="138550" y="286450"/>
                </a:lnTo>
                <a:cubicBezTo>
                  <a:pt x="133663" y="280191"/>
                  <a:pt x="127025" y="275864"/>
                  <a:pt x="119650" y="273747"/>
                </a:cubicBezTo>
                <a:lnTo>
                  <a:pt x="119189" y="275127"/>
                </a:lnTo>
                <a:lnTo>
                  <a:pt x="88580" y="368931"/>
                </a:lnTo>
                <a:cubicBezTo>
                  <a:pt x="83418" y="384949"/>
                  <a:pt x="66177" y="393694"/>
                  <a:pt x="50135" y="388447"/>
                </a:cubicBezTo>
                <a:cubicBezTo>
                  <a:pt x="34094" y="383200"/>
                  <a:pt x="25335" y="366078"/>
                  <a:pt x="30590" y="350060"/>
                </a:cubicBezTo>
                <a:lnTo>
                  <a:pt x="61107" y="256256"/>
                </a:lnTo>
                <a:lnTo>
                  <a:pt x="82403" y="190989"/>
                </a:lnTo>
                <a:cubicBezTo>
                  <a:pt x="89318" y="169725"/>
                  <a:pt x="108955" y="155456"/>
                  <a:pt x="131358" y="155456"/>
                </a:cubicBezTo>
                <a:close/>
                <a:moveTo>
                  <a:pt x="171336" y="0"/>
                </a:moveTo>
                <a:cubicBezTo>
                  <a:pt x="208477" y="0"/>
                  <a:pt x="238585" y="30045"/>
                  <a:pt x="238585" y="67108"/>
                </a:cubicBezTo>
                <a:cubicBezTo>
                  <a:pt x="238585" y="104171"/>
                  <a:pt x="208477" y="134216"/>
                  <a:pt x="171336" y="134216"/>
                </a:cubicBezTo>
                <a:cubicBezTo>
                  <a:pt x="134195" y="134216"/>
                  <a:pt x="104087" y="104171"/>
                  <a:pt x="104087" y="67108"/>
                </a:cubicBezTo>
                <a:cubicBezTo>
                  <a:pt x="104087" y="30045"/>
                  <a:pt x="134195" y="0"/>
                  <a:pt x="1713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şļï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5AD78B6-5E44-476A-9909-4FC6F41F853C}"/>
              </a:ext>
            </a:extLst>
          </p:cNvPr>
          <p:cNvSpPr/>
          <p:nvPr/>
        </p:nvSpPr>
        <p:spPr>
          <a:xfrm>
            <a:off x="8883311" y="3585584"/>
            <a:ext cx="415102" cy="415102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5" name="íSļî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CF7E02F-5E45-4E2B-9405-50745E981E1F}"/>
              </a:ext>
            </a:extLst>
          </p:cNvPr>
          <p:cNvSpPr/>
          <p:nvPr/>
        </p:nvSpPr>
        <p:spPr>
          <a:xfrm>
            <a:off x="9046347" y="3706809"/>
            <a:ext cx="89031" cy="172652"/>
          </a:xfrm>
          <a:custGeom>
            <a:avLst/>
            <a:gdLst>
              <a:gd name="connsiteX0" fmla="*/ 159127 w 313668"/>
              <a:gd name="connsiteY0" fmla="*/ 411396 h 608274"/>
              <a:gd name="connsiteX1" fmla="*/ 159127 w 313668"/>
              <a:gd name="connsiteY1" fmla="*/ 577440 h 608274"/>
              <a:gd name="connsiteX2" fmla="*/ 128336 w 313668"/>
              <a:gd name="connsiteY2" fmla="*/ 608274 h 608274"/>
              <a:gd name="connsiteX3" fmla="*/ 97453 w 313668"/>
              <a:gd name="connsiteY3" fmla="*/ 577440 h 608274"/>
              <a:gd name="connsiteX4" fmla="*/ 97453 w 313668"/>
              <a:gd name="connsiteY4" fmla="*/ 458706 h 608274"/>
              <a:gd name="connsiteX5" fmla="*/ 128221 w 313668"/>
              <a:gd name="connsiteY5" fmla="*/ 306395 h 608274"/>
              <a:gd name="connsiteX6" fmla="*/ 168122 w 313668"/>
              <a:gd name="connsiteY6" fmla="*/ 358410 h 608274"/>
              <a:gd name="connsiteX7" fmla="*/ 171347 w 313668"/>
              <a:gd name="connsiteY7" fmla="*/ 370377 h 608274"/>
              <a:gd name="connsiteX8" fmla="*/ 165173 w 313668"/>
              <a:gd name="connsiteY8" fmla="*/ 381149 h 608274"/>
              <a:gd name="connsiteX9" fmla="*/ 71917 w 313668"/>
              <a:gd name="connsiteY9" fmla="*/ 452588 h 608274"/>
              <a:gd name="connsiteX10" fmla="*/ 62057 w 313668"/>
              <a:gd name="connsiteY10" fmla="*/ 455994 h 608274"/>
              <a:gd name="connsiteX11" fmla="*/ 49156 w 313668"/>
              <a:gd name="connsiteY11" fmla="*/ 449642 h 608274"/>
              <a:gd name="connsiteX12" fmla="*/ 3357 w 313668"/>
              <a:gd name="connsiteY12" fmla="*/ 390079 h 608274"/>
              <a:gd name="connsiteX13" fmla="*/ 132 w 313668"/>
              <a:gd name="connsiteY13" fmla="*/ 378019 h 608274"/>
              <a:gd name="connsiteX14" fmla="*/ 6398 w 313668"/>
              <a:gd name="connsiteY14" fmla="*/ 367339 h 608274"/>
              <a:gd name="connsiteX15" fmla="*/ 9162 w 313668"/>
              <a:gd name="connsiteY15" fmla="*/ 365130 h 608274"/>
              <a:gd name="connsiteX16" fmla="*/ 43904 w 313668"/>
              <a:gd name="connsiteY16" fmla="*/ 407754 h 608274"/>
              <a:gd name="connsiteX17" fmla="*/ 59661 w 313668"/>
              <a:gd name="connsiteY17" fmla="*/ 410240 h 608274"/>
              <a:gd name="connsiteX18" fmla="*/ 107948 w 313668"/>
              <a:gd name="connsiteY18" fmla="*/ 375165 h 608274"/>
              <a:gd name="connsiteX19" fmla="*/ 126009 w 313668"/>
              <a:gd name="connsiteY19" fmla="*/ 319836 h 608274"/>
              <a:gd name="connsiteX20" fmla="*/ 128221 w 313668"/>
              <a:gd name="connsiteY20" fmla="*/ 306395 h 608274"/>
              <a:gd name="connsiteX21" fmla="*/ 163534 w 313668"/>
              <a:gd name="connsiteY21" fmla="*/ 163741 h 608274"/>
              <a:gd name="connsiteX22" fmla="*/ 160861 w 313668"/>
              <a:gd name="connsiteY22" fmla="*/ 166411 h 608274"/>
              <a:gd name="connsiteX23" fmla="*/ 160861 w 313668"/>
              <a:gd name="connsiteY23" fmla="*/ 185098 h 608274"/>
              <a:gd name="connsiteX24" fmla="*/ 163534 w 313668"/>
              <a:gd name="connsiteY24" fmla="*/ 187767 h 608274"/>
              <a:gd name="connsiteX25" fmla="*/ 179484 w 313668"/>
              <a:gd name="connsiteY25" fmla="*/ 187767 h 608274"/>
              <a:gd name="connsiteX26" fmla="*/ 182157 w 313668"/>
              <a:gd name="connsiteY26" fmla="*/ 185098 h 608274"/>
              <a:gd name="connsiteX27" fmla="*/ 182157 w 313668"/>
              <a:gd name="connsiteY27" fmla="*/ 166411 h 608274"/>
              <a:gd name="connsiteX28" fmla="*/ 179484 w 313668"/>
              <a:gd name="connsiteY28" fmla="*/ 163741 h 608274"/>
              <a:gd name="connsiteX29" fmla="*/ 131358 w 313668"/>
              <a:gd name="connsiteY29" fmla="*/ 155456 h 608274"/>
              <a:gd name="connsiteX30" fmla="*/ 211383 w 313668"/>
              <a:gd name="connsiteY30" fmla="*/ 155456 h 608274"/>
              <a:gd name="connsiteX31" fmla="*/ 260338 w 313668"/>
              <a:gd name="connsiteY31" fmla="*/ 190989 h 608274"/>
              <a:gd name="connsiteX32" fmla="*/ 312151 w 313668"/>
              <a:gd name="connsiteY32" fmla="*/ 350060 h 608274"/>
              <a:gd name="connsiteX33" fmla="*/ 292606 w 313668"/>
              <a:gd name="connsiteY33" fmla="*/ 388447 h 608274"/>
              <a:gd name="connsiteX34" fmla="*/ 283110 w 313668"/>
              <a:gd name="connsiteY34" fmla="*/ 389920 h 608274"/>
              <a:gd name="connsiteX35" fmla="*/ 254069 w 313668"/>
              <a:gd name="connsiteY35" fmla="*/ 368931 h 608274"/>
              <a:gd name="connsiteX36" fmla="*/ 245310 w 313668"/>
              <a:gd name="connsiteY36" fmla="*/ 341867 h 608274"/>
              <a:gd name="connsiteX37" fmla="*/ 245310 w 313668"/>
              <a:gd name="connsiteY37" fmla="*/ 383108 h 608274"/>
              <a:gd name="connsiteX38" fmla="*/ 245310 w 313668"/>
              <a:gd name="connsiteY38" fmla="*/ 577436 h 608274"/>
              <a:gd name="connsiteX39" fmla="*/ 214425 w 313668"/>
              <a:gd name="connsiteY39" fmla="*/ 608274 h 608274"/>
              <a:gd name="connsiteX40" fmla="*/ 183540 w 313668"/>
              <a:gd name="connsiteY40" fmla="*/ 577436 h 608274"/>
              <a:gd name="connsiteX41" fmla="*/ 183540 w 313668"/>
              <a:gd name="connsiteY41" fmla="*/ 391301 h 608274"/>
              <a:gd name="connsiteX42" fmla="*/ 191561 w 313668"/>
              <a:gd name="connsiteY42" fmla="*/ 373074 h 608274"/>
              <a:gd name="connsiteX43" fmla="*/ 184278 w 313668"/>
              <a:gd name="connsiteY43" fmla="*/ 346102 h 608274"/>
              <a:gd name="connsiteX44" fmla="*/ 181789 w 313668"/>
              <a:gd name="connsiteY44" fmla="*/ 342788 h 608274"/>
              <a:gd name="connsiteX45" fmla="*/ 197646 w 313668"/>
              <a:gd name="connsiteY45" fmla="*/ 323825 h 608274"/>
              <a:gd name="connsiteX46" fmla="*/ 201242 w 313668"/>
              <a:gd name="connsiteY46" fmla="*/ 310661 h 608274"/>
              <a:gd name="connsiteX47" fmla="*/ 185015 w 313668"/>
              <a:gd name="connsiteY47" fmla="*/ 216396 h 608274"/>
              <a:gd name="connsiteX48" fmla="*/ 182526 w 313668"/>
              <a:gd name="connsiteY48" fmla="*/ 201760 h 608274"/>
              <a:gd name="connsiteX49" fmla="*/ 179853 w 313668"/>
              <a:gd name="connsiteY49" fmla="*/ 199550 h 608274"/>
              <a:gd name="connsiteX50" fmla="*/ 162797 w 313668"/>
              <a:gd name="connsiteY50" fmla="*/ 199550 h 608274"/>
              <a:gd name="connsiteX51" fmla="*/ 160123 w 313668"/>
              <a:gd name="connsiteY51" fmla="*/ 201760 h 608274"/>
              <a:gd name="connsiteX52" fmla="*/ 157634 w 313668"/>
              <a:gd name="connsiteY52" fmla="*/ 216396 h 608274"/>
              <a:gd name="connsiteX53" fmla="*/ 144266 w 313668"/>
              <a:gd name="connsiteY53" fmla="*/ 293999 h 608274"/>
              <a:gd name="connsiteX54" fmla="*/ 138550 w 313668"/>
              <a:gd name="connsiteY54" fmla="*/ 286450 h 608274"/>
              <a:gd name="connsiteX55" fmla="*/ 119650 w 313668"/>
              <a:gd name="connsiteY55" fmla="*/ 273747 h 608274"/>
              <a:gd name="connsiteX56" fmla="*/ 119189 w 313668"/>
              <a:gd name="connsiteY56" fmla="*/ 275127 h 608274"/>
              <a:gd name="connsiteX57" fmla="*/ 88580 w 313668"/>
              <a:gd name="connsiteY57" fmla="*/ 368931 h 608274"/>
              <a:gd name="connsiteX58" fmla="*/ 50135 w 313668"/>
              <a:gd name="connsiteY58" fmla="*/ 388447 h 608274"/>
              <a:gd name="connsiteX59" fmla="*/ 30590 w 313668"/>
              <a:gd name="connsiteY59" fmla="*/ 350060 h 608274"/>
              <a:gd name="connsiteX60" fmla="*/ 61107 w 313668"/>
              <a:gd name="connsiteY60" fmla="*/ 256256 h 608274"/>
              <a:gd name="connsiteX61" fmla="*/ 82403 w 313668"/>
              <a:gd name="connsiteY61" fmla="*/ 190989 h 608274"/>
              <a:gd name="connsiteX62" fmla="*/ 131358 w 313668"/>
              <a:gd name="connsiteY62" fmla="*/ 155456 h 608274"/>
              <a:gd name="connsiteX63" fmla="*/ 171336 w 313668"/>
              <a:gd name="connsiteY63" fmla="*/ 0 h 608274"/>
              <a:gd name="connsiteX64" fmla="*/ 238585 w 313668"/>
              <a:gd name="connsiteY64" fmla="*/ 67108 h 608274"/>
              <a:gd name="connsiteX65" fmla="*/ 171336 w 313668"/>
              <a:gd name="connsiteY65" fmla="*/ 134216 h 608274"/>
              <a:gd name="connsiteX66" fmla="*/ 104087 w 313668"/>
              <a:gd name="connsiteY66" fmla="*/ 67108 h 608274"/>
              <a:gd name="connsiteX67" fmla="*/ 171336 w 313668"/>
              <a:gd name="connsiteY67" fmla="*/ 0 h 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13668" h="608274">
                <a:moveTo>
                  <a:pt x="159127" y="411396"/>
                </a:moveTo>
                <a:lnTo>
                  <a:pt x="159127" y="577440"/>
                </a:lnTo>
                <a:cubicBezTo>
                  <a:pt x="159127" y="594468"/>
                  <a:pt x="145391" y="608274"/>
                  <a:pt x="128336" y="608274"/>
                </a:cubicBezTo>
                <a:cubicBezTo>
                  <a:pt x="111282" y="608274"/>
                  <a:pt x="97453" y="594468"/>
                  <a:pt x="97453" y="577440"/>
                </a:cubicBezTo>
                <a:lnTo>
                  <a:pt x="97453" y="458706"/>
                </a:lnTo>
                <a:close/>
                <a:moveTo>
                  <a:pt x="128221" y="306395"/>
                </a:moveTo>
                <a:lnTo>
                  <a:pt x="168122" y="358410"/>
                </a:lnTo>
                <a:cubicBezTo>
                  <a:pt x="170794" y="361816"/>
                  <a:pt x="171900" y="366143"/>
                  <a:pt x="171347" y="370377"/>
                </a:cubicBezTo>
                <a:cubicBezTo>
                  <a:pt x="170794" y="374612"/>
                  <a:pt x="168583" y="378479"/>
                  <a:pt x="165173" y="381149"/>
                </a:cubicBezTo>
                <a:lnTo>
                  <a:pt x="71917" y="452588"/>
                </a:lnTo>
                <a:cubicBezTo>
                  <a:pt x="68968" y="454889"/>
                  <a:pt x="65467" y="455994"/>
                  <a:pt x="62057" y="455994"/>
                </a:cubicBezTo>
                <a:cubicBezTo>
                  <a:pt x="57173" y="455994"/>
                  <a:pt x="52289" y="453785"/>
                  <a:pt x="49156" y="449642"/>
                </a:cubicBezTo>
                <a:lnTo>
                  <a:pt x="3357" y="390079"/>
                </a:lnTo>
                <a:cubicBezTo>
                  <a:pt x="777" y="386672"/>
                  <a:pt x="-421" y="382345"/>
                  <a:pt x="132" y="378019"/>
                </a:cubicBezTo>
                <a:cubicBezTo>
                  <a:pt x="685" y="373784"/>
                  <a:pt x="2988" y="369917"/>
                  <a:pt x="6398" y="367339"/>
                </a:cubicBezTo>
                <a:lnTo>
                  <a:pt x="9162" y="365130"/>
                </a:lnTo>
                <a:cubicBezTo>
                  <a:pt x="11374" y="384279"/>
                  <a:pt x="24367" y="401402"/>
                  <a:pt x="43904" y="407754"/>
                </a:cubicBezTo>
                <a:cubicBezTo>
                  <a:pt x="49064" y="409411"/>
                  <a:pt x="54409" y="410240"/>
                  <a:pt x="59661" y="410240"/>
                </a:cubicBezTo>
                <a:cubicBezTo>
                  <a:pt x="81040" y="410240"/>
                  <a:pt x="100945" y="396615"/>
                  <a:pt x="107948" y="375165"/>
                </a:cubicBezTo>
                <a:lnTo>
                  <a:pt x="126009" y="319836"/>
                </a:lnTo>
                <a:cubicBezTo>
                  <a:pt x="127484" y="315325"/>
                  <a:pt x="128037" y="310906"/>
                  <a:pt x="128221" y="306395"/>
                </a:cubicBezTo>
                <a:close/>
                <a:moveTo>
                  <a:pt x="163534" y="163741"/>
                </a:moveTo>
                <a:cubicBezTo>
                  <a:pt x="162059" y="163741"/>
                  <a:pt x="160861" y="164938"/>
                  <a:pt x="160861" y="166411"/>
                </a:cubicBezTo>
                <a:lnTo>
                  <a:pt x="160861" y="185098"/>
                </a:lnTo>
                <a:cubicBezTo>
                  <a:pt x="160861" y="186571"/>
                  <a:pt x="162059" y="187767"/>
                  <a:pt x="163534" y="187767"/>
                </a:cubicBezTo>
                <a:lnTo>
                  <a:pt x="179484" y="187767"/>
                </a:lnTo>
                <a:cubicBezTo>
                  <a:pt x="180959" y="187767"/>
                  <a:pt x="182157" y="186571"/>
                  <a:pt x="182157" y="185098"/>
                </a:cubicBezTo>
                <a:lnTo>
                  <a:pt x="182157" y="166411"/>
                </a:lnTo>
                <a:cubicBezTo>
                  <a:pt x="182157" y="164938"/>
                  <a:pt x="180959" y="163741"/>
                  <a:pt x="179484" y="163741"/>
                </a:cubicBezTo>
                <a:close/>
                <a:moveTo>
                  <a:pt x="131358" y="155456"/>
                </a:moveTo>
                <a:lnTo>
                  <a:pt x="211383" y="155456"/>
                </a:lnTo>
                <a:cubicBezTo>
                  <a:pt x="233694" y="155456"/>
                  <a:pt x="253424" y="169725"/>
                  <a:pt x="260338" y="190989"/>
                </a:cubicBezTo>
                <a:lnTo>
                  <a:pt x="312151" y="350060"/>
                </a:lnTo>
                <a:cubicBezTo>
                  <a:pt x="317406" y="366078"/>
                  <a:pt x="308556" y="383292"/>
                  <a:pt x="292606" y="388447"/>
                </a:cubicBezTo>
                <a:cubicBezTo>
                  <a:pt x="289471" y="389460"/>
                  <a:pt x="286245" y="389920"/>
                  <a:pt x="283110" y="389920"/>
                </a:cubicBezTo>
                <a:cubicBezTo>
                  <a:pt x="270295" y="389920"/>
                  <a:pt x="258310" y="381819"/>
                  <a:pt x="254069" y="368931"/>
                </a:cubicBezTo>
                <a:lnTo>
                  <a:pt x="245310" y="341867"/>
                </a:lnTo>
                <a:lnTo>
                  <a:pt x="245310" y="383108"/>
                </a:lnTo>
                <a:lnTo>
                  <a:pt x="245310" y="577436"/>
                </a:lnTo>
                <a:cubicBezTo>
                  <a:pt x="245310" y="594466"/>
                  <a:pt x="231481" y="608274"/>
                  <a:pt x="214425" y="608274"/>
                </a:cubicBezTo>
                <a:cubicBezTo>
                  <a:pt x="197369" y="608274"/>
                  <a:pt x="183540" y="594466"/>
                  <a:pt x="183540" y="577436"/>
                </a:cubicBezTo>
                <a:lnTo>
                  <a:pt x="183540" y="391301"/>
                </a:lnTo>
                <a:cubicBezTo>
                  <a:pt x="187873" y="386146"/>
                  <a:pt x="190639" y="379886"/>
                  <a:pt x="191561" y="373074"/>
                </a:cubicBezTo>
                <a:cubicBezTo>
                  <a:pt x="192852" y="363316"/>
                  <a:pt x="190271" y="353742"/>
                  <a:pt x="184278" y="346102"/>
                </a:cubicBezTo>
                <a:lnTo>
                  <a:pt x="181789" y="342788"/>
                </a:lnTo>
                <a:lnTo>
                  <a:pt x="197646" y="323825"/>
                </a:lnTo>
                <a:cubicBezTo>
                  <a:pt x="200688" y="320142"/>
                  <a:pt x="201979" y="315355"/>
                  <a:pt x="201242" y="310661"/>
                </a:cubicBezTo>
                <a:lnTo>
                  <a:pt x="185015" y="216396"/>
                </a:lnTo>
                <a:lnTo>
                  <a:pt x="182526" y="201760"/>
                </a:lnTo>
                <a:cubicBezTo>
                  <a:pt x="182250" y="200471"/>
                  <a:pt x="181143" y="199550"/>
                  <a:pt x="179853" y="199550"/>
                </a:cubicBezTo>
                <a:lnTo>
                  <a:pt x="162797" y="199550"/>
                </a:lnTo>
                <a:cubicBezTo>
                  <a:pt x="161506" y="199550"/>
                  <a:pt x="160400" y="200471"/>
                  <a:pt x="160123" y="201760"/>
                </a:cubicBezTo>
                <a:lnTo>
                  <a:pt x="157634" y="216396"/>
                </a:lnTo>
                <a:lnTo>
                  <a:pt x="144266" y="293999"/>
                </a:lnTo>
                <a:lnTo>
                  <a:pt x="138550" y="286450"/>
                </a:lnTo>
                <a:cubicBezTo>
                  <a:pt x="133663" y="280191"/>
                  <a:pt x="127025" y="275864"/>
                  <a:pt x="119650" y="273747"/>
                </a:cubicBezTo>
                <a:lnTo>
                  <a:pt x="119189" y="275127"/>
                </a:lnTo>
                <a:lnTo>
                  <a:pt x="88580" y="368931"/>
                </a:lnTo>
                <a:cubicBezTo>
                  <a:pt x="83418" y="384949"/>
                  <a:pt x="66177" y="393694"/>
                  <a:pt x="50135" y="388447"/>
                </a:cubicBezTo>
                <a:cubicBezTo>
                  <a:pt x="34094" y="383200"/>
                  <a:pt x="25335" y="366078"/>
                  <a:pt x="30590" y="350060"/>
                </a:cubicBezTo>
                <a:lnTo>
                  <a:pt x="61107" y="256256"/>
                </a:lnTo>
                <a:lnTo>
                  <a:pt x="82403" y="190989"/>
                </a:lnTo>
                <a:cubicBezTo>
                  <a:pt x="89318" y="169725"/>
                  <a:pt x="108955" y="155456"/>
                  <a:pt x="131358" y="155456"/>
                </a:cubicBezTo>
                <a:close/>
                <a:moveTo>
                  <a:pt x="171336" y="0"/>
                </a:moveTo>
                <a:cubicBezTo>
                  <a:pt x="208477" y="0"/>
                  <a:pt x="238585" y="30045"/>
                  <a:pt x="238585" y="67108"/>
                </a:cubicBezTo>
                <a:cubicBezTo>
                  <a:pt x="238585" y="104171"/>
                  <a:pt x="208477" y="134216"/>
                  <a:pt x="171336" y="134216"/>
                </a:cubicBezTo>
                <a:cubicBezTo>
                  <a:pt x="134195" y="134216"/>
                  <a:pt x="104087" y="104171"/>
                  <a:pt x="104087" y="67108"/>
                </a:cubicBezTo>
                <a:cubicBezTo>
                  <a:pt x="104087" y="30045"/>
                  <a:pt x="134195" y="0"/>
                  <a:pt x="1713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ïṣľi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51D47EF-E316-40C8-95C2-BE19B35348CA}"/>
              </a:ext>
            </a:extLst>
          </p:cNvPr>
          <p:cNvSpPr/>
          <p:nvPr/>
        </p:nvSpPr>
        <p:spPr>
          <a:xfrm>
            <a:off x="10388949" y="4552225"/>
            <a:ext cx="415102" cy="415102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3" name="íṣḻï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7E1BCB8-F879-4C6C-9827-166828411658}"/>
              </a:ext>
            </a:extLst>
          </p:cNvPr>
          <p:cNvSpPr/>
          <p:nvPr/>
        </p:nvSpPr>
        <p:spPr>
          <a:xfrm>
            <a:off x="10551985" y="4673450"/>
            <a:ext cx="89031" cy="172652"/>
          </a:xfrm>
          <a:custGeom>
            <a:avLst/>
            <a:gdLst>
              <a:gd name="connsiteX0" fmla="*/ 159127 w 313668"/>
              <a:gd name="connsiteY0" fmla="*/ 411396 h 608274"/>
              <a:gd name="connsiteX1" fmla="*/ 159127 w 313668"/>
              <a:gd name="connsiteY1" fmla="*/ 577440 h 608274"/>
              <a:gd name="connsiteX2" fmla="*/ 128336 w 313668"/>
              <a:gd name="connsiteY2" fmla="*/ 608274 h 608274"/>
              <a:gd name="connsiteX3" fmla="*/ 97453 w 313668"/>
              <a:gd name="connsiteY3" fmla="*/ 577440 h 608274"/>
              <a:gd name="connsiteX4" fmla="*/ 97453 w 313668"/>
              <a:gd name="connsiteY4" fmla="*/ 458706 h 608274"/>
              <a:gd name="connsiteX5" fmla="*/ 128221 w 313668"/>
              <a:gd name="connsiteY5" fmla="*/ 306395 h 608274"/>
              <a:gd name="connsiteX6" fmla="*/ 168122 w 313668"/>
              <a:gd name="connsiteY6" fmla="*/ 358410 h 608274"/>
              <a:gd name="connsiteX7" fmla="*/ 171347 w 313668"/>
              <a:gd name="connsiteY7" fmla="*/ 370377 h 608274"/>
              <a:gd name="connsiteX8" fmla="*/ 165173 w 313668"/>
              <a:gd name="connsiteY8" fmla="*/ 381149 h 608274"/>
              <a:gd name="connsiteX9" fmla="*/ 71917 w 313668"/>
              <a:gd name="connsiteY9" fmla="*/ 452588 h 608274"/>
              <a:gd name="connsiteX10" fmla="*/ 62057 w 313668"/>
              <a:gd name="connsiteY10" fmla="*/ 455994 h 608274"/>
              <a:gd name="connsiteX11" fmla="*/ 49156 w 313668"/>
              <a:gd name="connsiteY11" fmla="*/ 449642 h 608274"/>
              <a:gd name="connsiteX12" fmla="*/ 3357 w 313668"/>
              <a:gd name="connsiteY12" fmla="*/ 390079 h 608274"/>
              <a:gd name="connsiteX13" fmla="*/ 132 w 313668"/>
              <a:gd name="connsiteY13" fmla="*/ 378019 h 608274"/>
              <a:gd name="connsiteX14" fmla="*/ 6398 w 313668"/>
              <a:gd name="connsiteY14" fmla="*/ 367339 h 608274"/>
              <a:gd name="connsiteX15" fmla="*/ 9162 w 313668"/>
              <a:gd name="connsiteY15" fmla="*/ 365130 h 608274"/>
              <a:gd name="connsiteX16" fmla="*/ 43904 w 313668"/>
              <a:gd name="connsiteY16" fmla="*/ 407754 h 608274"/>
              <a:gd name="connsiteX17" fmla="*/ 59661 w 313668"/>
              <a:gd name="connsiteY17" fmla="*/ 410240 h 608274"/>
              <a:gd name="connsiteX18" fmla="*/ 107948 w 313668"/>
              <a:gd name="connsiteY18" fmla="*/ 375165 h 608274"/>
              <a:gd name="connsiteX19" fmla="*/ 126009 w 313668"/>
              <a:gd name="connsiteY19" fmla="*/ 319836 h 608274"/>
              <a:gd name="connsiteX20" fmla="*/ 128221 w 313668"/>
              <a:gd name="connsiteY20" fmla="*/ 306395 h 608274"/>
              <a:gd name="connsiteX21" fmla="*/ 163534 w 313668"/>
              <a:gd name="connsiteY21" fmla="*/ 163741 h 608274"/>
              <a:gd name="connsiteX22" fmla="*/ 160861 w 313668"/>
              <a:gd name="connsiteY22" fmla="*/ 166411 h 608274"/>
              <a:gd name="connsiteX23" fmla="*/ 160861 w 313668"/>
              <a:gd name="connsiteY23" fmla="*/ 185098 h 608274"/>
              <a:gd name="connsiteX24" fmla="*/ 163534 w 313668"/>
              <a:gd name="connsiteY24" fmla="*/ 187767 h 608274"/>
              <a:gd name="connsiteX25" fmla="*/ 179484 w 313668"/>
              <a:gd name="connsiteY25" fmla="*/ 187767 h 608274"/>
              <a:gd name="connsiteX26" fmla="*/ 182157 w 313668"/>
              <a:gd name="connsiteY26" fmla="*/ 185098 h 608274"/>
              <a:gd name="connsiteX27" fmla="*/ 182157 w 313668"/>
              <a:gd name="connsiteY27" fmla="*/ 166411 h 608274"/>
              <a:gd name="connsiteX28" fmla="*/ 179484 w 313668"/>
              <a:gd name="connsiteY28" fmla="*/ 163741 h 608274"/>
              <a:gd name="connsiteX29" fmla="*/ 131358 w 313668"/>
              <a:gd name="connsiteY29" fmla="*/ 155456 h 608274"/>
              <a:gd name="connsiteX30" fmla="*/ 211383 w 313668"/>
              <a:gd name="connsiteY30" fmla="*/ 155456 h 608274"/>
              <a:gd name="connsiteX31" fmla="*/ 260338 w 313668"/>
              <a:gd name="connsiteY31" fmla="*/ 190989 h 608274"/>
              <a:gd name="connsiteX32" fmla="*/ 312151 w 313668"/>
              <a:gd name="connsiteY32" fmla="*/ 350060 h 608274"/>
              <a:gd name="connsiteX33" fmla="*/ 292606 w 313668"/>
              <a:gd name="connsiteY33" fmla="*/ 388447 h 608274"/>
              <a:gd name="connsiteX34" fmla="*/ 283110 w 313668"/>
              <a:gd name="connsiteY34" fmla="*/ 389920 h 608274"/>
              <a:gd name="connsiteX35" fmla="*/ 254069 w 313668"/>
              <a:gd name="connsiteY35" fmla="*/ 368931 h 608274"/>
              <a:gd name="connsiteX36" fmla="*/ 245310 w 313668"/>
              <a:gd name="connsiteY36" fmla="*/ 341867 h 608274"/>
              <a:gd name="connsiteX37" fmla="*/ 245310 w 313668"/>
              <a:gd name="connsiteY37" fmla="*/ 383108 h 608274"/>
              <a:gd name="connsiteX38" fmla="*/ 245310 w 313668"/>
              <a:gd name="connsiteY38" fmla="*/ 577436 h 608274"/>
              <a:gd name="connsiteX39" fmla="*/ 214425 w 313668"/>
              <a:gd name="connsiteY39" fmla="*/ 608274 h 608274"/>
              <a:gd name="connsiteX40" fmla="*/ 183540 w 313668"/>
              <a:gd name="connsiteY40" fmla="*/ 577436 h 608274"/>
              <a:gd name="connsiteX41" fmla="*/ 183540 w 313668"/>
              <a:gd name="connsiteY41" fmla="*/ 391301 h 608274"/>
              <a:gd name="connsiteX42" fmla="*/ 191561 w 313668"/>
              <a:gd name="connsiteY42" fmla="*/ 373074 h 608274"/>
              <a:gd name="connsiteX43" fmla="*/ 184278 w 313668"/>
              <a:gd name="connsiteY43" fmla="*/ 346102 h 608274"/>
              <a:gd name="connsiteX44" fmla="*/ 181789 w 313668"/>
              <a:gd name="connsiteY44" fmla="*/ 342788 h 608274"/>
              <a:gd name="connsiteX45" fmla="*/ 197646 w 313668"/>
              <a:gd name="connsiteY45" fmla="*/ 323825 h 608274"/>
              <a:gd name="connsiteX46" fmla="*/ 201242 w 313668"/>
              <a:gd name="connsiteY46" fmla="*/ 310661 h 608274"/>
              <a:gd name="connsiteX47" fmla="*/ 185015 w 313668"/>
              <a:gd name="connsiteY47" fmla="*/ 216396 h 608274"/>
              <a:gd name="connsiteX48" fmla="*/ 182526 w 313668"/>
              <a:gd name="connsiteY48" fmla="*/ 201760 h 608274"/>
              <a:gd name="connsiteX49" fmla="*/ 179853 w 313668"/>
              <a:gd name="connsiteY49" fmla="*/ 199550 h 608274"/>
              <a:gd name="connsiteX50" fmla="*/ 162797 w 313668"/>
              <a:gd name="connsiteY50" fmla="*/ 199550 h 608274"/>
              <a:gd name="connsiteX51" fmla="*/ 160123 w 313668"/>
              <a:gd name="connsiteY51" fmla="*/ 201760 h 608274"/>
              <a:gd name="connsiteX52" fmla="*/ 157634 w 313668"/>
              <a:gd name="connsiteY52" fmla="*/ 216396 h 608274"/>
              <a:gd name="connsiteX53" fmla="*/ 144266 w 313668"/>
              <a:gd name="connsiteY53" fmla="*/ 293999 h 608274"/>
              <a:gd name="connsiteX54" fmla="*/ 138550 w 313668"/>
              <a:gd name="connsiteY54" fmla="*/ 286450 h 608274"/>
              <a:gd name="connsiteX55" fmla="*/ 119650 w 313668"/>
              <a:gd name="connsiteY55" fmla="*/ 273747 h 608274"/>
              <a:gd name="connsiteX56" fmla="*/ 119189 w 313668"/>
              <a:gd name="connsiteY56" fmla="*/ 275127 h 608274"/>
              <a:gd name="connsiteX57" fmla="*/ 88580 w 313668"/>
              <a:gd name="connsiteY57" fmla="*/ 368931 h 608274"/>
              <a:gd name="connsiteX58" fmla="*/ 50135 w 313668"/>
              <a:gd name="connsiteY58" fmla="*/ 388447 h 608274"/>
              <a:gd name="connsiteX59" fmla="*/ 30590 w 313668"/>
              <a:gd name="connsiteY59" fmla="*/ 350060 h 608274"/>
              <a:gd name="connsiteX60" fmla="*/ 61107 w 313668"/>
              <a:gd name="connsiteY60" fmla="*/ 256256 h 608274"/>
              <a:gd name="connsiteX61" fmla="*/ 82403 w 313668"/>
              <a:gd name="connsiteY61" fmla="*/ 190989 h 608274"/>
              <a:gd name="connsiteX62" fmla="*/ 131358 w 313668"/>
              <a:gd name="connsiteY62" fmla="*/ 155456 h 608274"/>
              <a:gd name="connsiteX63" fmla="*/ 171336 w 313668"/>
              <a:gd name="connsiteY63" fmla="*/ 0 h 608274"/>
              <a:gd name="connsiteX64" fmla="*/ 238585 w 313668"/>
              <a:gd name="connsiteY64" fmla="*/ 67108 h 608274"/>
              <a:gd name="connsiteX65" fmla="*/ 171336 w 313668"/>
              <a:gd name="connsiteY65" fmla="*/ 134216 h 608274"/>
              <a:gd name="connsiteX66" fmla="*/ 104087 w 313668"/>
              <a:gd name="connsiteY66" fmla="*/ 67108 h 608274"/>
              <a:gd name="connsiteX67" fmla="*/ 171336 w 313668"/>
              <a:gd name="connsiteY67" fmla="*/ 0 h 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13668" h="608274">
                <a:moveTo>
                  <a:pt x="159127" y="411396"/>
                </a:moveTo>
                <a:lnTo>
                  <a:pt x="159127" y="577440"/>
                </a:lnTo>
                <a:cubicBezTo>
                  <a:pt x="159127" y="594468"/>
                  <a:pt x="145391" y="608274"/>
                  <a:pt x="128336" y="608274"/>
                </a:cubicBezTo>
                <a:cubicBezTo>
                  <a:pt x="111282" y="608274"/>
                  <a:pt x="97453" y="594468"/>
                  <a:pt x="97453" y="577440"/>
                </a:cubicBezTo>
                <a:lnTo>
                  <a:pt x="97453" y="458706"/>
                </a:lnTo>
                <a:close/>
                <a:moveTo>
                  <a:pt x="128221" y="306395"/>
                </a:moveTo>
                <a:lnTo>
                  <a:pt x="168122" y="358410"/>
                </a:lnTo>
                <a:cubicBezTo>
                  <a:pt x="170794" y="361816"/>
                  <a:pt x="171900" y="366143"/>
                  <a:pt x="171347" y="370377"/>
                </a:cubicBezTo>
                <a:cubicBezTo>
                  <a:pt x="170794" y="374612"/>
                  <a:pt x="168583" y="378479"/>
                  <a:pt x="165173" y="381149"/>
                </a:cubicBezTo>
                <a:lnTo>
                  <a:pt x="71917" y="452588"/>
                </a:lnTo>
                <a:cubicBezTo>
                  <a:pt x="68968" y="454889"/>
                  <a:pt x="65467" y="455994"/>
                  <a:pt x="62057" y="455994"/>
                </a:cubicBezTo>
                <a:cubicBezTo>
                  <a:pt x="57173" y="455994"/>
                  <a:pt x="52289" y="453785"/>
                  <a:pt x="49156" y="449642"/>
                </a:cubicBezTo>
                <a:lnTo>
                  <a:pt x="3357" y="390079"/>
                </a:lnTo>
                <a:cubicBezTo>
                  <a:pt x="777" y="386672"/>
                  <a:pt x="-421" y="382345"/>
                  <a:pt x="132" y="378019"/>
                </a:cubicBezTo>
                <a:cubicBezTo>
                  <a:pt x="685" y="373784"/>
                  <a:pt x="2988" y="369917"/>
                  <a:pt x="6398" y="367339"/>
                </a:cubicBezTo>
                <a:lnTo>
                  <a:pt x="9162" y="365130"/>
                </a:lnTo>
                <a:cubicBezTo>
                  <a:pt x="11374" y="384279"/>
                  <a:pt x="24367" y="401402"/>
                  <a:pt x="43904" y="407754"/>
                </a:cubicBezTo>
                <a:cubicBezTo>
                  <a:pt x="49064" y="409411"/>
                  <a:pt x="54409" y="410240"/>
                  <a:pt x="59661" y="410240"/>
                </a:cubicBezTo>
                <a:cubicBezTo>
                  <a:pt x="81040" y="410240"/>
                  <a:pt x="100945" y="396615"/>
                  <a:pt x="107948" y="375165"/>
                </a:cubicBezTo>
                <a:lnTo>
                  <a:pt x="126009" y="319836"/>
                </a:lnTo>
                <a:cubicBezTo>
                  <a:pt x="127484" y="315325"/>
                  <a:pt x="128037" y="310906"/>
                  <a:pt x="128221" y="306395"/>
                </a:cubicBezTo>
                <a:close/>
                <a:moveTo>
                  <a:pt x="163534" y="163741"/>
                </a:moveTo>
                <a:cubicBezTo>
                  <a:pt x="162059" y="163741"/>
                  <a:pt x="160861" y="164938"/>
                  <a:pt x="160861" y="166411"/>
                </a:cubicBezTo>
                <a:lnTo>
                  <a:pt x="160861" y="185098"/>
                </a:lnTo>
                <a:cubicBezTo>
                  <a:pt x="160861" y="186571"/>
                  <a:pt x="162059" y="187767"/>
                  <a:pt x="163534" y="187767"/>
                </a:cubicBezTo>
                <a:lnTo>
                  <a:pt x="179484" y="187767"/>
                </a:lnTo>
                <a:cubicBezTo>
                  <a:pt x="180959" y="187767"/>
                  <a:pt x="182157" y="186571"/>
                  <a:pt x="182157" y="185098"/>
                </a:cubicBezTo>
                <a:lnTo>
                  <a:pt x="182157" y="166411"/>
                </a:lnTo>
                <a:cubicBezTo>
                  <a:pt x="182157" y="164938"/>
                  <a:pt x="180959" y="163741"/>
                  <a:pt x="179484" y="163741"/>
                </a:cubicBezTo>
                <a:close/>
                <a:moveTo>
                  <a:pt x="131358" y="155456"/>
                </a:moveTo>
                <a:lnTo>
                  <a:pt x="211383" y="155456"/>
                </a:lnTo>
                <a:cubicBezTo>
                  <a:pt x="233694" y="155456"/>
                  <a:pt x="253424" y="169725"/>
                  <a:pt x="260338" y="190989"/>
                </a:cubicBezTo>
                <a:lnTo>
                  <a:pt x="312151" y="350060"/>
                </a:lnTo>
                <a:cubicBezTo>
                  <a:pt x="317406" y="366078"/>
                  <a:pt x="308556" y="383292"/>
                  <a:pt x="292606" y="388447"/>
                </a:cubicBezTo>
                <a:cubicBezTo>
                  <a:pt x="289471" y="389460"/>
                  <a:pt x="286245" y="389920"/>
                  <a:pt x="283110" y="389920"/>
                </a:cubicBezTo>
                <a:cubicBezTo>
                  <a:pt x="270295" y="389920"/>
                  <a:pt x="258310" y="381819"/>
                  <a:pt x="254069" y="368931"/>
                </a:cubicBezTo>
                <a:lnTo>
                  <a:pt x="245310" y="341867"/>
                </a:lnTo>
                <a:lnTo>
                  <a:pt x="245310" y="383108"/>
                </a:lnTo>
                <a:lnTo>
                  <a:pt x="245310" y="577436"/>
                </a:lnTo>
                <a:cubicBezTo>
                  <a:pt x="245310" y="594466"/>
                  <a:pt x="231481" y="608274"/>
                  <a:pt x="214425" y="608274"/>
                </a:cubicBezTo>
                <a:cubicBezTo>
                  <a:pt x="197369" y="608274"/>
                  <a:pt x="183540" y="594466"/>
                  <a:pt x="183540" y="577436"/>
                </a:cubicBezTo>
                <a:lnTo>
                  <a:pt x="183540" y="391301"/>
                </a:lnTo>
                <a:cubicBezTo>
                  <a:pt x="187873" y="386146"/>
                  <a:pt x="190639" y="379886"/>
                  <a:pt x="191561" y="373074"/>
                </a:cubicBezTo>
                <a:cubicBezTo>
                  <a:pt x="192852" y="363316"/>
                  <a:pt x="190271" y="353742"/>
                  <a:pt x="184278" y="346102"/>
                </a:cubicBezTo>
                <a:lnTo>
                  <a:pt x="181789" y="342788"/>
                </a:lnTo>
                <a:lnTo>
                  <a:pt x="197646" y="323825"/>
                </a:lnTo>
                <a:cubicBezTo>
                  <a:pt x="200688" y="320142"/>
                  <a:pt x="201979" y="315355"/>
                  <a:pt x="201242" y="310661"/>
                </a:cubicBezTo>
                <a:lnTo>
                  <a:pt x="185015" y="216396"/>
                </a:lnTo>
                <a:lnTo>
                  <a:pt x="182526" y="201760"/>
                </a:lnTo>
                <a:cubicBezTo>
                  <a:pt x="182250" y="200471"/>
                  <a:pt x="181143" y="199550"/>
                  <a:pt x="179853" y="199550"/>
                </a:cubicBezTo>
                <a:lnTo>
                  <a:pt x="162797" y="199550"/>
                </a:lnTo>
                <a:cubicBezTo>
                  <a:pt x="161506" y="199550"/>
                  <a:pt x="160400" y="200471"/>
                  <a:pt x="160123" y="201760"/>
                </a:cubicBezTo>
                <a:lnTo>
                  <a:pt x="157634" y="216396"/>
                </a:lnTo>
                <a:lnTo>
                  <a:pt x="144266" y="293999"/>
                </a:lnTo>
                <a:lnTo>
                  <a:pt x="138550" y="286450"/>
                </a:lnTo>
                <a:cubicBezTo>
                  <a:pt x="133663" y="280191"/>
                  <a:pt x="127025" y="275864"/>
                  <a:pt x="119650" y="273747"/>
                </a:cubicBezTo>
                <a:lnTo>
                  <a:pt x="119189" y="275127"/>
                </a:lnTo>
                <a:lnTo>
                  <a:pt x="88580" y="368931"/>
                </a:lnTo>
                <a:cubicBezTo>
                  <a:pt x="83418" y="384949"/>
                  <a:pt x="66177" y="393694"/>
                  <a:pt x="50135" y="388447"/>
                </a:cubicBezTo>
                <a:cubicBezTo>
                  <a:pt x="34094" y="383200"/>
                  <a:pt x="25335" y="366078"/>
                  <a:pt x="30590" y="350060"/>
                </a:cubicBezTo>
                <a:lnTo>
                  <a:pt x="61107" y="256256"/>
                </a:lnTo>
                <a:lnTo>
                  <a:pt x="82403" y="190989"/>
                </a:lnTo>
                <a:cubicBezTo>
                  <a:pt x="89318" y="169725"/>
                  <a:pt x="108955" y="155456"/>
                  <a:pt x="131358" y="155456"/>
                </a:cubicBezTo>
                <a:close/>
                <a:moveTo>
                  <a:pt x="171336" y="0"/>
                </a:moveTo>
                <a:cubicBezTo>
                  <a:pt x="208477" y="0"/>
                  <a:pt x="238585" y="30045"/>
                  <a:pt x="238585" y="67108"/>
                </a:cubicBezTo>
                <a:cubicBezTo>
                  <a:pt x="238585" y="104171"/>
                  <a:pt x="208477" y="134216"/>
                  <a:pt x="171336" y="134216"/>
                </a:cubicBezTo>
                <a:cubicBezTo>
                  <a:pt x="134195" y="134216"/>
                  <a:pt x="104087" y="104171"/>
                  <a:pt x="104087" y="67108"/>
                </a:cubicBezTo>
                <a:cubicBezTo>
                  <a:pt x="104087" y="30045"/>
                  <a:pt x="134195" y="0"/>
                  <a:pt x="1713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ṣḷï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8CF877C-D44A-4DB4-9953-64A42472ADE8}"/>
              </a:ext>
            </a:extLst>
          </p:cNvPr>
          <p:cNvSpPr/>
          <p:nvPr/>
        </p:nvSpPr>
        <p:spPr>
          <a:xfrm>
            <a:off x="5901752" y="3585584"/>
            <a:ext cx="415102" cy="415102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1" name="i$li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EE5DA7A-6FE8-4A6B-A196-0BF9A6624411}"/>
              </a:ext>
            </a:extLst>
          </p:cNvPr>
          <p:cNvSpPr/>
          <p:nvPr/>
        </p:nvSpPr>
        <p:spPr>
          <a:xfrm>
            <a:off x="6064788" y="3706809"/>
            <a:ext cx="89031" cy="172652"/>
          </a:xfrm>
          <a:custGeom>
            <a:avLst/>
            <a:gdLst>
              <a:gd name="connsiteX0" fmla="*/ 159127 w 313668"/>
              <a:gd name="connsiteY0" fmla="*/ 411396 h 608274"/>
              <a:gd name="connsiteX1" fmla="*/ 159127 w 313668"/>
              <a:gd name="connsiteY1" fmla="*/ 577440 h 608274"/>
              <a:gd name="connsiteX2" fmla="*/ 128336 w 313668"/>
              <a:gd name="connsiteY2" fmla="*/ 608274 h 608274"/>
              <a:gd name="connsiteX3" fmla="*/ 97453 w 313668"/>
              <a:gd name="connsiteY3" fmla="*/ 577440 h 608274"/>
              <a:gd name="connsiteX4" fmla="*/ 97453 w 313668"/>
              <a:gd name="connsiteY4" fmla="*/ 458706 h 608274"/>
              <a:gd name="connsiteX5" fmla="*/ 128221 w 313668"/>
              <a:gd name="connsiteY5" fmla="*/ 306395 h 608274"/>
              <a:gd name="connsiteX6" fmla="*/ 168122 w 313668"/>
              <a:gd name="connsiteY6" fmla="*/ 358410 h 608274"/>
              <a:gd name="connsiteX7" fmla="*/ 171347 w 313668"/>
              <a:gd name="connsiteY7" fmla="*/ 370377 h 608274"/>
              <a:gd name="connsiteX8" fmla="*/ 165173 w 313668"/>
              <a:gd name="connsiteY8" fmla="*/ 381149 h 608274"/>
              <a:gd name="connsiteX9" fmla="*/ 71917 w 313668"/>
              <a:gd name="connsiteY9" fmla="*/ 452588 h 608274"/>
              <a:gd name="connsiteX10" fmla="*/ 62057 w 313668"/>
              <a:gd name="connsiteY10" fmla="*/ 455994 h 608274"/>
              <a:gd name="connsiteX11" fmla="*/ 49156 w 313668"/>
              <a:gd name="connsiteY11" fmla="*/ 449642 h 608274"/>
              <a:gd name="connsiteX12" fmla="*/ 3357 w 313668"/>
              <a:gd name="connsiteY12" fmla="*/ 390079 h 608274"/>
              <a:gd name="connsiteX13" fmla="*/ 132 w 313668"/>
              <a:gd name="connsiteY13" fmla="*/ 378019 h 608274"/>
              <a:gd name="connsiteX14" fmla="*/ 6398 w 313668"/>
              <a:gd name="connsiteY14" fmla="*/ 367339 h 608274"/>
              <a:gd name="connsiteX15" fmla="*/ 9162 w 313668"/>
              <a:gd name="connsiteY15" fmla="*/ 365130 h 608274"/>
              <a:gd name="connsiteX16" fmla="*/ 43904 w 313668"/>
              <a:gd name="connsiteY16" fmla="*/ 407754 h 608274"/>
              <a:gd name="connsiteX17" fmla="*/ 59661 w 313668"/>
              <a:gd name="connsiteY17" fmla="*/ 410240 h 608274"/>
              <a:gd name="connsiteX18" fmla="*/ 107948 w 313668"/>
              <a:gd name="connsiteY18" fmla="*/ 375165 h 608274"/>
              <a:gd name="connsiteX19" fmla="*/ 126009 w 313668"/>
              <a:gd name="connsiteY19" fmla="*/ 319836 h 608274"/>
              <a:gd name="connsiteX20" fmla="*/ 128221 w 313668"/>
              <a:gd name="connsiteY20" fmla="*/ 306395 h 608274"/>
              <a:gd name="connsiteX21" fmla="*/ 163534 w 313668"/>
              <a:gd name="connsiteY21" fmla="*/ 163741 h 608274"/>
              <a:gd name="connsiteX22" fmla="*/ 160861 w 313668"/>
              <a:gd name="connsiteY22" fmla="*/ 166411 h 608274"/>
              <a:gd name="connsiteX23" fmla="*/ 160861 w 313668"/>
              <a:gd name="connsiteY23" fmla="*/ 185098 h 608274"/>
              <a:gd name="connsiteX24" fmla="*/ 163534 w 313668"/>
              <a:gd name="connsiteY24" fmla="*/ 187767 h 608274"/>
              <a:gd name="connsiteX25" fmla="*/ 179484 w 313668"/>
              <a:gd name="connsiteY25" fmla="*/ 187767 h 608274"/>
              <a:gd name="connsiteX26" fmla="*/ 182157 w 313668"/>
              <a:gd name="connsiteY26" fmla="*/ 185098 h 608274"/>
              <a:gd name="connsiteX27" fmla="*/ 182157 w 313668"/>
              <a:gd name="connsiteY27" fmla="*/ 166411 h 608274"/>
              <a:gd name="connsiteX28" fmla="*/ 179484 w 313668"/>
              <a:gd name="connsiteY28" fmla="*/ 163741 h 608274"/>
              <a:gd name="connsiteX29" fmla="*/ 131358 w 313668"/>
              <a:gd name="connsiteY29" fmla="*/ 155456 h 608274"/>
              <a:gd name="connsiteX30" fmla="*/ 211383 w 313668"/>
              <a:gd name="connsiteY30" fmla="*/ 155456 h 608274"/>
              <a:gd name="connsiteX31" fmla="*/ 260338 w 313668"/>
              <a:gd name="connsiteY31" fmla="*/ 190989 h 608274"/>
              <a:gd name="connsiteX32" fmla="*/ 312151 w 313668"/>
              <a:gd name="connsiteY32" fmla="*/ 350060 h 608274"/>
              <a:gd name="connsiteX33" fmla="*/ 292606 w 313668"/>
              <a:gd name="connsiteY33" fmla="*/ 388447 h 608274"/>
              <a:gd name="connsiteX34" fmla="*/ 283110 w 313668"/>
              <a:gd name="connsiteY34" fmla="*/ 389920 h 608274"/>
              <a:gd name="connsiteX35" fmla="*/ 254069 w 313668"/>
              <a:gd name="connsiteY35" fmla="*/ 368931 h 608274"/>
              <a:gd name="connsiteX36" fmla="*/ 245310 w 313668"/>
              <a:gd name="connsiteY36" fmla="*/ 341867 h 608274"/>
              <a:gd name="connsiteX37" fmla="*/ 245310 w 313668"/>
              <a:gd name="connsiteY37" fmla="*/ 383108 h 608274"/>
              <a:gd name="connsiteX38" fmla="*/ 245310 w 313668"/>
              <a:gd name="connsiteY38" fmla="*/ 577436 h 608274"/>
              <a:gd name="connsiteX39" fmla="*/ 214425 w 313668"/>
              <a:gd name="connsiteY39" fmla="*/ 608274 h 608274"/>
              <a:gd name="connsiteX40" fmla="*/ 183540 w 313668"/>
              <a:gd name="connsiteY40" fmla="*/ 577436 h 608274"/>
              <a:gd name="connsiteX41" fmla="*/ 183540 w 313668"/>
              <a:gd name="connsiteY41" fmla="*/ 391301 h 608274"/>
              <a:gd name="connsiteX42" fmla="*/ 191561 w 313668"/>
              <a:gd name="connsiteY42" fmla="*/ 373074 h 608274"/>
              <a:gd name="connsiteX43" fmla="*/ 184278 w 313668"/>
              <a:gd name="connsiteY43" fmla="*/ 346102 h 608274"/>
              <a:gd name="connsiteX44" fmla="*/ 181789 w 313668"/>
              <a:gd name="connsiteY44" fmla="*/ 342788 h 608274"/>
              <a:gd name="connsiteX45" fmla="*/ 197646 w 313668"/>
              <a:gd name="connsiteY45" fmla="*/ 323825 h 608274"/>
              <a:gd name="connsiteX46" fmla="*/ 201242 w 313668"/>
              <a:gd name="connsiteY46" fmla="*/ 310661 h 608274"/>
              <a:gd name="connsiteX47" fmla="*/ 185015 w 313668"/>
              <a:gd name="connsiteY47" fmla="*/ 216396 h 608274"/>
              <a:gd name="connsiteX48" fmla="*/ 182526 w 313668"/>
              <a:gd name="connsiteY48" fmla="*/ 201760 h 608274"/>
              <a:gd name="connsiteX49" fmla="*/ 179853 w 313668"/>
              <a:gd name="connsiteY49" fmla="*/ 199550 h 608274"/>
              <a:gd name="connsiteX50" fmla="*/ 162797 w 313668"/>
              <a:gd name="connsiteY50" fmla="*/ 199550 h 608274"/>
              <a:gd name="connsiteX51" fmla="*/ 160123 w 313668"/>
              <a:gd name="connsiteY51" fmla="*/ 201760 h 608274"/>
              <a:gd name="connsiteX52" fmla="*/ 157634 w 313668"/>
              <a:gd name="connsiteY52" fmla="*/ 216396 h 608274"/>
              <a:gd name="connsiteX53" fmla="*/ 144266 w 313668"/>
              <a:gd name="connsiteY53" fmla="*/ 293999 h 608274"/>
              <a:gd name="connsiteX54" fmla="*/ 138550 w 313668"/>
              <a:gd name="connsiteY54" fmla="*/ 286450 h 608274"/>
              <a:gd name="connsiteX55" fmla="*/ 119650 w 313668"/>
              <a:gd name="connsiteY55" fmla="*/ 273747 h 608274"/>
              <a:gd name="connsiteX56" fmla="*/ 119189 w 313668"/>
              <a:gd name="connsiteY56" fmla="*/ 275127 h 608274"/>
              <a:gd name="connsiteX57" fmla="*/ 88580 w 313668"/>
              <a:gd name="connsiteY57" fmla="*/ 368931 h 608274"/>
              <a:gd name="connsiteX58" fmla="*/ 50135 w 313668"/>
              <a:gd name="connsiteY58" fmla="*/ 388447 h 608274"/>
              <a:gd name="connsiteX59" fmla="*/ 30590 w 313668"/>
              <a:gd name="connsiteY59" fmla="*/ 350060 h 608274"/>
              <a:gd name="connsiteX60" fmla="*/ 61107 w 313668"/>
              <a:gd name="connsiteY60" fmla="*/ 256256 h 608274"/>
              <a:gd name="connsiteX61" fmla="*/ 82403 w 313668"/>
              <a:gd name="connsiteY61" fmla="*/ 190989 h 608274"/>
              <a:gd name="connsiteX62" fmla="*/ 131358 w 313668"/>
              <a:gd name="connsiteY62" fmla="*/ 155456 h 608274"/>
              <a:gd name="connsiteX63" fmla="*/ 171336 w 313668"/>
              <a:gd name="connsiteY63" fmla="*/ 0 h 608274"/>
              <a:gd name="connsiteX64" fmla="*/ 238585 w 313668"/>
              <a:gd name="connsiteY64" fmla="*/ 67108 h 608274"/>
              <a:gd name="connsiteX65" fmla="*/ 171336 w 313668"/>
              <a:gd name="connsiteY65" fmla="*/ 134216 h 608274"/>
              <a:gd name="connsiteX66" fmla="*/ 104087 w 313668"/>
              <a:gd name="connsiteY66" fmla="*/ 67108 h 608274"/>
              <a:gd name="connsiteX67" fmla="*/ 171336 w 313668"/>
              <a:gd name="connsiteY67" fmla="*/ 0 h 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13668" h="608274">
                <a:moveTo>
                  <a:pt x="159127" y="411396"/>
                </a:moveTo>
                <a:lnTo>
                  <a:pt x="159127" y="577440"/>
                </a:lnTo>
                <a:cubicBezTo>
                  <a:pt x="159127" y="594468"/>
                  <a:pt x="145391" y="608274"/>
                  <a:pt x="128336" y="608274"/>
                </a:cubicBezTo>
                <a:cubicBezTo>
                  <a:pt x="111282" y="608274"/>
                  <a:pt x="97453" y="594468"/>
                  <a:pt x="97453" y="577440"/>
                </a:cubicBezTo>
                <a:lnTo>
                  <a:pt x="97453" y="458706"/>
                </a:lnTo>
                <a:close/>
                <a:moveTo>
                  <a:pt x="128221" y="306395"/>
                </a:moveTo>
                <a:lnTo>
                  <a:pt x="168122" y="358410"/>
                </a:lnTo>
                <a:cubicBezTo>
                  <a:pt x="170794" y="361816"/>
                  <a:pt x="171900" y="366143"/>
                  <a:pt x="171347" y="370377"/>
                </a:cubicBezTo>
                <a:cubicBezTo>
                  <a:pt x="170794" y="374612"/>
                  <a:pt x="168583" y="378479"/>
                  <a:pt x="165173" y="381149"/>
                </a:cubicBezTo>
                <a:lnTo>
                  <a:pt x="71917" y="452588"/>
                </a:lnTo>
                <a:cubicBezTo>
                  <a:pt x="68968" y="454889"/>
                  <a:pt x="65467" y="455994"/>
                  <a:pt x="62057" y="455994"/>
                </a:cubicBezTo>
                <a:cubicBezTo>
                  <a:pt x="57173" y="455994"/>
                  <a:pt x="52289" y="453785"/>
                  <a:pt x="49156" y="449642"/>
                </a:cubicBezTo>
                <a:lnTo>
                  <a:pt x="3357" y="390079"/>
                </a:lnTo>
                <a:cubicBezTo>
                  <a:pt x="777" y="386672"/>
                  <a:pt x="-421" y="382345"/>
                  <a:pt x="132" y="378019"/>
                </a:cubicBezTo>
                <a:cubicBezTo>
                  <a:pt x="685" y="373784"/>
                  <a:pt x="2988" y="369917"/>
                  <a:pt x="6398" y="367339"/>
                </a:cubicBezTo>
                <a:lnTo>
                  <a:pt x="9162" y="365130"/>
                </a:lnTo>
                <a:cubicBezTo>
                  <a:pt x="11374" y="384279"/>
                  <a:pt x="24367" y="401402"/>
                  <a:pt x="43904" y="407754"/>
                </a:cubicBezTo>
                <a:cubicBezTo>
                  <a:pt x="49064" y="409411"/>
                  <a:pt x="54409" y="410240"/>
                  <a:pt x="59661" y="410240"/>
                </a:cubicBezTo>
                <a:cubicBezTo>
                  <a:pt x="81040" y="410240"/>
                  <a:pt x="100945" y="396615"/>
                  <a:pt x="107948" y="375165"/>
                </a:cubicBezTo>
                <a:lnTo>
                  <a:pt x="126009" y="319836"/>
                </a:lnTo>
                <a:cubicBezTo>
                  <a:pt x="127484" y="315325"/>
                  <a:pt x="128037" y="310906"/>
                  <a:pt x="128221" y="306395"/>
                </a:cubicBezTo>
                <a:close/>
                <a:moveTo>
                  <a:pt x="163534" y="163741"/>
                </a:moveTo>
                <a:cubicBezTo>
                  <a:pt x="162059" y="163741"/>
                  <a:pt x="160861" y="164938"/>
                  <a:pt x="160861" y="166411"/>
                </a:cubicBezTo>
                <a:lnTo>
                  <a:pt x="160861" y="185098"/>
                </a:lnTo>
                <a:cubicBezTo>
                  <a:pt x="160861" y="186571"/>
                  <a:pt x="162059" y="187767"/>
                  <a:pt x="163534" y="187767"/>
                </a:cubicBezTo>
                <a:lnTo>
                  <a:pt x="179484" y="187767"/>
                </a:lnTo>
                <a:cubicBezTo>
                  <a:pt x="180959" y="187767"/>
                  <a:pt x="182157" y="186571"/>
                  <a:pt x="182157" y="185098"/>
                </a:cubicBezTo>
                <a:lnTo>
                  <a:pt x="182157" y="166411"/>
                </a:lnTo>
                <a:cubicBezTo>
                  <a:pt x="182157" y="164938"/>
                  <a:pt x="180959" y="163741"/>
                  <a:pt x="179484" y="163741"/>
                </a:cubicBezTo>
                <a:close/>
                <a:moveTo>
                  <a:pt x="131358" y="155456"/>
                </a:moveTo>
                <a:lnTo>
                  <a:pt x="211383" y="155456"/>
                </a:lnTo>
                <a:cubicBezTo>
                  <a:pt x="233694" y="155456"/>
                  <a:pt x="253424" y="169725"/>
                  <a:pt x="260338" y="190989"/>
                </a:cubicBezTo>
                <a:lnTo>
                  <a:pt x="312151" y="350060"/>
                </a:lnTo>
                <a:cubicBezTo>
                  <a:pt x="317406" y="366078"/>
                  <a:pt x="308556" y="383292"/>
                  <a:pt x="292606" y="388447"/>
                </a:cubicBezTo>
                <a:cubicBezTo>
                  <a:pt x="289471" y="389460"/>
                  <a:pt x="286245" y="389920"/>
                  <a:pt x="283110" y="389920"/>
                </a:cubicBezTo>
                <a:cubicBezTo>
                  <a:pt x="270295" y="389920"/>
                  <a:pt x="258310" y="381819"/>
                  <a:pt x="254069" y="368931"/>
                </a:cubicBezTo>
                <a:lnTo>
                  <a:pt x="245310" y="341867"/>
                </a:lnTo>
                <a:lnTo>
                  <a:pt x="245310" y="383108"/>
                </a:lnTo>
                <a:lnTo>
                  <a:pt x="245310" y="577436"/>
                </a:lnTo>
                <a:cubicBezTo>
                  <a:pt x="245310" y="594466"/>
                  <a:pt x="231481" y="608274"/>
                  <a:pt x="214425" y="608274"/>
                </a:cubicBezTo>
                <a:cubicBezTo>
                  <a:pt x="197369" y="608274"/>
                  <a:pt x="183540" y="594466"/>
                  <a:pt x="183540" y="577436"/>
                </a:cubicBezTo>
                <a:lnTo>
                  <a:pt x="183540" y="391301"/>
                </a:lnTo>
                <a:cubicBezTo>
                  <a:pt x="187873" y="386146"/>
                  <a:pt x="190639" y="379886"/>
                  <a:pt x="191561" y="373074"/>
                </a:cubicBezTo>
                <a:cubicBezTo>
                  <a:pt x="192852" y="363316"/>
                  <a:pt x="190271" y="353742"/>
                  <a:pt x="184278" y="346102"/>
                </a:cubicBezTo>
                <a:lnTo>
                  <a:pt x="181789" y="342788"/>
                </a:lnTo>
                <a:lnTo>
                  <a:pt x="197646" y="323825"/>
                </a:lnTo>
                <a:cubicBezTo>
                  <a:pt x="200688" y="320142"/>
                  <a:pt x="201979" y="315355"/>
                  <a:pt x="201242" y="310661"/>
                </a:cubicBezTo>
                <a:lnTo>
                  <a:pt x="185015" y="216396"/>
                </a:lnTo>
                <a:lnTo>
                  <a:pt x="182526" y="201760"/>
                </a:lnTo>
                <a:cubicBezTo>
                  <a:pt x="182250" y="200471"/>
                  <a:pt x="181143" y="199550"/>
                  <a:pt x="179853" y="199550"/>
                </a:cubicBezTo>
                <a:lnTo>
                  <a:pt x="162797" y="199550"/>
                </a:lnTo>
                <a:cubicBezTo>
                  <a:pt x="161506" y="199550"/>
                  <a:pt x="160400" y="200471"/>
                  <a:pt x="160123" y="201760"/>
                </a:cubicBezTo>
                <a:lnTo>
                  <a:pt x="157634" y="216396"/>
                </a:lnTo>
                <a:lnTo>
                  <a:pt x="144266" y="293999"/>
                </a:lnTo>
                <a:lnTo>
                  <a:pt x="138550" y="286450"/>
                </a:lnTo>
                <a:cubicBezTo>
                  <a:pt x="133663" y="280191"/>
                  <a:pt x="127025" y="275864"/>
                  <a:pt x="119650" y="273747"/>
                </a:cubicBezTo>
                <a:lnTo>
                  <a:pt x="119189" y="275127"/>
                </a:lnTo>
                <a:lnTo>
                  <a:pt x="88580" y="368931"/>
                </a:lnTo>
                <a:cubicBezTo>
                  <a:pt x="83418" y="384949"/>
                  <a:pt x="66177" y="393694"/>
                  <a:pt x="50135" y="388447"/>
                </a:cubicBezTo>
                <a:cubicBezTo>
                  <a:pt x="34094" y="383200"/>
                  <a:pt x="25335" y="366078"/>
                  <a:pt x="30590" y="350060"/>
                </a:cubicBezTo>
                <a:lnTo>
                  <a:pt x="61107" y="256256"/>
                </a:lnTo>
                <a:lnTo>
                  <a:pt x="82403" y="190989"/>
                </a:lnTo>
                <a:cubicBezTo>
                  <a:pt x="89318" y="169725"/>
                  <a:pt x="108955" y="155456"/>
                  <a:pt x="131358" y="155456"/>
                </a:cubicBezTo>
                <a:close/>
                <a:moveTo>
                  <a:pt x="171336" y="0"/>
                </a:moveTo>
                <a:cubicBezTo>
                  <a:pt x="208477" y="0"/>
                  <a:pt x="238585" y="30045"/>
                  <a:pt x="238585" y="67108"/>
                </a:cubicBezTo>
                <a:cubicBezTo>
                  <a:pt x="238585" y="104171"/>
                  <a:pt x="208477" y="134216"/>
                  <a:pt x="171336" y="134216"/>
                </a:cubicBezTo>
                <a:cubicBezTo>
                  <a:pt x="134195" y="134216"/>
                  <a:pt x="104087" y="104171"/>
                  <a:pt x="104087" y="67108"/>
                </a:cubicBezTo>
                <a:cubicBezTo>
                  <a:pt x="104087" y="30045"/>
                  <a:pt x="134195" y="0"/>
                  <a:pt x="1713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ṥḷî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C3800BA-0CD4-4FAD-A8E4-BA38EB9D94CC}"/>
              </a:ext>
            </a:extLst>
          </p:cNvPr>
          <p:cNvSpPr/>
          <p:nvPr/>
        </p:nvSpPr>
        <p:spPr>
          <a:xfrm>
            <a:off x="-24249" y="2004831"/>
            <a:ext cx="12229552" cy="512883"/>
          </a:xfrm>
          <a:prstGeom prst="rect">
            <a:avLst/>
          </a:prstGeom>
          <a:solidFill>
            <a:schemeClr val="tx1">
              <a:alpha val="88000"/>
            </a:schemeClr>
          </a:solidFill>
          <a:ln>
            <a:noFill/>
          </a:ln>
        </p:spPr>
        <p:txBody>
          <a:bodyPr wrap="none" lIns="91412" tIns="45700" rIns="91412" bIns="45700" anchor="ctr" anchorCtr="1">
            <a:normAutofit/>
          </a:bodyPr>
          <a:lstStyle/>
          <a:p>
            <a:pPr algn="ctr">
              <a:buSzPct val="25000"/>
            </a:pPr>
            <a:r>
              <a:rPr lang="en-US" altLang="zh-CN" b="1" dirty="0">
                <a:solidFill>
                  <a:schemeClr val="bg1"/>
                </a:solidFill>
              </a:rPr>
              <a:t>Text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8" name="iṡļi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B3E1AFB-3A9B-400D-AB2D-2E9467039E24}"/>
              </a:ext>
            </a:extLst>
          </p:cNvPr>
          <p:cNvSpPr/>
          <p:nvPr/>
        </p:nvSpPr>
        <p:spPr>
          <a:xfrm>
            <a:off x="5838141" y="2621731"/>
            <a:ext cx="542323" cy="54232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9" name="iṩľi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F161269-AF0D-4FF6-9E8A-8E88AE22B1B0}"/>
              </a:ext>
            </a:extLst>
          </p:cNvPr>
          <p:cNvSpPr/>
          <p:nvPr/>
        </p:nvSpPr>
        <p:spPr>
          <a:xfrm>
            <a:off x="5932106" y="2715962"/>
            <a:ext cx="354394" cy="353859"/>
          </a:xfrm>
          <a:custGeom>
            <a:avLst/>
            <a:gdLst>
              <a:gd name="T0" fmla="*/ 9608 w 10667"/>
              <a:gd name="T1" fmla="*/ 4056 h 10667"/>
              <a:gd name="T2" fmla="*/ 9642 w 10667"/>
              <a:gd name="T3" fmla="*/ 4561 h 10667"/>
              <a:gd name="T4" fmla="*/ 9398 w 10667"/>
              <a:gd name="T5" fmla="*/ 5365 h 10667"/>
              <a:gd name="T6" fmla="*/ 9237 w 10667"/>
              <a:gd name="T7" fmla="*/ 4433 h 10667"/>
              <a:gd name="T8" fmla="*/ 8869 w 10667"/>
              <a:gd name="T9" fmla="*/ 4582 h 10667"/>
              <a:gd name="T10" fmla="*/ 8709 w 10667"/>
              <a:gd name="T11" fmla="*/ 5514 h 10667"/>
              <a:gd name="T12" fmla="*/ 8952 w 10667"/>
              <a:gd name="T13" fmla="*/ 5395 h 10667"/>
              <a:gd name="T14" fmla="*/ 8998 w 10667"/>
              <a:gd name="T15" fmla="*/ 6944 h 10667"/>
              <a:gd name="T16" fmla="*/ 9239 w 10667"/>
              <a:gd name="T17" fmla="*/ 5720 h 10667"/>
              <a:gd name="T18" fmla="*/ 9377 w 10667"/>
              <a:gd name="T19" fmla="*/ 6807 h 10667"/>
              <a:gd name="T20" fmla="*/ 9687 w 10667"/>
              <a:gd name="T21" fmla="*/ 6787 h 10667"/>
              <a:gd name="T22" fmla="*/ 9559 w 10667"/>
              <a:gd name="T23" fmla="*/ 4821 h 10667"/>
              <a:gd name="T24" fmla="*/ 9939 w 10667"/>
              <a:gd name="T25" fmla="*/ 5391 h 10667"/>
              <a:gd name="T26" fmla="*/ 6566 w 10667"/>
              <a:gd name="T27" fmla="*/ 1130 h 10667"/>
              <a:gd name="T28" fmla="*/ 5448 w 10667"/>
              <a:gd name="T29" fmla="*/ 2261 h 10667"/>
              <a:gd name="T30" fmla="*/ 7197 w 10667"/>
              <a:gd name="T31" fmla="*/ 8282 h 10667"/>
              <a:gd name="T32" fmla="*/ 6553 w 10667"/>
              <a:gd name="T33" fmla="*/ 5860 h 10667"/>
              <a:gd name="T34" fmla="*/ 6867 w 10667"/>
              <a:gd name="T35" fmla="*/ 5540 h 10667"/>
              <a:gd name="T36" fmla="*/ 6677 w 10667"/>
              <a:gd name="T37" fmla="*/ 2794 h 10667"/>
              <a:gd name="T38" fmla="*/ 5875 w 10667"/>
              <a:gd name="T39" fmla="*/ 5440 h 10667"/>
              <a:gd name="T40" fmla="*/ 5344 w 10667"/>
              <a:gd name="T41" fmla="*/ 2372 h 10667"/>
              <a:gd name="T42" fmla="*/ 4134 w 10667"/>
              <a:gd name="T43" fmla="*/ 2863 h 10667"/>
              <a:gd name="T44" fmla="*/ 3606 w 10667"/>
              <a:gd name="T45" fmla="*/ 5931 h 10667"/>
              <a:gd name="T46" fmla="*/ 4406 w 10667"/>
              <a:gd name="T47" fmla="*/ 5536 h 10667"/>
              <a:gd name="T48" fmla="*/ 3036 w 10667"/>
              <a:gd name="T49" fmla="*/ 8836 h 10667"/>
              <a:gd name="T50" fmla="*/ 1301 w 10667"/>
              <a:gd name="T51" fmla="*/ 9187 h 10667"/>
              <a:gd name="T52" fmla="*/ 3942 w 10667"/>
              <a:gd name="T53" fmla="*/ 10566 h 10667"/>
              <a:gd name="T54" fmla="*/ 8368 w 10667"/>
              <a:gd name="T55" fmla="*/ 10227 h 10667"/>
              <a:gd name="T56" fmla="*/ 5409 w 10667"/>
              <a:gd name="T57" fmla="*/ 9687 h 10667"/>
              <a:gd name="T58" fmla="*/ 5462 w 10667"/>
              <a:gd name="T59" fmla="*/ 6588 h 10667"/>
              <a:gd name="T60" fmla="*/ 5409 w 10667"/>
              <a:gd name="T61" fmla="*/ 9687 h 10667"/>
              <a:gd name="T62" fmla="*/ 9674 w 10667"/>
              <a:gd name="T63" fmla="*/ 7185 h 10667"/>
              <a:gd name="T64" fmla="*/ 9255 w 10667"/>
              <a:gd name="T65" fmla="*/ 7228 h 10667"/>
              <a:gd name="T66" fmla="*/ 8691 w 10667"/>
              <a:gd name="T67" fmla="*/ 6602 h 10667"/>
              <a:gd name="T68" fmla="*/ 10667 w 10667"/>
              <a:gd name="T69" fmla="*/ 7058 h 10667"/>
              <a:gd name="T70" fmla="*/ 1068 w 10667"/>
              <a:gd name="T71" fmla="*/ 4056 h 10667"/>
              <a:gd name="T72" fmla="*/ 1407 w 10667"/>
              <a:gd name="T73" fmla="*/ 4399 h 10667"/>
              <a:gd name="T74" fmla="*/ 1620 w 10667"/>
              <a:gd name="T75" fmla="*/ 4469 h 10667"/>
              <a:gd name="T76" fmla="*/ 1410 w 10667"/>
              <a:gd name="T77" fmla="*/ 5515 h 10667"/>
              <a:gd name="T78" fmla="*/ 1189 w 10667"/>
              <a:gd name="T79" fmla="*/ 4467 h 10667"/>
              <a:gd name="T80" fmla="*/ 728 w 10667"/>
              <a:gd name="T81" fmla="*/ 5387 h 10667"/>
              <a:gd name="T82" fmla="*/ 967 w 10667"/>
              <a:gd name="T83" fmla="*/ 5399 h 10667"/>
              <a:gd name="T84" fmla="*/ 1088 w 10667"/>
              <a:gd name="T85" fmla="*/ 5407 h 10667"/>
              <a:gd name="T86" fmla="*/ 1148 w 10667"/>
              <a:gd name="T87" fmla="*/ 6944 h 10667"/>
              <a:gd name="T88" fmla="*/ 1411 w 10667"/>
              <a:gd name="T89" fmla="*/ 5714 h 10667"/>
              <a:gd name="T90" fmla="*/ 1671 w 10667"/>
              <a:gd name="T91" fmla="*/ 6954 h 10667"/>
              <a:gd name="T92" fmla="*/ 1743 w 10667"/>
              <a:gd name="T93" fmla="*/ 5493 h 10667"/>
              <a:gd name="T94" fmla="*/ 1838 w 10667"/>
              <a:gd name="T95" fmla="*/ 5396 h 10667"/>
              <a:gd name="T96" fmla="*/ 1780 w 10667"/>
              <a:gd name="T97" fmla="*/ 4561 h 10667"/>
              <a:gd name="T98" fmla="*/ 1813 w 10667"/>
              <a:gd name="T99" fmla="*/ 7185 h 10667"/>
              <a:gd name="T100" fmla="*/ 1394 w 10667"/>
              <a:gd name="T101" fmla="*/ 7228 h 10667"/>
              <a:gd name="T102" fmla="*/ 830 w 10667"/>
              <a:gd name="T103" fmla="*/ 6602 h 10667"/>
              <a:gd name="T104" fmla="*/ 2805 w 10667"/>
              <a:gd name="T105" fmla="*/ 7058 h 10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667" h="10667">
                <a:moveTo>
                  <a:pt x="8929" y="4056"/>
                </a:moveTo>
                <a:cubicBezTo>
                  <a:pt x="8929" y="3866"/>
                  <a:pt x="9081" y="3713"/>
                  <a:pt x="9268" y="3713"/>
                </a:cubicBezTo>
                <a:cubicBezTo>
                  <a:pt x="9456" y="3713"/>
                  <a:pt x="9608" y="3866"/>
                  <a:pt x="9608" y="4056"/>
                </a:cubicBezTo>
                <a:cubicBezTo>
                  <a:pt x="9608" y="4246"/>
                  <a:pt x="9456" y="4399"/>
                  <a:pt x="9268" y="4399"/>
                </a:cubicBezTo>
                <a:cubicBezTo>
                  <a:pt x="9081" y="4399"/>
                  <a:pt x="8929" y="4246"/>
                  <a:pt x="8929" y="4056"/>
                </a:cubicBezTo>
                <a:close/>
                <a:moveTo>
                  <a:pt x="9642" y="4561"/>
                </a:moveTo>
                <a:cubicBezTo>
                  <a:pt x="9592" y="4523"/>
                  <a:pt x="9541" y="4489"/>
                  <a:pt x="9482" y="4469"/>
                </a:cubicBezTo>
                <a:cubicBezTo>
                  <a:pt x="9427" y="4449"/>
                  <a:pt x="9369" y="4439"/>
                  <a:pt x="9310" y="4434"/>
                </a:cubicBezTo>
                <a:lnTo>
                  <a:pt x="9398" y="5365"/>
                </a:lnTo>
                <a:lnTo>
                  <a:pt x="9272" y="5515"/>
                </a:lnTo>
                <a:lnTo>
                  <a:pt x="9127" y="5365"/>
                </a:lnTo>
                <a:lnTo>
                  <a:pt x="9237" y="4433"/>
                </a:lnTo>
                <a:cubicBezTo>
                  <a:pt x="9173" y="4435"/>
                  <a:pt x="9110" y="4446"/>
                  <a:pt x="9050" y="4467"/>
                </a:cubicBezTo>
                <a:cubicBezTo>
                  <a:pt x="9025" y="4476"/>
                  <a:pt x="9002" y="4487"/>
                  <a:pt x="8979" y="4500"/>
                </a:cubicBezTo>
                <a:cubicBezTo>
                  <a:pt x="8940" y="4523"/>
                  <a:pt x="8903" y="4551"/>
                  <a:pt x="8869" y="4582"/>
                </a:cubicBezTo>
                <a:cubicBezTo>
                  <a:pt x="8700" y="4734"/>
                  <a:pt x="8609" y="4997"/>
                  <a:pt x="8589" y="5387"/>
                </a:cubicBezTo>
                <a:cubicBezTo>
                  <a:pt x="8586" y="5454"/>
                  <a:pt x="8637" y="5511"/>
                  <a:pt x="8703" y="5514"/>
                </a:cubicBezTo>
                <a:cubicBezTo>
                  <a:pt x="8705" y="5514"/>
                  <a:pt x="8707" y="5514"/>
                  <a:pt x="8709" y="5514"/>
                </a:cubicBezTo>
                <a:cubicBezTo>
                  <a:pt x="8772" y="5514"/>
                  <a:pt x="8825" y="5464"/>
                  <a:pt x="8828" y="5399"/>
                </a:cubicBezTo>
                <a:cubicBezTo>
                  <a:pt x="8842" y="5135"/>
                  <a:pt x="8893" y="4938"/>
                  <a:pt x="8978" y="4821"/>
                </a:cubicBezTo>
                <a:cubicBezTo>
                  <a:pt x="8972" y="4944"/>
                  <a:pt x="8961" y="5167"/>
                  <a:pt x="8952" y="5395"/>
                </a:cubicBezTo>
                <a:cubicBezTo>
                  <a:pt x="8951" y="5399"/>
                  <a:pt x="8950" y="5403"/>
                  <a:pt x="8950" y="5407"/>
                </a:cubicBezTo>
                <a:lnTo>
                  <a:pt x="8854" y="6776"/>
                </a:lnTo>
                <a:cubicBezTo>
                  <a:pt x="8848" y="6863"/>
                  <a:pt x="8912" y="6938"/>
                  <a:pt x="8998" y="6944"/>
                </a:cubicBezTo>
                <a:cubicBezTo>
                  <a:pt x="9002" y="6944"/>
                  <a:pt x="9005" y="6944"/>
                  <a:pt x="9009" y="6944"/>
                </a:cubicBezTo>
                <a:cubicBezTo>
                  <a:pt x="9090" y="6944"/>
                  <a:pt x="9158" y="6881"/>
                  <a:pt x="9163" y="6798"/>
                </a:cubicBezTo>
                <a:lnTo>
                  <a:pt x="9239" y="5720"/>
                </a:lnTo>
                <a:cubicBezTo>
                  <a:pt x="9251" y="5717"/>
                  <a:pt x="9262" y="5714"/>
                  <a:pt x="9273" y="5714"/>
                </a:cubicBezTo>
                <a:cubicBezTo>
                  <a:pt x="9284" y="5714"/>
                  <a:pt x="9296" y="5716"/>
                  <a:pt x="9307" y="5717"/>
                </a:cubicBezTo>
                <a:lnTo>
                  <a:pt x="9377" y="6807"/>
                </a:lnTo>
                <a:cubicBezTo>
                  <a:pt x="9382" y="6890"/>
                  <a:pt x="9451" y="6954"/>
                  <a:pt x="9532" y="6954"/>
                </a:cubicBezTo>
                <a:cubicBezTo>
                  <a:pt x="9535" y="6954"/>
                  <a:pt x="9539" y="6954"/>
                  <a:pt x="9542" y="6954"/>
                </a:cubicBezTo>
                <a:cubicBezTo>
                  <a:pt x="9628" y="6948"/>
                  <a:pt x="9692" y="6873"/>
                  <a:pt x="9687" y="6787"/>
                </a:cubicBezTo>
                <a:lnTo>
                  <a:pt x="9604" y="5493"/>
                </a:lnTo>
                <a:cubicBezTo>
                  <a:pt x="9604" y="5486"/>
                  <a:pt x="9602" y="5479"/>
                  <a:pt x="9601" y="5472"/>
                </a:cubicBezTo>
                <a:cubicBezTo>
                  <a:pt x="9594" y="5274"/>
                  <a:pt x="9571" y="4981"/>
                  <a:pt x="9559" y="4821"/>
                </a:cubicBezTo>
                <a:cubicBezTo>
                  <a:pt x="9645" y="4939"/>
                  <a:pt x="9694" y="5134"/>
                  <a:pt x="9700" y="5396"/>
                </a:cubicBezTo>
                <a:cubicBezTo>
                  <a:pt x="9701" y="5462"/>
                  <a:pt x="9754" y="5514"/>
                  <a:pt x="9822" y="5514"/>
                </a:cubicBezTo>
                <a:cubicBezTo>
                  <a:pt x="9888" y="5513"/>
                  <a:pt x="9940" y="5458"/>
                  <a:pt x="9939" y="5391"/>
                </a:cubicBezTo>
                <a:cubicBezTo>
                  <a:pt x="9931" y="4988"/>
                  <a:pt x="9831" y="4709"/>
                  <a:pt x="9642" y="4561"/>
                </a:cubicBezTo>
                <a:close/>
                <a:moveTo>
                  <a:pt x="5448" y="2261"/>
                </a:moveTo>
                <a:cubicBezTo>
                  <a:pt x="6065" y="2261"/>
                  <a:pt x="6566" y="1755"/>
                  <a:pt x="6566" y="1130"/>
                </a:cubicBezTo>
                <a:cubicBezTo>
                  <a:pt x="6566" y="506"/>
                  <a:pt x="6065" y="0"/>
                  <a:pt x="5448" y="0"/>
                </a:cubicBezTo>
                <a:cubicBezTo>
                  <a:pt x="4832" y="0"/>
                  <a:pt x="4332" y="506"/>
                  <a:pt x="4332" y="1130"/>
                </a:cubicBezTo>
                <a:cubicBezTo>
                  <a:pt x="4332" y="1755"/>
                  <a:pt x="4832" y="2261"/>
                  <a:pt x="5448" y="2261"/>
                </a:cubicBezTo>
                <a:close/>
                <a:moveTo>
                  <a:pt x="9566" y="9187"/>
                </a:moveTo>
                <a:cubicBezTo>
                  <a:pt x="9566" y="8589"/>
                  <a:pt x="8569" y="8079"/>
                  <a:pt x="7146" y="7846"/>
                </a:cubicBezTo>
                <a:lnTo>
                  <a:pt x="7197" y="8282"/>
                </a:lnTo>
                <a:cubicBezTo>
                  <a:pt x="7559" y="8431"/>
                  <a:pt x="7781" y="8624"/>
                  <a:pt x="7781" y="8836"/>
                </a:cubicBezTo>
                <a:cubicBezTo>
                  <a:pt x="7781" y="9120"/>
                  <a:pt x="7386" y="9369"/>
                  <a:pt x="6788" y="9523"/>
                </a:cubicBezTo>
                <a:lnTo>
                  <a:pt x="6553" y="5860"/>
                </a:lnTo>
                <a:cubicBezTo>
                  <a:pt x="6552" y="5836"/>
                  <a:pt x="6547" y="5814"/>
                  <a:pt x="6542" y="5791"/>
                </a:cubicBezTo>
                <a:cubicBezTo>
                  <a:pt x="6519" y="5139"/>
                  <a:pt x="6446" y="4174"/>
                  <a:pt x="6403" y="3649"/>
                </a:cubicBezTo>
                <a:cubicBezTo>
                  <a:pt x="6689" y="4036"/>
                  <a:pt x="6850" y="4677"/>
                  <a:pt x="6867" y="5540"/>
                </a:cubicBezTo>
                <a:cubicBezTo>
                  <a:pt x="6872" y="5758"/>
                  <a:pt x="7047" y="5931"/>
                  <a:pt x="7269" y="5931"/>
                </a:cubicBezTo>
                <a:cubicBezTo>
                  <a:pt x="7487" y="5926"/>
                  <a:pt x="7660" y="5744"/>
                  <a:pt x="7655" y="5524"/>
                </a:cubicBezTo>
                <a:cubicBezTo>
                  <a:pt x="7628" y="4200"/>
                  <a:pt x="7299" y="3281"/>
                  <a:pt x="6677" y="2794"/>
                </a:cubicBezTo>
                <a:cubicBezTo>
                  <a:pt x="6515" y="2666"/>
                  <a:pt x="6346" y="2557"/>
                  <a:pt x="6150" y="2489"/>
                </a:cubicBezTo>
                <a:cubicBezTo>
                  <a:pt x="5969" y="2425"/>
                  <a:pt x="5778" y="2390"/>
                  <a:pt x="5587" y="2376"/>
                </a:cubicBezTo>
                <a:lnTo>
                  <a:pt x="5875" y="5440"/>
                </a:lnTo>
                <a:lnTo>
                  <a:pt x="5459" y="5934"/>
                </a:lnTo>
                <a:lnTo>
                  <a:pt x="4983" y="5440"/>
                </a:lnTo>
                <a:lnTo>
                  <a:pt x="5344" y="2372"/>
                </a:lnTo>
                <a:cubicBezTo>
                  <a:pt x="5135" y="2379"/>
                  <a:pt x="4926" y="2413"/>
                  <a:pt x="4729" y="2484"/>
                </a:cubicBezTo>
                <a:cubicBezTo>
                  <a:pt x="4648" y="2513"/>
                  <a:pt x="4570" y="2548"/>
                  <a:pt x="4496" y="2592"/>
                </a:cubicBezTo>
                <a:cubicBezTo>
                  <a:pt x="4366" y="2669"/>
                  <a:pt x="4247" y="2762"/>
                  <a:pt x="4134" y="2863"/>
                </a:cubicBezTo>
                <a:cubicBezTo>
                  <a:pt x="3578" y="3362"/>
                  <a:pt x="3276" y="4228"/>
                  <a:pt x="3213" y="5512"/>
                </a:cubicBezTo>
                <a:cubicBezTo>
                  <a:pt x="3202" y="5732"/>
                  <a:pt x="3369" y="5919"/>
                  <a:pt x="3586" y="5930"/>
                </a:cubicBezTo>
                <a:cubicBezTo>
                  <a:pt x="3593" y="5931"/>
                  <a:pt x="3600" y="5931"/>
                  <a:pt x="3606" y="5931"/>
                </a:cubicBezTo>
                <a:cubicBezTo>
                  <a:pt x="3815" y="5931"/>
                  <a:pt x="3989" y="5765"/>
                  <a:pt x="4000" y="5552"/>
                </a:cubicBezTo>
                <a:cubicBezTo>
                  <a:pt x="4043" y="4683"/>
                  <a:pt x="4213" y="4034"/>
                  <a:pt x="4493" y="3649"/>
                </a:cubicBezTo>
                <a:cubicBezTo>
                  <a:pt x="4473" y="4053"/>
                  <a:pt x="4437" y="4787"/>
                  <a:pt x="4406" y="5536"/>
                </a:cubicBezTo>
                <a:cubicBezTo>
                  <a:pt x="4404" y="5550"/>
                  <a:pt x="4400" y="5563"/>
                  <a:pt x="4399" y="5577"/>
                </a:cubicBezTo>
                <a:lnTo>
                  <a:pt x="4121" y="9550"/>
                </a:lnTo>
                <a:cubicBezTo>
                  <a:pt x="3469" y="9398"/>
                  <a:pt x="3036" y="9136"/>
                  <a:pt x="3036" y="8836"/>
                </a:cubicBezTo>
                <a:cubicBezTo>
                  <a:pt x="3036" y="8606"/>
                  <a:pt x="3298" y="8398"/>
                  <a:pt x="3715" y="8245"/>
                </a:cubicBezTo>
                <a:lnTo>
                  <a:pt x="3745" y="7843"/>
                </a:lnTo>
                <a:cubicBezTo>
                  <a:pt x="2309" y="8075"/>
                  <a:pt x="1301" y="8586"/>
                  <a:pt x="1301" y="9187"/>
                </a:cubicBezTo>
                <a:cubicBezTo>
                  <a:pt x="1301" y="9666"/>
                  <a:pt x="1867" y="9963"/>
                  <a:pt x="2241" y="10125"/>
                </a:cubicBezTo>
                <a:cubicBezTo>
                  <a:pt x="2579" y="10272"/>
                  <a:pt x="2936" y="10374"/>
                  <a:pt x="3295" y="10452"/>
                </a:cubicBezTo>
                <a:cubicBezTo>
                  <a:pt x="3509" y="10498"/>
                  <a:pt x="3725" y="10536"/>
                  <a:pt x="3942" y="10566"/>
                </a:cubicBezTo>
                <a:cubicBezTo>
                  <a:pt x="4438" y="10635"/>
                  <a:pt x="4931" y="10667"/>
                  <a:pt x="5434" y="10667"/>
                </a:cubicBezTo>
                <a:cubicBezTo>
                  <a:pt x="5609" y="10667"/>
                  <a:pt x="5784" y="10662"/>
                  <a:pt x="5959" y="10654"/>
                </a:cubicBezTo>
                <a:cubicBezTo>
                  <a:pt x="6767" y="10615"/>
                  <a:pt x="7596" y="10506"/>
                  <a:pt x="8368" y="10227"/>
                </a:cubicBezTo>
                <a:cubicBezTo>
                  <a:pt x="8794" y="10073"/>
                  <a:pt x="9463" y="9799"/>
                  <a:pt x="9557" y="9286"/>
                </a:cubicBezTo>
                <a:cubicBezTo>
                  <a:pt x="9563" y="9253"/>
                  <a:pt x="9566" y="9220"/>
                  <a:pt x="9566" y="9187"/>
                </a:cubicBezTo>
                <a:close/>
                <a:moveTo>
                  <a:pt x="5409" y="9687"/>
                </a:moveTo>
                <a:cubicBezTo>
                  <a:pt x="5316" y="9687"/>
                  <a:pt x="5226" y="9685"/>
                  <a:pt x="5136" y="9681"/>
                </a:cubicBezTo>
                <a:lnTo>
                  <a:pt x="5351" y="6608"/>
                </a:lnTo>
                <a:cubicBezTo>
                  <a:pt x="5390" y="6597"/>
                  <a:pt x="5429" y="6588"/>
                  <a:pt x="5462" y="6588"/>
                </a:cubicBezTo>
                <a:cubicBezTo>
                  <a:pt x="5501" y="6588"/>
                  <a:pt x="5539" y="6595"/>
                  <a:pt x="5577" y="6599"/>
                </a:cubicBezTo>
                <a:lnTo>
                  <a:pt x="5773" y="9671"/>
                </a:lnTo>
                <a:cubicBezTo>
                  <a:pt x="5653" y="9678"/>
                  <a:pt x="5535" y="9687"/>
                  <a:pt x="5409" y="9687"/>
                </a:cubicBezTo>
                <a:close/>
                <a:moveTo>
                  <a:pt x="9863" y="6751"/>
                </a:moveTo>
                <a:cubicBezTo>
                  <a:pt x="9985" y="6801"/>
                  <a:pt x="10061" y="6867"/>
                  <a:pt x="10061" y="6939"/>
                </a:cubicBezTo>
                <a:cubicBezTo>
                  <a:pt x="10061" y="7043"/>
                  <a:pt x="9905" y="7134"/>
                  <a:pt x="9674" y="7185"/>
                </a:cubicBezTo>
                <a:cubicBezTo>
                  <a:pt x="9657" y="7190"/>
                  <a:pt x="9638" y="7195"/>
                  <a:pt x="9619" y="7197"/>
                </a:cubicBezTo>
                <a:cubicBezTo>
                  <a:pt x="9614" y="7198"/>
                  <a:pt x="9609" y="7198"/>
                  <a:pt x="9605" y="7198"/>
                </a:cubicBezTo>
                <a:cubicBezTo>
                  <a:pt x="9499" y="7217"/>
                  <a:pt x="9382" y="7228"/>
                  <a:pt x="9255" y="7228"/>
                </a:cubicBezTo>
                <a:cubicBezTo>
                  <a:pt x="8811" y="7228"/>
                  <a:pt x="8451" y="7098"/>
                  <a:pt x="8451" y="6939"/>
                </a:cubicBezTo>
                <a:cubicBezTo>
                  <a:pt x="8451" y="6861"/>
                  <a:pt x="8539" y="6790"/>
                  <a:pt x="8681" y="6739"/>
                </a:cubicBezTo>
                <a:lnTo>
                  <a:pt x="8691" y="6602"/>
                </a:lnTo>
                <a:cubicBezTo>
                  <a:pt x="8203" y="6681"/>
                  <a:pt x="7861" y="6854"/>
                  <a:pt x="7861" y="7058"/>
                </a:cubicBezTo>
                <a:cubicBezTo>
                  <a:pt x="7861" y="7335"/>
                  <a:pt x="8489" y="7560"/>
                  <a:pt x="9264" y="7560"/>
                </a:cubicBezTo>
                <a:cubicBezTo>
                  <a:pt x="10039" y="7560"/>
                  <a:pt x="10667" y="7335"/>
                  <a:pt x="10667" y="7058"/>
                </a:cubicBezTo>
                <a:cubicBezTo>
                  <a:pt x="10667" y="6855"/>
                  <a:pt x="10328" y="6682"/>
                  <a:pt x="9845" y="6603"/>
                </a:cubicBezTo>
                <a:lnTo>
                  <a:pt x="9863" y="6751"/>
                </a:lnTo>
                <a:close/>
                <a:moveTo>
                  <a:pt x="1068" y="4056"/>
                </a:moveTo>
                <a:cubicBezTo>
                  <a:pt x="1068" y="3866"/>
                  <a:pt x="1220" y="3713"/>
                  <a:pt x="1407" y="3713"/>
                </a:cubicBezTo>
                <a:cubicBezTo>
                  <a:pt x="1594" y="3713"/>
                  <a:pt x="1747" y="3866"/>
                  <a:pt x="1747" y="4056"/>
                </a:cubicBezTo>
                <a:cubicBezTo>
                  <a:pt x="1747" y="4246"/>
                  <a:pt x="1594" y="4399"/>
                  <a:pt x="1407" y="4399"/>
                </a:cubicBezTo>
                <a:cubicBezTo>
                  <a:pt x="1220" y="4399"/>
                  <a:pt x="1068" y="4246"/>
                  <a:pt x="1068" y="4056"/>
                </a:cubicBezTo>
                <a:close/>
                <a:moveTo>
                  <a:pt x="1780" y="4561"/>
                </a:moveTo>
                <a:cubicBezTo>
                  <a:pt x="1731" y="4523"/>
                  <a:pt x="1680" y="4489"/>
                  <a:pt x="1620" y="4469"/>
                </a:cubicBezTo>
                <a:cubicBezTo>
                  <a:pt x="1565" y="4449"/>
                  <a:pt x="1507" y="4439"/>
                  <a:pt x="1449" y="4434"/>
                </a:cubicBezTo>
                <a:lnTo>
                  <a:pt x="1537" y="5365"/>
                </a:lnTo>
                <a:lnTo>
                  <a:pt x="1410" y="5515"/>
                </a:lnTo>
                <a:lnTo>
                  <a:pt x="1266" y="5365"/>
                </a:lnTo>
                <a:lnTo>
                  <a:pt x="1376" y="4433"/>
                </a:lnTo>
                <a:cubicBezTo>
                  <a:pt x="1312" y="4435"/>
                  <a:pt x="1248" y="4446"/>
                  <a:pt x="1189" y="4467"/>
                </a:cubicBezTo>
                <a:cubicBezTo>
                  <a:pt x="1164" y="4476"/>
                  <a:pt x="1140" y="4487"/>
                  <a:pt x="1118" y="4500"/>
                </a:cubicBezTo>
                <a:cubicBezTo>
                  <a:pt x="1078" y="4523"/>
                  <a:pt x="1042" y="4551"/>
                  <a:pt x="1008" y="4582"/>
                </a:cubicBezTo>
                <a:cubicBezTo>
                  <a:pt x="839" y="4734"/>
                  <a:pt x="747" y="4997"/>
                  <a:pt x="728" y="5387"/>
                </a:cubicBezTo>
                <a:cubicBezTo>
                  <a:pt x="725" y="5454"/>
                  <a:pt x="775" y="5511"/>
                  <a:pt x="841" y="5514"/>
                </a:cubicBezTo>
                <a:cubicBezTo>
                  <a:pt x="843" y="5514"/>
                  <a:pt x="845" y="5514"/>
                  <a:pt x="848" y="5514"/>
                </a:cubicBezTo>
                <a:cubicBezTo>
                  <a:pt x="911" y="5514"/>
                  <a:pt x="964" y="5464"/>
                  <a:pt x="967" y="5399"/>
                </a:cubicBezTo>
                <a:cubicBezTo>
                  <a:pt x="980" y="5135"/>
                  <a:pt x="1032" y="4938"/>
                  <a:pt x="1117" y="4821"/>
                </a:cubicBezTo>
                <a:cubicBezTo>
                  <a:pt x="1111" y="4944"/>
                  <a:pt x="1100" y="5167"/>
                  <a:pt x="1090" y="5395"/>
                </a:cubicBezTo>
                <a:cubicBezTo>
                  <a:pt x="1090" y="5399"/>
                  <a:pt x="1089" y="5403"/>
                  <a:pt x="1088" y="5407"/>
                </a:cubicBezTo>
                <a:lnTo>
                  <a:pt x="993" y="6776"/>
                </a:lnTo>
                <a:cubicBezTo>
                  <a:pt x="987" y="6863"/>
                  <a:pt x="1051" y="6938"/>
                  <a:pt x="1136" y="6944"/>
                </a:cubicBezTo>
                <a:cubicBezTo>
                  <a:pt x="1140" y="6944"/>
                  <a:pt x="1144" y="6944"/>
                  <a:pt x="1148" y="6944"/>
                </a:cubicBezTo>
                <a:cubicBezTo>
                  <a:pt x="1228" y="6944"/>
                  <a:pt x="1296" y="6881"/>
                  <a:pt x="1302" y="6798"/>
                </a:cubicBezTo>
                <a:lnTo>
                  <a:pt x="1378" y="5720"/>
                </a:lnTo>
                <a:cubicBezTo>
                  <a:pt x="1389" y="5717"/>
                  <a:pt x="1401" y="5714"/>
                  <a:pt x="1411" y="5714"/>
                </a:cubicBezTo>
                <a:cubicBezTo>
                  <a:pt x="1423" y="5714"/>
                  <a:pt x="1435" y="5716"/>
                  <a:pt x="1446" y="5717"/>
                </a:cubicBezTo>
                <a:lnTo>
                  <a:pt x="1516" y="6807"/>
                </a:lnTo>
                <a:cubicBezTo>
                  <a:pt x="1521" y="6890"/>
                  <a:pt x="1589" y="6954"/>
                  <a:pt x="1671" y="6954"/>
                </a:cubicBezTo>
                <a:cubicBezTo>
                  <a:pt x="1674" y="6954"/>
                  <a:pt x="1677" y="6954"/>
                  <a:pt x="1681" y="6954"/>
                </a:cubicBezTo>
                <a:cubicBezTo>
                  <a:pt x="1766" y="6948"/>
                  <a:pt x="1831" y="6873"/>
                  <a:pt x="1826" y="6787"/>
                </a:cubicBezTo>
                <a:lnTo>
                  <a:pt x="1743" y="5493"/>
                </a:lnTo>
                <a:cubicBezTo>
                  <a:pt x="1742" y="5486"/>
                  <a:pt x="1741" y="5479"/>
                  <a:pt x="1739" y="5472"/>
                </a:cubicBezTo>
                <a:cubicBezTo>
                  <a:pt x="1732" y="5274"/>
                  <a:pt x="1710" y="4981"/>
                  <a:pt x="1697" y="4821"/>
                </a:cubicBezTo>
                <a:cubicBezTo>
                  <a:pt x="1784" y="4939"/>
                  <a:pt x="1833" y="5134"/>
                  <a:pt x="1838" y="5396"/>
                </a:cubicBezTo>
                <a:cubicBezTo>
                  <a:pt x="1840" y="5462"/>
                  <a:pt x="1893" y="5514"/>
                  <a:pt x="1960" y="5514"/>
                </a:cubicBezTo>
                <a:cubicBezTo>
                  <a:pt x="2027" y="5513"/>
                  <a:pt x="2079" y="5458"/>
                  <a:pt x="2078" y="5391"/>
                </a:cubicBezTo>
                <a:cubicBezTo>
                  <a:pt x="2069" y="4988"/>
                  <a:pt x="1969" y="4709"/>
                  <a:pt x="1780" y="4561"/>
                </a:cubicBezTo>
                <a:close/>
                <a:moveTo>
                  <a:pt x="2002" y="6751"/>
                </a:moveTo>
                <a:cubicBezTo>
                  <a:pt x="2124" y="6801"/>
                  <a:pt x="2200" y="6867"/>
                  <a:pt x="2200" y="6939"/>
                </a:cubicBezTo>
                <a:cubicBezTo>
                  <a:pt x="2200" y="7043"/>
                  <a:pt x="2044" y="7134"/>
                  <a:pt x="1813" y="7185"/>
                </a:cubicBezTo>
                <a:cubicBezTo>
                  <a:pt x="1795" y="7190"/>
                  <a:pt x="1777" y="7195"/>
                  <a:pt x="1758" y="7197"/>
                </a:cubicBezTo>
                <a:cubicBezTo>
                  <a:pt x="1753" y="7198"/>
                  <a:pt x="1748" y="7198"/>
                  <a:pt x="1743" y="7198"/>
                </a:cubicBezTo>
                <a:cubicBezTo>
                  <a:pt x="1637" y="7217"/>
                  <a:pt x="1520" y="7228"/>
                  <a:pt x="1394" y="7228"/>
                </a:cubicBezTo>
                <a:cubicBezTo>
                  <a:pt x="950" y="7228"/>
                  <a:pt x="589" y="7098"/>
                  <a:pt x="589" y="6939"/>
                </a:cubicBezTo>
                <a:cubicBezTo>
                  <a:pt x="589" y="6861"/>
                  <a:pt x="678" y="6790"/>
                  <a:pt x="820" y="6739"/>
                </a:cubicBezTo>
                <a:lnTo>
                  <a:pt x="830" y="6602"/>
                </a:lnTo>
                <a:cubicBezTo>
                  <a:pt x="342" y="6681"/>
                  <a:pt x="0" y="6854"/>
                  <a:pt x="0" y="7058"/>
                </a:cubicBezTo>
                <a:cubicBezTo>
                  <a:pt x="0" y="7335"/>
                  <a:pt x="628" y="7560"/>
                  <a:pt x="1403" y="7560"/>
                </a:cubicBezTo>
                <a:cubicBezTo>
                  <a:pt x="2177" y="7560"/>
                  <a:pt x="2805" y="7335"/>
                  <a:pt x="2805" y="7058"/>
                </a:cubicBezTo>
                <a:cubicBezTo>
                  <a:pt x="2805" y="6855"/>
                  <a:pt x="2467" y="6682"/>
                  <a:pt x="1984" y="6603"/>
                </a:cubicBezTo>
                <a:lnTo>
                  <a:pt x="2002" y="67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5" name="肘形连接符 1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DB7DCBA-E253-40DE-AA8A-324BD987E1D9}"/>
              </a:ext>
            </a:extLst>
          </p:cNvPr>
          <p:cNvCxnSpPr>
            <a:stCxn id="52" idx="0"/>
            <a:endCxn id="38" idx="2"/>
          </p:cNvCxnSpPr>
          <p:nvPr/>
        </p:nvCxnSpPr>
        <p:spPr>
          <a:xfrm rot="5400000" flipH="1" flipV="1">
            <a:off x="2887154" y="1601239"/>
            <a:ext cx="1659332" cy="4242641"/>
          </a:xfrm>
          <a:prstGeom prst="bentConnector2">
            <a:avLst/>
          </a:prstGeom>
          <a:ln w="28575" cap="rnd">
            <a:solidFill>
              <a:schemeClr val="tx2">
                <a:lumMod val="20000"/>
                <a:lumOff val="80000"/>
              </a:schemeClr>
            </a:solidFill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肘形连接符 1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1997271-D660-4F74-9F1F-C990A3A230FE}"/>
              </a:ext>
            </a:extLst>
          </p:cNvPr>
          <p:cNvCxnSpPr>
            <a:stCxn id="50" idx="0"/>
            <a:endCxn id="38" idx="2"/>
          </p:cNvCxnSpPr>
          <p:nvPr/>
        </p:nvCxnSpPr>
        <p:spPr>
          <a:xfrm rot="5400000" flipH="1" flipV="1">
            <a:off x="4117823" y="1865267"/>
            <a:ext cx="692691" cy="2747945"/>
          </a:xfrm>
          <a:prstGeom prst="bentConnector2">
            <a:avLst/>
          </a:prstGeom>
          <a:ln w="28575" cap="rnd">
            <a:solidFill>
              <a:schemeClr val="tx2">
                <a:lumMod val="20000"/>
                <a:lumOff val="80000"/>
              </a:schemeClr>
            </a:solidFill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肘形连接符 1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423DFAD-434D-44C9-A48E-F34CF3C32EC0}"/>
              </a:ext>
            </a:extLst>
          </p:cNvPr>
          <p:cNvCxnSpPr>
            <a:stCxn id="48" idx="0"/>
            <a:endCxn id="38" idx="2"/>
          </p:cNvCxnSpPr>
          <p:nvPr/>
        </p:nvCxnSpPr>
        <p:spPr>
          <a:xfrm rot="5400000" flipH="1" flipV="1">
            <a:off x="4387321" y="3101406"/>
            <a:ext cx="1659332" cy="1242307"/>
          </a:xfrm>
          <a:prstGeom prst="bentConnector2">
            <a:avLst/>
          </a:prstGeom>
          <a:ln w="28575" cap="rnd">
            <a:solidFill>
              <a:schemeClr val="tx2">
                <a:lumMod val="20000"/>
                <a:lumOff val="80000"/>
              </a:schemeClr>
            </a:solidFill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肘形连接符 1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4A1BA47-EA80-420C-ABBE-E9A7BE72B475}"/>
              </a:ext>
            </a:extLst>
          </p:cNvPr>
          <p:cNvCxnSpPr>
            <a:stCxn id="38" idx="6"/>
            <a:endCxn id="46" idx="0"/>
          </p:cNvCxnSpPr>
          <p:nvPr/>
        </p:nvCxnSpPr>
        <p:spPr>
          <a:xfrm>
            <a:off x="6380464" y="2892893"/>
            <a:ext cx="1215702" cy="1659332"/>
          </a:xfrm>
          <a:prstGeom prst="bentConnector2">
            <a:avLst/>
          </a:prstGeom>
          <a:ln w="28575" cap="rnd">
            <a:solidFill>
              <a:schemeClr val="tx2">
                <a:lumMod val="20000"/>
                <a:lumOff val="80000"/>
              </a:schemeClr>
            </a:solidFill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1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B9A9C6A-3E20-4F59-87BE-B5735CC5705D}"/>
              </a:ext>
            </a:extLst>
          </p:cNvPr>
          <p:cNvCxnSpPr>
            <a:stCxn id="38" idx="6"/>
            <a:endCxn id="44" idx="0"/>
          </p:cNvCxnSpPr>
          <p:nvPr/>
        </p:nvCxnSpPr>
        <p:spPr>
          <a:xfrm>
            <a:off x="6380464" y="2892893"/>
            <a:ext cx="2710398" cy="692691"/>
          </a:xfrm>
          <a:prstGeom prst="bentConnector2">
            <a:avLst/>
          </a:prstGeom>
          <a:ln w="28575" cap="rnd">
            <a:solidFill>
              <a:schemeClr val="tx2">
                <a:lumMod val="20000"/>
                <a:lumOff val="80000"/>
              </a:schemeClr>
            </a:solidFill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肘形连接符 1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A8C22E8-5A8A-49D1-AAFE-6FD9B5B53A30}"/>
              </a:ext>
            </a:extLst>
          </p:cNvPr>
          <p:cNvCxnSpPr>
            <a:stCxn id="38" idx="6"/>
            <a:endCxn id="42" idx="0"/>
          </p:cNvCxnSpPr>
          <p:nvPr/>
        </p:nvCxnSpPr>
        <p:spPr>
          <a:xfrm>
            <a:off x="6380464" y="2892893"/>
            <a:ext cx="4216036" cy="1659332"/>
          </a:xfrm>
          <a:prstGeom prst="bentConnector2">
            <a:avLst/>
          </a:prstGeom>
          <a:ln w="28575" cap="rnd">
            <a:solidFill>
              <a:schemeClr val="tx2">
                <a:lumMod val="20000"/>
                <a:lumOff val="80000"/>
              </a:schemeClr>
            </a:solidFill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iṣ1î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E4595E7-0FF0-4838-A96C-909984FD6A7F}"/>
              </a:ext>
            </a:extLst>
          </p:cNvPr>
          <p:cNvSpPr/>
          <p:nvPr/>
        </p:nvSpPr>
        <p:spPr bwMode="auto">
          <a:xfrm>
            <a:off x="759925" y="5445936"/>
            <a:ext cx="1691075" cy="638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</p:txBody>
      </p:sp>
      <p:sp>
        <p:nvSpPr>
          <p:cNvPr id="22" name="íŝḻî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F71F7E1-6451-4C2F-8D1F-267AE2D9D53D}"/>
              </a:ext>
            </a:extLst>
          </p:cNvPr>
          <p:cNvSpPr txBox="1"/>
          <p:nvPr/>
        </p:nvSpPr>
        <p:spPr bwMode="auto">
          <a:xfrm>
            <a:off x="759925" y="5064984"/>
            <a:ext cx="1691075" cy="38095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/>
              <a:t>Text here</a:t>
            </a:r>
          </a:p>
        </p:txBody>
      </p:sp>
      <p:sp>
        <p:nvSpPr>
          <p:cNvPr id="23" name="îŝľï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5149C1A-D530-4055-8DFE-7F33B8C4517C}"/>
              </a:ext>
            </a:extLst>
          </p:cNvPr>
          <p:cNvSpPr/>
          <p:nvPr/>
        </p:nvSpPr>
        <p:spPr bwMode="auto">
          <a:xfrm>
            <a:off x="3729925" y="5445936"/>
            <a:ext cx="1691075" cy="638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</p:txBody>
      </p:sp>
      <p:sp>
        <p:nvSpPr>
          <p:cNvPr id="24" name="îŝl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864CF81-3BB3-45D3-8CBD-B9CDEBB95D56}"/>
              </a:ext>
            </a:extLst>
          </p:cNvPr>
          <p:cNvSpPr txBox="1"/>
          <p:nvPr/>
        </p:nvSpPr>
        <p:spPr bwMode="auto">
          <a:xfrm>
            <a:off x="3729925" y="5064984"/>
            <a:ext cx="1691075" cy="38095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/>
              <a:t>Text here</a:t>
            </a:r>
          </a:p>
        </p:txBody>
      </p:sp>
      <p:sp>
        <p:nvSpPr>
          <p:cNvPr id="25" name="íṣľí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856DFD1-94CA-403A-AE6B-ED8DC615DE15}"/>
              </a:ext>
            </a:extLst>
          </p:cNvPr>
          <p:cNvSpPr/>
          <p:nvPr/>
        </p:nvSpPr>
        <p:spPr bwMode="auto">
          <a:xfrm>
            <a:off x="6744925" y="5445936"/>
            <a:ext cx="1691075" cy="638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</p:txBody>
      </p:sp>
      <p:sp>
        <p:nvSpPr>
          <p:cNvPr id="26" name="îşlî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AAB263D-7407-418F-91B3-38D5C778F5F7}"/>
              </a:ext>
            </a:extLst>
          </p:cNvPr>
          <p:cNvSpPr txBox="1"/>
          <p:nvPr/>
        </p:nvSpPr>
        <p:spPr bwMode="auto">
          <a:xfrm>
            <a:off x="6744925" y="5064984"/>
            <a:ext cx="1691075" cy="38095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/>
              <a:t>Text here</a:t>
            </a:r>
          </a:p>
        </p:txBody>
      </p:sp>
      <p:sp>
        <p:nvSpPr>
          <p:cNvPr id="27" name="íṣli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0DA8484-0515-45BA-8B3F-A7601106BA14}"/>
              </a:ext>
            </a:extLst>
          </p:cNvPr>
          <p:cNvSpPr/>
          <p:nvPr/>
        </p:nvSpPr>
        <p:spPr bwMode="auto">
          <a:xfrm>
            <a:off x="9759925" y="5445936"/>
            <a:ext cx="1691075" cy="638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</p:txBody>
      </p:sp>
      <p:sp>
        <p:nvSpPr>
          <p:cNvPr id="28" name="îṩḻï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BDD9850-52B0-4091-9728-8CC26DFCD0A6}"/>
              </a:ext>
            </a:extLst>
          </p:cNvPr>
          <p:cNvSpPr txBox="1"/>
          <p:nvPr/>
        </p:nvSpPr>
        <p:spPr bwMode="auto">
          <a:xfrm>
            <a:off x="9759925" y="5064984"/>
            <a:ext cx="1691075" cy="38095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/>
              <a:t>Text here</a:t>
            </a:r>
          </a:p>
        </p:txBody>
      </p:sp>
      <p:sp>
        <p:nvSpPr>
          <p:cNvPr id="29" name="ïṡļî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C2A205A-4C04-4D80-A922-04FC0F0CBA65}"/>
              </a:ext>
            </a:extLst>
          </p:cNvPr>
          <p:cNvSpPr/>
          <p:nvPr/>
        </p:nvSpPr>
        <p:spPr bwMode="auto">
          <a:xfrm>
            <a:off x="2226000" y="4468445"/>
            <a:ext cx="1691075" cy="638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</p:txBody>
      </p:sp>
      <p:sp>
        <p:nvSpPr>
          <p:cNvPr id="30" name="íšḻî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18F26C9-F20D-4794-947F-40BDD3056AEE}"/>
              </a:ext>
            </a:extLst>
          </p:cNvPr>
          <p:cNvSpPr txBox="1"/>
          <p:nvPr/>
        </p:nvSpPr>
        <p:spPr bwMode="auto">
          <a:xfrm>
            <a:off x="2226000" y="4087493"/>
            <a:ext cx="1691075" cy="38095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/>
              <a:t>Text here</a:t>
            </a:r>
          </a:p>
        </p:txBody>
      </p:sp>
      <p:sp>
        <p:nvSpPr>
          <p:cNvPr id="31" name="iš1í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81DC9E1-25F1-41B5-BE75-A9AA32263315}"/>
              </a:ext>
            </a:extLst>
          </p:cNvPr>
          <p:cNvSpPr/>
          <p:nvPr/>
        </p:nvSpPr>
        <p:spPr bwMode="auto">
          <a:xfrm>
            <a:off x="5259925" y="4468445"/>
            <a:ext cx="1691075" cy="638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</p:txBody>
      </p:sp>
      <p:sp>
        <p:nvSpPr>
          <p:cNvPr id="32" name="îşḷï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F3781BB-604A-49C0-A275-B427572DC54D}"/>
              </a:ext>
            </a:extLst>
          </p:cNvPr>
          <p:cNvSpPr txBox="1"/>
          <p:nvPr/>
        </p:nvSpPr>
        <p:spPr bwMode="auto">
          <a:xfrm>
            <a:off x="5259925" y="4087493"/>
            <a:ext cx="1691075" cy="38095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/>
              <a:t>Text here</a:t>
            </a:r>
          </a:p>
        </p:txBody>
      </p:sp>
      <p:sp>
        <p:nvSpPr>
          <p:cNvPr id="33" name="íṥľí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0BDCFAA-603B-4407-B927-845B84EC2507}"/>
              </a:ext>
            </a:extLst>
          </p:cNvPr>
          <p:cNvSpPr/>
          <p:nvPr/>
        </p:nvSpPr>
        <p:spPr bwMode="auto">
          <a:xfrm>
            <a:off x="8229925" y="4468445"/>
            <a:ext cx="1691075" cy="638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</p:txBody>
      </p:sp>
      <p:sp>
        <p:nvSpPr>
          <p:cNvPr id="34" name="îṥ1ï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6EE3DB4-7E5E-4742-A0DF-502BD2CB4DEE}"/>
              </a:ext>
            </a:extLst>
          </p:cNvPr>
          <p:cNvSpPr txBox="1"/>
          <p:nvPr/>
        </p:nvSpPr>
        <p:spPr bwMode="auto">
          <a:xfrm>
            <a:off x="8229925" y="4087493"/>
            <a:ext cx="1691075" cy="38095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76923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254376" y="3806825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255492" y="4702175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:p14="http://schemas.microsoft.com/office/powerpoint/2010/main" xmlns="" id="{04F69230-F3A6-4586-9371-A858F4763E9F}"/>
              </a:ext>
            </a:extLst>
          </p:cNvPr>
          <p:cNvSpPr txBox="1"/>
          <p:nvPr/>
        </p:nvSpPr>
        <p:spPr>
          <a:xfrm>
            <a:off x="3907060" y="4254500"/>
            <a:ext cx="1152080" cy="100169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60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262F17E-4C4A-46E3-97DF-F4F3EAA7E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9FB1DFF-F78F-4E7D-8245-768015ADF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9C7A7EE-2E56-46B5-A9D9-082B1C65D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6" name="îṡḷí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1E0A4C2-E7DE-40C4-8A4B-CECDB3F1C343}"/>
              </a:ext>
            </a:extLst>
          </p:cNvPr>
          <p:cNvSpPr/>
          <p:nvPr/>
        </p:nvSpPr>
        <p:spPr>
          <a:xfrm>
            <a:off x="-1" y="1120106"/>
            <a:ext cx="12188945" cy="2550771"/>
          </a:xfrm>
          <a:custGeom>
            <a:avLst/>
            <a:gdLst>
              <a:gd name="connsiteX0" fmla="*/ 0 w 12188945"/>
              <a:gd name="connsiteY0" fmla="*/ 0 h 2550771"/>
              <a:gd name="connsiteX1" fmla="*/ 12188945 w 12188945"/>
              <a:gd name="connsiteY1" fmla="*/ 0 h 2550771"/>
              <a:gd name="connsiteX2" fmla="*/ 12188945 w 12188945"/>
              <a:gd name="connsiteY2" fmla="*/ 1317140 h 2550771"/>
              <a:gd name="connsiteX3" fmla="*/ 6463532 w 12188945"/>
              <a:gd name="connsiteY3" fmla="*/ 2244361 h 2550771"/>
              <a:gd name="connsiteX4" fmla="*/ 3760419 w 12188945"/>
              <a:gd name="connsiteY4" fmla="*/ 2550771 h 2550771"/>
              <a:gd name="connsiteX5" fmla="*/ 0 w 12188945"/>
              <a:gd name="connsiteY5" fmla="*/ 2148442 h 2550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8945" h="2550771">
                <a:moveTo>
                  <a:pt x="0" y="0"/>
                </a:moveTo>
                <a:lnTo>
                  <a:pt x="12188945" y="0"/>
                </a:lnTo>
                <a:lnTo>
                  <a:pt x="12188945" y="1317140"/>
                </a:lnTo>
                <a:cubicBezTo>
                  <a:pt x="9854891" y="1317140"/>
                  <a:pt x="9376111" y="1482335"/>
                  <a:pt x="6463532" y="2244361"/>
                </a:cubicBezTo>
                <a:cubicBezTo>
                  <a:pt x="5595743" y="2470838"/>
                  <a:pt x="4653144" y="2550771"/>
                  <a:pt x="3760419" y="2550771"/>
                </a:cubicBezTo>
                <a:cubicBezTo>
                  <a:pt x="1750540" y="2550771"/>
                  <a:pt x="0" y="2148442"/>
                  <a:pt x="0" y="2148442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śḷî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59535AB-2396-4922-A239-084434D4E24B}"/>
              </a:ext>
            </a:extLst>
          </p:cNvPr>
          <p:cNvSpPr/>
          <p:nvPr/>
        </p:nvSpPr>
        <p:spPr>
          <a:xfrm>
            <a:off x="685484" y="1145178"/>
            <a:ext cx="10850564" cy="1781329"/>
          </a:xfrm>
          <a:custGeom>
            <a:avLst/>
            <a:gdLst>
              <a:gd name="connsiteX0" fmla="*/ 0 w 12188945"/>
              <a:gd name="connsiteY0" fmla="*/ 0 h 2550771"/>
              <a:gd name="connsiteX1" fmla="*/ 12188945 w 12188945"/>
              <a:gd name="connsiteY1" fmla="*/ 0 h 2550771"/>
              <a:gd name="connsiteX2" fmla="*/ 12188945 w 12188945"/>
              <a:gd name="connsiteY2" fmla="*/ 1317140 h 2550771"/>
              <a:gd name="connsiteX3" fmla="*/ 6463532 w 12188945"/>
              <a:gd name="connsiteY3" fmla="*/ 2244361 h 2550771"/>
              <a:gd name="connsiteX4" fmla="*/ 3760419 w 12188945"/>
              <a:gd name="connsiteY4" fmla="*/ 2550771 h 2550771"/>
              <a:gd name="connsiteX5" fmla="*/ 0 w 12188945"/>
              <a:gd name="connsiteY5" fmla="*/ 2148442 h 2550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8945" h="2550771">
                <a:moveTo>
                  <a:pt x="0" y="0"/>
                </a:moveTo>
                <a:lnTo>
                  <a:pt x="12188945" y="0"/>
                </a:lnTo>
                <a:lnTo>
                  <a:pt x="12188945" y="1317140"/>
                </a:lnTo>
                <a:cubicBezTo>
                  <a:pt x="9854891" y="1317140"/>
                  <a:pt x="9376111" y="1482335"/>
                  <a:pt x="6463532" y="2244361"/>
                </a:cubicBezTo>
                <a:cubicBezTo>
                  <a:pt x="5595743" y="2470838"/>
                  <a:pt x="4653144" y="2550771"/>
                  <a:pt x="3760419" y="2550771"/>
                </a:cubicBezTo>
                <a:cubicBezTo>
                  <a:pt x="1750540" y="2550771"/>
                  <a:pt x="0" y="2148442"/>
                  <a:pt x="0" y="214844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>
              <a:solidFill>
                <a:schemeClr val="dk1"/>
              </a:solidFill>
            </a:endParaRPr>
          </a:p>
        </p:txBody>
      </p:sp>
      <p:sp>
        <p:nvSpPr>
          <p:cNvPr id="35" name="iṧḻí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E21702D-BD10-4C6F-A021-2459D7718FF8}"/>
              </a:ext>
            </a:extLst>
          </p:cNvPr>
          <p:cNvSpPr/>
          <p:nvPr/>
        </p:nvSpPr>
        <p:spPr>
          <a:xfrm>
            <a:off x="1343471" y="3150555"/>
            <a:ext cx="792088" cy="79208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iŝḷïďé" title="ry6MHxwOH8WsTKLSa514qPVJnvhhWFnRDjZGIbRZNsFBp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5A0F92B-4FA1-41A5-86BD-EC9DE4C2F15B}"/>
              </a:ext>
            </a:extLst>
          </p:cNvPr>
          <p:cNvSpPr/>
          <p:nvPr/>
        </p:nvSpPr>
        <p:spPr bwMode="auto">
          <a:xfrm>
            <a:off x="1528160" y="3402368"/>
            <a:ext cx="422711" cy="288450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82270 w 607639"/>
              <a:gd name="connsiteY14" fmla="*/ 262926 h 414642"/>
              <a:gd name="connsiteX15" fmla="*/ 192432 w 607639"/>
              <a:gd name="connsiteY15" fmla="*/ 262926 h 414642"/>
              <a:gd name="connsiteX16" fmla="*/ 202593 w 607639"/>
              <a:gd name="connsiteY16" fmla="*/ 273052 h 414642"/>
              <a:gd name="connsiteX17" fmla="*/ 192432 w 607639"/>
              <a:gd name="connsiteY17" fmla="*/ 283178 h 414642"/>
              <a:gd name="connsiteX18" fmla="*/ 182270 w 607639"/>
              <a:gd name="connsiteY18" fmla="*/ 283178 h 414642"/>
              <a:gd name="connsiteX19" fmla="*/ 172109 w 607639"/>
              <a:gd name="connsiteY19" fmla="*/ 273052 h 414642"/>
              <a:gd name="connsiteX20" fmla="*/ 182270 w 607639"/>
              <a:gd name="connsiteY20" fmla="*/ 262926 h 414642"/>
              <a:gd name="connsiteX21" fmla="*/ 91153 w 607639"/>
              <a:gd name="connsiteY21" fmla="*/ 262926 h 414642"/>
              <a:gd name="connsiteX22" fmla="*/ 141783 w 607639"/>
              <a:gd name="connsiteY22" fmla="*/ 262926 h 414642"/>
              <a:gd name="connsiteX23" fmla="*/ 151927 w 607639"/>
              <a:gd name="connsiteY23" fmla="*/ 273052 h 414642"/>
              <a:gd name="connsiteX24" fmla="*/ 141783 w 607639"/>
              <a:gd name="connsiteY24" fmla="*/ 283178 h 414642"/>
              <a:gd name="connsiteX25" fmla="*/ 91153 w 607639"/>
              <a:gd name="connsiteY25" fmla="*/ 283178 h 414642"/>
              <a:gd name="connsiteX26" fmla="*/ 81009 w 607639"/>
              <a:gd name="connsiteY26" fmla="*/ 273052 h 414642"/>
              <a:gd name="connsiteX27" fmla="*/ 91153 w 607639"/>
              <a:gd name="connsiteY27" fmla="*/ 262926 h 414642"/>
              <a:gd name="connsiteX28" fmla="*/ 161988 w 607639"/>
              <a:gd name="connsiteY28" fmla="*/ 222493 h 414642"/>
              <a:gd name="connsiteX29" fmla="*/ 232948 w 607639"/>
              <a:gd name="connsiteY29" fmla="*/ 222493 h 414642"/>
              <a:gd name="connsiteX30" fmla="*/ 243098 w 607639"/>
              <a:gd name="connsiteY30" fmla="*/ 232619 h 414642"/>
              <a:gd name="connsiteX31" fmla="*/ 232948 w 607639"/>
              <a:gd name="connsiteY31" fmla="*/ 242745 h 414642"/>
              <a:gd name="connsiteX32" fmla="*/ 161988 w 607639"/>
              <a:gd name="connsiteY32" fmla="*/ 242745 h 414642"/>
              <a:gd name="connsiteX33" fmla="*/ 151927 w 607639"/>
              <a:gd name="connsiteY33" fmla="*/ 232619 h 414642"/>
              <a:gd name="connsiteX34" fmla="*/ 161988 w 607639"/>
              <a:gd name="connsiteY34" fmla="*/ 222493 h 414642"/>
              <a:gd name="connsiteX35" fmla="*/ 91146 w 607639"/>
              <a:gd name="connsiteY35" fmla="*/ 222493 h 414642"/>
              <a:gd name="connsiteX36" fmla="*/ 121467 w 607639"/>
              <a:gd name="connsiteY36" fmla="*/ 222493 h 414642"/>
              <a:gd name="connsiteX37" fmla="*/ 131604 w 607639"/>
              <a:gd name="connsiteY37" fmla="*/ 232619 h 414642"/>
              <a:gd name="connsiteX38" fmla="*/ 121467 w 607639"/>
              <a:gd name="connsiteY38" fmla="*/ 242745 h 414642"/>
              <a:gd name="connsiteX39" fmla="*/ 91146 w 607639"/>
              <a:gd name="connsiteY39" fmla="*/ 242745 h 414642"/>
              <a:gd name="connsiteX40" fmla="*/ 81009 w 607639"/>
              <a:gd name="connsiteY40" fmla="*/ 232619 h 414642"/>
              <a:gd name="connsiteX41" fmla="*/ 91146 w 607639"/>
              <a:gd name="connsiteY41" fmla="*/ 222493 h 414642"/>
              <a:gd name="connsiteX42" fmla="*/ 182270 w 607639"/>
              <a:gd name="connsiteY42" fmla="*/ 182059 h 414642"/>
              <a:gd name="connsiteX43" fmla="*/ 192432 w 607639"/>
              <a:gd name="connsiteY43" fmla="*/ 182059 h 414642"/>
              <a:gd name="connsiteX44" fmla="*/ 202593 w 607639"/>
              <a:gd name="connsiteY44" fmla="*/ 192195 h 414642"/>
              <a:gd name="connsiteX45" fmla="*/ 192432 w 607639"/>
              <a:gd name="connsiteY45" fmla="*/ 202241 h 414642"/>
              <a:gd name="connsiteX46" fmla="*/ 182270 w 607639"/>
              <a:gd name="connsiteY46" fmla="*/ 202241 h 414642"/>
              <a:gd name="connsiteX47" fmla="*/ 172109 w 607639"/>
              <a:gd name="connsiteY47" fmla="*/ 192195 h 414642"/>
              <a:gd name="connsiteX48" fmla="*/ 182270 w 607639"/>
              <a:gd name="connsiteY48" fmla="*/ 182059 h 414642"/>
              <a:gd name="connsiteX49" fmla="*/ 91153 w 607639"/>
              <a:gd name="connsiteY49" fmla="*/ 182059 h 414642"/>
              <a:gd name="connsiteX50" fmla="*/ 141783 w 607639"/>
              <a:gd name="connsiteY50" fmla="*/ 182059 h 414642"/>
              <a:gd name="connsiteX51" fmla="*/ 151927 w 607639"/>
              <a:gd name="connsiteY51" fmla="*/ 192195 h 414642"/>
              <a:gd name="connsiteX52" fmla="*/ 141783 w 607639"/>
              <a:gd name="connsiteY52" fmla="*/ 202241 h 414642"/>
              <a:gd name="connsiteX53" fmla="*/ 91153 w 607639"/>
              <a:gd name="connsiteY53" fmla="*/ 202241 h 414642"/>
              <a:gd name="connsiteX54" fmla="*/ 81009 w 607639"/>
              <a:gd name="connsiteY54" fmla="*/ 192195 h 414642"/>
              <a:gd name="connsiteX55" fmla="*/ 91153 w 607639"/>
              <a:gd name="connsiteY55" fmla="*/ 182059 h 414642"/>
              <a:gd name="connsiteX56" fmla="*/ 161988 w 607639"/>
              <a:gd name="connsiteY56" fmla="*/ 141625 h 414642"/>
              <a:gd name="connsiteX57" fmla="*/ 232948 w 607639"/>
              <a:gd name="connsiteY57" fmla="*/ 141625 h 414642"/>
              <a:gd name="connsiteX58" fmla="*/ 243098 w 607639"/>
              <a:gd name="connsiteY58" fmla="*/ 151761 h 414642"/>
              <a:gd name="connsiteX59" fmla="*/ 232948 w 607639"/>
              <a:gd name="connsiteY59" fmla="*/ 161807 h 414642"/>
              <a:gd name="connsiteX60" fmla="*/ 161988 w 607639"/>
              <a:gd name="connsiteY60" fmla="*/ 161807 h 414642"/>
              <a:gd name="connsiteX61" fmla="*/ 151927 w 607639"/>
              <a:gd name="connsiteY61" fmla="*/ 151761 h 414642"/>
              <a:gd name="connsiteX62" fmla="*/ 161988 w 607639"/>
              <a:gd name="connsiteY62" fmla="*/ 141625 h 414642"/>
              <a:gd name="connsiteX63" fmla="*/ 91146 w 607639"/>
              <a:gd name="connsiteY63" fmla="*/ 141625 h 414642"/>
              <a:gd name="connsiteX64" fmla="*/ 121467 w 607639"/>
              <a:gd name="connsiteY64" fmla="*/ 141625 h 414642"/>
              <a:gd name="connsiteX65" fmla="*/ 131604 w 607639"/>
              <a:gd name="connsiteY65" fmla="*/ 151761 h 414642"/>
              <a:gd name="connsiteX66" fmla="*/ 121467 w 607639"/>
              <a:gd name="connsiteY66" fmla="*/ 161807 h 414642"/>
              <a:gd name="connsiteX67" fmla="*/ 91146 w 607639"/>
              <a:gd name="connsiteY67" fmla="*/ 161807 h 414642"/>
              <a:gd name="connsiteX68" fmla="*/ 81009 w 607639"/>
              <a:gd name="connsiteY68" fmla="*/ 151761 h 414642"/>
              <a:gd name="connsiteX69" fmla="*/ 91146 w 607639"/>
              <a:gd name="connsiteY69" fmla="*/ 141625 h 414642"/>
              <a:gd name="connsiteX70" fmla="*/ 364566 w 607639"/>
              <a:gd name="connsiteY70" fmla="*/ 102176 h 414642"/>
              <a:gd name="connsiteX71" fmla="*/ 283573 w 607639"/>
              <a:gd name="connsiteY71" fmla="*/ 192194 h 414642"/>
              <a:gd name="connsiteX72" fmla="*/ 374712 w 607639"/>
              <a:gd name="connsiteY72" fmla="*/ 283188 h 414642"/>
              <a:gd name="connsiteX73" fmla="*/ 464783 w 607639"/>
              <a:gd name="connsiteY73" fmla="*/ 202235 h 414642"/>
              <a:gd name="connsiteX74" fmla="*/ 374712 w 607639"/>
              <a:gd name="connsiteY74" fmla="*/ 202235 h 414642"/>
              <a:gd name="connsiteX75" fmla="*/ 364566 w 607639"/>
              <a:gd name="connsiteY75" fmla="*/ 192194 h 414642"/>
              <a:gd name="connsiteX76" fmla="*/ 182270 w 607639"/>
              <a:gd name="connsiteY76" fmla="*/ 101191 h 414642"/>
              <a:gd name="connsiteX77" fmla="*/ 192432 w 607639"/>
              <a:gd name="connsiteY77" fmla="*/ 101191 h 414642"/>
              <a:gd name="connsiteX78" fmla="*/ 202593 w 607639"/>
              <a:gd name="connsiteY78" fmla="*/ 111238 h 414642"/>
              <a:gd name="connsiteX79" fmla="*/ 192432 w 607639"/>
              <a:gd name="connsiteY79" fmla="*/ 121373 h 414642"/>
              <a:gd name="connsiteX80" fmla="*/ 182270 w 607639"/>
              <a:gd name="connsiteY80" fmla="*/ 121373 h 414642"/>
              <a:gd name="connsiteX81" fmla="*/ 172109 w 607639"/>
              <a:gd name="connsiteY81" fmla="*/ 111238 h 414642"/>
              <a:gd name="connsiteX82" fmla="*/ 182270 w 607639"/>
              <a:gd name="connsiteY82" fmla="*/ 101191 h 414642"/>
              <a:gd name="connsiteX83" fmla="*/ 91153 w 607639"/>
              <a:gd name="connsiteY83" fmla="*/ 101191 h 414642"/>
              <a:gd name="connsiteX84" fmla="*/ 141783 w 607639"/>
              <a:gd name="connsiteY84" fmla="*/ 101191 h 414642"/>
              <a:gd name="connsiteX85" fmla="*/ 151927 w 607639"/>
              <a:gd name="connsiteY85" fmla="*/ 111238 h 414642"/>
              <a:gd name="connsiteX86" fmla="*/ 141783 w 607639"/>
              <a:gd name="connsiteY86" fmla="*/ 121373 h 414642"/>
              <a:gd name="connsiteX87" fmla="*/ 91153 w 607639"/>
              <a:gd name="connsiteY87" fmla="*/ 121373 h 414642"/>
              <a:gd name="connsiteX88" fmla="*/ 81009 w 607639"/>
              <a:gd name="connsiteY88" fmla="*/ 111238 h 414642"/>
              <a:gd name="connsiteX89" fmla="*/ 91153 w 607639"/>
              <a:gd name="connsiteY89" fmla="*/ 101191 h 414642"/>
              <a:gd name="connsiteX90" fmla="*/ 374712 w 607639"/>
              <a:gd name="connsiteY90" fmla="*/ 80938 h 414642"/>
              <a:gd name="connsiteX91" fmla="*/ 384858 w 607639"/>
              <a:gd name="connsiteY91" fmla="*/ 91068 h 414642"/>
              <a:gd name="connsiteX92" fmla="*/ 384858 w 607639"/>
              <a:gd name="connsiteY92" fmla="*/ 182063 h 414642"/>
              <a:gd name="connsiteX93" fmla="*/ 475998 w 607639"/>
              <a:gd name="connsiteY93" fmla="*/ 182063 h 414642"/>
              <a:gd name="connsiteX94" fmla="*/ 486055 w 607639"/>
              <a:gd name="connsiteY94" fmla="*/ 192194 h 414642"/>
              <a:gd name="connsiteX95" fmla="*/ 374712 w 607639"/>
              <a:gd name="connsiteY95" fmla="*/ 303360 h 414642"/>
              <a:gd name="connsiteX96" fmla="*/ 263280 w 607639"/>
              <a:gd name="connsiteY96" fmla="*/ 192194 h 414642"/>
              <a:gd name="connsiteX97" fmla="*/ 374712 w 607639"/>
              <a:gd name="connsiteY97" fmla="*/ 80938 h 414642"/>
              <a:gd name="connsiteX98" fmla="*/ 425343 w 607639"/>
              <a:gd name="connsiteY98" fmla="*/ 61744 h 414642"/>
              <a:gd name="connsiteX99" fmla="*/ 425343 w 607639"/>
              <a:gd name="connsiteY99" fmla="*/ 141635 h 414642"/>
              <a:gd name="connsiteX100" fmla="*/ 505373 w 607639"/>
              <a:gd name="connsiteY100" fmla="*/ 141635 h 414642"/>
              <a:gd name="connsiteX101" fmla="*/ 425343 w 607639"/>
              <a:gd name="connsiteY101" fmla="*/ 61744 h 414642"/>
              <a:gd name="connsiteX102" fmla="*/ 161988 w 607639"/>
              <a:gd name="connsiteY102" fmla="*/ 60757 h 414642"/>
              <a:gd name="connsiteX103" fmla="*/ 232948 w 607639"/>
              <a:gd name="connsiteY103" fmla="*/ 60757 h 414642"/>
              <a:gd name="connsiteX104" fmla="*/ 243098 w 607639"/>
              <a:gd name="connsiteY104" fmla="*/ 70804 h 414642"/>
              <a:gd name="connsiteX105" fmla="*/ 232948 w 607639"/>
              <a:gd name="connsiteY105" fmla="*/ 80939 h 414642"/>
              <a:gd name="connsiteX106" fmla="*/ 161988 w 607639"/>
              <a:gd name="connsiteY106" fmla="*/ 80939 h 414642"/>
              <a:gd name="connsiteX107" fmla="*/ 151927 w 607639"/>
              <a:gd name="connsiteY107" fmla="*/ 70804 h 414642"/>
              <a:gd name="connsiteX108" fmla="*/ 161988 w 607639"/>
              <a:gd name="connsiteY108" fmla="*/ 60757 h 414642"/>
              <a:gd name="connsiteX109" fmla="*/ 91146 w 607639"/>
              <a:gd name="connsiteY109" fmla="*/ 60757 h 414642"/>
              <a:gd name="connsiteX110" fmla="*/ 121467 w 607639"/>
              <a:gd name="connsiteY110" fmla="*/ 60757 h 414642"/>
              <a:gd name="connsiteX111" fmla="*/ 131604 w 607639"/>
              <a:gd name="connsiteY111" fmla="*/ 70804 h 414642"/>
              <a:gd name="connsiteX112" fmla="*/ 121467 w 607639"/>
              <a:gd name="connsiteY112" fmla="*/ 80939 h 414642"/>
              <a:gd name="connsiteX113" fmla="*/ 91146 w 607639"/>
              <a:gd name="connsiteY113" fmla="*/ 80939 h 414642"/>
              <a:gd name="connsiteX114" fmla="*/ 81009 w 607639"/>
              <a:gd name="connsiteY114" fmla="*/ 70804 h 414642"/>
              <a:gd name="connsiteX115" fmla="*/ 91146 w 607639"/>
              <a:gd name="connsiteY115" fmla="*/ 60757 h 414642"/>
              <a:gd name="connsiteX116" fmla="*/ 415194 w 607639"/>
              <a:gd name="connsiteY116" fmla="*/ 40505 h 414642"/>
              <a:gd name="connsiteX117" fmla="*/ 526560 w 607639"/>
              <a:gd name="connsiteY117" fmla="*/ 151765 h 414642"/>
              <a:gd name="connsiteX118" fmla="*/ 516501 w 607639"/>
              <a:gd name="connsiteY118" fmla="*/ 161807 h 414642"/>
              <a:gd name="connsiteX119" fmla="*/ 415194 w 607639"/>
              <a:gd name="connsiteY119" fmla="*/ 161807 h 414642"/>
              <a:gd name="connsiteX120" fmla="*/ 405046 w 607639"/>
              <a:gd name="connsiteY120" fmla="*/ 151765 h 414642"/>
              <a:gd name="connsiteX121" fmla="*/ 405046 w 607639"/>
              <a:gd name="connsiteY121" fmla="*/ 50636 h 414642"/>
              <a:gd name="connsiteX122" fmla="*/ 415194 w 607639"/>
              <a:gd name="connsiteY122" fmla="*/ 40505 h 414642"/>
              <a:gd name="connsiteX123" fmla="*/ 70848 w 607639"/>
              <a:gd name="connsiteY123" fmla="*/ 20177 h 414642"/>
              <a:gd name="connsiteX124" fmla="*/ 60791 w 607639"/>
              <a:gd name="connsiteY124" fmla="*/ 30309 h 414642"/>
              <a:gd name="connsiteX125" fmla="*/ 60791 w 607639"/>
              <a:gd name="connsiteY125" fmla="*/ 343802 h 414642"/>
              <a:gd name="connsiteX126" fmla="*/ 222780 w 607639"/>
              <a:gd name="connsiteY126" fmla="*/ 343802 h 414642"/>
              <a:gd name="connsiteX127" fmla="*/ 232927 w 607639"/>
              <a:gd name="connsiteY127" fmla="*/ 353935 h 414642"/>
              <a:gd name="connsiteX128" fmla="*/ 232927 w 607639"/>
              <a:gd name="connsiteY128" fmla="*/ 364067 h 414642"/>
              <a:gd name="connsiteX129" fmla="*/ 374712 w 607639"/>
              <a:gd name="connsiteY129" fmla="*/ 364067 h 414642"/>
              <a:gd name="connsiteX130" fmla="*/ 374712 w 607639"/>
              <a:gd name="connsiteY130" fmla="*/ 353935 h 414642"/>
              <a:gd name="connsiteX131" fmla="*/ 384859 w 607639"/>
              <a:gd name="connsiteY131" fmla="*/ 343802 h 414642"/>
              <a:gd name="connsiteX132" fmla="*/ 546848 w 607639"/>
              <a:gd name="connsiteY132" fmla="*/ 343802 h 414642"/>
              <a:gd name="connsiteX133" fmla="*/ 546848 w 607639"/>
              <a:gd name="connsiteY133" fmla="*/ 30309 h 414642"/>
              <a:gd name="connsiteX134" fmla="*/ 536702 w 607639"/>
              <a:gd name="connsiteY134" fmla="*/ 20177 h 414642"/>
              <a:gd name="connsiteX135" fmla="*/ 70848 w 607639"/>
              <a:gd name="connsiteY135" fmla="*/ 0 h 414642"/>
              <a:gd name="connsiteX136" fmla="*/ 536702 w 607639"/>
              <a:gd name="connsiteY136" fmla="*/ 0 h 414642"/>
              <a:gd name="connsiteX137" fmla="*/ 567142 w 607639"/>
              <a:gd name="connsiteY137" fmla="*/ 30309 h 414642"/>
              <a:gd name="connsiteX138" fmla="*/ 567142 w 607639"/>
              <a:gd name="connsiteY138" fmla="*/ 343802 h 414642"/>
              <a:gd name="connsiteX139" fmla="*/ 597492 w 607639"/>
              <a:gd name="connsiteY139" fmla="*/ 343802 h 414642"/>
              <a:gd name="connsiteX140" fmla="*/ 607639 w 607639"/>
              <a:gd name="connsiteY140" fmla="*/ 353935 h 414642"/>
              <a:gd name="connsiteX141" fmla="*/ 607639 w 607639"/>
              <a:gd name="connsiteY141" fmla="*/ 384244 h 414642"/>
              <a:gd name="connsiteX142" fmla="*/ 577199 w 607639"/>
              <a:gd name="connsiteY142" fmla="*/ 414642 h 414642"/>
              <a:gd name="connsiteX143" fmla="*/ 30351 w 607639"/>
              <a:gd name="connsiteY143" fmla="*/ 414642 h 414642"/>
              <a:gd name="connsiteX144" fmla="*/ 0 w 607639"/>
              <a:gd name="connsiteY144" fmla="*/ 384244 h 414642"/>
              <a:gd name="connsiteX145" fmla="*/ 0 w 607639"/>
              <a:gd name="connsiteY145" fmla="*/ 353935 h 414642"/>
              <a:gd name="connsiteX146" fmla="*/ 10147 w 607639"/>
              <a:gd name="connsiteY146" fmla="*/ 343802 h 414642"/>
              <a:gd name="connsiteX147" fmla="*/ 40497 w 607639"/>
              <a:gd name="connsiteY147" fmla="*/ 343802 h 414642"/>
              <a:gd name="connsiteX148" fmla="*/ 40497 w 607639"/>
              <a:gd name="connsiteY148" fmla="*/ 30309 h 414642"/>
              <a:gd name="connsiteX149" fmla="*/ 70848 w 607639"/>
              <a:gd name="connsiteY149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9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82270" y="262926"/>
                </a:moveTo>
                <a:lnTo>
                  <a:pt x="192432" y="262926"/>
                </a:lnTo>
                <a:cubicBezTo>
                  <a:pt x="198493" y="262926"/>
                  <a:pt x="202593" y="267012"/>
                  <a:pt x="202593" y="273052"/>
                </a:cubicBezTo>
                <a:cubicBezTo>
                  <a:pt x="202593" y="279092"/>
                  <a:pt x="198493" y="283178"/>
                  <a:pt x="192432" y="283178"/>
                </a:cubicBezTo>
                <a:lnTo>
                  <a:pt x="182270" y="283178"/>
                </a:lnTo>
                <a:cubicBezTo>
                  <a:pt x="176209" y="283178"/>
                  <a:pt x="172109" y="279092"/>
                  <a:pt x="172109" y="273052"/>
                </a:cubicBezTo>
                <a:cubicBezTo>
                  <a:pt x="172109" y="267012"/>
                  <a:pt x="176209" y="262926"/>
                  <a:pt x="182270" y="262926"/>
                </a:cubicBezTo>
                <a:close/>
                <a:moveTo>
                  <a:pt x="91153" y="262926"/>
                </a:moveTo>
                <a:lnTo>
                  <a:pt x="141783" y="262926"/>
                </a:lnTo>
                <a:cubicBezTo>
                  <a:pt x="147834" y="262926"/>
                  <a:pt x="151927" y="267012"/>
                  <a:pt x="151927" y="273052"/>
                </a:cubicBezTo>
                <a:cubicBezTo>
                  <a:pt x="151927" y="279092"/>
                  <a:pt x="147834" y="283178"/>
                  <a:pt x="141783" y="283178"/>
                </a:cubicBezTo>
                <a:lnTo>
                  <a:pt x="91153" y="283178"/>
                </a:lnTo>
                <a:cubicBezTo>
                  <a:pt x="85102" y="283178"/>
                  <a:pt x="81009" y="279092"/>
                  <a:pt x="81009" y="273052"/>
                </a:cubicBezTo>
                <a:cubicBezTo>
                  <a:pt x="81009" y="267012"/>
                  <a:pt x="85102" y="262926"/>
                  <a:pt x="91153" y="262926"/>
                </a:cubicBezTo>
                <a:close/>
                <a:moveTo>
                  <a:pt x="161988" y="222493"/>
                </a:moveTo>
                <a:lnTo>
                  <a:pt x="232948" y="222493"/>
                </a:lnTo>
                <a:cubicBezTo>
                  <a:pt x="239002" y="222493"/>
                  <a:pt x="243098" y="226579"/>
                  <a:pt x="243098" y="232619"/>
                </a:cubicBezTo>
                <a:cubicBezTo>
                  <a:pt x="243098" y="238659"/>
                  <a:pt x="239002" y="242745"/>
                  <a:pt x="232948" y="242745"/>
                </a:cubicBezTo>
                <a:lnTo>
                  <a:pt x="161988" y="242745"/>
                </a:lnTo>
                <a:cubicBezTo>
                  <a:pt x="155934" y="242745"/>
                  <a:pt x="151927" y="238659"/>
                  <a:pt x="151927" y="232619"/>
                </a:cubicBezTo>
                <a:cubicBezTo>
                  <a:pt x="151927" y="226579"/>
                  <a:pt x="155934" y="222493"/>
                  <a:pt x="161988" y="222493"/>
                </a:cubicBezTo>
                <a:close/>
                <a:moveTo>
                  <a:pt x="91146" y="222493"/>
                </a:moveTo>
                <a:lnTo>
                  <a:pt x="121467" y="222493"/>
                </a:lnTo>
                <a:cubicBezTo>
                  <a:pt x="127603" y="222493"/>
                  <a:pt x="131604" y="226579"/>
                  <a:pt x="131604" y="232619"/>
                </a:cubicBezTo>
                <a:cubicBezTo>
                  <a:pt x="131604" y="238659"/>
                  <a:pt x="127603" y="242745"/>
                  <a:pt x="121467" y="242745"/>
                </a:cubicBezTo>
                <a:lnTo>
                  <a:pt x="91146" y="242745"/>
                </a:lnTo>
                <a:cubicBezTo>
                  <a:pt x="85099" y="242745"/>
                  <a:pt x="81009" y="238659"/>
                  <a:pt x="81009" y="232619"/>
                </a:cubicBezTo>
                <a:cubicBezTo>
                  <a:pt x="81009" y="226579"/>
                  <a:pt x="85099" y="222493"/>
                  <a:pt x="91146" y="222493"/>
                </a:cubicBezTo>
                <a:close/>
                <a:moveTo>
                  <a:pt x="182270" y="182059"/>
                </a:moveTo>
                <a:lnTo>
                  <a:pt x="192432" y="182059"/>
                </a:lnTo>
                <a:cubicBezTo>
                  <a:pt x="198493" y="182059"/>
                  <a:pt x="202593" y="186060"/>
                  <a:pt x="202593" y="192195"/>
                </a:cubicBezTo>
                <a:cubicBezTo>
                  <a:pt x="202593" y="198240"/>
                  <a:pt x="198493" y="202241"/>
                  <a:pt x="192432" y="202241"/>
                </a:cubicBezTo>
                <a:lnTo>
                  <a:pt x="182270" y="202241"/>
                </a:lnTo>
                <a:cubicBezTo>
                  <a:pt x="176209" y="202241"/>
                  <a:pt x="172109" y="198240"/>
                  <a:pt x="172109" y="192195"/>
                </a:cubicBezTo>
                <a:cubicBezTo>
                  <a:pt x="172109" y="186060"/>
                  <a:pt x="176209" y="182059"/>
                  <a:pt x="182270" y="182059"/>
                </a:cubicBezTo>
                <a:close/>
                <a:moveTo>
                  <a:pt x="91153" y="182059"/>
                </a:moveTo>
                <a:lnTo>
                  <a:pt x="141783" y="182059"/>
                </a:lnTo>
                <a:cubicBezTo>
                  <a:pt x="147834" y="182059"/>
                  <a:pt x="151927" y="186060"/>
                  <a:pt x="151927" y="192195"/>
                </a:cubicBezTo>
                <a:cubicBezTo>
                  <a:pt x="151927" y="198240"/>
                  <a:pt x="147834" y="202241"/>
                  <a:pt x="141783" y="202241"/>
                </a:cubicBezTo>
                <a:lnTo>
                  <a:pt x="91153" y="202241"/>
                </a:lnTo>
                <a:cubicBezTo>
                  <a:pt x="85102" y="202241"/>
                  <a:pt x="81009" y="198240"/>
                  <a:pt x="81009" y="192195"/>
                </a:cubicBezTo>
                <a:cubicBezTo>
                  <a:pt x="81009" y="186060"/>
                  <a:pt x="85102" y="182059"/>
                  <a:pt x="91153" y="182059"/>
                </a:cubicBezTo>
                <a:close/>
                <a:moveTo>
                  <a:pt x="161988" y="141625"/>
                </a:moveTo>
                <a:lnTo>
                  <a:pt x="232948" y="141625"/>
                </a:lnTo>
                <a:cubicBezTo>
                  <a:pt x="239002" y="141625"/>
                  <a:pt x="243098" y="145626"/>
                  <a:pt x="243098" y="151761"/>
                </a:cubicBezTo>
                <a:cubicBezTo>
                  <a:pt x="243098" y="157806"/>
                  <a:pt x="239002" y="161807"/>
                  <a:pt x="232948" y="161807"/>
                </a:cubicBezTo>
                <a:lnTo>
                  <a:pt x="161988" y="161807"/>
                </a:lnTo>
                <a:cubicBezTo>
                  <a:pt x="155934" y="161807"/>
                  <a:pt x="151927" y="157806"/>
                  <a:pt x="151927" y="151761"/>
                </a:cubicBezTo>
                <a:cubicBezTo>
                  <a:pt x="151927" y="145626"/>
                  <a:pt x="155934" y="141625"/>
                  <a:pt x="161988" y="141625"/>
                </a:cubicBezTo>
                <a:close/>
                <a:moveTo>
                  <a:pt x="91146" y="141625"/>
                </a:moveTo>
                <a:lnTo>
                  <a:pt x="121467" y="141625"/>
                </a:lnTo>
                <a:cubicBezTo>
                  <a:pt x="127603" y="141625"/>
                  <a:pt x="131604" y="145626"/>
                  <a:pt x="131604" y="151761"/>
                </a:cubicBezTo>
                <a:cubicBezTo>
                  <a:pt x="131604" y="157806"/>
                  <a:pt x="127603" y="161807"/>
                  <a:pt x="121467" y="161807"/>
                </a:cubicBezTo>
                <a:lnTo>
                  <a:pt x="91146" y="161807"/>
                </a:lnTo>
                <a:cubicBezTo>
                  <a:pt x="85099" y="161807"/>
                  <a:pt x="81009" y="157806"/>
                  <a:pt x="81009" y="151761"/>
                </a:cubicBezTo>
                <a:cubicBezTo>
                  <a:pt x="81009" y="145626"/>
                  <a:pt x="85099" y="141625"/>
                  <a:pt x="91146" y="141625"/>
                </a:cubicBezTo>
                <a:close/>
                <a:moveTo>
                  <a:pt x="364566" y="102176"/>
                </a:moveTo>
                <a:cubicBezTo>
                  <a:pt x="318996" y="107241"/>
                  <a:pt x="283573" y="145630"/>
                  <a:pt x="283573" y="192194"/>
                </a:cubicBezTo>
                <a:cubicBezTo>
                  <a:pt x="283573" y="242756"/>
                  <a:pt x="324069" y="283188"/>
                  <a:pt x="374712" y="283188"/>
                </a:cubicBezTo>
                <a:cubicBezTo>
                  <a:pt x="421261" y="283188"/>
                  <a:pt x="459799" y="247732"/>
                  <a:pt x="464783" y="202235"/>
                </a:cubicBezTo>
                <a:lnTo>
                  <a:pt x="374712" y="202235"/>
                </a:lnTo>
                <a:cubicBezTo>
                  <a:pt x="368660" y="202235"/>
                  <a:pt x="364566" y="198236"/>
                  <a:pt x="364566" y="192194"/>
                </a:cubicBezTo>
                <a:close/>
                <a:moveTo>
                  <a:pt x="182270" y="101191"/>
                </a:moveTo>
                <a:lnTo>
                  <a:pt x="192432" y="101191"/>
                </a:lnTo>
                <a:cubicBezTo>
                  <a:pt x="198493" y="101191"/>
                  <a:pt x="202593" y="105192"/>
                  <a:pt x="202593" y="111238"/>
                </a:cubicBezTo>
                <a:cubicBezTo>
                  <a:pt x="202593" y="117372"/>
                  <a:pt x="198493" y="121373"/>
                  <a:pt x="192432" y="121373"/>
                </a:cubicBezTo>
                <a:lnTo>
                  <a:pt x="182270" y="121373"/>
                </a:lnTo>
                <a:cubicBezTo>
                  <a:pt x="176209" y="121373"/>
                  <a:pt x="172109" y="117372"/>
                  <a:pt x="172109" y="111238"/>
                </a:cubicBezTo>
                <a:cubicBezTo>
                  <a:pt x="172109" y="105192"/>
                  <a:pt x="176209" y="101191"/>
                  <a:pt x="182270" y="101191"/>
                </a:cubicBezTo>
                <a:close/>
                <a:moveTo>
                  <a:pt x="91153" y="101191"/>
                </a:moveTo>
                <a:lnTo>
                  <a:pt x="141783" y="101191"/>
                </a:lnTo>
                <a:cubicBezTo>
                  <a:pt x="147834" y="101191"/>
                  <a:pt x="151927" y="105192"/>
                  <a:pt x="151927" y="111238"/>
                </a:cubicBezTo>
                <a:cubicBezTo>
                  <a:pt x="151927" y="117372"/>
                  <a:pt x="147834" y="121373"/>
                  <a:pt x="141783" y="121373"/>
                </a:cubicBezTo>
                <a:lnTo>
                  <a:pt x="91153" y="121373"/>
                </a:lnTo>
                <a:cubicBezTo>
                  <a:pt x="85102" y="121373"/>
                  <a:pt x="81009" y="117372"/>
                  <a:pt x="81009" y="111238"/>
                </a:cubicBezTo>
                <a:cubicBezTo>
                  <a:pt x="81009" y="105192"/>
                  <a:pt x="85102" y="101191"/>
                  <a:pt x="91153" y="101191"/>
                </a:cubicBezTo>
                <a:close/>
                <a:moveTo>
                  <a:pt x="374712" y="80938"/>
                </a:moveTo>
                <a:cubicBezTo>
                  <a:pt x="380764" y="80938"/>
                  <a:pt x="384858" y="85026"/>
                  <a:pt x="384858" y="91068"/>
                </a:cubicBezTo>
                <a:lnTo>
                  <a:pt x="384858" y="182063"/>
                </a:lnTo>
                <a:lnTo>
                  <a:pt x="475998" y="182063"/>
                </a:lnTo>
                <a:cubicBezTo>
                  <a:pt x="482050" y="182063"/>
                  <a:pt x="486055" y="186062"/>
                  <a:pt x="486055" y="192194"/>
                </a:cubicBezTo>
                <a:cubicBezTo>
                  <a:pt x="486055" y="253864"/>
                  <a:pt x="436480" y="303360"/>
                  <a:pt x="374712" y="303360"/>
                </a:cubicBezTo>
                <a:cubicBezTo>
                  <a:pt x="312944" y="303360"/>
                  <a:pt x="263280" y="253864"/>
                  <a:pt x="263280" y="192194"/>
                </a:cubicBezTo>
                <a:cubicBezTo>
                  <a:pt x="263280" y="130523"/>
                  <a:pt x="312944" y="80938"/>
                  <a:pt x="374712" y="80938"/>
                </a:cubicBezTo>
                <a:close/>
                <a:moveTo>
                  <a:pt x="425343" y="61744"/>
                </a:moveTo>
                <a:lnTo>
                  <a:pt x="425343" y="141635"/>
                </a:lnTo>
                <a:lnTo>
                  <a:pt x="505373" y="141635"/>
                </a:lnTo>
                <a:cubicBezTo>
                  <a:pt x="500299" y="99157"/>
                  <a:pt x="466827" y="65743"/>
                  <a:pt x="425343" y="61744"/>
                </a:cubicBezTo>
                <a:close/>
                <a:moveTo>
                  <a:pt x="161988" y="60757"/>
                </a:moveTo>
                <a:lnTo>
                  <a:pt x="232948" y="60757"/>
                </a:lnTo>
                <a:cubicBezTo>
                  <a:pt x="239002" y="60757"/>
                  <a:pt x="243098" y="64758"/>
                  <a:pt x="243098" y="70804"/>
                </a:cubicBezTo>
                <a:cubicBezTo>
                  <a:pt x="243098" y="76938"/>
                  <a:pt x="239002" y="80939"/>
                  <a:pt x="232948" y="80939"/>
                </a:cubicBezTo>
                <a:lnTo>
                  <a:pt x="161988" y="80939"/>
                </a:lnTo>
                <a:cubicBezTo>
                  <a:pt x="155934" y="80939"/>
                  <a:pt x="151927" y="76938"/>
                  <a:pt x="151927" y="70804"/>
                </a:cubicBezTo>
                <a:cubicBezTo>
                  <a:pt x="151927" y="64758"/>
                  <a:pt x="155934" y="60757"/>
                  <a:pt x="161988" y="60757"/>
                </a:cubicBezTo>
                <a:close/>
                <a:moveTo>
                  <a:pt x="91146" y="60757"/>
                </a:moveTo>
                <a:lnTo>
                  <a:pt x="121467" y="60757"/>
                </a:lnTo>
                <a:cubicBezTo>
                  <a:pt x="127603" y="60757"/>
                  <a:pt x="131604" y="64758"/>
                  <a:pt x="131604" y="70804"/>
                </a:cubicBezTo>
                <a:cubicBezTo>
                  <a:pt x="131604" y="76938"/>
                  <a:pt x="127603" y="80939"/>
                  <a:pt x="121467" y="80939"/>
                </a:cubicBezTo>
                <a:lnTo>
                  <a:pt x="91146" y="80939"/>
                </a:lnTo>
                <a:cubicBezTo>
                  <a:pt x="85099" y="80939"/>
                  <a:pt x="81009" y="76938"/>
                  <a:pt x="81009" y="70804"/>
                </a:cubicBezTo>
                <a:cubicBezTo>
                  <a:pt x="81009" y="64758"/>
                  <a:pt x="85099" y="60757"/>
                  <a:pt x="91146" y="60757"/>
                </a:cubicBezTo>
                <a:close/>
                <a:moveTo>
                  <a:pt x="415194" y="40505"/>
                </a:moveTo>
                <a:cubicBezTo>
                  <a:pt x="476975" y="40505"/>
                  <a:pt x="526560" y="90092"/>
                  <a:pt x="526560" y="151765"/>
                </a:cubicBezTo>
                <a:cubicBezTo>
                  <a:pt x="526560" y="157808"/>
                  <a:pt x="522554" y="161807"/>
                  <a:pt x="516501" y="161807"/>
                </a:cubicBezTo>
                <a:lnTo>
                  <a:pt x="415194" y="161807"/>
                </a:lnTo>
                <a:cubicBezTo>
                  <a:pt x="409141" y="161807"/>
                  <a:pt x="405046" y="157808"/>
                  <a:pt x="405046" y="151765"/>
                </a:cubicBezTo>
                <a:lnTo>
                  <a:pt x="405046" y="50636"/>
                </a:lnTo>
                <a:cubicBezTo>
                  <a:pt x="405046" y="44593"/>
                  <a:pt x="409141" y="40505"/>
                  <a:pt x="415194" y="40505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8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ïṧḷi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16A56E1-D4A8-4BA0-92BC-A812807FEF9D}"/>
              </a:ext>
            </a:extLst>
          </p:cNvPr>
          <p:cNvSpPr/>
          <p:nvPr/>
        </p:nvSpPr>
        <p:spPr bwMode="auto">
          <a:xfrm>
            <a:off x="685484" y="463396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4" name="ïşľ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8AB2829-7FB5-4740-B76F-E9ABC1BCEE00}"/>
              </a:ext>
            </a:extLst>
          </p:cNvPr>
          <p:cNvSpPr txBox="1"/>
          <p:nvPr/>
        </p:nvSpPr>
        <p:spPr bwMode="auto">
          <a:xfrm>
            <a:off x="685484" y="4221088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31" name="ï$1i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8F997C4-5BFA-4CC7-8B81-A79BCCA21FF4}"/>
              </a:ext>
            </a:extLst>
          </p:cNvPr>
          <p:cNvSpPr/>
          <p:nvPr/>
        </p:nvSpPr>
        <p:spPr>
          <a:xfrm>
            <a:off x="3935760" y="3274834"/>
            <a:ext cx="792088" cy="79208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ïṩľïḋe" title="ry6MHxwOH8WsTKLSa514qPVJnvhhWFnRDjZGIbRZNsFBp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0EC49D6-4983-4442-B3B7-79C2E30AE79F}"/>
              </a:ext>
            </a:extLst>
          </p:cNvPr>
          <p:cNvSpPr/>
          <p:nvPr/>
        </p:nvSpPr>
        <p:spPr bwMode="auto">
          <a:xfrm>
            <a:off x="4120449" y="3526647"/>
            <a:ext cx="422711" cy="288449"/>
          </a:xfrm>
          <a:custGeom>
            <a:avLst/>
            <a:gdLst>
              <a:gd name="connsiteX0" fmla="*/ 20293 w 607639"/>
              <a:gd name="connsiteY0" fmla="*/ 364062 h 414642"/>
              <a:gd name="connsiteX1" fmla="*/ 20293 w 607639"/>
              <a:gd name="connsiteY1" fmla="*/ 384241 h 414642"/>
              <a:gd name="connsiteX2" fmla="*/ 30351 w 607639"/>
              <a:gd name="connsiteY2" fmla="*/ 394374 h 414642"/>
              <a:gd name="connsiteX3" fmla="*/ 577199 w 607639"/>
              <a:gd name="connsiteY3" fmla="*/ 394374 h 414642"/>
              <a:gd name="connsiteX4" fmla="*/ 587346 w 607639"/>
              <a:gd name="connsiteY4" fmla="*/ 384241 h 414642"/>
              <a:gd name="connsiteX5" fmla="*/ 587346 w 607639"/>
              <a:gd name="connsiteY5" fmla="*/ 364062 h 414642"/>
              <a:gd name="connsiteX6" fmla="*/ 394917 w 607639"/>
              <a:gd name="connsiteY6" fmla="*/ 364062 h 414642"/>
              <a:gd name="connsiteX7" fmla="*/ 394917 w 607639"/>
              <a:gd name="connsiteY7" fmla="*/ 374196 h 414642"/>
              <a:gd name="connsiteX8" fmla="*/ 384859 w 607639"/>
              <a:gd name="connsiteY8" fmla="*/ 384241 h 414642"/>
              <a:gd name="connsiteX9" fmla="*/ 222780 w 607639"/>
              <a:gd name="connsiteY9" fmla="*/ 384241 h 414642"/>
              <a:gd name="connsiteX10" fmla="*/ 212634 w 607639"/>
              <a:gd name="connsiteY10" fmla="*/ 374196 h 414642"/>
              <a:gd name="connsiteX11" fmla="*/ 212634 w 607639"/>
              <a:gd name="connsiteY11" fmla="*/ 364062 h 414642"/>
              <a:gd name="connsiteX12" fmla="*/ 10146 w 607639"/>
              <a:gd name="connsiteY12" fmla="*/ 343794 h 414642"/>
              <a:gd name="connsiteX13" fmla="*/ 40505 w 607639"/>
              <a:gd name="connsiteY13" fmla="*/ 343794 h 414642"/>
              <a:gd name="connsiteX14" fmla="*/ 40505 w 607639"/>
              <a:gd name="connsiteY14" fmla="*/ 353920 h 414642"/>
              <a:gd name="connsiteX15" fmla="*/ 50652 w 607639"/>
              <a:gd name="connsiteY15" fmla="*/ 364052 h 414642"/>
              <a:gd name="connsiteX16" fmla="*/ 212637 w 607639"/>
              <a:gd name="connsiteY16" fmla="*/ 364052 h 414642"/>
              <a:gd name="connsiteX17" fmla="*/ 212637 w 607639"/>
              <a:gd name="connsiteY17" fmla="*/ 374185 h 414642"/>
              <a:gd name="connsiteX18" fmla="*/ 222783 w 607639"/>
              <a:gd name="connsiteY18" fmla="*/ 384228 h 414642"/>
              <a:gd name="connsiteX19" fmla="*/ 384857 w 607639"/>
              <a:gd name="connsiteY19" fmla="*/ 384228 h 414642"/>
              <a:gd name="connsiteX20" fmla="*/ 394915 w 607639"/>
              <a:gd name="connsiteY20" fmla="*/ 374185 h 414642"/>
              <a:gd name="connsiteX21" fmla="*/ 394915 w 607639"/>
              <a:gd name="connsiteY21" fmla="*/ 364052 h 414642"/>
              <a:gd name="connsiteX22" fmla="*/ 556989 w 607639"/>
              <a:gd name="connsiteY22" fmla="*/ 364052 h 414642"/>
              <a:gd name="connsiteX23" fmla="*/ 567135 w 607639"/>
              <a:gd name="connsiteY23" fmla="*/ 353920 h 414642"/>
              <a:gd name="connsiteX24" fmla="*/ 567135 w 607639"/>
              <a:gd name="connsiteY24" fmla="*/ 343794 h 414642"/>
              <a:gd name="connsiteX25" fmla="*/ 597493 w 607639"/>
              <a:gd name="connsiteY25" fmla="*/ 343794 h 414642"/>
              <a:gd name="connsiteX26" fmla="*/ 607639 w 607639"/>
              <a:gd name="connsiteY26" fmla="*/ 353928 h 414642"/>
              <a:gd name="connsiteX27" fmla="*/ 607639 w 607639"/>
              <a:gd name="connsiteY27" fmla="*/ 384241 h 414642"/>
              <a:gd name="connsiteX28" fmla="*/ 577199 w 607639"/>
              <a:gd name="connsiteY28" fmla="*/ 414642 h 414642"/>
              <a:gd name="connsiteX29" fmla="*/ 30351 w 607639"/>
              <a:gd name="connsiteY29" fmla="*/ 414642 h 414642"/>
              <a:gd name="connsiteX30" fmla="*/ 0 w 607639"/>
              <a:gd name="connsiteY30" fmla="*/ 384241 h 414642"/>
              <a:gd name="connsiteX31" fmla="*/ 0 w 607639"/>
              <a:gd name="connsiteY31" fmla="*/ 353928 h 414642"/>
              <a:gd name="connsiteX32" fmla="*/ 10146 w 607639"/>
              <a:gd name="connsiteY32" fmla="*/ 343794 h 414642"/>
              <a:gd name="connsiteX33" fmla="*/ 354415 w 607639"/>
              <a:gd name="connsiteY33" fmla="*/ 262926 h 414642"/>
              <a:gd name="connsiteX34" fmla="*/ 364541 w 607639"/>
              <a:gd name="connsiteY34" fmla="*/ 273063 h 414642"/>
              <a:gd name="connsiteX35" fmla="*/ 364541 w 607639"/>
              <a:gd name="connsiteY35" fmla="*/ 303384 h 414642"/>
              <a:gd name="connsiteX36" fmla="*/ 354415 w 607639"/>
              <a:gd name="connsiteY36" fmla="*/ 313521 h 414642"/>
              <a:gd name="connsiteX37" fmla="*/ 344289 w 607639"/>
              <a:gd name="connsiteY37" fmla="*/ 303384 h 414642"/>
              <a:gd name="connsiteX38" fmla="*/ 344289 w 607639"/>
              <a:gd name="connsiteY38" fmla="*/ 273063 h 414642"/>
              <a:gd name="connsiteX39" fmla="*/ 354415 w 607639"/>
              <a:gd name="connsiteY39" fmla="*/ 262926 h 414642"/>
              <a:gd name="connsiteX40" fmla="*/ 274426 w 607639"/>
              <a:gd name="connsiteY40" fmla="*/ 252429 h 414642"/>
              <a:gd name="connsiteX41" fmla="*/ 274426 w 607639"/>
              <a:gd name="connsiteY41" fmla="*/ 253836 h 414642"/>
              <a:gd name="connsiteX42" fmla="*/ 268732 w 607639"/>
              <a:gd name="connsiteY42" fmla="*/ 256281 h 414642"/>
              <a:gd name="connsiteX43" fmla="*/ 435415 w 607639"/>
              <a:gd name="connsiteY43" fmla="*/ 242745 h 414642"/>
              <a:gd name="connsiteX44" fmla="*/ 445550 w 607639"/>
              <a:gd name="connsiteY44" fmla="*/ 252793 h 414642"/>
              <a:gd name="connsiteX45" fmla="*/ 445550 w 607639"/>
              <a:gd name="connsiteY45" fmla="*/ 303386 h 414642"/>
              <a:gd name="connsiteX46" fmla="*/ 435415 w 607639"/>
              <a:gd name="connsiteY46" fmla="*/ 313522 h 414642"/>
              <a:gd name="connsiteX47" fmla="*/ 425368 w 607639"/>
              <a:gd name="connsiteY47" fmla="*/ 303386 h 414642"/>
              <a:gd name="connsiteX48" fmla="*/ 425368 w 607639"/>
              <a:gd name="connsiteY48" fmla="*/ 252793 h 414642"/>
              <a:gd name="connsiteX49" fmla="*/ 435415 w 607639"/>
              <a:gd name="connsiteY49" fmla="*/ 242745 h 414642"/>
              <a:gd name="connsiteX50" fmla="*/ 394911 w 607639"/>
              <a:gd name="connsiteY50" fmla="*/ 222493 h 414642"/>
              <a:gd name="connsiteX51" fmla="*/ 405046 w 607639"/>
              <a:gd name="connsiteY51" fmla="*/ 232627 h 414642"/>
              <a:gd name="connsiteX52" fmla="*/ 405046 w 607639"/>
              <a:gd name="connsiteY52" fmla="*/ 303388 h 414642"/>
              <a:gd name="connsiteX53" fmla="*/ 394911 w 607639"/>
              <a:gd name="connsiteY53" fmla="*/ 313522 h 414642"/>
              <a:gd name="connsiteX54" fmla="*/ 384864 w 607639"/>
              <a:gd name="connsiteY54" fmla="*/ 303388 h 414642"/>
              <a:gd name="connsiteX55" fmla="*/ 384864 w 607639"/>
              <a:gd name="connsiteY55" fmla="*/ 232627 h 414642"/>
              <a:gd name="connsiteX56" fmla="*/ 394911 w 607639"/>
              <a:gd name="connsiteY56" fmla="*/ 222493 h 414642"/>
              <a:gd name="connsiteX57" fmla="*/ 516514 w 607639"/>
              <a:gd name="connsiteY57" fmla="*/ 212331 h 414642"/>
              <a:gd name="connsiteX58" fmla="*/ 526560 w 607639"/>
              <a:gd name="connsiteY58" fmla="*/ 222468 h 414642"/>
              <a:gd name="connsiteX59" fmla="*/ 526560 w 607639"/>
              <a:gd name="connsiteY59" fmla="*/ 303385 h 414642"/>
              <a:gd name="connsiteX60" fmla="*/ 516514 w 607639"/>
              <a:gd name="connsiteY60" fmla="*/ 313522 h 414642"/>
              <a:gd name="connsiteX61" fmla="*/ 506378 w 607639"/>
              <a:gd name="connsiteY61" fmla="*/ 303385 h 414642"/>
              <a:gd name="connsiteX62" fmla="*/ 506378 w 607639"/>
              <a:gd name="connsiteY62" fmla="*/ 222468 h 414642"/>
              <a:gd name="connsiteX63" fmla="*/ 516514 w 607639"/>
              <a:gd name="connsiteY63" fmla="*/ 212331 h 414642"/>
              <a:gd name="connsiteX64" fmla="*/ 311213 w 607639"/>
              <a:gd name="connsiteY64" fmla="*/ 180188 h 414642"/>
              <a:gd name="connsiteX65" fmla="*/ 304717 w 607639"/>
              <a:gd name="connsiteY65" fmla="*/ 211903 h 414642"/>
              <a:gd name="connsiteX66" fmla="*/ 279633 w 607639"/>
              <a:gd name="connsiteY66" fmla="*/ 248906 h 414642"/>
              <a:gd name="connsiteX67" fmla="*/ 274426 w 607639"/>
              <a:gd name="connsiteY67" fmla="*/ 252429 h 414642"/>
              <a:gd name="connsiteX68" fmla="*/ 274426 w 607639"/>
              <a:gd name="connsiteY68" fmla="*/ 239622 h 414642"/>
              <a:gd name="connsiteX69" fmla="*/ 266991 w 607639"/>
              <a:gd name="connsiteY69" fmla="*/ 232204 h 414642"/>
              <a:gd name="connsiteX70" fmla="*/ 286105 w 607639"/>
              <a:gd name="connsiteY70" fmla="*/ 204050 h 414642"/>
              <a:gd name="connsiteX71" fmla="*/ 290618 w 607639"/>
              <a:gd name="connsiteY71" fmla="*/ 182059 h 414642"/>
              <a:gd name="connsiteX72" fmla="*/ 303796 w 607639"/>
              <a:gd name="connsiteY72" fmla="*/ 182059 h 414642"/>
              <a:gd name="connsiteX73" fmla="*/ 185290 w 607639"/>
              <a:gd name="connsiteY73" fmla="*/ 178985 h 414642"/>
              <a:gd name="connsiteX74" fmla="*/ 192421 w 607639"/>
              <a:gd name="connsiteY74" fmla="*/ 182059 h 414642"/>
              <a:gd name="connsiteX75" fmla="*/ 216731 w 607639"/>
              <a:gd name="connsiteY75" fmla="*/ 182059 h 414642"/>
              <a:gd name="connsiteX76" fmla="*/ 266991 w 607639"/>
              <a:gd name="connsiteY76" fmla="*/ 232204 h 414642"/>
              <a:gd name="connsiteX77" fmla="*/ 265358 w 607639"/>
              <a:gd name="connsiteY77" fmla="*/ 234609 h 414642"/>
              <a:gd name="connsiteX78" fmla="*/ 250836 w 607639"/>
              <a:gd name="connsiteY78" fmla="*/ 244426 h 414642"/>
              <a:gd name="connsiteX79" fmla="*/ 185290 w 607639"/>
              <a:gd name="connsiteY79" fmla="*/ 179031 h 414642"/>
              <a:gd name="connsiteX80" fmla="*/ 476009 w 607639"/>
              <a:gd name="connsiteY80" fmla="*/ 171897 h 414642"/>
              <a:gd name="connsiteX81" fmla="*/ 486055 w 607639"/>
              <a:gd name="connsiteY81" fmla="*/ 182032 h 414642"/>
              <a:gd name="connsiteX82" fmla="*/ 486055 w 607639"/>
              <a:gd name="connsiteY82" fmla="*/ 303387 h 414642"/>
              <a:gd name="connsiteX83" fmla="*/ 476009 w 607639"/>
              <a:gd name="connsiteY83" fmla="*/ 313522 h 414642"/>
              <a:gd name="connsiteX84" fmla="*/ 465873 w 607639"/>
              <a:gd name="connsiteY84" fmla="*/ 303387 h 414642"/>
              <a:gd name="connsiteX85" fmla="*/ 465873 w 607639"/>
              <a:gd name="connsiteY85" fmla="*/ 182032 h 414642"/>
              <a:gd name="connsiteX86" fmla="*/ 476009 w 607639"/>
              <a:gd name="connsiteY86" fmla="*/ 171897 h 414642"/>
              <a:gd name="connsiteX87" fmla="*/ 313921 w 607639"/>
              <a:gd name="connsiteY87" fmla="*/ 166965 h 414642"/>
              <a:gd name="connsiteX88" fmla="*/ 314925 w 607639"/>
              <a:gd name="connsiteY88" fmla="*/ 172904 h 414642"/>
              <a:gd name="connsiteX89" fmla="*/ 311898 w 607639"/>
              <a:gd name="connsiteY89" fmla="*/ 180015 h 414642"/>
              <a:gd name="connsiteX90" fmla="*/ 311213 w 607639"/>
              <a:gd name="connsiteY90" fmla="*/ 180188 h 414642"/>
              <a:gd name="connsiteX91" fmla="*/ 313685 w 607639"/>
              <a:gd name="connsiteY91" fmla="*/ 165567 h 414642"/>
              <a:gd name="connsiteX92" fmla="*/ 313946 w 607639"/>
              <a:gd name="connsiteY92" fmla="*/ 166842 h 414642"/>
              <a:gd name="connsiteX93" fmla="*/ 313921 w 607639"/>
              <a:gd name="connsiteY93" fmla="*/ 166965 h 414642"/>
              <a:gd name="connsiteX94" fmla="*/ 286557 w 607639"/>
              <a:gd name="connsiteY94" fmla="*/ 131875 h 414642"/>
              <a:gd name="connsiteX95" fmla="*/ 293736 w 607639"/>
              <a:gd name="connsiteY95" fmla="*/ 161794 h 414642"/>
              <a:gd name="connsiteX96" fmla="*/ 292704 w 607639"/>
              <a:gd name="connsiteY96" fmla="*/ 161794 h 414642"/>
              <a:gd name="connsiteX97" fmla="*/ 285987 w 607639"/>
              <a:gd name="connsiteY97" fmla="*/ 129499 h 414642"/>
              <a:gd name="connsiteX98" fmla="*/ 286105 w 607639"/>
              <a:gd name="connsiteY98" fmla="*/ 129672 h 414642"/>
              <a:gd name="connsiteX99" fmla="*/ 286557 w 607639"/>
              <a:gd name="connsiteY99" fmla="*/ 131875 h 414642"/>
              <a:gd name="connsiteX100" fmla="*/ 304744 w 607639"/>
              <a:gd name="connsiteY100" fmla="*/ 121927 h 414642"/>
              <a:gd name="connsiteX101" fmla="*/ 306857 w 607639"/>
              <a:gd name="connsiteY101" fmla="*/ 125153 h 414642"/>
              <a:gd name="connsiteX102" fmla="*/ 313685 w 607639"/>
              <a:gd name="connsiteY102" fmla="*/ 165567 h 414642"/>
              <a:gd name="connsiteX103" fmla="*/ 303006 w 607639"/>
              <a:gd name="connsiteY103" fmla="*/ 119273 h 414642"/>
              <a:gd name="connsiteX104" fmla="*/ 304717 w 607639"/>
              <a:gd name="connsiteY104" fmla="*/ 121796 h 414642"/>
              <a:gd name="connsiteX105" fmla="*/ 304744 w 607639"/>
              <a:gd name="connsiteY105" fmla="*/ 121927 h 414642"/>
              <a:gd name="connsiteX106" fmla="*/ 266335 w 607639"/>
              <a:gd name="connsiteY106" fmla="*/ 100547 h 414642"/>
              <a:gd name="connsiteX107" fmla="*/ 285579 w 607639"/>
              <a:gd name="connsiteY107" fmla="*/ 127797 h 414642"/>
              <a:gd name="connsiteX108" fmla="*/ 285987 w 607639"/>
              <a:gd name="connsiteY108" fmla="*/ 129499 h 414642"/>
              <a:gd name="connsiteX109" fmla="*/ 263955 w 607639"/>
              <a:gd name="connsiteY109" fmla="*/ 98160 h 414642"/>
              <a:gd name="connsiteX110" fmla="*/ 265358 w 607639"/>
              <a:gd name="connsiteY110" fmla="*/ 99109 h 414642"/>
              <a:gd name="connsiteX111" fmla="*/ 266335 w 607639"/>
              <a:gd name="connsiteY111" fmla="*/ 100547 h 414642"/>
              <a:gd name="connsiteX112" fmla="*/ 265336 w 607639"/>
              <a:gd name="connsiteY112" fmla="*/ 99133 h 414642"/>
              <a:gd name="connsiteX113" fmla="*/ 518470 w 607639"/>
              <a:gd name="connsiteY113" fmla="*/ 91029 h 414642"/>
              <a:gd name="connsiteX114" fmla="*/ 520515 w 607639"/>
              <a:gd name="connsiteY114" fmla="*/ 92007 h 414642"/>
              <a:gd name="connsiteX115" fmla="*/ 522559 w 607639"/>
              <a:gd name="connsiteY115" fmla="*/ 93074 h 414642"/>
              <a:gd name="connsiteX116" fmla="*/ 524604 w 607639"/>
              <a:gd name="connsiteY116" fmla="*/ 94052 h 414642"/>
              <a:gd name="connsiteX117" fmla="*/ 526560 w 607639"/>
              <a:gd name="connsiteY117" fmla="*/ 101165 h 414642"/>
              <a:gd name="connsiteX118" fmla="*/ 523537 w 607639"/>
              <a:gd name="connsiteY118" fmla="*/ 108188 h 414642"/>
              <a:gd name="connsiteX119" fmla="*/ 521581 w 607639"/>
              <a:gd name="connsiteY119" fmla="*/ 109255 h 414642"/>
              <a:gd name="connsiteX120" fmla="*/ 519537 w 607639"/>
              <a:gd name="connsiteY120" fmla="*/ 110233 h 414642"/>
              <a:gd name="connsiteX121" fmla="*/ 517492 w 607639"/>
              <a:gd name="connsiteY121" fmla="*/ 111211 h 414642"/>
              <a:gd name="connsiteX122" fmla="*/ 516514 w 607639"/>
              <a:gd name="connsiteY122" fmla="*/ 111211 h 414642"/>
              <a:gd name="connsiteX123" fmla="*/ 509401 w 607639"/>
              <a:gd name="connsiteY123" fmla="*/ 108188 h 414642"/>
              <a:gd name="connsiteX124" fmla="*/ 507356 w 607639"/>
              <a:gd name="connsiteY124" fmla="*/ 105165 h 414642"/>
              <a:gd name="connsiteX125" fmla="*/ 506378 w 607639"/>
              <a:gd name="connsiteY125" fmla="*/ 101165 h 414642"/>
              <a:gd name="connsiteX126" fmla="*/ 509401 w 607639"/>
              <a:gd name="connsiteY126" fmla="*/ 94052 h 414642"/>
              <a:gd name="connsiteX127" fmla="*/ 518470 w 607639"/>
              <a:gd name="connsiteY127" fmla="*/ 91029 h 414642"/>
              <a:gd name="connsiteX128" fmla="*/ 384846 w 607639"/>
              <a:gd name="connsiteY128" fmla="*/ 91029 h 414642"/>
              <a:gd name="connsiteX129" fmla="*/ 465819 w 607639"/>
              <a:gd name="connsiteY129" fmla="*/ 91029 h 414642"/>
              <a:gd name="connsiteX130" fmla="*/ 475963 w 607639"/>
              <a:gd name="connsiteY130" fmla="*/ 101165 h 414642"/>
              <a:gd name="connsiteX131" fmla="*/ 465819 w 607639"/>
              <a:gd name="connsiteY131" fmla="*/ 111211 h 414642"/>
              <a:gd name="connsiteX132" fmla="*/ 384846 w 607639"/>
              <a:gd name="connsiteY132" fmla="*/ 111211 h 414642"/>
              <a:gd name="connsiteX133" fmla="*/ 374702 w 607639"/>
              <a:gd name="connsiteY133" fmla="*/ 101165 h 414642"/>
              <a:gd name="connsiteX134" fmla="*/ 384846 w 607639"/>
              <a:gd name="connsiteY134" fmla="*/ 91029 h 414642"/>
              <a:gd name="connsiteX135" fmla="*/ 234861 w 607639"/>
              <a:gd name="connsiteY135" fmla="*/ 78470 h 414642"/>
              <a:gd name="connsiteX136" fmla="*/ 236624 w 607639"/>
              <a:gd name="connsiteY136" fmla="*/ 78890 h 414642"/>
              <a:gd name="connsiteX137" fmla="*/ 263955 w 607639"/>
              <a:gd name="connsiteY137" fmla="*/ 98160 h 414642"/>
              <a:gd name="connsiteX138" fmla="*/ 233277 w 607639"/>
              <a:gd name="connsiteY138" fmla="*/ 78093 h 414642"/>
              <a:gd name="connsiteX139" fmla="*/ 234749 w 607639"/>
              <a:gd name="connsiteY139" fmla="*/ 78395 h 414642"/>
              <a:gd name="connsiteX140" fmla="*/ 234861 w 607639"/>
              <a:gd name="connsiteY140" fmla="*/ 78470 h 414642"/>
              <a:gd name="connsiteX141" fmla="*/ 264684 w 607639"/>
              <a:gd name="connsiteY141" fmla="*/ 74721 h 414642"/>
              <a:gd name="connsiteX142" fmla="*/ 280560 w 607639"/>
              <a:gd name="connsiteY142" fmla="*/ 85001 h 414642"/>
              <a:gd name="connsiteX143" fmla="*/ 303006 w 607639"/>
              <a:gd name="connsiteY143" fmla="*/ 119273 h 414642"/>
              <a:gd name="connsiteX144" fmla="*/ 279633 w 607639"/>
              <a:gd name="connsiteY144" fmla="*/ 84823 h 414642"/>
              <a:gd name="connsiteX145" fmla="*/ 202570 w 607639"/>
              <a:gd name="connsiteY145" fmla="*/ 70780 h 414642"/>
              <a:gd name="connsiteX146" fmla="*/ 233277 w 607639"/>
              <a:gd name="connsiteY146" fmla="*/ 78093 h 414642"/>
              <a:gd name="connsiteX147" fmla="*/ 202570 w 607639"/>
              <a:gd name="connsiteY147" fmla="*/ 71804 h 414642"/>
              <a:gd name="connsiteX148" fmla="*/ 197522 w 607639"/>
              <a:gd name="connsiteY148" fmla="*/ 70770 h 414642"/>
              <a:gd name="connsiteX149" fmla="*/ 202570 w 607639"/>
              <a:gd name="connsiteY149" fmla="*/ 71804 h 414642"/>
              <a:gd name="connsiteX150" fmla="*/ 202570 w 607639"/>
              <a:gd name="connsiteY150" fmla="*/ 161794 h 414642"/>
              <a:gd name="connsiteX151" fmla="*/ 292704 w 607639"/>
              <a:gd name="connsiteY151" fmla="*/ 161794 h 414642"/>
              <a:gd name="connsiteX152" fmla="*/ 293741 w 607639"/>
              <a:gd name="connsiteY152" fmla="*/ 166842 h 414642"/>
              <a:gd name="connsiteX153" fmla="*/ 290618 w 607639"/>
              <a:gd name="connsiteY153" fmla="*/ 182059 h 414642"/>
              <a:gd name="connsiteX154" fmla="*/ 216731 w 607639"/>
              <a:gd name="connsiteY154" fmla="*/ 182059 h 414642"/>
              <a:gd name="connsiteX155" fmla="*/ 199449 w 607639"/>
              <a:gd name="connsiteY155" fmla="*/ 164816 h 414642"/>
              <a:gd name="connsiteX156" fmla="*/ 185290 w 607639"/>
              <a:gd name="connsiteY156" fmla="*/ 164816 h 414642"/>
              <a:gd name="connsiteX157" fmla="*/ 185290 w 607639"/>
              <a:gd name="connsiteY157" fmla="*/ 178985 h 414642"/>
              <a:gd name="connsiteX158" fmla="*/ 185076 w 607639"/>
              <a:gd name="connsiteY158" fmla="*/ 178893 h 414642"/>
              <a:gd name="connsiteX159" fmla="*/ 182271 w 607639"/>
              <a:gd name="connsiteY159" fmla="*/ 171927 h 414642"/>
              <a:gd name="connsiteX160" fmla="*/ 182271 w 607639"/>
              <a:gd name="connsiteY160" fmla="*/ 73890 h 414642"/>
              <a:gd name="connsiteX161" fmla="*/ 241194 w 607639"/>
              <a:gd name="connsiteY161" fmla="*/ 59511 h 414642"/>
              <a:gd name="connsiteX162" fmla="*/ 242600 w 607639"/>
              <a:gd name="connsiteY162" fmla="*/ 59798 h 414642"/>
              <a:gd name="connsiteX163" fmla="*/ 264684 w 607639"/>
              <a:gd name="connsiteY163" fmla="*/ 74721 h 414642"/>
              <a:gd name="connsiteX164" fmla="*/ 223078 w 607639"/>
              <a:gd name="connsiteY164" fmla="*/ 55812 h 414642"/>
              <a:gd name="connsiteX165" fmla="*/ 239895 w 607639"/>
              <a:gd name="connsiteY165" fmla="*/ 58670 h 414642"/>
              <a:gd name="connsiteX166" fmla="*/ 241194 w 607639"/>
              <a:gd name="connsiteY166" fmla="*/ 59511 h 414642"/>
              <a:gd name="connsiteX167" fmla="*/ 187739 w 607639"/>
              <a:gd name="connsiteY167" fmla="*/ 52590 h 414642"/>
              <a:gd name="connsiteX168" fmla="*/ 185298 w 607639"/>
              <a:gd name="connsiteY168" fmla="*/ 53626 h 414642"/>
              <a:gd name="connsiteX169" fmla="*/ 182271 w 607639"/>
              <a:gd name="connsiteY169" fmla="*/ 60736 h 414642"/>
              <a:gd name="connsiteX170" fmla="*/ 182271 w 607639"/>
              <a:gd name="connsiteY170" fmla="*/ 73890 h 414642"/>
              <a:gd name="connsiteX171" fmla="*/ 160258 w 607639"/>
              <a:gd name="connsiteY171" fmla="*/ 78395 h 414642"/>
              <a:gd name="connsiteX172" fmla="*/ 101303 w 607639"/>
              <a:gd name="connsiteY172" fmla="*/ 166842 h 414642"/>
              <a:gd name="connsiteX173" fmla="*/ 197522 w 607639"/>
              <a:gd name="connsiteY173" fmla="*/ 262915 h 414642"/>
              <a:gd name="connsiteX174" fmla="*/ 234749 w 607639"/>
              <a:gd name="connsiteY174" fmla="*/ 255302 h 414642"/>
              <a:gd name="connsiteX175" fmla="*/ 250836 w 607639"/>
              <a:gd name="connsiteY175" fmla="*/ 244426 h 414642"/>
              <a:gd name="connsiteX176" fmla="*/ 260268 w 607639"/>
              <a:gd name="connsiteY176" fmla="*/ 253836 h 414642"/>
              <a:gd name="connsiteX177" fmla="*/ 267391 w 607639"/>
              <a:gd name="connsiteY177" fmla="*/ 256857 h 414642"/>
              <a:gd name="connsiteX178" fmla="*/ 268732 w 607639"/>
              <a:gd name="connsiteY178" fmla="*/ 256281 h 414642"/>
              <a:gd name="connsiteX179" fmla="*/ 242600 w 607639"/>
              <a:gd name="connsiteY179" fmla="*/ 273962 h 414642"/>
              <a:gd name="connsiteX180" fmla="*/ 197522 w 607639"/>
              <a:gd name="connsiteY180" fmla="*/ 283178 h 414642"/>
              <a:gd name="connsiteX181" fmla="*/ 81009 w 607639"/>
              <a:gd name="connsiteY181" fmla="*/ 166842 h 414642"/>
              <a:gd name="connsiteX182" fmla="*/ 152393 w 607639"/>
              <a:gd name="connsiteY182" fmla="*/ 59798 h 414642"/>
              <a:gd name="connsiteX183" fmla="*/ 192421 w 607639"/>
              <a:gd name="connsiteY183" fmla="*/ 50604 h 414642"/>
              <a:gd name="connsiteX184" fmla="*/ 195181 w 607639"/>
              <a:gd name="connsiteY184" fmla="*/ 51073 h 414642"/>
              <a:gd name="connsiteX185" fmla="*/ 187739 w 607639"/>
              <a:gd name="connsiteY185" fmla="*/ 52590 h 414642"/>
              <a:gd name="connsiteX186" fmla="*/ 197522 w 607639"/>
              <a:gd name="connsiteY186" fmla="*/ 50595 h 414642"/>
              <a:gd name="connsiteX187" fmla="*/ 223078 w 607639"/>
              <a:gd name="connsiteY187" fmla="*/ 55812 h 414642"/>
              <a:gd name="connsiteX188" fmla="*/ 195181 w 607639"/>
              <a:gd name="connsiteY188" fmla="*/ 51073 h 414642"/>
              <a:gd name="connsiteX189" fmla="*/ 449651 w 607639"/>
              <a:gd name="connsiteY189" fmla="*/ 41472 h 414642"/>
              <a:gd name="connsiteX190" fmla="*/ 452682 w 607639"/>
              <a:gd name="connsiteY190" fmla="*/ 43516 h 414642"/>
              <a:gd name="connsiteX191" fmla="*/ 455712 w 607639"/>
              <a:gd name="connsiteY191" fmla="*/ 50626 h 414642"/>
              <a:gd name="connsiteX192" fmla="*/ 452682 w 607639"/>
              <a:gd name="connsiteY192" fmla="*/ 57647 h 414642"/>
              <a:gd name="connsiteX193" fmla="*/ 445551 w 607639"/>
              <a:gd name="connsiteY193" fmla="*/ 60757 h 414642"/>
              <a:gd name="connsiteX194" fmla="*/ 438509 w 607639"/>
              <a:gd name="connsiteY194" fmla="*/ 57647 h 414642"/>
              <a:gd name="connsiteX195" fmla="*/ 435389 w 607639"/>
              <a:gd name="connsiteY195" fmla="*/ 50626 h 414642"/>
              <a:gd name="connsiteX196" fmla="*/ 438509 w 607639"/>
              <a:gd name="connsiteY196" fmla="*/ 43516 h 414642"/>
              <a:gd name="connsiteX197" fmla="*/ 449651 w 607639"/>
              <a:gd name="connsiteY197" fmla="*/ 41472 h 414642"/>
              <a:gd name="connsiteX198" fmla="*/ 486030 w 607639"/>
              <a:gd name="connsiteY198" fmla="*/ 40505 h 414642"/>
              <a:gd name="connsiteX199" fmla="*/ 516494 w 607639"/>
              <a:gd name="connsiteY199" fmla="*/ 40505 h 414642"/>
              <a:gd name="connsiteX200" fmla="*/ 526559 w 607639"/>
              <a:gd name="connsiteY200" fmla="*/ 50631 h 414642"/>
              <a:gd name="connsiteX201" fmla="*/ 516494 w 607639"/>
              <a:gd name="connsiteY201" fmla="*/ 60757 h 414642"/>
              <a:gd name="connsiteX202" fmla="*/ 486030 w 607639"/>
              <a:gd name="connsiteY202" fmla="*/ 60757 h 414642"/>
              <a:gd name="connsiteX203" fmla="*/ 475964 w 607639"/>
              <a:gd name="connsiteY203" fmla="*/ 50631 h 414642"/>
              <a:gd name="connsiteX204" fmla="*/ 486030 w 607639"/>
              <a:gd name="connsiteY204" fmla="*/ 40505 h 414642"/>
              <a:gd name="connsiteX205" fmla="*/ 384851 w 607639"/>
              <a:gd name="connsiteY205" fmla="*/ 40505 h 414642"/>
              <a:gd name="connsiteX206" fmla="*/ 405059 w 607639"/>
              <a:gd name="connsiteY206" fmla="*/ 40505 h 414642"/>
              <a:gd name="connsiteX207" fmla="*/ 415207 w 607639"/>
              <a:gd name="connsiteY207" fmla="*/ 50631 h 414642"/>
              <a:gd name="connsiteX208" fmla="*/ 405059 w 607639"/>
              <a:gd name="connsiteY208" fmla="*/ 60757 h 414642"/>
              <a:gd name="connsiteX209" fmla="*/ 384851 w 607639"/>
              <a:gd name="connsiteY209" fmla="*/ 60757 h 414642"/>
              <a:gd name="connsiteX210" fmla="*/ 374702 w 607639"/>
              <a:gd name="connsiteY210" fmla="*/ 50631 h 414642"/>
              <a:gd name="connsiteX211" fmla="*/ 384851 w 607639"/>
              <a:gd name="connsiteY211" fmla="*/ 40505 h 414642"/>
              <a:gd name="connsiteX212" fmla="*/ 70855 w 607639"/>
              <a:gd name="connsiteY212" fmla="*/ 20176 h 414642"/>
              <a:gd name="connsiteX213" fmla="*/ 60798 w 607639"/>
              <a:gd name="connsiteY213" fmla="*/ 30308 h 414642"/>
              <a:gd name="connsiteX214" fmla="*/ 60798 w 607639"/>
              <a:gd name="connsiteY214" fmla="*/ 343788 h 414642"/>
              <a:gd name="connsiteX215" fmla="*/ 222783 w 607639"/>
              <a:gd name="connsiteY215" fmla="*/ 343788 h 414642"/>
              <a:gd name="connsiteX216" fmla="*/ 232929 w 607639"/>
              <a:gd name="connsiteY216" fmla="*/ 353920 h 414642"/>
              <a:gd name="connsiteX217" fmla="*/ 232929 w 607639"/>
              <a:gd name="connsiteY217" fmla="*/ 364052 h 414642"/>
              <a:gd name="connsiteX218" fmla="*/ 374711 w 607639"/>
              <a:gd name="connsiteY218" fmla="*/ 364052 h 414642"/>
              <a:gd name="connsiteX219" fmla="*/ 374711 w 607639"/>
              <a:gd name="connsiteY219" fmla="*/ 353920 h 414642"/>
              <a:gd name="connsiteX220" fmla="*/ 384857 w 607639"/>
              <a:gd name="connsiteY220" fmla="*/ 343788 h 414642"/>
              <a:gd name="connsiteX221" fmla="*/ 546843 w 607639"/>
              <a:gd name="connsiteY221" fmla="*/ 343788 h 414642"/>
              <a:gd name="connsiteX222" fmla="*/ 546843 w 607639"/>
              <a:gd name="connsiteY222" fmla="*/ 30308 h 414642"/>
              <a:gd name="connsiteX223" fmla="*/ 536696 w 607639"/>
              <a:gd name="connsiteY223" fmla="*/ 20176 h 414642"/>
              <a:gd name="connsiteX224" fmla="*/ 70855 w 607639"/>
              <a:gd name="connsiteY224" fmla="*/ 0 h 414642"/>
              <a:gd name="connsiteX225" fmla="*/ 536696 w 607639"/>
              <a:gd name="connsiteY225" fmla="*/ 0 h 414642"/>
              <a:gd name="connsiteX226" fmla="*/ 567135 w 607639"/>
              <a:gd name="connsiteY226" fmla="*/ 30308 h 414642"/>
              <a:gd name="connsiteX227" fmla="*/ 567135 w 607639"/>
              <a:gd name="connsiteY227" fmla="*/ 343794 h 414642"/>
              <a:gd name="connsiteX228" fmla="*/ 384859 w 607639"/>
              <a:gd name="connsiteY228" fmla="*/ 343794 h 414642"/>
              <a:gd name="connsiteX229" fmla="*/ 374712 w 607639"/>
              <a:gd name="connsiteY229" fmla="*/ 353928 h 414642"/>
              <a:gd name="connsiteX230" fmla="*/ 374712 w 607639"/>
              <a:gd name="connsiteY230" fmla="*/ 364062 h 414642"/>
              <a:gd name="connsiteX231" fmla="*/ 232927 w 607639"/>
              <a:gd name="connsiteY231" fmla="*/ 364062 h 414642"/>
              <a:gd name="connsiteX232" fmla="*/ 232927 w 607639"/>
              <a:gd name="connsiteY232" fmla="*/ 353928 h 414642"/>
              <a:gd name="connsiteX233" fmla="*/ 222780 w 607639"/>
              <a:gd name="connsiteY233" fmla="*/ 343794 h 414642"/>
              <a:gd name="connsiteX234" fmla="*/ 40505 w 607639"/>
              <a:gd name="connsiteY234" fmla="*/ 343794 h 414642"/>
              <a:gd name="connsiteX235" fmla="*/ 40505 w 607639"/>
              <a:gd name="connsiteY235" fmla="*/ 30308 h 414642"/>
              <a:gd name="connsiteX236" fmla="*/ 70855 w 607639"/>
              <a:gd name="connsiteY236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607639" h="414642">
                <a:moveTo>
                  <a:pt x="20293" y="364062"/>
                </a:moveTo>
                <a:lnTo>
                  <a:pt x="20293" y="384241"/>
                </a:lnTo>
                <a:cubicBezTo>
                  <a:pt x="20293" y="390374"/>
                  <a:pt x="24298" y="394374"/>
                  <a:pt x="30351" y="394374"/>
                </a:cubicBezTo>
                <a:lnTo>
                  <a:pt x="577199" y="394374"/>
                </a:lnTo>
                <a:cubicBezTo>
                  <a:pt x="583341" y="394374"/>
                  <a:pt x="587346" y="390374"/>
                  <a:pt x="587346" y="384241"/>
                </a:cubicBezTo>
                <a:lnTo>
                  <a:pt x="587346" y="364062"/>
                </a:lnTo>
                <a:lnTo>
                  <a:pt x="394917" y="364062"/>
                </a:lnTo>
                <a:lnTo>
                  <a:pt x="394917" y="374196"/>
                </a:lnTo>
                <a:cubicBezTo>
                  <a:pt x="394917" y="380240"/>
                  <a:pt x="390911" y="384241"/>
                  <a:pt x="384859" y="384241"/>
                </a:cubicBezTo>
                <a:lnTo>
                  <a:pt x="222780" y="384241"/>
                </a:lnTo>
                <a:cubicBezTo>
                  <a:pt x="216728" y="384241"/>
                  <a:pt x="212634" y="380240"/>
                  <a:pt x="212634" y="374196"/>
                </a:cubicBezTo>
                <a:lnTo>
                  <a:pt x="212634" y="364062"/>
                </a:lnTo>
                <a:close/>
                <a:moveTo>
                  <a:pt x="10146" y="343794"/>
                </a:moveTo>
                <a:lnTo>
                  <a:pt x="40505" y="343794"/>
                </a:lnTo>
                <a:lnTo>
                  <a:pt x="40505" y="353920"/>
                </a:lnTo>
                <a:cubicBezTo>
                  <a:pt x="40505" y="359964"/>
                  <a:pt x="44599" y="364052"/>
                  <a:pt x="50652" y="364052"/>
                </a:cubicBezTo>
                <a:lnTo>
                  <a:pt x="212637" y="364052"/>
                </a:lnTo>
                <a:lnTo>
                  <a:pt x="212637" y="374185"/>
                </a:lnTo>
                <a:cubicBezTo>
                  <a:pt x="212637" y="380229"/>
                  <a:pt x="216731" y="384228"/>
                  <a:pt x="222783" y="384228"/>
                </a:cubicBezTo>
                <a:lnTo>
                  <a:pt x="384857" y="384228"/>
                </a:lnTo>
                <a:cubicBezTo>
                  <a:pt x="390910" y="384228"/>
                  <a:pt x="394915" y="380229"/>
                  <a:pt x="394915" y="374185"/>
                </a:cubicBezTo>
                <a:lnTo>
                  <a:pt x="394915" y="364052"/>
                </a:lnTo>
                <a:lnTo>
                  <a:pt x="556989" y="364052"/>
                </a:lnTo>
                <a:cubicBezTo>
                  <a:pt x="563041" y="364052"/>
                  <a:pt x="567135" y="359964"/>
                  <a:pt x="567135" y="353920"/>
                </a:cubicBezTo>
                <a:lnTo>
                  <a:pt x="567135" y="343794"/>
                </a:lnTo>
                <a:lnTo>
                  <a:pt x="597493" y="343794"/>
                </a:lnTo>
                <a:cubicBezTo>
                  <a:pt x="603545" y="343794"/>
                  <a:pt x="607639" y="347883"/>
                  <a:pt x="607639" y="353928"/>
                </a:cubicBezTo>
                <a:lnTo>
                  <a:pt x="607639" y="384241"/>
                </a:lnTo>
                <a:cubicBezTo>
                  <a:pt x="607639" y="401486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6"/>
                  <a:pt x="0" y="384241"/>
                </a:cubicBezTo>
                <a:lnTo>
                  <a:pt x="0" y="353928"/>
                </a:lnTo>
                <a:cubicBezTo>
                  <a:pt x="0" y="347883"/>
                  <a:pt x="4094" y="343794"/>
                  <a:pt x="10146" y="343794"/>
                </a:cubicBezTo>
                <a:close/>
                <a:moveTo>
                  <a:pt x="354415" y="262926"/>
                </a:moveTo>
                <a:cubicBezTo>
                  <a:pt x="360455" y="262926"/>
                  <a:pt x="364541" y="267016"/>
                  <a:pt x="364541" y="273063"/>
                </a:cubicBezTo>
                <a:lnTo>
                  <a:pt x="364541" y="303384"/>
                </a:lnTo>
                <a:cubicBezTo>
                  <a:pt x="364541" y="309431"/>
                  <a:pt x="360455" y="313521"/>
                  <a:pt x="354415" y="313521"/>
                </a:cubicBezTo>
                <a:cubicBezTo>
                  <a:pt x="348375" y="313521"/>
                  <a:pt x="344289" y="309431"/>
                  <a:pt x="344289" y="303384"/>
                </a:cubicBezTo>
                <a:lnTo>
                  <a:pt x="344289" y="273063"/>
                </a:lnTo>
                <a:cubicBezTo>
                  <a:pt x="344289" y="267016"/>
                  <a:pt x="348375" y="262926"/>
                  <a:pt x="354415" y="262926"/>
                </a:cubicBezTo>
                <a:close/>
                <a:moveTo>
                  <a:pt x="274426" y="252429"/>
                </a:moveTo>
                <a:lnTo>
                  <a:pt x="274426" y="253836"/>
                </a:lnTo>
                <a:lnTo>
                  <a:pt x="268732" y="256281"/>
                </a:lnTo>
                <a:close/>
                <a:moveTo>
                  <a:pt x="435415" y="242745"/>
                </a:moveTo>
                <a:cubicBezTo>
                  <a:pt x="441549" y="242745"/>
                  <a:pt x="445550" y="246746"/>
                  <a:pt x="445550" y="252793"/>
                </a:cubicBezTo>
                <a:lnTo>
                  <a:pt x="445550" y="303386"/>
                </a:lnTo>
                <a:cubicBezTo>
                  <a:pt x="445550" y="309432"/>
                  <a:pt x="441549" y="313522"/>
                  <a:pt x="435415" y="313522"/>
                </a:cubicBezTo>
                <a:cubicBezTo>
                  <a:pt x="429369" y="313522"/>
                  <a:pt x="425368" y="309432"/>
                  <a:pt x="425368" y="303386"/>
                </a:cubicBezTo>
                <a:lnTo>
                  <a:pt x="425368" y="252793"/>
                </a:lnTo>
                <a:cubicBezTo>
                  <a:pt x="425368" y="246746"/>
                  <a:pt x="429369" y="242745"/>
                  <a:pt x="435415" y="242745"/>
                </a:cubicBezTo>
                <a:close/>
                <a:moveTo>
                  <a:pt x="394911" y="222493"/>
                </a:moveTo>
                <a:cubicBezTo>
                  <a:pt x="401045" y="222493"/>
                  <a:pt x="405046" y="226582"/>
                  <a:pt x="405046" y="232627"/>
                </a:cubicBezTo>
                <a:lnTo>
                  <a:pt x="405046" y="303388"/>
                </a:lnTo>
                <a:cubicBezTo>
                  <a:pt x="405046" y="309433"/>
                  <a:pt x="401045" y="313522"/>
                  <a:pt x="394911" y="313522"/>
                </a:cubicBezTo>
                <a:cubicBezTo>
                  <a:pt x="388865" y="313522"/>
                  <a:pt x="384864" y="309433"/>
                  <a:pt x="384864" y="303388"/>
                </a:cubicBezTo>
                <a:lnTo>
                  <a:pt x="384864" y="232627"/>
                </a:lnTo>
                <a:cubicBezTo>
                  <a:pt x="384864" y="226582"/>
                  <a:pt x="388865" y="222493"/>
                  <a:pt x="394911" y="222493"/>
                </a:cubicBezTo>
                <a:close/>
                <a:moveTo>
                  <a:pt x="516514" y="212331"/>
                </a:moveTo>
                <a:cubicBezTo>
                  <a:pt x="522559" y="212331"/>
                  <a:pt x="526560" y="216421"/>
                  <a:pt x="526560" y="222468"/>
                </a:cubicBezTo>
                <a:lnTo>
                  <a:pt x="526560" y="303385"/>
                </a:lnTo>
                <a:cubicBezTo>
                  <a:pt x="526560" y="309432"/>
                  <a:pt x="522559" y="313522"/>
                  <a:pt x="516514" y="313522"/>
                </a:cubicBezTo>
                <a:cubicBezTo>
                  <a:pt x="510379" y="313522"/>
                  <a:pt x="506378" y="309432"/>
                  <a:pt x="506378" y="303385"/>
                </a:cubicBezTo>
                <a:lnTo>
                  <a:pt x="506378" y="222468"/>
                </a:lnTo>
                <a:cubicBezTo>
                  <a:pt x="506378" y="216421"/>
                  <a:pt x="510379" y="212331"/>
                  <a:pt x="516514" y="212331"/>
                </a:cubicBezTo>
                <a:close/>
                <a:moveTo>
                  <a:pt x="311213" y="180188"/>
                </a:moveTo>
                <a:lnTo>
                  <a:pt x="304717" y="211903"/>
                </a:lnTo>
                <a:cubicBezTo>
                  <a:pt x="298781" y="225796"/>
                  <a:pt x="290203" y="238347"/>
                  <a:pt x="279633" y="248906"/>
                </a:cubicBezTo>
                <a:lnTo>
                  <a:pt x="274426" y="252429"/>
                </a:lnTo>
                <a:lnTo>
                  <a:pt x="274426" y="239622"/>
                </a:lnTo>
                <a:lnTo>
                  <a:pt x="266991" y="232204"/>
                </a:lnTo>
                <a:lnTo>
                  <a:pt x="286105" y="204050"/>
                </a:lnTo>
                <a:lnTo>
                  <a:pt x="290618" y="182059"/>
                </a:lnTo>
                <a:lnTo>
                  <a:pt x="303796" y="182059"/>
                </a:lnTo>
                <a:close/>
                <a:moveTo>
                  <a:pt x="185290" y="178985"/>
                </a:moveTo>
                <a:lnTo>
                  <a:pt x="192421" y="182059"/>
                </a:lnTo>
                <a:lnTo>
                  <a:pt x="216731" y="182059"/>
                </a:lnTo>
                <a:lnTo>
                  <a:pt x="266991" y="232204"/>
                </a:lnTo>
                <a:lnTo>
                  <a:pt x="265358" y="234609"/>
                </a:lnTo>
                <a:lnTo>
                  <a:pt x="250836" y="244426"/>
                </a:lnTo>
                <a:lnTo>
                  <a:pt x="185290" y="179031"/>
                </a:lnTo>
                <a:close/>
                <a:moveTo>
                  <a:pt x="476009" y="171897"/>
                </a:moveTo>
                <a:cubicBezTo>
                  <a:pt x="482054" y="171897"/>
                  <a:pt x="486055" y="175987"/>
                  <a:pt x="486055" y="182032"/>
                </a:cubicBezTo>
                <a:lnTo>
                  <a:pt x="486055" y="303387"/>
                </a:lnTo>
                <a:cubicBezTo>
                  <a:pt x="486055" y="309433"/>
                  <a:pt x="482054" y="313522"/>
                  <a:pt x="476009" y="313522"/>
                </a:cubicBezTo>
                <a:cubicBezTo>
                  <a:pt x="469874" y="313522"/>
                  <a:pt x="465873" y="309433"/>
                  <a:pt x="465873" y="303387"/>
                </a:cubicBezTo>
                <a:lnTo>
                  <a:pt x="465873" y="182032"/>
                </a:lnTo>
                <a:cubicBezTo>
                  <a:pt x="465873" y="175987"/>
                  <a:pt x="469874" y="171897"/>
                  <a:pt x="476009" y="171897"/>
                </a:cubicBezTo>
                <a:close/>
                <a:moveTo>
                  <a:pt x="313921" y="166965"/>
                </a:moveTo>
                <a:lnTo>
                  <a:pt x="314925" y="172904"/>
                </a:lnTo>
                <a:cubicBezTo>
                  <a:pt x="314925" y="176015"/>
                  <a:pt x="313946" y="177971"/>
                  <a:pt x="311898" y="180015"/>
                </a:cubicBezTo>
                <a:lnTo>
                  <a:pt x="311213" y="180188"/>
                </a:lnTo>
                <a:close/>
                <a:moveTo>
                  <a:pt x="313685" y="165567"/>
                </a:moveTo>
                <a:lnTo>
                  <a:pt x="313946" y="166842"/>
                </a:lnTo>
                <a:lnTo>
                  <a:pt x="313921" y="166965"/>
                </a:lnTo>
                <a:close/>
                <a:moveTo>
                  <a:pt x="286557" y="131875"/>
                </a:moveTo>
                <a:lnTo>
                  <a:pt x="293736" y="161794"/>
                </a:lnTo>
                <a:lnTo>
                  <a:pt x="292704" y="161794"/>
                </a:lnTo>
                <a:close/>
                <a:moveTo>
                  <a:pt x="285987" y="129499"/>
                </a:moveTo>
                <a:lnTo>
                  <a:pt x="286105" y="129672"/>
                </a:lnTo>
                <a:lnTo>
                  <a:pt x="286557" y="131875"/>
                </a:lnTo>
                <a:close/>
                <a:moveTo>
                  <a:pt x="304744" y="121927"/>
                </a:moveTo>
                <a:lnTo>
                  <a:pt x="306857" y="125153"/>
                </a:lnTo>
                <a:lnTo>
                  <a:pt x="313685" y="165567"/>
                </a:lnTo>
                <a:close/>
                <a:moveTo>
                  <a:pt x="303006" y="119273"/>
                </a:moveTo>
                <a:lnTo>
                  <a:pt x="304717" y="121796"/>
                </a:lnTo>
                <a:lnTo>
                  <a:pt x="304744" y="121927"/>
                </a:lnTo>
                <a:close/>
                <a:moveTo>
                  <a:pt x="266335" y="100547"/>
                </a:moveTo>
                <a:lnTo>
                  <a:pt x="285579" y="127797"/>
                </a:lnTo>
                <a:lnTo>
                  <a:pt x="285987" y="129499"/>
                </a:lnTo>
                <a:close/>
                <a:moveTo>
                  <a:pt x="263955" y="98160"/>
                </a:moveTo>
                <a:lnTo>
                  <a:pt x="265358" y="99109"/>
                </a:lnTo>
                <a:lnTo>
                  <a:pt x="266335" y="100547"/>
                </a:lnTo>
                <a:lnTo>
                  <a:pt x="265336" y="99133"/>
                </a:lnTo>
                <a:close/>
                <a:moveTo>
                  <a:pt x="518470" y="91029"/>
                </a:moveTo>
                <a:cubicBezTo>
                  <a:pt x="519537" y="91029"/>
                  <a:pt x="519537" y="91029"/>
                  <a:pt x="520515" y="92007"/>
                </a:cubicBezTo>
                <a:cubicBezTo>
                  <a:pt x="521581" y="92007"/>
                  <a:pt x="521581" y="93074"/>
                  <a:pt x="522559" y="93074"/>
                </a:cubicBezTo>
                <a:cubicBezTo>
                  <a:pt x="523537" y="93074"/>
                  <a:pt x="523537" y="94052"/>
                  <a:pt x="524604" y="94052"/>
                </a:cubicBezTo>
                <a:cubicBezTo>
                  <a:pt x="525582" y="96097"/>
                  <a:pt x="526560" y="98142"/>
                  <a:pt x="526560" y="101165"/>
                </a:cubicBezTo>
                <a:cubicBezTo>
                  <a:pt x="526560" y="104187"/>
                  <a:pt x="525582" y="106232"/>
                  <a:pt x="523537" y="108188"/>
                </a:cubicBezTo>
                <a:cubicBezTo>
                  <a:pt x="523537" y="108188"/>
                  <a:pt x="522559" y="109255"/>
                  <a:pt x="521581" y="109255"/>
                </a:cubicBezTo>
                <a:cubicBezTo>
                  <a:pt x="521581" y="109255"/>
                  <a:pt x="520515" y="110233"/>
                  <a:pt x="519537" y="110233"/>
                </a:cubicBezTo>
                <a:cubicBezTo>
                  <a:pt x="518470" y="110233"/>
                  <a:pt x="518470" y="110233"/>
                  <a:pt x="517492" y="111211"/>
                </a:cubicBezTo>
                <a:lnTo>
                  <a:pt x="516514" y="111211"/>
                </a:lnTo>
                <a:cubicBezTo>
                  <a:pt x="513491" y="111211"/>
                  <a:pt x="511446" y="110233"/>
                  <a:pt x="509401" y="108188"/>
                </a:cubicBezTo>
                <a:cubicBezTo>
                  <a:pt x="508423" y="107210"/>
                  <a:pt x="507356" y="106232"/>
                  <a:pt x="507356" y="105165"/>
                </a:cubicBezTo>
                <a:cubicBezTo>
                  <a:pt x="507356" y="104187"/>
                  <a:pt x="506378" y="103121"/>
                  <a:pt x="506378" y="101165"/>
                </a:cubicBezTo>
                <a:cubicBezTo>
                  <a:pt x="506378" y="98142"/>
                  <a:pt x="507356" y="96097"/>
                  <a:pt x="509401" y="94052"/>
                </a:cubicBezTo>
                <a:cubicBezTo>
                  <a:pt x="511446" y="92007"/>
                  <a:pt x="515447" y="91029"/>
                  <a:pt x="518470" y="91029"/>
                </a:cubicBezTo>
                <a:close/>
                <a:moveTo>
                  <a:pt x="384846" y="91029"/>
                </a:moveTo>
                <a:lnTo>
                  <a:pt x="465819" y="91029"/>
                </a:lnTo>
                <a:cubicBezTo>
                  <a:pt x="471870" y="91029"/>
                  <a:pt x="475963" y="95030"/>
                  <a:pt x="475963" y="101165"/>
                </a:cubicBezTo>
                <a:cubicBezTo>
                  <a:pt x="475963" y="107210"/>
                  <a:pt x="471870" y="111211"/>
                  <a:pt x="465819" y="111211"/>
                </a:cubicBezTo>
                <a:lnTo>
                  <a:pt x="384846" y="111211"/>
                </a:lnTo>
                <a:cubicBezTo>
                  <a:pt x="378706" y="111211"/>
                  <a:pt x="374702" y="107210"/>
                  <a:pt x="374702" y="101165"/>
                </a:cubicBezTo>
                <a:cubicBezTo>
                  <a:pt x="374702" y="95030"/>
                  <a:pt x="378706" y="91029"/>
                  <a:pt x="384846" y="91029"/>
                </a:cubicBezTo>
                <a:close/>
                <a:moveTo>
                  <a:pt x="234861" y="78470"/>
                </a:moveTo>
                <a:lnTo>
                  <a:pt x="236624" y="78890"/>
                </a:lnTo>
                <a:lnTo>
                  <a:pt x="263955" y="98160"/>
                </a:lnTo>
                <a:close/>
                <a:moveTo>
                  <a:pt x="233277" y="78093"/>
                </a:moveTo>
                <a:lnTo>
                  <a:pt x="234749" y="78395"/>
                </a:lnTo>
                <a:lnTo>
                  <a:pt x="234861" y="78470"/>
                </a:lnTo>
                <a:close/>
                <a:moveTo>
                  <a:pt x="264684" y="74721"/>
                </a:moveTo>
                <a:lnTo>
                  <a:pt x="280560" y="85001"/>
                </a:lnTo>
                <a:lnTo>
                  <a:pt x="303006" y="119273"/>
                </a:lnTo>
                <a:lnTo>
                  <a:pt x="279633" y="84823"/>
                </a:lnTo>
                <a:close/>
                <a:moveTo>
                  <a:pt x="202570" y="70780"/>
                </a:moveTo>
                <a:lnTo>
                  <a:pt x="233277" y="78093"/>
                </a:lnTo>
                <a:lnTo>
                  <a:pt x="202570" y="71804"/>
                </a:lnTo>
                <a:close/>
                <a:moveTo>
                  <a:pt x="197522" y="70770"/>
                </a:moveTo>
                <a:lnTo>
                  <a:pt x="202570" y="71804"/>
                </a:lnTo>
                <a:lnTo>
                  <a:pt x="202570" y="161794"/>
                </a:lnTo>
                <a:lnTo>
                  <a:pt x="292704" y="161794"/>
                </a:lnTo>
                <a:lnTo>
                  <a:pt x="293741" y="166842"/>
                </a:lnTo>
                <a:lnTo>
                  <a:pt x="290618" y="182059"/>
                </a:lnTo>
                <a:lnTo>
                  <a:pt x="216731" y="182059"/>
                </a:lnTo>
                <a:lnTo>
                  <a:pt x="199449" y="164816"/>
                </a:lnTo>
                <a:cubicBezTo>
                  <a:pt x="195442" y="160818"/>
                  <a:pt x="189386" y="160818"/>
                  <a:pt x="185290" y="164816"/>
                </a:cubicBezTo>
                <a:lnTo>
                  <a:pt x="185290" y="178985"/>
                </a:lnTo>
                <a:lnTo>
                  <a:pt x="185076" y="178893"/>
                </a:lnTo>
                <a:cubicBezTo>
                  <a:pt x="183295" y="176993"/>
                  <a:pt x="182271" y="174460"/>
                  <a:pt x="182271" y="171927"/>
                </a:cubicBezTo>
                <a:lnTo>
                  <a:pt x="182271" y="73890"/>
                </a:lnTo>
                <a:close/>
                <a:moveTo>
                  <a:pt x="241194" y="59511"/>
                </a:moveTo>
                <a:lnTo>
                  <a:pt x="242600" y="59798"/>
                </a:lnTo>
                <a:lnTo>
                  <a:pt x="264684" y="74721"/>
                </a:lnTo>
                <a:close/>
                <a:moveTo>
                  <a:pt x="223078" y="55812"/>
                </a:moveTo>
                <a:lnTo>
                  <a:pt x="239895" y="58670"/>
                </a:lnTo>
                <a:lnTo>
                  <a:pt x="241194" y="59511"/>
                </a:lnTo>
                <a:close/>
                <a:moveTo>
                  <a:pt x="187739" y="52590"/>
                </a:moveTo>
                <a:lnTo>
                  <a:pt x="185298" y="53626"/>
                </a:lnTo>
                <a:cubicBezTo>
                  <a:pt x="183251" y="55670"/>
                  <a:pt x="182271" y="57625"/>
                  <a:pt x="182271" y="60736"/>
                </a:cubicBezTo>
                <a:lnTo>
                  <a:pt x="182271" y="73890"/>
                </a:lnTo>
                <a:lnTo>
                  <a:pt x="160258" y="78395"/>
                </a:lnTo>
                <a:cubicBezTo>
                  <a:pt x="125786" y="93105"/>
                  <a:pt x="101303" y="127449"/>
                  <a:pt x="101303" y="166842"/>
                </a:cubicBezTo>
                <a:cubicBezTo>
                  <a:pt x="101303" y="219456"/>
                  <a:pt x="144829" y="262915"/>
                  <a:pt x="197522" y="262915"/>
                </a:cubicBezTo>
                <a:cubicBezTo>
                  <a:pt x="210673" y="262915"/>
                  <a:pt x="223263" y="260199"/>
                  <a:pt x="234749" y="255302"/>
                </a:cubicBezTo>
                <a:lnTo>
                  <a:pt x="250836" y="244426"/>
                </a:lnTo>
                <a:lnTo>
                  <a:pt x="260268" y="253836"/>
                </a:lnTo>
                <a:cubicBezTo>
                  <a:pt x="262316" y="255791"/>
                  <a:pt x="264364" y="256857"/>
                  <a:pt x="267391" y="256857"/>
                </a:cubicBezTo>
                <a:lnTo>
                  <a:pt x="268732" y="256281"/>
                </a:lnTo>
                <a:lnTo>
                  <a:pt x="242600" y="273962"/>
                </a:lnTo>
                <a:cubicBezTo>
                  <a:pt x="228698" y="279890"/>
                  <a:pt x="213455" y="283178"/>
                  <a:pt x="197522" y="283178"/>
                </a:cubicBezTo>
                <a:cubicBezTo>
                  <a:pt x="133703" y="283178"/>
                  <a:pt x="81009" y="230565"/>
                  <a:pt x="81009" y="166842"/>
                </a:cubicBezTo>
                <a:cubicBezTo>
                  <a:pt x="81009" y="119050"/>
                  <a:pt x="110649" y="77557"/>
                  <a:pt x="152393" y="59798"/>
                </a:cubicBezTo>
                <a:close/>
                <a:moveTo>
                  <a:pt x="192421" y="50604"/>
                </a:moveTo>
                <a:lnTo>
                  <a:pt x="195181" y="51073"/>
                </a:lnTo>
                <a:lnTo>
                  <a:pt x="187739" y="52590"/>
                </a:lnTo>
                <a:close/>
                <a:moveTo>
                  <a:pt x="197522" y="50595"/>
                </a:moveTo>
                <a:lnTo>
                  <a:pt x="223078" y="55812"/>
                </a:lnTo>
                <a:lnTo>
                  <a:pt x="195181" y="51073"/>
                </a:lnTo>
                <a:close/>
                <a:moveTo>
                  <a:pt x="449651" y="41472"/>
                </a:moveTo>
                <a:cubicBezTo>
                  <a:pt x="450631" y="42539"/>
                  <a:pt x="451612" y="42539"/>
                  <a:pt x="452682" y="43516"/>
                </a:cubicBezTo>
                <a:cubicBezTo>
                  <a:pt x="454732" y="45560"/>
                  <a:pt x="455712" y="47604"/>
                  <a:pt x="455712" y="50626"/>
                </a:cubicBezTo>
                <a:cubicBezTo>
                  <a:pt x="455712" y="53648"/>
                  <a:pt x="454732" y="55692"/>
                  <a:pt x="452682" y="57647"/>
                </a:cubicBezTo>
                <a:cubicBezTo>
                  <a:pt x="450631" y="59691"/>
                  <a:pt x="448581" y="60757"/>
                  <a:pt x="445551" y="60757"/>
                </a:cubicBezTo>
                <a:cubicBezTo>
                  <a:pt x="442520" y="60757"/>
                  <a:pt x="440470" y="59691"/>
                  <a:pt x="438509" y="57647"/>
                </a:cubicBezTo>
                <a:cubicBezTo>
                  <a:pt x="436459" y="55692"/>
                  <a:pt x="435389" y="53648"/>
                  <a:pt x="435389" y="50626"/>
                </a:cubicBezTo>
                <a:cubicBezTo>
                  <a:pt x="435389" y="47604"/>
                  <a:pt x="436459" y="45560"/>
                  <a:pt x="438509" y="43516"/>
                </a:cubicBezTo>
                <a:cubicBezTo>
                  <a:pt x="441540" y="40495"/>
                  <a:pt x="445551" y="39517"/>
                  <a:pt x="449651" y="41472"/>
                </a:cubicBezTo>
                <a:close/>
                <a:moveTo>
                  <a:pt x="486030" y="40505"/>
                </a:moveTo>
                <a:lnTo>
                  <a:pt x="516494" y="40505"/>
                </a:lnTo>
                <a:cubicBezTo>
                  <a:pt x="522551" y="40505"/>
                  <a:pt x="526559" y="44591"/>
                  <a:pt x="526559" y="50631"/>
                </a:cubicBezTo>
                <a:cubicBezTo>
                  <a:pt x="526559" y="56671"/>
                  <a:pt x="522551" y="60757"/>
                  <a:pt x="516494" y="60757"/>
                </a:cubicBezTo>
                <a:lnTo>
                  <a:pt x="486030" y="60757"/>
                </a:lnTo>
                <a:cubicBezTo>
                  <a:pt x="479973" y="60757"/>
                  <a:pt x="475964" y="56671"/>
                  <a:pt x="475964" y="50631"/>
                </a:cubicBezTo>
                <a:cubicBezTo>
                  <a:pt x="475964" y="44591"/>
                  <a:pt x="479973" y="40505"/>
                  <a:pt x="486030" y="40505"/>
                </a:cubicBezTo>
                <a:close/>
                <a:moveTo>
                  <a:pt x="384851" y="40505"/>
                </a:moveTo>
                <a:lnTo>
                  <a:pt x="405059" y="40505"/>
                </a:lnTo>
                <a:cubicBezTo>
                  <a:pt x="411112" y="40505"/>
                  <a:pt x="415207" y="44591"/>
                  <a:pt x="415207" y="50631"/>
                </a:cubicBezTo>
                <a:cubicBezTo>
                  <a:pt x="415207" y="56671"/>
                  <a:pt x="411112" y="60757"/>
                  <a:pt x="405059" y="60757"/>
                </a:cubicBezTo>
                <a:lnTo>
                  <a:pt x="384851" y="60757"/>
                </a:lnTo>
                <a:cubicBezTo>
                  <a:pt x="378708" y="60757"/>
                  <a:pt x="374702" y="56671"/>
                  <a:pt x="374702" y="50631"/>
                </a:cubicBezTo>
                <a:cubicBezTo>
                  <a:pt x="374702" y="44591"/>
                  <a:pt x="378708" y="40505"/>
                  <a:pt x="384851" y="40505"/>
                </a:cubicBezTo>
                <a:close/>
                <a:moveTo>
                  <a:pt x="70855" y="20176"/>
                </a:moveTo>
                <a:cubicBezTo>
                  <a:pt x="64803" y="20176"/>
                  <a:pt x="60798" y="24264"/>
                  <a:pt x="60798" y="30308"/>
                </a:cubicBezTo>
                <a:lnTo>
                  <a:pt x="60798" y="343788"/>
                </a:lnTo>
                <a:lnTo>
                  <a:pt x="222783" y="343788"/>
                </a:lnTo>
                <a:cubicBezTo>
                  <a:pt x="228835" y="343788"/>
                  <a:pt x="232929" y="347876"/>
                  <a:pt x="232929" y="353920"/>
                </a:cubicBezTo>
                <a:lnTo>
                  <a:pt x="232929" y="364052"/>
                </a:lnTo>
                <a:lnTo>
                  <a:pt x="374711" y="364052"/>
                </a:lnTo>
                <a:lnTo>
                  <a:pt x="374711" y="353920"/>
                </a:lnTo>
                <a:cubicBezTo>
                  <a:pt x="374711" y="347876"/>
                  <a:pt x="378716" y="343788"/>
                  <a:pt x="384857" y="343788"/>
                </a:cubicBezTo>
                <a:lnTo>
                  <a:pt x="546843" y="343788"/>
                </a:lnTo>
                <a:lnTo>
                  <a:pt x="546843" y="30308"/>
                </a:lnTo>
                <a:cubicBezTo>
                  <a:pt x="546843" y="24264"/>
                  <a:pt x="542748" y="20176"/>
                  <a:pt x="536696" y="20176"/>
                </a:cubicBezTo>
                <a:close/>
                <a:moveTo>
                  <a:pt x="70855" y="0"/>
                </a:moveTo>
                <a:lnTo>
                  <a:pt x="536696" y="0"/>
                </a:lnTo>
                <a:cubicBezTo>
                  <a:pt x="553963" y="0"/>
                  <a:pt x="567135" y="13154"/>
                  <a:pt x="567135" y="30308"/>
                </a:cubicBezTo>
                <a:lnTo>
                  <a:pt x="567135" y="343794"/>
                </a:lnTo>
                <a:lnTo>
                  <a:pt x="384859" y="343794"/>
                </a:lnTo>
                <a:cubicBezTo>
                  <a:pt x="378718" y="343794"/>
                  <a:pt x="374712" y="347883"/>
                  <a:pt x="374712" y="353928"/>
                </a:cubicBezTo>
                <a:lnTo>
                  <a:pt x="374712" y="364062"/>
                </a:lnTo>
                <a:lnTo>
                  <a:pt x="232927" y="364062"/>
                </a:lnTo>
                <a:lnTo>
                  <a:pt x="232927" y="353928"/>
                </a:lnTo>
                <a:cubicBezTo>
                  <a:pt x="232927" y="347883"/>
                  <a:pt x="228833" y="343794"/>
                  <a:pt x="222780" y="343794"/>
                </a:cubicBezTo>
                <a:lnTo>
                  <a:pt x="40505" y="343794"/>
                </a:lnTo>
                <a:lnTo>
                  <a:pt x="40505" y="30308"/>
                </a:lnTo>
                <a:cubicBezTo>
                  <a:pt x="40505" y="13154"/>
                  <a:pt x="53678" y="0"/>
                  <a:pt x="708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îṣḷi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450BB9B-E418-4491-8E59-F231E2430744}"/>
              </a:ext>
            </a:extLst>
          </p:cNvPr>
          <p:cNvSpPr/>
          <p:nvPr/>
        </p:nvSpPr>
        <p:spPr bwMode="auto">
          <a:xfrm>
            <a:off x="3277772" y="463396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0" name="iŝľi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2AD009A-44EB-4409-A659-82B01C9DDBFB}"/>
              </a:ext>
            </a:extLst>
          </p:cNvPr>
          <p:cNvSpPr txBox="1"/>
          <p:nvPr/>
        </p:nvSpPr>
        <p:spPr bwMode="auto">
          <a:xfrm>
            <a:off x="3277772" y="4221088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7" name="í$1í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65B800D-9D31-4C41-BE7C-1EC14FC72C63}"/>
              </a:ext>
            </a:extLst>
          </p:cNvPr>
          <p:cNvSpPr/>
          <p:nvPr/>
        </p:nvSpPr>
        <p:spPr>
          <a:xfrm>
            <a:off x="7391935" y="2628450"/>
            <a:ext cx="792088" cy="792085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ïslîḑe" title="tENvehlOdiZm1Hmry6MHxwOH8WsTKLSa514qPVJnvhhWFnRDjZGIbRZNsFBp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F280703-E9C6-4F28-A487-8D10BC075FF9}"/>
              </a:ext>
            </a:extLst>
          </p:cNvPr>
          <p:cNvSpPr/>
          <p:nvPr/>
        </p:nvSpPr>
        <p:spPr bwMode="auto">
          <a:xfrm>
            <a:off x="7576624" y="2813411"/>
            <a:ext cx="422712" cy="422155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ïSḻ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FE20E4C-D9B3-4E8F-BE7C-0B09B9D992DF}"/>
              </a:ext>
            </a:extLst>
          </p:cNvPr>
          <p:cNvSpPr/>
          <p:nvPr/>
        </p:nvSpPr>
        <p:spPr bwMode="auto">
          <a:xfrm>
            <a:off x="6733947" y="396904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26" name="íšļî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67C5C5D-E366-48CA-95FA-CE41714217F6}"/>
              </a:ext>
            </a:extLst>
          </p:cNvPr>
          <p:cNvSpPr txBox="1"/>
          <p:nvPr/>
        </p:nvSpPr>
        <p:spPr bwMode="auto">
          <a:xfrm>
            <a:off x="6733947" y="3556165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2"/>
                </a:solidFill>
              </a:rPr>
              <a:t>Text here</a:t>
            </a:r>
            <a:endParaRPr lang="zh-CN" altLang="en-US" sz="1800" b="1" dirty="0">
              <a:solidFill>
                <a:schemeClr val="accent2"/>
              </a:solidFill>
            </a:endParaRPr>
          </a:p>
        </p:txBody>
      </p:sp>
      <p:sp>
        <p:nvSpPr>
          <p:cNvPr id="23" name="îṣḻí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A47AC20-B393-4D2E-8BA9-67FFC9C97E9B}"/>
              </a:ext>
            </a:extLst>
          </p:cNvPr>
          <p:cNvSpPr/>
          <p:nvPr/>
        </p:nvSpPr>
        <p:spPr>
          <a:xfrm>
            <a:off x="9777181" y="2143311"/>
            <a:ext cx="792088" cy="792085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ïṧḷíḓé" title="ry6MHxwOH8WsTKLSa514qPVJnvhhWFnRDjZGIbRZNsFBp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690180A-224C-4B83-A48F-BA021D203C50}"/>
              </a:ext>
            </a:extLst>
          </p:cNvPr>
          <p:cNvSpPr/>
          <p:nvPr/>
        </p:nvSpPr>
        <p:spPr bwMode="auto">
          <a:xfrm>
            <a:off x="9961870" y="2355653"/>
            <a:ext cx="422712" cy="367392"/>
          </a:xfrm>
          <a:custGeom>
            <a:avLst/>
            <a:gdLst>
              <a:gd name="connsiteX0" fmla="*/ 427885 w 601094"/>
              <a:gd name="connsiteY0" fmla="*/ 274980 h 522431"/>
              <a:gd name="connsiteX1" fmla="*/ 432269 w 601094"/>
              <a:gd name="connsiteY1" fmla="*/ 321660 h 522431"/>
              <a:gd name="connsiteX2" fmla="*/ 431295 w 601094"/>
              <a:gd name="connsiteY2" fmla="*/ 429121 h 522431"/>
              <a:gd name="connsiteX3" fmla="*/ 453455 w 601094"/>
              <a:gd name="connsiteY3" fmla="*/ 417208 h 522431"/>
              <a:gd name="connsiteX4" fmla="*/ 448585 w 601094"/>
              <a:gd name="connsiteY4" fmla="*/ 349619 h 522431"/>
              <a:gd name="connsiteX5" fmla="*/ 448585 w 601094"/>
              <a:gd name="connsiteY5" fmla="*/ 301238 h 522431"/>
              <a:gd name="connsiteX6" fmla="*/ 427885 w 601094"/>
              <a:gd name="connsiteY6" fmla="*/ 274980 h 522431"/>
              <a:gd name="connsiteX7" fmla="*/ 352921 w 601094"/>
              <a:gd name="connsiteY7" fmla="*/ 272822 h 522431"/>
              <a:gd name="connsiteX8" fmla="*/ 354868 w 601094"/>
              <a:gd name="connsiteY8" fmla="*/ 371774 h 522431"/>
              <a:gd name="connsiteX9" fmla="*/ 351947 w 601094"/>
              <a:gd name="connsiteY9" fmla="*/ 423317 h 522431"/>
              <a:gd name="connsiteX10" fmla="*/ 378481 w 601094"/>
              <a:gd name="connsiteY10" fmla="*/ 441065 h 522431"/>
              <a:gd name="connsiteX11" fmla="*/ 386514 w 601094"/>
              <a:gd name="connsiteY11" fmla="*/ 411647 h 522431"/>
              <a:gd name="connsiteX12" fmla="*/ 385297 w 601094"/>
              <a:gd name="connsiteY12" fmla="*/ 362535 h 522431"/>
              <a:gd name="connsiteX13" fmla="*/ 388461 w 601094"/>
              <a:gd name="connsiteY13" fmla="*/ 301511 h 522431"/>
              <a:gd name="connsiteX14" fmla="*/ 356816 w 601094"/>
              <a:gd name="connsiteY14" fmla="*/ 273795 h 522431"/>
              <a:gd name="connsiteX15" fmla="*/ 352921 w 601094"/>
              <a:gd name="connsiteY15" fmla="*/ 272822 h 522431"/>
              <a:gd name="connsiteX16" fmla="*/ 276425 w 601094"/>
              <a:gd name="connsiteY16" fmla="*/ 271096 h 522431"/>
              <a:gd name="connsiteX17" fmla="*/ 279350 w 601094"/>
              <a:gd name="connsiteY17" fmla="*/ 382676 h 522431"/>
              <a:gd name="connsiteX18" fmla="*/ 278131 w 601094"/>
              <a:gd name="connsiteY18" fmla="*/ 427892 h 522431"/>
              <a:gd name="connsiteX19" fmla="*/ 302017 w 601094"/>
              <a:gd name="connsiteY19" fmla="*/ 447096 h 522431"/>
              <a:gd name="connsiteX20" fmla="*/ 308841 w 601094"/>
              <a:gd name="connsiteY20" fmla="*/ 393859 h 522431"/>
              <a:gd name="connsiteX21" fmla="*/ 309816 w 601094"/>
              <a:gd name="connsiteY21" fmla="*/ 321660 h 522431"/>
              <a:gd name="connsiteX22" fmla="*/ 313472 w 601094"/>
              <a:gd name="connsiteY22" fmla="*/ 278875 h 522431"/>
              <a:gd name="connsiteX23" fmla="*/ 281787 w 601094"/>
              <a:gd name="connsiteY23" fmla="*/ 273041 h 522431"/>
              <a:gd name="connsiteX24" fmla="*/ 276425 w 601094"/>
              <a:gd name="connsiteY24" fmla="*/ 271096 h 522431"/>
              <a:gd name="connsiteX25" fmla="*/ 207982 w 601094"/>
              <a:gd name="connsiteY25" fmla="*/ 270139 h 522431"/>
              <a:gd name="connsiteX26" fmla="*/ 212122 w 601094"/>
              <a:gd name="connsiteY26" fmla="*/ 371024 h 522431"/>
              <a:gd name="connsiteX27" fmla="*/ 213826 w 601094"/>
              <a:gd name="connsiteY27" fmla="*/ 428880 h 522431"/>
              <a:gd name="connsiteX28" fmla="*/ 219427 w 601094"/>
              <a:gd name="connsiteY28" fmla="*/ 447842 h 522431"/>
              <a:gd name="connsiteX29" fmla="*/ 237689 w 601094"/>
              <a:gd name="connsiteY29" fmla="*/ 443709 h 522431"/>
              <a:gd name="connsiteX30" fmla="*/ 236472 w 601094"/>
              <a:gd name="connsiteY30" fmla="*/ 345013 h 522431"/>
              <a:gd name="connsiteX31" fmla="*/ 237446 w 601094"/>
              <a:gd name="connsiteY31" fmla="*/ 302228 h 522431"/>
              <a:gd name="connsiteX32" fmla="*/ 213339 w 601094"/>
              <a:gd name="connsiteY32" fmla="*/ 272570 h 522431"/>
              <a:gd name="connsiteX33" fmla="*/ 207982 w 601094"/>
              <a:gd name="connsiteY33" fmla="*/ 270139 h 522431"/>
              <a:gd name="connsiteX34" fmla="*/ 167332 w 601094"/>
              <a:gd name="connsiteY34" fmla="*/ 268198 h 522431"/>
              <a:gd name="connsiteX35" fmla="*/ 141519 w 601094"/>
              <a:gd name="connsiteY35" fmla="*/ 270872 h 522431"/>
              <a:gd name="connsiteX36" fmla="*/ 136893 w 601094"/>
              <a:gd name="connsiteY36" fmla="*/ 269657 h 522431"/>
              <a:gd name="connsiteX37" fmla="*/ 141032 w 601094"/>
              <a:gd name="connsiteY37" fmla="*/ 391464 h 522431"/>
              <a:gd name="connsiteX38" fmla="*/ 138354 w 601094"/>
              <a:gd name="connsiteY38" fmla="*/ 445924 h 522431"/>
              <a:gd name="connsiteX39" fmla="*/ 167332 w 601094"/>
              <a:gd name="connsiteY39" fmla="*/ 431823 h 522431"/>
              <a:gd name="connsiteX40" fmla="*/ 168793 w 601094"/>
              <a:gd name="connsiteY40" fmla="*/ 322172 h 522431"/>
              <a:gd name="connsiteX41" fmla="*/ 167332 w 601094"/>
              <a:gd name="connsiteY41" fmla="*/ 268198 h 522431"/>
              <a:gd name="connsiteX42" fmla="*/ 424963 w 601094"/>
              <a:gd name="connsiteY42" fmla="*/ 258205 h 522431"/>
              <a:gd name="connsiteX43" fmla="*/ 470015 w 601094"/>
              <a:gd name="connsiteY43" fmla="*/ 309504 h 522431"/>
              <a:gd name="connsiteX44" fmla="*/ 468797 w 601094"/>
              <a:gd name="connsiteY44" fmla="*/ 403836 h 522431"/>
              <a:gd name="connsiteX45" fmla="*/ 467336 w 601094"/>
              <a:gd name="connsiteY45" fmla="*/ 447112 h 522431"/>
              <a:gd name="connsiteX46" fmla="*/ 417658 w 601094"/>
              <a:gd name="connsiteY46" fmla="*/ 434469 h 522431"/>
              <a:gd name="connsiteX47" fmla="*/ 418632 w 601094"/>
              <a:gd name="connsiteY47" fmla="*/ 335761 h 522431"/>
              <a:gd name="connsiteX48" fmla="*/ 415222 w 601094"/>
              <a:gd name="connsiteY48" fmla="*/ 267687 h 522431"/>
              <a:gd name="connsiteX49" fmla="*/ 419362 w 601094"/>
              <a:gd name="connsiteY49" fmla="*/ 262824 h 522431"/>
              <a:gd name="connsiteX50" fmla="*/ 424963 w 601094"/>
              <a:gd name="connsiteY50" fmla="*/ 258205 h 522431"/>
              <a:gd name="connsiteX51" fmla="*/ 356816 w 601094"/>
              <a:gd name="connsiteY51" fmla="*/ 257749 h 522431"/>
              <a:gd name="connsiteX52" fmla="*/ 392356 w 601094"/>
              <a:gd name="connsiteY52" fmla="*/ 258478 h 522431"/>
              <a:gd name="connsiteX53" fmla="*/ 398685 w 601094"/>
              <a:gd name="connsiteY53" fmla="*/ 263340 h 522431"/>
              <a:gd name="connsiteX54" fmla="*/ 400876 w 601094"/>
              <a:gd name="connsiteY54" fmla="*/ 423803 h 522431"/>
              <a:gd name="connsiteX55" fmla="*/ 366066 w 601094"/>
              <a:gd name="connsiteY55" fmla="*/ 455652 h 522431"/>
              <a:gd name="connsiteX56" fmla="*/ 340019 w 601094"/>
              <a:gd name="connsiteY56" fmla="*/ 412133 h 522431"/>
              <a:gd name="connsiteX57" fmla="*/ 344401 w 601094"/>
              <a:gd name="connsiteY57" fmla="*/ 260909 h 522431"/>
              <a:gd name="connsiteX58" fmla="*/ 352434 w 601094"/>
              <a:gd name="connsiteY58" fmla="*/ 258964 h 522431"/>
              <a:gd name="connsiteX59" fmla="*/ 356816 w 601094"/>
              <a:gd name="connsiteY59" fmla="*/ 257749 h 522431"/>
              <a:gd name="connsiteX60" fmla="*/ 213339 w 601094"/>
              <a:gd name="connsiteY60" fmla="*/ 256040 h 522431"/>
              <a:gd name="connsiteX61" fmla="*/ 252787 w 601094"/>
              <a:gd name="connsiteY61" fmla="*/ 302228 h 522431"/>
              <a:gd name="connsiteX62" fmla="*/ 250595 w 601094"/>
              <a:gd name="connsiteY62" fmla="*/ 454405 h 522431"/>
              <a:gd name="connsiteX63" fmla="*/ 243290 w 601094"/>
              <a:gd name="connsiteY63" fmla="*/ 461455 h 522431"/>
              <a:gd name="connsiteX64" fmla="*/ 207738 w 601094"/>
              <a:gd name="connsiteY64" fmla="*/ 461455 h 522431"/>
              <a:gd name="connsiteX65" fmla="*/ 201164 w 601094"/>
              <a:gd name="connsiteY65" fmla="*/ 454891 h 522431"/>
              <a:gd name="connsiteX66" fmla="*/ 199459 w 601094"/>
              <a:gd name="connsiteY66" fmla="*/ 342825 h 522431"/>
              <a:gd name="connsiteX67" fmla="*/ 198972 w 601094"/>
              <a:gd name="connsiteY67" fmla="*/ 265277 h 522431"/>
              <a:gd name="connsiteX68" fmla="*/ 205790 w 601094"/>
              <a:gd name="connsiteY68" fmla="*/ 262360 h 522431"/>
              <a:gd name="connsiteX69" fmla="*/ 213339 w 601094"/>
              <a:gd name="connsiteY69" fmla="*/ 256040 h 522431"/>
              <a:gd name="connsiteX70" fmla="*/ 281787 w 601094"/>
              <a:gd name="connsiteY70" fmla="*/ 255781 h 522431"/>
              <a:gd name="connsiteX71" fmla="*/ 327608 w 601094"/>
              <a:gd name="connsiteY71" fmla="*/ 286897 h 522431"/>
              <a:gd name="connsiteX72" fmla="*/ 323708 w 601094"/>
              <a:gd name="connsiteY72" fmla="*/ 451472 h 522431"/>
              <a:gd name="connsiteX73" fmla="*/ 316884 w 601094"/>
              <a:gd name="connsiteY73" fmla="*/ 458279 h 522431"/>
              <a:gd name="connsiteX74" fmla="*/ 262533 w 601094"/>
              <a:gd name="connsiteY74" fmla="*/ 435914 h 522431"/>
              <a:gd name="connsiteX75" fmla="*/ 267895 w 601094"/>
              <a:gd name="connsiteY75" fmla="*/ 264289 h 522431"/>
              <a:gd name="connsiteX76" fmla="*/ 273744 w 601094"/>
              <a:gd name="connsiteY76" fmla="*/ 262831 h 522431"/>
              <a:gd name="connsiteX77" fmla="*/ 281787 w 601094"/>
              <a:gd name="connsiteY77" fmla="*/ 255781 h 522431"/>
              <a:gd name="connsiteX78" fmla="*/ 163192 w 601094"/>
              <a:gd name="connsiteY78" fmla="*/ 253367 h 522431"/>
              <a:gd name="connsiteX79" fmla="*/ 179751 w 601094"/>
              <a:gd name="connsiteY79" fmla="*/ 264794 h 522431"/>
              <a:gd name="connsiteX80" fmla="*/ 176829 w 601094"/>
              <a:gd name="connsiteY80" fmla="*/ 354508 h 522431"/>
              <a:gd name="connsiteX81" fmla="*/ 177073 w 601094"/>
              <a:gd name="connsiteY81" fmla="*/ 422341 h 522431"/>
              <a:gd name="connsiteX82" fmla="*/ 176099 w 601094"/>
              <a:gd name="connsiteY82" fmla="*/ 457108 h 522431"/>
              <a:gd name="connsiteX83" fmla="*/ 132996 w 601094"/>
              <a:gd name="connsiteY83" fmla="*/ 460755 h 522431"/>
              <a:gd name="connsiteX84" fmla="*/ 130074 w 601094"/>
              <a:gd name="connsiteY84" fmla="*/ 457838 h 522431"/>
              <a:gd name="connsiteX85" fmla="*/ 132266 w 601094"/>
              <a:gd name="connsiteY85" fmla="*/ 255312 h 522431"/>
              <a:gd name="connsiteX86" fmla="*/ 136406 w 601094"/>
              <a:gd name="connsiteY86" fmla="*/ 255798 h 522431"/>
              <a:gd name="connsiteX87" fmla="*/ 141519 w 601094"/>
              <a:gd name="connsiteY87" fmla="*/ 253610 h 522431"/>
              <a:gd name="connsiteX88" fmla="*/ 163192 w 601094"/>
              <a:gd name="connsiteY88" fmla="*/ 253367 h 522431"/>
              <a:gd name="connsiteX89" fmla="*/ 15157 w 601094"/>
              <a:gd name="connsiteY89" fmla="*/ 218612 h 522431"/>
              <a:gd name="connsiteX90" fmla="*/ 20027 w 601094"/>
              <a:gd name="connsiteY90" fmla="*/ 391686 h 522431"/>
              <a:gd name="connsiteX91" fmla="*/ 17592 w 601094"/>
              <a:gd name="connsiteY91" fmla="*/ 493293 h 522431"/>
              <a:gd name="connsiteX92" fmla="*/ 79445 w 601094"/>
              <a:gd name="connsiteY92" fmla="*/ 475791 h 522431"/>
              <a:gd name="connsiteX93" fmla="*/ 83585 w 601094"/>
              <a:gd name="connsiteY93" fmla="*/ 475548 h 522431"/>
              <a:gd name="connsiteX94" fmla="*/ 373855 w 601094"/>
              <a:gd name="connsiteY94" fmla="*/ 479438 h 522431"/>
              <a:gd name="connsiteX95" fmla="*/ 582061 w 601094"/>
              <a:gd name="connsiteY95" fmla="*/ 507149 h 522431"/>
              <a:gd name="connsiteX96" fmla="*/ 588879 w 601094"/>
              <a:gd name="connsiteY96" fmla="*/ 508607 h 522431"/>
              <a:gd name="connsiteX97" fmla="*/ 582791 w 601094"/>
              <a:gd name="connsiteY97" fmla="*/ 365433 h 522431"/>
              <a:gd name="connsiteX98" fmla="*/ 581817 w 601094"/>
              <a:gd name="connsiteY98" fmla="*/ 243893 h 522431"/>
              <a:gd name="connsiteX99" fmla="*/ 479541 w 601094"/>
              <a:gd name="connsiteY99" fmla="*/ 244622 h 522431"/>
              <a:gd name="connsiteX100" fmla="*/ 471505 w 601094"/>
              <a:gd name="connsiteY100" fmla="*/ 233683 h 522431"/>
              <a:gd name="connsiteX101" fmla="*/ 471992 w 601094"/>
              <a:gd name="connsiteY101" fmla="*/ 232711 h 522431"/>
              <a:gd name="connsiteX102" fmla="*/ 265734 w 601094"/>
              <a:gd name="connsiteY102" fmla="*/ 227849 h 522431"/>
              <a:gd name="connsiteX103" fmla="*/ 119138 w 601094"/>
              <a:gd name="connsiteY103" fmla="*/ 222988 h 522431"/>
              <a:gd name="connsiteX104" fmla="*/ 126200 w 601094"/>
              <a:gd name="connsiteY104" fmla="*/ 240003 h 522431"/>
              <a:gd name="connsiteX105" fmla="*/ 126687 w 601094"/>
              <a:gd name="connsiteY105" fmla="*/ 242920 h 522431"/>
              <a:gd name="connsiteX106" fmla="*/ 126200 w 601094"/>
              <a:gd name="connsiteY106" fmla="*/ 248268 h 522431"/>
              <a:gd name="connsiteX107" fmla="*/ 69461 w 601094"/>
              <a:gd name="connsiteY107" fmla="*/ 258721 h 522431"/>
              <a:gd name="connsiteX108" fmla="*/ 15157 w 601094"/>
              <a:gd name="connsiteY108" fmla="*/ 218612 h 522431"/>
              <a:gd name="connsiteX109" fmla="*/ 300922 w 601094"/>
              <a:gd name="connsiteY109" fmla="*/ 127898 h 522431"/>
              <a:gd name="connsiteX110" fmla="*/ 259890 w 601094"/>
              <a:gd name="connsiteY110" fmla="*/ 137666 h 522431"/>
              <a:gd name="connsiteX111" fmla="*/ 169546 w 601094"/>
              <a:gd name="connsiteY111" fmla="*/ 180449 h 522431"/>
              <a:gd name="connsiteX112" fmla="*/ 119138 w 601094"/>
              <a:gd name="connsiteY112" fmla="*/ 208160 h 522431"/>
              <a:gd name="connsiteX113" fmla="*/ 288868 w 601094"/>
              <a:gd name="connsiteY113" fmla="*/ 212292 h 522431"/>
              <a:gd name="connsiteX114" fmla="*/ 479541 w 601094"/>
              <a:gd name="connsiteY114" fmla="*/ 214966 h 522431"/>
              <a:gd name="connsiteX115" fmla="*/ 420367 w 601094"/>
              <a:gd name="connsiteY115" fmla="*/ 166593 h 522431"/>
              <a:gd name="connsiteX116" fmla="*/ 300922 w 601094"/>
              <a:gd name="connsiteY116" fmla="*/ 127898 h 522431"/>
              <a:gd name="connsiteX117" fmla="*/ 304940 w 601094"/>
              <a:gd name="connsiteY117" fmla="*/ 19043 h 522431"/>
              <a:gd name="connsiteX118" fmla="*/ 305671 w 601094"/>
              <a:gd name="connsiteY118" fmla="*/ 25606 h 522431"/>
              <a:gd name="connsiteX119" fmla="*/ 320282 w 601094"/>
              <a:gd name="connsiteY119" fmla="*/ 28766 h 522431"/>
              <a:gd name="connsiteX120" fmla="*/ 311271 w 601094"/>
              <a:gd name="connsiteY120" fmla="*/ 22932 h 522431"/>
              <a:gd name="connsiteX121" fmla="*/ 304940 w 601094"/>
              <a:gd name="connsiteY121" fmla="*/ 19043 h 522431"/>
              <a:gd name="connsiteX122" fmla="*/ 296417 w 601094"/>
              <a:gd name="connsiteY122" fmla="*/ 113 h 522431"/>
              <a:gd name="connsiteX123" fmla="*/ 302992 w 601094"/>
              <a:gd name="connsiteY123" fmla="*/ 4458 h 522431"/>
              <a:gd name="connsiteX124" fmla="*/ 302992 w 601094"/>
              <a:gd name="connsiteY124" fmla="*/ 4701 h 522431"/>
              <a:gd name="connsiteX125" fmla="*/ 323691 w 601094"/>
              <a:gd name="connsiteY125" fmla="*/ 12723 h 522431"/>
              <a:gd name="connsiteX126" fmla="*/ 355835 w 601094"/>
              <a:gd name="connsiteY126" fmla="*/ 31197 h 522431"/>
              <a:gd name="connsiteX127" fmla="*/ 351451 w 601094"/>
              <a:gd name="connsiteY127" fmla="*/ 47727 h 522431"/>
              <a:gd name="connsiteX128" fmla="*/ 306888 w 601094"/>
              <a:gd name="connsiteY128" fmla="*/ 47970 h 522431"/>
              <a:gd name="connsiteX129" fmla="*/ 302018 w 601094"/>
              <a:gd name="connsiteY129" fmla="*/ 104851 h 522431"/>
              <a:gd name="connsiteX130" fmla="*/ 388222 w 601094"/>
              <a:gd name="connsiteY130" fmla="*/ 131832 h 522431"/>
              <a:gd name="connsiteX131" fmla="*/ 491960 w 601094"/>
              <a:gd name="connsiteY131" fmla="*/ 235385 h 522431"/>
              <a:gd name="connsiteX132" fmla="*/ 583035 w 601094"/>
              <a:gd name="connsiteY132" fmla="*/ 217640 h 522431"/>
              <a:gd name="connsiteX133" fmla="*/ 596185 w 601094"/>
              <a:gd name="connsiteY133" fmla="*/ 224203 h 522431"/>
              <a:gd name="connsiteX134" fmla="*/ 598376 w 601094"/>
              <a:gd name="connsiteY134" fmla="*/ 229551 h 522431"/>
              <a:gd name="connsiteX135" fmla="*/ 599107 w 601094"/>
              <a:gd name="connsiteY135" fmla="*/ 403840 h 522431"/>
              <a:gd name="connsiteX136" fmla="*/ 591558 w 601094"/>
              <a:gd name="connsiteY136" fmla="*/ 516629 h 522431"/>
              <a:gd name="connsiteX137" fmla="*/ 585470 w 601094"/>
              <a:gd name="connsiteY137" fmla="*/ 519546 h 522431"/>
              <a:gd name="connsiteX138" fmla="*/ 577677 w 601094"/>
              <a:gd name="connsiteY138" fmla="*/ 522220 h 522431"/>
              <a:gd name="connsiteX139" fmla="*/ 449101 w 601094"/>
              <a:gd name="connsiteY139" fmla="*/ 489890 h 522431"/>
              <a:gd name="connsiteX140" fmla="*/ 323934 w 601094"/>
              <a:gd name="connsiteY140" fmla="*/ 501558 h 522431"/>
              <a:gd name="connsiteX141" fmla="*/ 89429 w 601094"/>
              <a:gd name="connsiteY141" fmla="*/ 487459 h 522431"/>
              <a:gd name="connsiteX142" fmla="*/ 84072 w 601094"/>
              <a:gd name="connsiteY142" fmla="*/ 492564 h 522431"/>
              <a:gd name="connsiteX143" fmla="*/ 12966 w 601094"/>
              <a:gd name="connsiteY143" fmla="*/ 518817 h 522431"/>
              <a:gd name="connsiteX144" fmla="*/ 4686 w 601094"/>
              <a:gd name="connsiteY144" fmla="*/ 512497 h 522431"/>
              <a:gd name="connsiteX145" fmla="*/ 7121 w 601094"/>
              <a:gd name="connsiteY145" fmla="*/ 310497 h 522431"/>
              <a:gd name="connsiteX146" fmla="*/ 6878 w 601094"/>
              <a:gd name="connsiteY146" fmla="*/ 210834 h 522431"/>
              <a:gd name="connsiteX147" fmla="*/ 15888 w 601094"/>
              <a:gd name="connsiteY147" fmla="*/ 212535 h 522431"/>
              <a:gd name="connsiteX148" fmla="*/ 66782 w 601094"/>
              <a:gd name="connsiteY148" fmla="*/ 247296 h 522431"/>
              <a:gd name="connsiteX149" fmla="*/ 115485 w 601094"/>
              <a:gd name="connsiteY149" fmla="*/ 242434 h 522431"/>
              <a:gd name="connsiteX150" fmla="*/ 85046 w 601094"/>
              <a:gd name="connsiteY150" fmla="*/ 211806 h 522431"/>
              <a:gd name="connsiteX151" fmla="*/ 88212 w 601094"/>
              <a:gd name="connsiteY151" fmla="*/ 200138 h 522431"/>
              <a:gd name="connsiteX152" fmla="*/ 274014 w 601094"/>
              <a:gd name="connsiteY152" fmla="*/ 111171 h 522431"/>
              <a:gd name="connsiteX153" fmla="*/ 292521 w 601094"/>
              <a:gd name="connsiteY153" fmla="*/ 105580 h 522431"/>
              <a:gd name="connsiteX154" fmla="*/ 290329 w 601094"/>
              <a:gd name="connsiteY154" fmla="*/ 40434 h 522431"/>
              <a:gd name="connsiteX155" fmla="*/ 290086 w 601094"/>
              <a:gd name="connsiteY155" fmla="*/ 29009 h 522431"/>
              <a:gd name="connsiteX156" fmla="*/ 290573 w 601094"/>
              <a:gd name="connsiteY156" fmla="*/ 6160 h 522431"/>
              <a:gd name="connsiteX157" fmla="*/ 296417 w 601094"/>
              <a:gd name="connsiteY157" fmla="*/ 113 h 52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601094" h="522431">
                <a:moveTo>
                  <a:pt x="427885" y="274980"/>
                </a:moveTo>
                <a:cubicBezTo>
                  <a:pt x="432025" y="289568"/>
                  <a:pt x="431782" y="309261"/>
                  <a:pt x="432269" y="321660"/>
                </a:cubicBezTo>
                <a:cubicBezTo>
                  <a:pt x="433730" y="357156"/>
                  <a:pt x="437139" y="394111"/>
                  <a:pt x="431295" y="429121"/>
                </a:cubicBezTo>
                <a:cubicBezTo>
                  <a:pt x="427885" y="449300"/>
                  <a:pt x="455403" y="436171"/>
                  <a:pt x="453455" y="417208"/>
                </a:cubicBezTo>
                <a:cubicBezTo>
                  <a:pt x="451020" y="394840"/>
                  <a:pt x="449802" y="372230"/>
                  <a:pt x="448585" y="349619"/>
                </a:cubicBezTo>
                <a:cubicBezTo>
                  <a:pt x="447611" y="333330"/>
                  <a:pt x="446637" y="317527"/>
                  <a:pt x="448585" y="301238"/>
                </a:cubicBezTo>
                <a:cubicBezTo>
                  <a:pt x="450533" y="282760"/>
                  <a:pt x="446880" y="275224"/>
                  <a:pt x="427885" y="274980"/>
                </a:cubicBezTo>
                <a:close/>
                <a:moveTo>
                  <a:pt x="352921" y="272822"/>
                </a:moveTo>
                <a:cubicBezTo>
                  <a:pt x="351217" y="305158"/>
                  <a:pt x="355112" y="339439"/>
                  <a:pt x="354868" y="371774"/>
                </a:cubicBezTo>
                <a:cubicBezTo>
                  <a:pt x="354868" y="389279"/>
                  <a:pt x="353651" y="405812"/>
                  <a:pt x="351947" y="423317"/>
                </a:cubicBezTo>
                <a:cubicBezTo>
                  <a:pt x="350000" y="446170"/>
                  <a:pt x="359980" y="444468"/>
                  <a:pt x="378481" y="441065"/>
                </a:cubicBezTo>
                <a:cubicBezTo>
                  <a:pt x="393817" y="438390"/>
                  <a:pt x="387488" y="426477"/>
                  <a:pt x="386514" y="411647"/>
                </a:cubicBezTo>
                <a:cubicBezTo>
                  <a:pt x="385540" y="395357"/>
                  <a:pt x="384323" y="378825"/>
                  <a:pt x="385297" y="362535"/>
                </a:cubicBezTo>
                <a:cubicBezTo>
                  <a:pt x="386514" y="342356"/>
                  <a:pt x="388948" y="321690"/>
                  <a:pt x="388461" y="301511"/>
                </a:cubicBezTo>
                <a:cubicBezTo>
                  <a:pt x="387974" y="273552"/>
                  <a:pt x="380428" y="274038"/>
                  <a:pt x="356816" y="273795"/>
                </a:cubicBezTo>
                <a:cubicBezTo>
                  <a:pt x="355112" y="273795"/>
                  <a:pt x="353895" y="273309"/>
                  <a:pt x="352921" y="272822"/>
                </a:cubicBezTo>
                <a:close/>
                <a:moveTo>
                  <a:pt x="276425" y="271096"/>
                </a:moveTo>
                <a:cubicBezTo>
                  <a:pt x="286174" y="306831"/>
                  <a:pt x="280325" y="345969"/>
                  <a:pt x="279350" y="382676"/>
                </a:cubicBezTo>
                <a:cubicBezTo>
                  <a:pt x="278862" y="397748"/>
                  <a:pt x="278131" y="413063"/>
                  <a:pt x="278131" y="427892"/>
                </a:cubicBezTo>
                <a:cubicBezTo>
                  <a:pt x="278131" y="449041"/>
                  <a:pt x="279350" y="450986"/>
                  <a:pt x="302017" y="447096"/>
                </a:cubicBezTo>
                <a:cubicBezTo>
                  <a:pt x="317128" y="444422"/>
                  <a:pt x="309085" y="407715"/>
                  <a:pt x="308841" y="393859"/>
                </a:cubicBezTo>
                <a:cubicBezTo>
                  <a:pt x="308841" y="369792"/>
                  <a:pt x="308353" y="345483"/>
                  <a:pt x="309816" y="321660"/>
                </a:cubicBezTo>
                <a:cubicBezTo>
                  <a:pt x="310547" y="308289"/>
                  <a:pt x="314690" y="291759"/>
                  <a:pt x="313472" y="278875"/>
                </a:cubicBezTo>
                <a:cubicBezTo>
                  <a:pt x="312497" y="266477"/>
                  <a:pt x="288855" y="273041"/>
                  <a:pt x="281787" y="273041"/>
                </a:cubicBezTo>
                <a:cubicBezTo>
                  <a:pt x="279594" y="273041"/>
                  <a:pt x="277888" y="272068"/>
                  <a:pt x="276425" y="271096"/>
                </a:cubicBezTo>
                <a:close/>
                <a:moveTo>
                  <a:pt x="207982" y="270139"/>
                </a:moveTo>
                <a:cubicBezTo>
                  <a:pt x="205060" y="301985"/>
                  <a:pt x="210174" y="339421"/>
                  <a:pt x="212122" y="371024"/>
                </a:cubicBezTo>
                <a:cubicBezTo>
                  <a:pt x="213339" y="390471"/>
                  <a:pt x="214800" y="409433"/>
                  <a:pt x="213826" y="428880"/>
                </a:cubicBezTo>
                <a:cubicBezTo>
                  <a:pt x="209687" y="437632"/>
                  <a:pt x="211635" y="443952"/>
                  <a:pt x="219427" y="447842"/>
                </a:cubicBezTo>
                <a:cubicBezTo>
                  <a:pt x="226732" y="450030"/>
                  <a:pt x="232576" y="448571"/>
                  <a:pt x="237689" y="443709"/>
                </a:cubicBezTo>
                <a:cubicBezTo>
                  <a:pt x="237933" y="410891"/>
                  <a:pt x="236472" y="377830"/>
                  <a:pt x="236472" y="345013"/>
                </a:cubicBezTo>
                <a:cubicBezTo>
                  <a:pt x="236228" y="330670"/>
                  <a:pt x="236715" y="316570"/>
                  <a:pt x="237446" y="302228"/>
                </a:cubicBezTo>
                <a:cubicBezTo>
                  <a:pt x="238663" y="279620"/>
                  <a:pt x="232819" y="274515"/>
                  <a:pt x="213339" y="272570"/>
                </a:cubicBezTo>
                <a:cubicBezTo>
                  <a:pt x="211148" y="272327"/>
                  <a:pt x="209200" y="271355"/>
                  <a:pt x="207982" y="270139"/>
                </a:cubicBezTo>
                <a:close/>
                <a:moveTo>
                  <a:pt x="167332" y="268198"/>
                </a:moveTo>
                <a:cubicBezTo>
                  <a:pt x="169037" y="272817"/>
                  <a:pt x="147120" y="270629"/>
                  <a:pt x="141519" y="270872"/>
                </a:cubicBezTo>
                <a:cubicBezTo>
                  <a:pt x="139571" y="270872"/>
                  <a:pt x="138110" y="270386"/>
                  <a:pt x="136893" y="269657"/>
                </a:cubicBezTo>
                <a:cubicBezTo>
                  <a:pt x="138354" y="310259"/>
                  <a:pt x="141276" y="350861"/>
                  <a:pt x="141032" y="391464"/>
                </a:cubicBezTo>
                <a:cubicBezTo>
                  <a:pt x="141032" y="409698"/>
                  <a:pt x="141763" y="428176"/>
                  <a:pt x="138354" y="445924"/>
                </a:cubicBezTo>
                <a:cubicBezTo>
                  <a:pt x="134701" y="464645"/>
                  <a:pt x="170011" y="452002"/>
                  <a:pt x="167332" y="431823"/>
                </a:cubicBezTo>
                <a:cubicBezTo>
                  <a:pt x="162705" y="395354"/>
                  <a:pt x="165384" y="358641"/>
                  <a:pt x="168793" y="322172"/>
                </a:cubicBezTo>
                <a:cubicBezTo>
                  <a:pt x="170498" y="304910"/>
                  <a:pt x="173907" y="284974"/>
                  <a:pt x="167332" y="268198"/>
                </a:cubicBezTo>
                <a:close/>
                <a:moveTo>
                  <a:pt x="424963" y="258205"/>
                </a:moveTo>
                <a:cubicBezTo>
                  <a:pt x="464414" y="252613"/>
                  <a:pt x="474155" y="272063"/>
                  <a:pt x="470015" y="309504"/>
                </a:cubicBezTo>
                <a:cubicBezTo>
                  <a:pt x="466362" y="340137"/>
                  <a:pt x="467336" y="372959"/>
                  <a:pt x="468797" y="403836"/>
                </a:cubicBezTo>
                <a:cubicBezTo>
                  <a:pt x="469284" y="414047"/>
                  <a:pt x="476346" y="438116"/>
                  <a:pt x="467336" y="447112"/>
                </a:cubicBezTo>
                <a:cubicBezTo>
                  <a:pt x="455160" y="459511"/>
                  <a:pt x="414248" y="458782"/>
                  <a:pt x="417658" y="434469"/>
                </a:cubicBezTo>
                <a:cubicBezTo>
                  <a:pt x="422528" y="402377"/>
                  <a:pt x="418875" y="368097"/>
                  <a:pt x="418632" y="335761"/>
                </a:cubicBezTo>
                <a:cubicBezTo>
                  <a:pt x="418632" y="314123"/>
                  <a:pt x="420823" y="288838"/>
                  <a:pt x="415222" y="267687"/>
                </a:cubicBezTo>
                <a:cubicBezTo>
                  <a:pt x="414492" y="264526"/>
                  <a:pt x="416927" y="262581"/>
                  <a:pt x="419362" y="262824"/>
                </a:cubicBezTo>
                <a:cubicBezTo>
                  <a:pt x="420336" y="260393"/>
                  <a:pt x="422041" y="258691"/>
                  <a:pt x="424963" y="258205"/>
                </a:cubicBezTo>
                <a:close/>
                <a:moveTo>
                  <a:pt x="356816" y="257749"/>
                </a:moveTo>
                <a:cubicBezTo>
                  <a:pt x="368500" y="258235"/>
                  <a:pt x="380428" y="258478"/>
                  <a:pt x="392356" y="258478"/>
                </a:cubicBezTo>
                <a:cubicBezTo>
                  <a:pt x="395034" y="258478"/>
                  <a:pt x="398198" y="260423"/>
                  <a:pt x="398685" y="263340"/>
                </a:cubicBezTo>
                <a:cubicBezTo>
                  <a:pt x="408179" y="315126"/>
                  <a:pt x="399415" y="371045"/>
                  <a:pt x="400876" y="423803"/>
                </a:cubicBezTo>
                <a:cubicBezTo>
                  <a:pt x="401606" y="455652"/>
                  <a:pt x="396738" y="452248"/>
                  <a:pt x="366066" y="455652"/>
                </a:cubicBezTo>
                <a:cubicBezTo>
                  <a:pt x="335638" y="459299"/>
                  <a:pt x="336611" y="437418"/>
                  <a:pt x="340019" y="412133"/>
                </a:cubicBezTo>
                <a:cubicBezTo>
                  <a:pt x="346835" y="362292"/>
                  <a:pt x="337585" y="310507"/>
                  <a:pt x="344401" y="260909"/>
                </a:cubicBezTo>
                <a:cubicBezTo>
                  <a:pt x="344888" y="257019"/>
                  <a:pt x="350000" y="256776"/>
                  <a:pt x="352434" y="258964"/>
                </a:cubicBezTo>
                <a:cubicBezTo>
                  <a:pt x="353651" y="258235"/>
                  <a:pt x="354868" y="257749"/>
                  <a:pt x="356816" y="257749"/>
                </a:cubicBezTo>
                <a:close/>
                <a:moveTo>
                  <a:pt x="213339" y="256040"/>
                </a:moveTo>
                <a:cubicBezTo>
                  <a:pt x="251569" y="254095"/>
                  <a:pt x="255709" y="265277"/>
                  <a:pt x="252787" y="302228"/>
                </a:cubicBezTo>
                <a:cubicBezTo>
                  <a:pt x="248891" y="352548"/>
                  <a:pt x="257170" y="404571"/>
                  <a:pt x="250595" y="454405"/>
                </a:cubicBezTo>
                <a:cubicBezTo>
                  <a:pt x="249865" y="458052"/>
                  <a:pt x="247673" y="461212"/>
                  <a:pt x="243290" y="461455"/>
                </a:cubicBezTo>
                <a:cubicBezTo>
                  <a:pt x="231602" y="461455"/>
                  <a:pt x="219670" y="461455"/>
                  <a:pt x="207738" y="461455"/>
                </a:cubicBezTo>
                <a:cubicBezTo>
                  <a:pt x="203842" y="461698"/>
                  <a:pt x="201407" y="458538"/>
                  <a:pt x="201164" y="454891"/>
                </a:cubicBezTo>
                <a:cubicBezTo>
                  <a:pt x="197755" y="418184"/>
                  <a:pt x="199216" y="379775"/>
                  <a:pt x="199459" y="342825"/>
                </a:cubicBezTo>
                <a:cubicBezTo>
                  <a:pt x="199459" y="318758"/>
                  <a:pt x="192885" y="288371"/>
                  <a:pt x="198972" y="265277"/>
                </a:cubicBezTo>
                <a:cubicBezTo>
                  <a:pt x="199703" y="262117"/>
                  <a:pt x="203355" y="261388"/>
                  <a:pt x="205790" y="262360"/>
                </a:cubicBezTo>
                <a:cubicBezTo>
                  <a:pt x="206521" y="259200"/>
                  <a:pt x="208956" y="256283"/>
                  <a:pt x="213339" y="256040"/>
                </a:cubicBezTo>
                <a:close/>
                <a:moveTo>
                  <a:pt x="281787" y="255781"/>
                </a:moveTo>
                <a:cubicBezTo>
                  <a:pt x="310303" y="255052"/>
                  <a:pt x="331264" y="253107"/>
                  <a:pt x="327608" y="286897"/>
                </a:cubicBezTo>
                <a:cubicBezTo>
                  <a:pt x="322002" y="341350"/>
                  <a:pt x="323464" y="396533"/>
                  <a:pt x="323708" y="451472"/>
                </a:cubicBezTo>
                <a:cubicBezTo>
                  <a:pt x="323708" y="455605"/>
                  <a:pt x="320540" y="457793"/>
                  <a:pt x="316884" y="458279"/>
                </a:cubicBezTo>
                <a:cubicBezTo>
                  <a:pt x="292755" y="461196"/>
                  <a:pt x="262533" y="469461"/>
                  <a:pt x="262533" y="435914"/>
                </a:cubicBezTo>
                <a:cubicBezTo>
                  <a:pt x="262533" y="379030"/>
                  <a:pt x="264726" y="321173"/>
                  <a:pt x="267895" y="264289"/>
                </a:cubicBezTo>
                <a:cubicBezTo>
                  <a:pt x="268138" y="260886"/>
                  <a:pt x="272038" y="260157"/>
                  <a:pt x="273744" y="262831"/>
                </a:cubicBezTo>
                <a:cubicBezTo>
                  <a:pt x="274475" y="259184"/>
                  <a:pt x="277156" y="255781"/>
                  <a:pt x="281787" y="255781"/>
                </a:cubicBezTo>
                <a:close/>
                <a:moveTo>
                  <a:pt x="163192" y="253367"/>
                </a:moveTo>
                <a:cubicBezTo>
                  <a:pt x="171289" y="254339"/>
                  <a:pt x="178534" y="257257"/>
                  <a:pt x="179751" y="264794"/>
                </a:cubicBezTo>
                <a:cubicBezTo>
                  <a:pt x="184135" y="295428"/>
                  <a:pt x="177560" y="323631"/>
                  <a:pt x="176829" y="354508"/>
                </a:cubicBezTo>
                <a:cubicBezTo>
                  <a:pt x="176342" y="377119"/>
                  <a:pt x="174151" y="399730"/>
                  <a:pt x="177073" y="422341"/>
                </a:cubicBezTo>
                <a:cubicBezTo>
                  <a:pt x="178534" y="434254"/>
                  <a:pt x="180482" y="445438"/>
                  <a:pt x="176099" y="457108"/>
                </a:cubicBezTo>
                <a:cubicBezTo>
                  <a:pt x="171472" y="470237"/>
                  <a:pt x="141276" y="461484"/>
                  <a:pt x="132996" y="460755"/>
                </a:cubicBezTo>
                <a:cubicBezTo>
                  <a:pt x="131535" y="460755"/>
                  <a:pt x="130074" y="459539"/>
                  <a:pt x="130074" y="457838"/>
                </a:cubicBezTo>
                <a:cubicBezTo>
                  <a:pt x="132266" y="392193"/>
                  <a:pt x="117168" y="319255"/>
                  <a:pt x="132266" y="255312"/>
                </a:cubicBezTo>
                <a:cubicBezTo>
                  <a:pt x="132996" y="253124"/>
                  <a:pt x="136162" y="253610"/>
                  <a:pt x="136406" y="255798"/>
                </a:cubicBezTo>
                <a:cubicBezTo>
                  <a:pt x="137623" y="254583"/>
                  <a:pt x="139328" y="253853"/>
                  <a:pt x="141519" y="253610"/>
                </a:cubicBezTo>
                <a:cubicBezTo>
                  <a:pt x="146146" y="253367"/>
                  <a:pt x="155096" y="252394"/>
                  <a:pt x="163192" y="253367"/>
                </a:cubicBezTo>
                <a:close/>
                <a:moveTo>
                  <a:pt x="15157" y="218612"/>
                </a:moveTo>
                <a:cubicBezTo>
                  <a:pt x="5904" y="271847"/>
                  <a:pt x="21002" y="337722"/>
                  <a:pt x="20027" y="391686"/>
                </a:cubicBezTo>
                <a:cubicBezTo>
                  <a:pt x="19297" y="425474"/>
                  <a:pt x="17592" y="459505"/>
                  <a:pt x="17592" y="493293"/>
                </a:cubicBezTo>
                <a:cubicBezTo>
                  <a:pt x="17592" y="505933"/>
                  <a:pt x="71653" y="478222"/>
                  <a:pt x="79445" y="475791"/>
                </a:cubicBezTo>
                <a:cubicBezTo>
                  <a:pt x="80906" y="475305"/>
                  <a:pt x="82367" y="475305"/>
                  <a:pt x="83585" y="475548"/>
                </a:cubicBezTo>
                <a:cubicBezTo>
                  <a:pt x="180991" y="476278"/>
                  <a:pt x="276205" y="489890"/>
                  <a:pt x="373855" y="479438"/>
                </a:cubicBezTo>
                <a:cubicBezTo>
                  <a:pt x="455920" y="470687"/>
                  <a:pt x="510954" y="465825"/>
                  <a:pt x="582061" y="507149"/>
                </a:cubicBezTo>
                <a:cubicBezTo>
                  <a:pt x="584252" y="505933"/>
                  <a:pt x="586931" y="506177"/>
                  <a:pt x="588879" y="508607"/>
                </a:cubicBezTo>
                <a:cubicBezTo>
                  <a:pt x="566232" y="478708"/>
                  <a:pt x="581817" y="399707"/>
                  <a:pt x="582791" y="365433"/>
                </a:cubicBezTo>
                <a:cubicBezTo>
                  <a:pt x="584009" y="324839"/>
                  <a:pt x="584009" y="284487"/>
                  <a:pt x="581817" y="243893"/>
                </a:cubicBezTo>
                <a:cubicBezTo>
                  <a:pt x="554300" y="264068"/>
                  <a:pt x="507302" y="259936"/>
                  <a:pt x="479541" y="244622"/>
                </a:cubicBezTo>
                <a:cubicBezTo>
                  <a:pt x="473940" y="246080"/>
                  <a:pt x="467365" y="238788"/>
                  <a:pt x="471505" y="233683"/>
                </a:cubicBezTo>
                <a:cubicBezTo>
                  <a:pt x="471748" y="233197"/>
                  <a:pt x="471748" y="232954"/>
                  <a:pt x="471992" y="232711"/>
                </a:cubicBezTo>
                <a:cubicBezTo>
                  <a:pt x="405512" y="223717"/>
                  <a:pt x="332944" y="230766"/>
                  <a:pt x="265734" y="227849"/>
                </a:cubicBezTo>
                <a:cubicBezTo>
                  <a:pt x="217762" y="225662"/>
                  <a:pt x="167598" y="221043"/>
                  <a:pt x="119138" y="222988"/>
                </a:cubicBezTo>
                <a:cubicBezTo>
                  <a:pt x="120599" y="227849"/>
                  <a:pt x="122791" y="233440"/>
                  <a:pt x="126200" y="240003"/>
                </a:cubicBezTo>
                <a:cubicBezTo>
                  <a:pt x="126687" y="240976"/>
                  <a:pt x="126687" y="241948"/>
                  <a:pt x="126687" y="242920"/>
                </a:cubicBezTo>
                <a:cubicBezTo>
                  <a:pt x="127661" y="244379"/>
                  <a:pt x="127905" y="246566"/>
                  <a:pt x="126200" y="248268"/>
                </a:cubicBezTo>
                <a:cubicBezTo>
                  <a:pt x="112563" y="261151"/>
                  <a:pt x="86994" y="262610"/>
                  <a:pt x="69461" y="258721"/>
                </a:cubicBezTo>
                <a:cubicBezTo>
                  <a:pt x="45110" y="253616"/>
                  <a:pt x="31473" y="235871"/>
                  <a:pt x="15157" y="218612"/>
                </a:cubicBezTo>
                <a:close/>
                <a:moveTo>
                  <a:pt x="300922" y="127898"/>
                </a:moveTo>
                <a:cubicBezTo>
                  <a:pt x="287057" y="128201"/>
                  <a:pt x="273283" y="131103"/>
                  <a:pt x="259890" y="137666"/>
                </a:cubicBezTo>
                <a:cubicBezTo>
                  <a:pt x="230181" y="152251"/>
                  <a:pt x="200229" y="167808"/>
                  <a:pt x="169546" y="180449"/>
                </a:cubicBezTo>
                <a:cubicBezTo>
                  <a:pt x="143490" y="191144"/>
                  <a:pt x="124008" y="195276"/>
                  <a:pt x="119138" y="208160"/>
                </a:cubicBezTo>
                <a:cubicBezTo>
                  <a:pt x="173198" y="199409"/>
                  <a:pt x="235782" y="209618"/>
                  <a:pt x="288868" y="212292"/>
                </a:cubicBezTo>
                <a:cubicBezTo>
                  <a:pt x="351451" y="215209"/>
                  <a:pt x="417932" y="207431"/>
                  <a:pt x="479541" y="214966"/>
                </a:cubicBezTo>
                <a:cubicBezTo>
                  <a:pt x="481732" y="190415"/>
                  <a:pt x="443501" y="177532"/>
                  <a:pt x="420367" y="166593"/>
                </a:cubicBezTo>
                <a:cubicBezTo>
                  <a:pt x="384935" y="149456"/>
                  <a:pt x="342518" y="126986"/>
                  <a:pt x="300922" y="127898"/>
                </a:cubicBezTo>
                <a:close/>
                <a:moveTo>
                  <a:pt x="304940" y="19043"/>
                </a:moveTo>
                <a:cubicBezTo>
                  <a:pt x="305184" y="21231"/>
                  <a:pt x="305427" y="23419"/>
                  <a:pt x="305671" y="25606"/>
                </a:cubicBezTo>
                <a:cubicBezTo>
                  <a:pt x="310541" y="27308"/>
                  <a:pt x="315411" y="28280"/>
                  <a:pt x="320282" y="28766"/>
                </a:cubicBezTo>
                <a:cubicBezTo>
                  <a:pt x="317359" y="26822"/>
                  <a:pt x="314194" y="24877"/>
                  <a:pt x="311271" y="22932"/>
                </a:cubicBezTo>
                <a:cubicBezTo>
                  <a:pt x="309567" y="21717"/>
                  <a:pt x="307132" y="20502"/>
                  <a:pt x="304940" y="19043"/>
                </a:cubicBezTo>
                <a:close/>
                <a:moveTo>
                  <a:pt x="296417" y="113"/>
                </a:moveTo>
                <a:cubicBezTo>
                  <a:pt x="299339" y="-403"/>
                  <a:pt x="302383" y="812"/>
                  <a:pt x="302992" y="4458"/>
                </a:cubicBezTo>
                <a:cubicBezTo>
                  <a:pt x="302992" y="4701"/>
                  <a:pt x="302992" y="4701"/>
                  <a:pt x="302992" y="4701"/>
                </a:cubicBezTo>
                <a:cubicBezTo>
                  <a:pt x="310054" y="5431"/>
                  <a:pt x="318090" y="10535"/>
                  <a:pt x="323691" y="12723"/>
                </a:cubicBezTo>
                <a:cubicBezTo>
                  <a:pt x="335136" y="17585"/>
                  <a:pt x="346338" y="23176"/>
                  <a:pt x="355835" y="31197"/>
                </a:cubicBezTo>
                <a:cubicBezTo>
                  <a:pt x="361192" y="35816"/>
                  <a:pt x="358757" y="46511"/>
                  <a:pt x="351451" y="47727"/>
                </a:cubicBezTo>
                <a:cubicBezTo>
                  <a:pt x="338302" y="49914"/>
                  <a:pt x="321499" y="51130"/>
                  <a:pt x="306888" y="47970"/>
                </a:cubicBezTo>
                <a:cubicBezTo>
                  <a:pt x="307375" y="67173"/>
                  <a:pt x="306158" y="86863"/>
                  <a:pt x="302018" y="104851"/>
                </a:cubicBezTo>
                <a:cubicBezTo>
                  <a:pt x="331727" y="105337"/>
                  <a:pt x="365819" y="122109"/>
                  <a:pt x="388222" y="131832"/>
                </a:cubicBezTo>
                <a:cubicBezTo>
                  <a:pt x="429620" y="149577"/>
                  <a:pt x="547238" y="184095"/>
                  <a:pt x="491960" y="235385"/>
                </a:cubicBezTo>
                <a:cubicBezTo>
                  <a:pt x="524348" y="245108"/>
                  <a:pt x="554300" y="233926"/>
                  <a:pt x="583035" y="217640"/>
                </a:cubicBezTo>
                <a:cubicBezTo>
                  <a:pt x="588879" y="214480"/>
                  <a:pt x="595454" y="218855"/>
                  <a:pt x="596185" y="224203"/>
                </a:cubicBezTo>
                <a:cubicBezTo>
                  <a:pt x="597402" y="225662"/>
                  <a:pt x="598376" y="227363"/>
                  <a:pt x="598376" y="229551"/>
                </a:cubicBezTo>
                <a:cubicBezTo>
                  <a:pt x="600811" y="287404"/>
                  <a:pt x="600081" y="345987"/>
                  <a:pt x="599107" y="403840"/>
                </a:cubicBezTo>
                <a:cubicBezTo>
                  <a:pt x="598620" y="440302"/>
                  <a:pt x="607386" y="482841"/>
                  <a:pt x="591558" y="516629"/>
                </a:cubicBezTo>
                <a:cubicBezTo>
                  <a:pt x="590584" y="518817"/>
                  <a:pt x="587905" y="519789"/>
                  <a:pt x="585470" y="519546"/>
                </a:cubicBezTo>
                <a:cubicBezTo>
                  <a:pt x="583765" y="521734"/>
                  <a:pt x="581087" y="522949"/>
                  <a:pt x="577677" y="522220"/>
                </a:cubicBezTo>
                <a:cubicBezTo>
                  <a:pt x="532871" y="510795"/>
                  <a:pt x="499996" y="485515"/>
                  <a:pt x="449101" y="489890"/>
                </a:cubicBezTo>
                <a:cubicBezTo>
                  <a:pt x="407460" y="493293"/>
                  <a:pt x="365819" y="499856"/>
                  <a:pt x="323934" y="501558"/>
                </a:cubicBezTo>
                <a:cubicBezTo>
                  <a:pt x="248445" y="504718"/>
                  <a:pt x="163458" y="506177"/>
                  <a:pt x="89429" y="487459"/>
                </a:cubicBezTo>
                <a:cubicBezTo>
                  <a:pt x="88455" y="489647"/>
                  <a:pt x="86751" y="491592"/>
                  <a:pt x="84072" y="492564"/>
                </a:cubicBezTo>
                <a:cubicBezTo>
                  <a:pt x="58990" y="501072"/>
                  <a:pt x="39265" y="515171"/>
                  <a:pt x="12966" y="518817"/>
                </a:cubicBezTo>
                <a:cubicBezTo>
                  <a:pt x="8582" y="519303"/>
                  <a:pt x="5173" y="517115"/>
                  <a:pt x="4686" y="512497"/>
                </a:cubicBezTo>
                <a:cubicBezTo>
                  <a:pt x="-915" y="445406"/>
                  <a:pt x="12235" y="377830"/>
                  <a:pt x="7121" y="310497"/>
                </a:cubicBezTo>
                <a:cubicBezTo>
                  <a:pt x="5173" y="283758"/>
                  <a:pt x="-7733" y="235628"/>
                  <a:pt x="6878" y="210834"/>
                </a:cubicBezTo>
                <a:cubicBezTo>
                  <a:pt x="9556" y="206458"/>
                  <a:pt x="15157" y="208403"/>
                  <a:pt x="15888" y="212535"/>
                </a:cubicBezTo>
                <a:cubicBezTo>
                  <a:pt x="32203" y="223960"/>
                  <a:pt x="46571" y="243406"/>
                  <a:pt x="66782" y="247296"/>
                </a:cubicBezTo>
                <a:cubicBezTo>
                  <a:pt x="84559" y="250699"/>
                  <a:pt x="99170" y="246323"/>
                  <a:pt x="115485" y="242434"/>
                </a:cubicBezTo>
                <a:cubicBezTo>
                  <a:pt x="103797" y="232711"/>
                  <a:pt x="94300" y="224446"/>
                  <a:pt x="85046" y="211806"/>
                </a:cubicBezTo>
                <a:cubicBezTo>
                  <a:pt x="82367" y="208160"/>
                  <a:pt x="84315" y="202326"/>
                  <a:pt x="88212" y="200138"/>
                </a:cubicBezTo>
                <a:cubicBezTo>
                  <a:pt x="148116" y="166836"/>
                  <a:pt x="213622" y="144473"/>
                  <a:pt x="274014" y="111171"/>
                </a:cubicBezTo>
                <a:cubicBezTo>
                  <a:pt x="279858" y="108011"/>
                  <a:pt x="285946" y="106309"/>
                  <a:pt x="292521" y="105580"/>
                </a:cubicBezTo>
                <a:cubicBezTo>
                  <a:pt x="292521" y="83946"/>
                  <a:pt x="290816" y="62068"/>
                  <a:pt x="290329" y="40434"/>
                </a:cubicBezTo>
                <a:cubicBezTo>
                  <a:pt x="287894" y="37031"/>
                  <a:pt x="288138" y="32656"/>
                  <a:pt x="290086" y="29009"/>
                </a:cubicBezTo>
                <a:cubicBezTo>
                  <a:pt x="289842" y="21474"/>
                  <a:pt x="290086" y="13695"/>
                  <a:pt x="290573" y="6160"/>
                </a:cubicBezTo>
                <a:cubicBezTo>
                  <a:pt x="290695" y="2878"/>
                  <a:pt x="293495" y="630"/>
                  <a:pt x="296417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îṩļi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9DDB755-BB7C-43D5-9146-EDA09B35032F}"/>
              </a:ext>
            </a:extLst>
          </p:cNvPr>
          <p:cNvSpPr/>
          <p:nvPr/>
        </p:nvSpPr>
        <p:spPr bwMode="auto">
          <a:xfrm>
            <a:off x="9119193" y="348390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22" name="îş1î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78CE397-96A9-40BF-B13E-3DB32F1FFA99}"/>
              </a:ext>
            </a:extLst>
          </p:cNvPr>
          <p:cNvSpPr txBox="1"/>
          <p:nvPr/>
        </p:nvSpPr>
        <p:spPr bwMode="auto">
          <a:xfrm>
            <a:off x="9119193" y="307102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2"/>
                </a:solidFill>
              </a:rPr>
              <a:t>Text here</a:t>
            </a:r>
            <a:endParaRPr lang="zh-CN" altLang="en-US" sz="1800" b="1" dirty="0">
              <a:solidFill>
                <a:schemeClr val="accent2"/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A848B9F-5EC1-4AC8-B312-F726AF5E34C1}"/>
              </a:ext>
            </a:extLst>
          </p:cNvPr>
          <p:cNvCxnSpPr/>
          <p:nvPr/>
        </p:nvCxnSpPr>
        <p:spPr>
          <a:xfrm>
            <a:off x="2999656" y="4221088"/>
            <a:ext cx="0" cy="970279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A2A7C48-B444-445E-B30E-8B984E107182}"/>
              </a:ext>
            </a:extLst>
          </p:cNvPr>
          <p:cNvCxnSpPr/>
          <p:nvPr/>
        </p:nvCxnSpPr>
        <p:spPr>
          <a:xfrm>
            <a:off x="8946066" y="3624188"/>
            <a:ext cx="0" cy="970279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şḷi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E15CEA6-490D-48BE-A39A-05972B4B23A7}"/>
              </a:ext>
            </a:extLst>
          </p:cNvPr>
          <p:cNvSpPr/>
          <p:nvPr/>
        </p:nvSpPr>
        <p:spPr>
          <a:xfrm>
            <a:off x="2405593" y="5513128"/>
            <a:ext cx="1188126" cy="3752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19" name="iŝļî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1A135D4-5A79-4CC7-BC71-BAD02A5471CE}"/>
              </a:ext>
            </a:extLst>
          </p:cNvPr>
          <p:cNvSpPr/>
          <p:nvPr/>
        </p:nvSpPr>
        <p:spPr>
          <a:xfrm>
            <a:off x="8352003" y="4774131"/>
            <a:ext cx="1188126" cy="3752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20" name="íṩlî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91E0D15-1AE4-4938-AFCA-25AB2EA2CC73}"/>
              </a:ext>
            </a:extLst>
          </p:cNvPr>
          <p:cNvSpPr txBox="1"/>
          <p:nvPr/>
        </p:nvSpPr>
        <p:spPr>
          <a:xfrm>
            <a:off x="808162" y="1363412"/>
            <a:ext cx="6808862" cy="129315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>
                <a:solidFill>
                  <a:schemeClr val="bg1"/>
                </a:solidFill>
              </a:rPr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44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B60A54B4-9D39-41DB-81A1-B51FFEBB7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4672EFEB-5B25-42E0-903E-65C775FAA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9C75B3BC-82BB-4C9D-BFD8-029D4D5EC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6" name="ïṩlí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DBA59FC5-A097-44F8-9898-9A5697ED4CBE}"/>
              </a:ext>
            </a:extLst>
          </p:cNvPr>
          <p:cNvSpPr/>
          <p:nvPr/>
        </p:nvSpPr>
        <p:spPr>
          <a:xfrm>
            <a:off x="0" y="1123950"/>
            <a:ext cx="12192000" cy="264795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ïşḻi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EB0995A8-97D9-4DA0-BEEE-025BC127BEC5}"/>
              </a:ext>
            </a:extLst>
          </p:cNvPr>
          <p:cNvSpPr/>
          <p:nvPr/>
        </p:nvSpPr>
        <p:spPr>
          <a:xfrm>
            <a:off x="669925" y="1123950"/>
            <a:ext cx="10850564" cy="2647950"/>
          </a:xfrm>
          <a:prstGeom prst="roundRect">
            <a:avLst>
              <a:gd name="adj" fmla="val 0"/>
            </a:avLst>
          </a:prstGeom>
          <a:solidFill>
            <a:schemeClr val="accent3">
              <a:alpha val="60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1" name="ïṡ1ï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EDF4C0A9-E89C-4190-B8EE-95F37F6483CC}"/>
              </a:ext>
            </a:extLst>
          </p:cNvPr>
          <p:cNvSpPr/>
          <p:nvPr/>
        </p:nvSpPr>
        <p:spPr bwMode="auto">
          <a:xfrm>
            <a:off x="7402900" y="2078503"/>
            <a:ext cx="16818" cy="222843"/>
          </a:xfrm>
          <a:custGeom>
            <a:avLst/>
            <a:gdLst>
              <a:gd name="T0" fmla="*/ 0 w 54"/>
              <a:gd name="T1" fmla="*/ 31 h 702"/>
              <a:gd name="T2" fmla="*/ 0 w 54"/>
              <a:gd name="T3" fmla="*/ 31 h 702"/>
              <a:gd name="T4" fmla="*/ 32 w 54"/>
              <a:gd name="T5" fmla="*/ 0 h 702"/>
              <a:gd name="T6" fmla="*/ 32 w 54"/>
              <a:gd name="T7" fmla="*/ 0 h 702"/>
              <a:gd name="T8" fmla="*/ 53 w 54"/>
              <a:gd name="T9" fmla="*/ 31 h 702"/>
              <a:gd name="T10" fmla="*/ 53 w 54"/>
              <a:gd name="T11" fmla="*/ 669 h 702"/>
              <a:gd name="T12" fmla="*/ 32 w 54"/>
              <a:gd name="T13" fmla="*/ 701 h 702"/>
              <a:gd name="T14" fmla="*/ 32 w 54"/>
              <a:gd name="T15" fmla="*/ 701 h 702"/>
              <a:gd name="T16" fmla="*/ 0 w 54"/>
              <a:gd name="T17" fmla="*/ 669 h 702"/>
              <a:gd name="T18" fmla="*/ 0 w 54"/>
              <a:gd name="T19" fmla="*/ 31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702">
                <a:moveTo>
                  <a:pt x="0" y="31"/>
                </a:moveTo>
                <a:lnTo>
                  <a:pt x="0" y="31"/>
                </a:lnTo>
                <a:cubicBezTo>
                  <a:pt x="0" y="10"/>
                  <a:pt x="10" y="0"/>
                  <a:pt x="32" y="0"/>
                </a:cubicBezTo>
                <a:lnTo>
                  <a:pt x="32" y="0"/>
                </a:lnTo>
                <a:cubicBezTo>
                  <a:pt x="42" y="0"/>
                  <a:pt x="53" y="10"/>
                  <a:pt x="53" y="31"/>
                </a:cubicBezTo>
                <a:cubicBezTo>
                  <a:pt x="53" y="669"/>
                  <a:pt x="53" y="669"/>
                  <a:pt x="53" y="669"/>
                </a:cubicBezTo>
                <a:cubicBezTo>
                  <a:pt x="53" y="690"/>
                  <a:pt x="42" y="701"/>
                  <a:pt x="32" y="701"/>
                </a:cubicBezTo>
                <a:lnTo>
                  <a:pt x="32" y="701"/>
                </a:lnTo>
                <a:cubicBezTo>
                  <a:pt x="10" y="701"/>
                  <a:pt x="0" y="690"/>
                  <a:pt x="0" y="669"/>
                </a:cubicBezTo>
                <a:lnTo>
                  <a:pt x="0" y="31"/>
                </a:lnTo>
              </a:path>
            </a:pathLst>
          </a:custGeom>
          <a:solidFill>
            <a:srgbClr val="2A2E35"/>
          </a:solidFill>
          <a:ln>
            <a:noFill/>
          </a:ln>
          <a:effectLst/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ṡḷ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11EE165C-163C-4D50-B613-3915E213E8B3}"/>
              </a:ext>
            </a:extLst>
          </p:cNvPr>
          <p:cNvSpPr/>
          <p:nvPr/>
        </p:nvSpPr>
        <p:spPr bwMode="auto">
          <a:xfrm>
            <a:off x="7402900" y="2344793"/>
            <a:ext cx="16818" cy="222843"/>
          </a:xfrm>
          <a:custGeom>
            <a:avLst/>
            <a:gdLst>
              <a:gd name="T0" fmla="*/ 0 w 54"/>
              <a:gd name="T1" fmla="*/ 32 h 702"/>
              <a:gd name="T2" fmla="*/ 0 w 54"/>
              <a:gd name="T3" fmla="*/ 32 h 702"/>
              <a:gd name="T4" fmla="*/ 32 w 54"/>
              <a:gd name="T5" fmla="*/ 0 h 702"/>
              <a:gd name="T6" fmla="*/ 32 w 54"/>
              <a:gd name="T7" fmla="*/ 0 h 702"/>
              <a:gd name="T8" fmla="*/ 53 w 54"/>
              <a:gd name="T9" fmla="*/ 32 h 702"/>
              <a:gd name="T10" fmla="*/ 53 w 54"/>
              <a:gd name="T11" fmla="*/ 659 h 702"/>
              <a:gd name="T12" fmla="*/ 32 w 54"/>
              <a:gd name="T13" fmla="*/ 701 h 702"/>
              <a:gd name="T14" fmla="*/ 32 w 54"/>
              <a:gd name="T15" fmla="*/ 701 h 702"/>
              <a:gd name="T16" fmla="*/ 0 w 54"/>
              <a:gd name="T17" fmla="*/ 659 h 702"/>
              <a:gd name="T18" fmla="*/ 0 w 54"/>
              <a:gd name="T19" fmla="*/ 3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702">
                <a:moveTo>
                  <a:pt x="0" y="32"/>
                </a:moveTo>
                <a:lnTo>
                  <a:pt x="0" y="32"/>
                </a:lnTo>
                <a:cubicBezTo>
                  <a:pt x="0" y="11"/>
                  <a:pt x="10" y="0"/>
                  <a:pt x="32" y="0"/>
                </a:cubicBezTo>
                <a:lnTo>
                  <a:pt x="32" y="0"/>
                </a:lnTo>
                <a:cubicBezTo>
                  <a:pt x="42" y="0"/>
                  <a:pt x="53" y="11"/>
                  <a:pt x="53" y="32"/>
                </a:cubicBezTo>
                <a:cubicBezTo>
                  <a:pt x="53" y="659"/>
                  <a:pt x="53" y="659"/>
                  <a:pt x="53" y="659"/>
                </a:cubicBezTo>
                <a:cubicBezTo>
                  <a:pt x="53" y="680"/>
                  <a:pt x="42" y="701"/>
                  <a:pt x="32" y="701"/>
                </a:cubicBezTo>
                <a:lnTo>
                  <a:pt x="32" y="701"/>
                </a:lnTo>
                <a:cubicBezTo>
                  <a:pt x="10" y="701"/>
                  <a:pt x="0" y="680"/>
                  <a:pt x="0" y="659"/>
                </a:cubicBezTo>
                <a:lnTo>
                  <a:pt x="0" y="32"/>
                </a:lnTo>
              </a:path>
            </a:pathLst>
          </a:custGeom>
          <a:solidFill>
            <a:srgbClr val="2A2E35"/>
          </a:solidFill>
          <a:ln>
            <a:noFill/>
          </a:ln>
          <a:effectLst/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íṧḷi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1E1A96A3-3147-4BDC-86CF-4173BCE51EFD}"/>
              </a:ext>
            </a:extLst>
          </p:cNvPr>
          <p:cNvSpPr/>
          <p:nvPr/>
        </p:nvSpPr>
        <p:spPr bwMode="auto">
          <a:xfrm>
            <a:off x="4782093" y="1422588"/>
            <a:ext cx="2618004" cy="3907458"/>
          </a:xfrm>
          <a:custGeom>
            <a:avLst/>
            <a:gdLst>
              <a:gd name="T0" fmla="*/ 8235 w 8236"/>
              <a:gd name="T1" fmla="*/ 11741 h 12294"/>
              <a:gd name="T2" fmla="*/ 8235 w 8236"/>
              <a:gd name="T3" fmla="*/ 11741 h 12294"/>
              <a:gd name="T4" fmla="*/ 7683 w 8236"/>
              <a:gd name="T5" fmla="*/ 12293 h 12294"/>
              <a:gd name="T6" fmla="*/ 563 w 8236"/>
              <a:gd name="T7" fmla="*/ 12293 h 12294"/>
              <a:gd name="T8" fmla="*/ 0 w 8236"/>
              <a:gd name="T9" fmla="*/ 11741 h 12294"/>
              <a:gd name="T10" fmla="*/ 0 w 8236"/>
              <a:gd name="T11" fmla="*/ 553 h 12294"/>
              <a:gd name="T12" fmla="*/ 563 w 8236"/>
              <a:gd name="T13" fmla="*/ 0 h 12294"/>
              <a:gd name="T14" fmla="*/ 7683 w 8236"/>
              <a:gd name="T15" fmla="*/ 0 h 12294"/>
              <a:gd name="T16" fmla="*/ 8235 w 8236"/>
              <a:gd name="T17" fmla="*/ 553 h 12294"/>
              <a:gd name="T18" fmla="*/ 8235 w 8236"/>
              <a:gd name="T19" fmla="*/ 11741 h 1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36" h="12294">
                <a:moveTo>
                  <a:pt x="8235" y="11741"/>
                </a:moveTo>
                <a:lnTo>
                  <a:pt x="8235" y="11741"/>
                </a:lnTo>
                <a:cubicBezTo>
                  <a:pt x="8235" y="12049"/>
                  <a:pt x="7991" y="12293"/>
                  <a:pt x="7683" y="12293"/>
                </a:cubicBezTo>
                <a:cubicBezTo>
                  <a:pt x="563" y="12293"/>
                  <a:pt x="563" y="12293"/>
                  <a:pt x="563" y="12293"/>
                </a:cubicBezTo>
                <a:cubicBezTo>
                  <a:pt x="255" y="12293"/>
                  <a:pt x="0" y="12049"/>
                  <a:pt x="0" y="11741"/>
                </a:cubicBezTo>
                <a:cubicBezTo>
                  <a:pt x="0" y="553"/>
                  <a:pt x="0" y="553"/>
                  <a:pt x="0" y="553"/>
                </a:cubicBezTo>
                <a:cubicBezTo>
                  <a:pt x="0" y="255"/>
                  <a:pt x="255" y="0"/>
                  <a:pt x="563" y="0"/>
                </a:cubicBezTo>
                <a:cubicBezTo>
                  <a:pt x="7683" y="0"/>
                  <a:pt x="7683" y="0"/>
                  <a:pt x="7683" y="0"/>
                </a:cubicBezTo>
                <a:cubicBezTo>
                  <a:pt x="7991" y="0"/>
                  <a:pt x="8235" y="255"/>
                  <a:pt x="8235" y="553"/>
                </a:cubicBezTo>
                <a:lnTo>
                  <a:pt x="8235" y="11741"/>
                </a:lnTo>
              </a:path>
            </a:pathLst>
          </a:custGeom>
          <a:solidFill>
            <a:srgbClr val="17191D"/>
          </a:solidFill>
          <a:ln>
            <a:noFill/>
          </a:ln>
          <a:effectLst/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$1ï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6761EC3B-2BEF-4C7D-BC60-A48295904E26}"/>
              </a:ext>
            </a:extLst>
          </p:cNvPr>
          <p:cNvSpPr/>
          <p:nvPr/>
        </p:nvSpPr>
        <p:spPr bwMode="auto">
          <a:xfrm>
            <a:off x="4772282" y="1412778"/>
            <a:ext cx="2637625" cy="3927079"/>
          </a:xfrm>
          <a:custGeom>
            <a:avLst/>
            <a:gdLst>
              <a:gd name="T0" fmla="*/ 7715 w 8300"/>
              <a:gd name="T1" fmla="*/ 12357 h 12358"/>
              <a:gd name="T2" fmla="*/ 7715 w 8300"/>
              <a:gd name="T3" fmla="*/ 12357 h 12358"/>
              <a:gd name="T4" fmla="*/ 595 w 8300"/>
              <a:gd name="T5" fmla="*/ 12357 h 12358"/>
              <a:gd name="T6" fmla="*/ 0 w 8300"/>
              <a:gd name="T7" fmla="*/ 11773 h 12358"/>
              <a:gd name="T8" fmla="*/ 0 w 8300"/>
              <a:gd name="T9" fmla="*/ 585 h 12358"/>
              <a:gd name="T10" fmla="*/ 595 w 8300"/>
              <a:gd name="T11" fmla="*/ 0 h 12358"/>
              <a:gd name="T12" fmla="*/ 7715 w 8300"/>
              <a:gd name="T13" fmla="*/ 0 h 12358"/>
              <a:gd name="T14" fmla="*/ 8299 w 8300"/>
              <a:gd name="T15" fmla="*/ 585 h 12358"/>
              <a:gd name="T16" fmla="*/ 8299 w 8300"/>
              <a:gd name="T17" fmla="*/ 11773 h 12358"/>
              <a:gd name="T18" fmla="*/ 7715 w 8300"/>
              <a:gd name="T19" fmla="*/ 12357 h 12358"/>
              <a:gd name="T20" fmla="*/ 595 w 8300"/>
              <a:gd name="T21" fmla="*/ 64 h 12358"/>
              <a:gd name="T22" fmla="*/ 595 w 8300"/>
              <a:gd name="T23" fmla="*/ 64 h 12358"/>
              <a:gd name="T24" fmla="*/ 64 w 8300"/>
              <a:gd name="T25" fmla="*/ 585 h 12358"/>
              <a:gd name="T26" fmla="*/ 64 w 8300"/>
              <a:gd name="T27" fmla="*/ 11773 h 12358"/>
              <a:gd name="T28" fmla="*/ 595 w 8300"/>
              <a:gd name="T29" fmla="*/ 12294 h 12358"/>
              <a:gd name="T30" fmla="*/ 7715 w 8300"/>
              <a:gd name="T31" fmla="*/ 12294 h 12358"/>
              <a:gd name="T32" fmla="*/ 8246 w 8300"/>
              <a:gd name="T33" fmla="*/ 11773 h 12358"/>
              <a:gd name="T34" fmla="*/ 8246 w 8300"/>
              <a:gd name="T35" fmla="*/ 585 h 12358"/>
              <a:gd name="T36" fmla="*/ 7715 w 8300"/>
              <a:gd name="T37" fmla="*/ 64 h 12358"/>
              <a:gd name="T38" fmla="*/ 595 w 8300"/>
              <a:gd name="T39" fmla="*/ 64 h 1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300" h="12358">
                <a:moveTo>
                  <a:pt x="7715" y="12357"/>
                </a:moveTo>
                <a:lnTo>
                  <a:pt x="7715" y="12357"/>
                </a:lnTo>
                <a:cubicBezTo>
                  <a:pt x="595" y="12357"/>
                  <a:pt x="595" y="12357"/>
                  <a:pt x="595" y="12357"/>
                </a:cubicBezTo>
                <a:cubicBezTo>
                  <a:pt x="266" y="12357"/>
                  <a:pt x="0" y="12092"/>
                  <a:pt x="0" y="11773"/>
                </a:cubicBezTo>
                <a:cubicBezTo>
                  <a:pt x="0" y="585"/>
                  <a:pt x="0" y="585"/>
                  <a:pt x="0" y="585"/>
                </a:cubicBezTo>
                <a:cubicBezTo>
                  <a:pt x="0" y="266"/>
                  <a:pt x="266" y="0"/>
                  <a:pt x="595" y="0"/>
                </a:cubicBezTo>
                <a:cubicBezTo>
                  <a:pt x="7715" y="0"/>
                  <a:pt x="7715" y="0"/>
                  <a:pt x="7715" y="0"/>
                </a:cubicBezTo>
                <a:cubicBezTo>
                  <a:pt x="8044" y="0"/>
                  <a:pt x="8299" y="266"/>
                  <a:pt x="8299" y="585"/>
                </a:cubicBezTo>
                <a:cubicBezTo>
                  <a:pt x="8299" y="11773"/>
                  <a:pt x="8299" y="11773"/>
                  <a:pt x="8299" y="11773"/>
                </a:cubicBezTo>
                <a:cubicBezTo>
                  <a:pt x="8299" y="12092"/>
                  <a:pt x="8044" y="12357"/>
                  <a:pt x="7715" y="12357"/>
                </a:cubicBezTo>
                <a:close/>
                <a:moveTo>
                  <a:pt x="595" y="64"/>
                </a:moveTo>
                <a:lnTo>
                  <a:pt x="595" y="64"/>
                </a:lnTo>
                <a:cubicBezTo>
                  <a:pt x="298" y="64"/>
                  <a:pt x="64" y="298"/>
                  <a:pt x="64" y="585"/>
                </a:cubicBezTo>
                <a:cubicBezTo>
                  <a:pt x="64" y="11773"/>
                  <a:pt x="64" y="11773"/>
                  <a:pt x="64" y="11773"/>
                </a:cubicBezTo>
                <a:cubicBezTo>
                  <a:pt x="64" y="12060"/>
                  <a:pt x="298" y="12294"/>
                  <a:pt x="595" y="12294"/>
                </a:cubicBezTo>
                <a:cubicBezTo>
                  <a:pt x="7715" y="12294"/>
                  <a:pt x="7715" y="12294"/>
                  <a:pt x="7715" y="12294"/>
                </a:cubicBezTo>
                <a:cubicBezTo>
                  <a:pt x="8001" y="12294"/>
                  <a:pt x="8246" y="12060"/>
                  <a:pt x="8246" y="11773"/>
                </a:cubicBezTo>
                <a:cubicBezTo>
                  <a:pt x="8246" y="585"/>
                  <a:pt x="8246" y="585"/>
                  <a:pt x="8246" y="585"/>
                </a:cubicBezTo>
                <a:cubicBezTo>
                  <a:pt x="8246" y="298"/>
                  <a:pt x="8001" y="64"/>
                  <a:pt x="7715" y="64"/>
                </a:cubicBezTo>
                <a:cubicBezTo>
                  <a:pt x="595" y="64"/>
                  <a:pt x="595" y="64"/>
                  <a:pt x="595" y="64"/>
                </a:cubicBezTo>
                <a:close/>
              </a:path>
            </a:pathLst>
          </a:custGeom>
          <a:solidFill>
            <a:srgbClr val="2A2E35"/>
          </a:solidFill>
          <a:ln>
            <a:noFill/>
          </a:ln>
          <a:effectLst/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íṥļi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2907E03D-6013-4DA3-9A6B-3B7E291A3A94}"/>
              </a:ext>
            </a:extLst>
          </p:cNvPr>
          <p:cNvSpPr/>
          <p:nvPr/>
        </p:nvSpPr>
        <p:spPr bwMode="auto">
          <a:xfrm>
            <a:off x="5994391" y="5049740"/>
            <a:ext cx="199013" cy="199017"/>
          </a:xfrm>
          <a:custGeom>
            <a:avLst/>
            <a:gdLst>
              <a:gd name="T0" fmla="*/ 627 w 628"/>
              <a:gd name="T1" fmla="*/ 308 h 627"/>
              <a:gd name="T2" fmla="*/ 627 w 628"/>
              <a:gd name="T3" fmla="*/ 308 h 627"/>
              <a:gd name="T4" fmla="*/ 318 w 628"/>
              <a:gd name="T5" fmla="*/ 626 h 627"/>
              <a:gd name="T6" fmla="*/ 0 w 628"/>
              <a:gd name="T7" fmla="*/ 308 h 627"/>
              <a:gd name="T8" fmla="*/ 318 w 628"/>
              <a:gd name="T9" fmla="*/ 0 h 627"/>
              <a:gd name="T10" fmla="*/ 627 w 628"/>
              <a:gd name="T11" fmla="*/ 308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28" h="627">
                <a:moveTo>
                  <a:pt x="627" y="308"/>
                </a:moveTo>
                <a:lnTo>
                  <a:pt x="627" y="308"/>
                </a:lnTo>
                <a:cubicBezTo>
                  <a:pt x="627" y="488"/>
                  <a:pt x="488" y="626"/>
                  <a:pt x="318" y="626"/>
                </a:cubicBezTo>
                <a:cubicBezTo>
                  <a:pt x="138" y="626"/>
                  <a:pt x="0" y="488"/>
                  <a:pt x="0" y="308"/>
                </a:cubicBezTo>
                <a:cubicBezTo>
                  <a:pt x="0" y="138"/>
                  <a:pt x="138" y="0"/>
                  <a:pt x="318" y="0"/>
                </a:cubicBezTo>
                <a:cubicBezTo>
                  <a:pt x="488" y="0"/>
                  <a:pt x="627" y="138"/>
                  <a:pt x="627" y="308"/>
                </a:cubicBezTo>
              </a:path>
            </a:pathLst>
          </a:cu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ṥľï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17581F43-B135-4825-8DC8-3BCEF1394A33}"/>
              </a:ext>
            </a:extLst>
          </p:cNvPr>
          <p:cNvSpPr/>
          <p:nvPr/>
        </p:nvSpPr>
        <p:spPr bwMode="auto">
          <a:xfrm>
            <a:off x="6054656" y="5107203"/>
            <a:ext cx="78484" cy="81289"/>
          </a:xfrm>
          <a:custGeom>
            <a:avLst/>
            <a:gdLst>
              <a:gd name="T0" fmla="*/ 191 w 245"/>
              <a:gd name="T1" fmla="*/ 255 h 256"/>
              <a:gd name="T2" fmla="*/ 191 w 245"/>
              <a:gd name="T3" fmla="*/ 255 h 256"/>
              <a:gd name="T4" fmla="*/ 53 w 245"/>
              <a:gd name="T5" fmla="*/ 255 h 256"/>
              <a:gd name="T6" fmla="*/ 0 w 245"/>
              <a:gd name="T7" fmla="*/ 202 h 256"/>
              <a:gd name="T8" fmla="*/ 0 w 245"/>
              <a:gd name="T9" fmla="*/ 53 h 256"/>
              <a:gd name="T10" fmla="*/ 53 w 245"/>
              <a:gd name="T11" fmla="*/ 0 h 256"/>
              <a:gd name="T12" fmla="*/ 191 w 245"/>
              <a:gd name="T13" fmla="*/ 0 h 256"/>
              <a:gd name="T14" fmla="*/ 244 w 245"/>
              <a:gd name="T15" fmla="*/ 53 h 256"/>
              <a:gd name="T16" fmla="*/ 244 w 245"/>
              <a:gd name="T17" fmla="*/ 202 h 256"/>
              <a:gd name="T18" fmla="*/ 191 w 245"/>
              <a:gd name="T19" fmla="*/ 255 h 256"/>
              <a:gd name="T20" fmla="*/ 53 w 245"/>
              <a:gd name="T21" fmla="*/ 21 h 256"/>
              <a:gd name="T22" fmla="*/ 53 w 245"/>
              <a:gd name="T23" fmla="*/ 21 h 256"/>
              <a:gd name="T24" fmla="*/ 21 w 245"/>
              <a:gd name="T25" fmla="*/ 53 h 256"/>
              <a:gd name="T26" fmla="*/ 21 w 245"/>
              <a:gd name="T27" fmla="*/ 202 h 256"/>
              <a:gd name="T28" fmla="*/ 53 w 245"/>
              <a:gd name="T29" fmla="*/ 234 h 256"/>
              <a:gd name="T30" fmla="*/ 191 w 245"/>
              <a:gd name="T31" fmla="*/ 234 h 256"/>
              <a:gd name="T32" fmla="*/ 223 w 245"/>
              <a:gd name="T33" fmla="*/ 202 h 256"/>
              <a:gd name="T34" fmla="*/ 223 w 245"/>
              <a:gd name="T35" fmla="*/ 53 h 256"/>
              <a:gd name="T36" fmla="*/ 191 w 245"/>
              <a:gd name="T37" fmla="*/ 21 h 256"/>
              <a:gd name="T38" fmla="*/ 53 w 245"/>
              <a:gd name="T39" fmla="*/ 2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5" h="256">
                <a:moveTo>
                  <a:pt x="191" y="255"/>
                </a:moveTo>
                <a:lnTo>
                  <a:pt x="191" y="255"/>
                </a:lnTo>
                <a:cubicBezTo>
                  <a:pt x="53" y="255"/>
                  <a:pt x="53" y="255"/>
                  <a:pt x="53" y="255"/>
                </a:cubicBezTo>
                <a:cubicBezTo>
                  <a:pt x="21" y="255"/>
                  <a:pt x="0" y="234"/>
                  <a:pt x="0" y="202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32"/>
                  <a:pt x="21" y="0"/>
                  <a:pt x="53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223" y="0"/>
                  <a:pt x="244" y="32"/>
                  <a:pt x="244" y="53"/>
                </a:cubicBezTo>
                <a:cubicBezTo>
                  <a:pt x="244" y="202"/>
                  <a:pt x="244" y="202"/>
                  <a:pt x="244" y="202"/>
                </a:cubicBezTo>
                <a:cubicBezTo>
                  <a:pt x="244" y="234"/>
                  <a:pt x="223" y="255"/>
                  <a:pt x="191" y="255"/>
                </a:cubicBezTo>
                <a:close/>
                <a:moveTo>
                  <a:pt x="53" y="21"/>
                </a:moveTo>
                <a:lnTo>
                  <a:pt x="53" y="21"/>
                </a:lnTo>
                <a:cubicBezTo>
                  <a:pt x="32" y="21"/>
                  <a:pt x="21" y="43"/>
                  <a:pt x="21" y="53"/>
                </a:cubicBezTo>
                <a:cubicBezTo>
                  <a:pt x="21" y="202"/>
                  <a:pt x="21" y="202"/>
                  <a:pt x="21" y="202"/>
                </a:cubicBezTo>
                <a:cubicBezTo>
                  <a:pt x="21" y="223"/>
                  <a:pt x="32" y="234"/>
                  <a:pt x="53" y="234"/>
                </a:cubicBezTo>
                <a:cubicBezTo>
                  <a:pt x="191" y="234"/>
                  <a:pt x="191" y="234"/>
                  <a:pt x="191" y="234"/>
                </a:cubicBezTo>
                <a:cubicBezTo>
                  <a:pt x="212" y="234"/>
                  <a:pt x="223" y="223"/>
                  <a:pt x="223" y="202"/>
                </a:cubicBezTo>
                <a:cubicBezTo>
                  <a:pt x="223" y="53"/>
                  <a:pt x="223" y="53"/>
                  <a:pt x="223" y="53"/>
                </a:cubicBezTo>
                <a:cubicBezTo>
                  <a:pt x="223" y="43"/>
                  <a:pt x="212" y="21"/>
                  <a:pt x="191" y="21"/>
                </a:cubicBezTo>
                <a:cubicBezTo>
                  <a:pt x="53" y="21"/>
                  <a:pt x="53" y="21"/>
                  <a:pt x="53" y="21"/>
                </a:cubicBezTo>
                <a:close/>
              </a:path>
            </a:pathLst>
          </a:custGeom>
          <a:solidFill>
            <a:srgbClr val="17191D"/>
          </a:solidFill>
          <a:ln>
            <a:noFill/>
          </a:ln>
          <a:effectLst/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ş1ï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539A4263-0DF2-409F-A8FB-E1A9909C5B30}"/>
              </a:ext>
            </a:extLst>
          </p:cNvPr>
          <p:cNvSpPr/>
          <p:nvPr/>
        </p:nvSpPr>
        <p:spPr bwMode="auto">
          <a:xfrm>
            <a:off x="6075678" y="1592173"/>
            <a:ext cx="37841" cy="37841"/>
          </a:xfrm>
          <a:custGeom>
            <a:avLst/>
            <a:gdLst>
              <a:gd name="T0" fmla="*/ 117 w 118"/>
              <a:gd name="T1" fmla="*/ 53 h 118"/>
              <a:gd name="T2" fmla="*/ 117 w 118"/>
              <a:gd name="T3" fmla="*/ 53 h 118"/>
              <a:gd name="T4" fmla="*/ 63 w 118"/>
              <a:gd name="T5" fmla="*/ 117 h 118"/>
              <a:gd name="T6" fmla="*/ 0 w 118"/>
              <a:gd name="T7" fmla="*/ 53 h 118"/>
              <a:gd name="T8" fmla="*/ 63 w 118"/>
              <a:gd name="T9" fmla="*/ 0 h 118"/>
              <a:gd name="T10" fmla="*/ 117 w 118"/>
              <a:gd name="T11" fmla="*/ 53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8" h="118">
                <a:moveTo>
                  <a:pt x="117" y="53"/>
                </a:moveTo>
                <a:lnTo>
                  <a:pt x="117" y="53"/>
                </a:lnTo>
                <a:cubicBezTo>
                  <a:pt x="117" y="85"/>
                  <a:pt x="95" y="117"/>
                  <a:pt x="63" y="117"/>
                </a:cubicBezTo>
                <a:cubicBezTo>
                  <a:pt x="32" y="117"/>
                  <a:pt x="0" y="85"/>
                  <a:pt x="0" y="53"/>
                </a:cubicBezTo>
                <a:cubicBezTo>
                  <a:pt x="0" y="22"/>
                  <a:pt x="32" y="0"/>
                  <a:pt x="63" y="0"/>
                </a:cubicBezTo>
                <a:cubicBezTo>
                  <a:pt x="95" y="0"/>
                  <a:pt x="117" y="22"/>
                  <a:pt x="117" y="53"/>
                </a:cubicBezTo>
              </a:path>
            </a:pathLst>
          </a:cu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ïšľï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A27C4404-B1B7-482C-B4E7-8440F878FE67}"/>
              </a:ext>
            </a:extLst>
          </p:cNvPr>
          <p:cNvSpPr/>
          <p:nvPr/>
        </p:nvSpPr>
        <p:spPr bwMode="auto">
          <a:xfrm>
            <a:off x="4890008" y="1778576"/>
            <a:ext cx="2411984" cy="3188475"/>
          </a:xfrm>
          <a:custGeom>
            <a:avLst/>
            <a:gdLst>
              <a:gd name="T0" fmla="*/ 7587 w 7588"/>
              <a:gd name="T1" fmla="*/ 10030 h 10031"/>
              <a:gd name="T2" fmla="*/ 0 w 7588"/>
              <a:gd name="T3" fmla="*/ 10030 h 10031"/>
              <a:gd name="T4" fmla="*/ 0 w 7588"/>
              <a:gd name="T5" fmla="*/ 0 h 10031"/>
              <a:gd name="T6" fmla="*/ 7587 w 7588"/>
              <a:gd name="T7" fmla="*/ 0 h 10031"/>
              <a:gd name="T8" fmla="*/ 7587 w 7588"/>
              <a:gd name="T9" fmla="*/ 10030 h 10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8" h="10031">
                <a:moveTo>
                  <a:pt x="7587" y="10030"/>
                </a:moveTo>
                <a:lnTo>
                  <a:pt x="0" y="10030"/>
                </a:lnTo>
                <a:lnTo>
                  <a:pt x="0" y="0"/>
                </a:lnTo>
                <a:lnTo>
                  <a:pt x="7587" y="0"/>
                </a:lnTo>
                <a:lnTo>
                  <a:pt x="7587" y="10030"/>
                </a:lnTo>
              </a:path>
            </a:pathLst>
          </a:cu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ŝļi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D8A19DF7-CEEB-4E78-A3A8-8B0AE17546D8}"/>
              </a:ext>
            </a:extLst>
          </p:cNvPr>
          <p:cNvSpPr/>
          <p:nvPr/>
        </p:nvSpPr>
        <p:spPr>
          <a:xfrm>
            <a:off x="4907648" y="1778574"/>
            <a:ext cx="2404843" cy="3208241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21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íšḻî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64AD8920-F0FF-4998-A808-06B1CD8CC50D}"/>
              </a:ext>
            </a:extLst>
          </p:cNvPr>
          <p:cNvSpPr/>
          <p:nvPr/>
        </p:nvSpPr>
        <p:spPr>
          <a:xfrm>
            <a:off x="5539138" y="5547352"/>
            <a:ext cx="1141862" cy="296981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en-US" altLang="zh-CN" sz="1200" b="1" dirty="0"/>
              <a:t>keywords</a:t>
            </a:r>
            <a:endParaRPr lang="zh-CN" altLang="en-US" sz="1200" b="1" dirty="0"/>
          </a:p>
        </p:txBody>
      </p:sp>
      <p:sp>
        <p:nvSpPr>
          <p:cNvPr id="37" name="iś1í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2BA8483B-ED50-48FE-915C-04AEAC6642A7}"/>
              </a:ext>
            </a:extLst>
          </p:cNvPr>
          <p:cNvSpPr/>
          <p:nvPr/>
        </p:nvSpPr>
        <p:spPr>
          <a:xfrm>
            <a:off x="8282432" y="1485484"/>
            <a:ext cx="504056" cy="504056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ïṥľï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5350DB78-F997-48A0-9CEE-27A3B1BEE7C4}"/>
              </a:ext>
            </a:extLst>
          </p:cNvPr>
          <p:cNvSpPr/>
          <p:nvPr/>
        </p:nvSpPr>
        <p:spPr bwMode="auto">
          <a:xfrm>
            <a:off x="8378931" y="1589185"/>
            <a:ext cx="311058" cy="296654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śḻí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51DF4724-3A4F-4D7E-939A-71E884DD29F0}"/>
              </a:ext>
            </a:extLst>
          </p:cNvPr>
          <p:cNvSpPr/>
          <p:nvPr/>
        </p:nvSpPr>
        <p:spPr>
          <a:xfrm>
            <a:off x="8282432" y="2722343"/>
            <a:ext cx="504056" cy="504056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iṩļï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1D828BC1-64D5-482A-BAB2-B4F3904B31BE}"/>
              </a:ext>
            </a:extLst>
          </p:cNvPr>
          <p:cNvSpPr/>
          <p:nvPr/>
        </p:nvSpPr>
        <p:spPr bwMode="auto">
          <a:xfrm>
            <a:off x="8378931" y="2818938"/>
            <a:ext cx="311058" cy="310865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îsļí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766F226A-92DD-42C9-951E-775BBA1B9B3D}"/>
              </a:ext>
            </a:extLst>
          </p:cNvPr>
          <p:cNvSpPr/>
          <p:nvPr/>
        </p:nvSpPr>
        <p:spPr>
          <a:xfrm>
            <a:off x="8282432" y="3959202"/>
            <a:ext cx="504056" cy="504056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ïşľï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649B6147-0510-46F4-A3C1-3F97F34FB47C}"/>
              </a:ext>
            </a:extLst>
          </p:cNvPr>
          <p:cNvSpPr/>
          <p:nvPr/>
        </p:nvSpPr>
        <p:spPr bwMode="auto">
          <a:xfrm>
            <a:off x="8378931" y="4055939"/>
            <a:ext cx="311058" cy="310581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  <a:gd name="connsiteX53" fmla="*/ 325000 h 606722"/>
              <a:gd name="connsiteY53" fmla="*/ 325000 h 606722"/>
              <a:gd name="connsiteX54" fmla="*/ 325000 h 606722"/>
              <a:gd name="connsiteY54" fmla="*/ 325000 h 606722"/>
              <a:gd name="connsiteX55" fmla="*/ 325000 h 606722"/>
              <a:gd name="connsiteY55" fmla="*/ 325000 h 606722"/>
              <a:gd name="connsiteX56" fmla="*/ 325000 h 606722"/>
              <a:gd name="connsiteY56" fmla="*/ 325000 h 606722"/>
              <a:gd name="connsiteX57" fmla="*/ 325000 h 606722"/>
              <a:gd name="connsiteY57" fmla="*/ 325000 h 606722"/>
              <a:gd name="connsiteX58" fmla="*/ 325000 h 606722"/>
              <a:gd name="connsiteY58" fmla="*/ 325000 h 606722"/>
              <a:gd name="connsiteX59" fmla="*/ 325000 h 606722"/>
              <a:gd name="connsiteY59" fmla="*/ 325000 h 606722"/>
              <a:gd name="connsiteX60" fmla="*/ 325000 h 606722"/>
              <a:gd name="connsiteY60" fmla="*/ 325000 h 606722"/>
              <a:gd name="connsiteX61" fmla="*/ 325000 h 606722"/>
              <a:gd name="connsiteY61" fmla="*/ 325000 h 606722"/>
              <a:gd name="connsiteX62" fmla="*/ 325000 h 606722"/>
              <a:gd name="connsiteY62" fmla="*/ 325000 h 606722"/>
              <a:gd name="connsiteX63" fmla="*/ 325000 h 606722"/>
              <a:gd name="connsiteY63" fmla="*/ 325000 h 606722"/>
              <a:gd name="connsiteX64" fmla="*/ 325000 h 606722"/>
              <a:gd name="connsiteY64" fmla="*/ 325000 h 606722"/>
              <a:gd name="connsiteX65" fmla="*/ 325000 h 606722"/>
              <a:gd name="connsiteY65" fmla="*/ 325000 h 606722"/>
              <a:gd name="connsiteX66" fmla="*/ 325000 h 606722"/>
              <a:gd name="connsiteY66" fmla="*/ 325000 h 606722"/>
              <a:gd name="connsiteX67" fmla="*/ 325000 h 606722"/>
              <a:gd name="connsiteY67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7535" h="606604">
                <a:moveTo>
                  <a:pt x="394900" y="353768"/>
                </a:moveTo>
                <a:cubicBezTo>
                  <a:pt x="400507" y="353768"/>
                  <a:pt x="405045" y="358301"/>
                  <a:pt x="405045" y="363900"/>
                </a:cubicBezTo>
                <a:lnTo>
                  <a:pt x="405045" y="515616"/>
                </a:lnTo>
                <a:cubicBezTo>
                  <a:pt x="405045" y="543435"/>
                  <a:pt x="382353" y="566099"/>
                  <a:pt x="354410" y="566099"/>
                </a:cubicBezTo>
                <a:lnTo>
                  <a:pt x="212649" y="566099"/>
                </a:lnTo>
                <a:cubicBezTo>
                  <a:pt x="207131" y="566099"/>
                  <a:pt x="202593" y="561566"/>
                  <a:pt x="202593" y="556056"/>
                </a:cubicBezTo>
                <a:cubicBezTo>
                  <a:pt x="202593" y="550457"/>
                  <a:pt x="207131" y="545924"/>
                  <a:pt x="212649" y="545924"/>
                </a:cubicBezTo>
                <a:lnTo>
                  <a:pt x="354410" y="545924"/>
                </a:lnTo>
                <a:cubicBezTo>
                  <a:pt x="371140" y="545924"/>
                  <a:pt x="384845" y="532325"/>
                  <a:pt x="384845" y="515616"/>
                </a:cubicBezTo>
                <a:lnTo>
                  <a:pt x="384845" y="363900"/>
                </a:lnTo>
                <a:cubicBezTo>
                  <a:pt x="384845" y="358301"/>
                  <a:pt x="389294" y="353768"/>
                  <a:pt x="394900" y="353768"/>
                </a:cubicBezTo>
                <a:close/>
                <a:moveTo>
                  <a:pt x="131640" y="262739"/>
                </a:moveTo>
                <a:cubicBezTo>
                  <a:pt x="137236" y="262739"/>
                  <a:pt x="141766" y="267271"/>
                  <a:pt x="141766" y="272870"/>
                </a:cubicBezTo>
                <a:lnTo>
                  <a:pt x="141766" y="333565"/>
                </a:lnTo>
                <a:cubicBezTo>
                  <a:pt x="141766" y="339075"/>
                  <a:pt x="137236" y="343607"/>
                  <a:pt x="131640" y="343607"/>
                </a:cubicBezTo>
                <a:cubicBezTo>
                  <a:pt x="126044" y="343607"/>
                  <a:pt x="121514" y="339075"/>
                  <a:pt x="121514" y="333565"/>
                </a:cubicBezTo>
                <a:lnTo>
                  <a:pt x="121514" y="272870"/>
                </a:lnTo>
                <a:cubicBezTo>
                  <a:pt x="121514" y="267271"/>
                  <a:pt x="126044" y="262739"/>
                  <a:pt x="131640" y="262739"/>
                </a:cubicBezTo>
                <a:close/>
                <a:moveTo>
                  <a:pt x="489057" y="194973"/>
                </a:moveTo>
                <a:cubicBezTo>
                  <a:pt x="492973" y="190974"/>
                  <a:pt x="499381" y="190974"/>
                  <a:pt x="503386" y="194973"/>
                </a:cubicBezTo>
                <a:lnTo>
                  <a:pt x="604576" y="296095"/>
                </a:lnTo>
                <a:cubicBezTo>
                  <a:pt x="605555" y="296983"/>
                  <a:pt x="606267" y="298138"/>
                  <a:pt x="606801" y="299383"/>
                </a:cubicBezTo>
                <a:cubicBezTo>
                  <a:pt x="607780" y="301871"/>
                  <a:pt x="607780" y="304625"/>
                  <a:pt x="606801" y="307113"/>
                </a:cubicBezTo>
                <a:cubicBezTo>
                  <a:pt x="606267" y="308357"/>
                  <a:pt x="605555" y="309424"/>
                  <a:pt x="604576" y="310401"/>
                </a:cubicBezTo>
                <a:lnTo>
                  <a:pt x="503386" y="411434"/>
                </a:lnTo>
                <a:cubicBezTo>
                  <a:pt x="501339" y="413478"/>
                  <a:pt x="498758" y="414455"/>
                  <a:pt x="496177" y="414455"/>
                </a:cubicBezTo>
                <a:cubicBezTo>
                  <a:pt x="493596" y="414455"/>
                  <a:pt x="491015" y="413478"/>
                  <a:pt x="489057" y="411434"/>
                </a:cubicBezTo>
                <a:cubicBezTo>
                  <a:pt x="485052" y="407524"/>
                  <a:pt x="485052" y="401126"/>
                  <a:pt x="489057" y="397217"/>
                </a:cubicBezTo>
                <a:lnTo>
                  <a:pt x="572982" y="313333"/>
                </a:lnTo>
                <a:lnTo>
                  <a:pt x="232921" y="313333"/>
                </a:lnTo>
                <a:cubicBezTo>
                  <a:pt x="227314" y="313333"/>
                  <a:pt x="222775" y="308802"/>
                  <a:pt x="222775" y="303203"/>
                </a:cubicBezTo>
                <a:cubicBezTo>
                  <a:pt x="222775" y="297605"/>
                  <a:pt x="227314" y="293074"/>
                  <a:pt x="232921" y="293074"/>
                </a:cubicBezTo>
                <a:lnTo>
                  <a:pt x="572982" y="293074"/>
                </a:lnTo>
                <a:lnTo>
                  <a:pt x="489057" y="209279"/>
                </a:lnTo>
                <a:cubicBezTo>
                  <a:pt x="485052" y="205281"/>
                  <a:pt x="485052" y="198883"/>
                  <a:pt x="489057" y="194973"/>
                </a:cubicBezTo>
                <a:close/>
                <a:moveTo>
                  <a:pt x="211398" y="40317"/>
                </a:moveTo>
                <a:lnTo>
                  <a:pt x="354409" y="40317"/>
                </a:lnTo>
                <a:cubicBezTo>
                  <a:pt x="382353" y="40317"/>
                  <a:pt x="405046" y="62981"/>
                  <a:pt x="405046" y="90889"/>
                </a:cubicBezTo>
                <a:lnTo>
                  <a:pt x="405046" y="242605"/>
                </a:lnTo>
                <a:cubicBezTo>
                  <a:pt x="405046" y="248115"/>
                  <a:pt x="400508" y="252648"/>
                  <a:pt x="394901" y="252648"/>
                </a:cubicBezTo>
                <a:cubicBezTo>
                  <a:pt x="389295" y="252648"/>
                  <a:pt x="384845" y="248115"/>
                  <a:pt x="384845" y="242605"/>
                </a:cubicBezTo>
                <a:lnTo>
                  <a:pt x="384845" y="90889"/>
                </a:lnTo>
                <a:cubicBezTo>
                  <a:pt x="384845" y="74180"/>
                  <a:pt x="371140" y="60581"/>
                  <a:pt x="354409" y="60581"/>
                </a:cubicBezTo>
                <a:lnTo>
                  <a:pt x="211398" y="60581"/>
                </a:lnTo>
                <a:cubicBezTo>
                  <a:pt x="205791" y="60581"/>
                  <a:pt x="201253" y="56048"/>
                  <a:pt x="201253" y="50449"/>
                </a:cubicBezTo>
                <a:cubicBezTo>
                  <a:pt x="201253" y="44850"/>
                  <a:pt x="205791" y="40317"/>
                  <a:pt x="211398" y="40317"/>
                </a:cubicBezTo>
                <a:close/>
                <a:moveTo>
                  <a:pt x="147115" y="20146"/>
                </a:moveTo>
                <a:cubicBezTo>
                  <a:pt x="144890" y="20146"/>
                  <a:pt x="142576" y="20590"/>
                  <a:pt x="140084" y="21568"/>
                </a:cubicBezTo>
                <a:lnTo>
                  <a:pt x="44232" y="59782"/>
                </a:lnTo>
                <a:cubicBezTo>
                  <a:pt x="24919" y="66981"/>
                  <a:pt x="20292" y="73024"/>
                  <a:pt x="20292" y="90887"/>
                </a:cubicBezTo>
                <a:lnTo>
                  <a:pt x="20292" y="515689"/>
                </a:lnTo>
                <a:cubicBezTo>
                  <a:pt x="20292" y="533464"/>
                  <a:pt x="24919" y="539596"/>
                  <a:pt x="44054" y="546616"/>
                </a:cubicBezTo>
                <a:lnTo>
                  <a:pt x="140262" y="585098"/>
                </a:lnTo>
                <a:cubicBezTo>
                  <a:pt x="142576" y="585897"/>
                  <a:pt x="144890" y="586431"/>
                  <a:pt x="147115" y="586431"/>
                </a:cubicBezTo>
                <a:cubicBezTo>
                  <a:pt x="156015" y="586431"/>
                  <a:pt x="161978" y="578254"/>
                  <a:pt x="161978" y="566257"/>
                </a:cubicBezTo>
                <a:lnTo>
                  <a:pt x="161978" y="40319"/>
                </a:lnTo>
                <a:cubicBezTo>
                  <a:pt x="161978" y="28233"/>
                  <a:pt x="156015" y="20146"/>
                  <a:pt x="147115" y="20146"/>
                </a:cubicBezTo>
                <a:close/>
                <a:moveTo>
                  <a:pt x="151669" y="315"/>
                </a:moveTo>
                <a:cubicBezTo>
                  <a:pt x="169354" y="2727"/>
                  <a:pt x="182270" y="18724"/>
                  <a:pt x="182270" y="40319"/>
                </a:cubicBezTo>
                <a:lnTo>
                  <a:pt x="182270" y="566257"/>
                </a:lnTo>
                <a:cubicBezTo>
                  <a:pt x="182270" y="589630"/>
                  <a:pt x="167496" y="606604"/>
                  <a:pt x="147115" y="606604"/>
                </a:cubicBezTo>
                <a:cubicBezTo>
                  <a:pt x="142487" y="606604"/>
                  <a:pt x="137681" y="605716"/>
                  <a:pt x="132964" y="603938"/>
                </a:cubicBezTo>
                <a:lnTo>
                  <a:pt x="36756" y="565457"/>
                </a:lnTo>
                <a:cubicBezTo>
                  <a:pt x="10057" y="555592"/>
                  <a:pt x="0" y="542084"/>
                  <a:pt x="0" y="515689"/>
                </a:cubicBezTo>
                <a:lnTo>
                  <a:pt x="0" y="90887"/>
                </a:lnTo>
                <a:cubicBezTo>
                  <a:pt x="0" y="64492"/>
                  <a:pt x="10057" y="50895"/>
                  <a:pt x="37023" y="40942"/>
                </a:cubicBezTo>
                <a:lnTo>
                  <a:pt x="132697" y="2727"/>
                </a:lnTo>
                <a:cubicBezTo>
                  <a:pt x="139350" y="217"/>
                  <a:pt x="145774" y="-489"/>
                  <a:pt x="151669" y="3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ṣ1ï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278D1EFC-DBF6-49FF-B90A-F260BFAA8EC2}"/>
              </a:ext>
            </a:extLst>
          </p:cNvPr>
          <p:cNvSpPr/>
          <p:nvPr/>
        </p:nvSpPr>
        <p:spPr>
          <a:xfrm>
            <a:off x="8282432" y="5196060"/>
            <a:ext cx="504056" cy="504056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íś1i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1D82B5D6-CD76-40E9-BB28-ACCD1ED9652E}"/>
              </a:ext>
            </a:extLst>
          </p:cNvPr>
          <p:cNvSpPr/>
          <p:nvPr/>
        </p:nvSpPr>
        <p:spPr bwMode="auto">
          <a:xfrm>
            <a:off x="8378931" y="5292793"/>
            <a:ext cx="311058" cy="310590"/>
          </a:xfrm>
          <a:custGeom>
            <a:avLst/>
            <a:gdLst>
              <a:gd name="T0" fmla="*/ 6794 w 6860"/>
              <a:gd name="T1" fmla="*/ 3307 h 6860"/>
              <a:gd name="T2" fmla="*/ 5828 w 6860"/>
              <a:gd name="T3" fmla="*/ 2341 h 6860"/>
              <a:gd name="T4" fmla="*/ 5586 w 6860"/>
              <a:gd name="T5" fmla="*/ 2341 h 6860"/>
              <a:gd name="T6" fmla="*/ 5586 w 6860"/>
              <a:gd name="T7" fmla="*/ 2582 h 6860"/>
              <a:gd name="T8" fmla="*/ 6261 w 6860"/>
              <a:gd name="T9" fmla="*/ 3257 h 6860"/>
              <a:gd name="T10" fmla="*/ 3601 w 6860"/>
              <a:gd name="T11" fmla="*/ 3257 h 6860"/>
              <a:gd name="T12" fmla="*/ 3601 w 6860"/>
              <a:gd name="T13" fmla="*/ 600 h 6860"/>
              <a:gd name="T14" fmla="*/ 4276 w 6860"/>
              <a:gd name="T15" fmla="*/ 1275 h 6860"/>
              <a:gd name="T16" fmla="*/ 4517 w 6860"/>
              <a:gd name="T17" fmla="*/ 1275 h 6860"/>
              <a:gd name="T18" fmla="*/ 4517 w 6860"/>
              <a:gd name="T19" fmla="*/ 1033 h 6860"/>
              <a:gd name="T20" fmla="*/ 3551 w 6860"/>
              <a:gd name="T21" fmla="*/ 67 h 6860"/>
              <a:gd name="T22" fmla="*/ 3310 w 6860"/>
              <a:gd name="T23" fmla="*/ 67 h 6860"/>
              <a:gd name="T24" fmla="*/ 2343 w 6860"/>
              <a:gd name="T25" fmla="*/ 1033 h 6860"/>
              <a:gd name="T26" fmla="*/ 2343 w 6860"/>
              <a:gd name="T27" fmla="*/ 1275 h 6860"/>
              <a:gd name="T28" fmla="*/ 2585 w 6860"/>
              <a:gd name="T29" fmla="*/ 1275 h 6860"/>
              <a:gd name="T30" fmla="*/ 3260 w 6860"/>
              <a:gd name="T31" fmla="*/ 600 h 6860"/>
              <a:gd name="T32" fmla="*/ 3260 w 6860"/>
              <a:gd name="T33" fmla="*/ 3257 h 6860"/>
              <a:gd name="T34" fmla="*/ 600 w 6860"/>
              <a:gd name="T35" fmla="*/ 3257 h 6860"/>
              <a:gd name="T36" fmla="*/ 1275 w 6860"/>
              <a:gd name="T37" fmla="*/ 2583 h 6860"/>
              <a:gd name="T38" fmla="*/ 1275 w 6860"/>
              <a:gd name="T39" fmla="*/ 2341 h 6860"/>
              <a:gd name="T40" fmla="*/ 1033 w 6860"/>
              <a:gd name="T41" fmla="*/ 2341 h 6860"/>
              <a:gd name="T42" fmla="*/ 67 w 6860"/>
              <a:gd name="T43" fmla="*/ 3307 h 6860"/>
              <a:gd name="T44" fmla="*/ 67 w 6860"/>
              <a:gd name="T45" fmla="*/ 3549 h 6860"/>
              <a:gd name="T46" fmla="*/ 1033 w 6860"/>
              <a:gd name="T47" fmla="*/ 4515 h 6860"/>
              <a:gd name="T48" fmla="*/ 1275 w 6860"/>
              <a:gd name="T49" fmla="*/ 4515 h 6860"/>
              <a:gd name="T50" fmla="*/ 1275 w 6860"/>
              <a:gd name="T51" fmla="*/ 4273 h 6860"/>
              <a:gd name="T52" fmla="*/ 600 w 6860"/>
              <a:gd name="T53" fmla="*/ 3599 h 6860"/>
              <a:gd name="T54" fmla="*/ 3260 w 6860"/>
              <a:gd name="T55" fmla="*/ 3599 h 6860"/>
              <a:gd name="T56" fmla="*/ 3260 w 6860"/>
              <a:gd name="T57" fmla="*/ 6261 h 6860"/>
              <a:gd name="T58" fmla="*/ 2585 w 6860"/>
              <a:gd name="T59" fmla="*/ 5586 h 6860"/>
              <a:gd name="T60" fmla="*/ 2344 w 6860"/>
              <a:gd name="T61" fmla="*/ 5586 h 6860"/>
              <a:gd name="T62" fmla="*/ 2344 w 6860"/>
              <a:gd name="T63" fmla="*/ 5827 h 6860"/>
              <a:gd name="T64" fmla="*/ 3310 w 6860"/>
              <a:gd name="T65" fmla="*/ 6794 h 6860"/>
              <a:gd name="T66" fmla="*/ 3551 w 6860"/>
              <a:gd name="T67" fmla="*/ 6794 h 6860"/>
              <a:gd name="T68" fmla="*/ 4517 w 6860"/>
              <a:gd name="T69" fmla="*/ 5828 h 6860"/>
              <a:gd name="T70" fmla="*/ 4517 w 6860"/>
              <a:gd name="T71" fmla="*/ 5586 h 6860"/>
              <a:gd name="T72" fmla="*/ 4276 w 6860"/>
              <a:gd name="T73" fmla="*/ 5586 h 6860"/>
              <a:gd name="T74" fmla="*/ 3601 w 6860"/>
              <a:gd name="T75" fmla="*/ 6261 h 6860"/>
              <a:gd name="T76" fmla="*/ 3601 w 6860"/>
              <a:gd name="T77" fmla="*/ 3599 h 6860"/>
              <a:gd name="T78" fmla="*/ 6261 w 6860"/>
              <a:gd name="T79" fmla="*/ 3599 h 6860"/>
              <a:gd name="T80" fmla="*/ 5586 w 6860"/>
              <a:gd name="T81" fmla="*/ 4273 h 6860"/>
              <a:gd name="T82" fmla="*/ 5586 w 6860"/>
              <a:gd name="T83" fmla="*/ 4515 h 6860"/>
              <a:gd name="T84" fmla="*/ 5828 w 6860"/>
              <a:gd name="T85" fmla="*/ 4515 h 6860"/>
              <a:gd name="T86" fmla="*/ 6794 w 6860"/>
              <a:gd name="T87" fmla="*/ 3549 h 6860"/>
              <a:gd name="T88" fmla="*/ 6794 w 6860"/>
              <a:gd name="T89" fmla="*/ 3307 h 6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860" h="6860">
                <a:moveTo>
                  <a:pt x="6794" y="3307"/>
                </a:moveTo>
                <a:lnTo>
                  <a:pt x="5828" y="2341"/>
                </a:lnTo>
                <a:cubicBezTo>
                  <a:pt x="5761" y="2274"/>
                  <a:pt x="5653" y="2274"/>
                  <a:pt x="5586" y="2341"/>
                </a:cubicBezTo>
                <a:cubicBezTo>
                  <a:pt x="5519" y="2408"/>
                  <a:pt x="5519" y="2516"/>
                  <a:pt x="5586" y="2582"/>
                </a:cubicBezTo>
                <a:lnTo>
                  <a:pt x="6261" y="3257"/>
                </a:lnTo>
                <a:lnTo>
                  <a:pt x="3601" y="3257"/>
                </a:lnTo>
                <a:lnTo>
                  <a:pt x="3601" y="600"/>
                </a:lnTo>
                <a:lnTo>
                  <a:pt x="4276" y="1275"/>
                </a:lnTo>
                <a:cubicBezTo>
                  <a:pt x="4343" y="1342"/>
                  <a:pt x="4450" y="1342"/>
                  <a:pt x="4517" y="1275"/>
                </a:cubicBezTo>
                <a:cubicBezTo>
                  <a:pt x="4584" y="1208"/>
                  <a:pt x="4584" y="1100"/>
                  <a:pt x="4517" y="1033"/>
                </a:cubicBezTo>
                <a:lnTo>
                  <a:pt x="3551" y="67"/>
                </a:lnTo>
                <a:cubicBezTo>
                  <a:pt x="3484" y="0"/>
                  <a:pt x="3376" y="0"/>
                  <a:pt x="3310" y="67"/>
                </a:cubicBezTo>
                <a:lnTo>
                  <a:pt x="2343" y="1033"/>
                </a:lnTo>
                <a:cubicBezTo>
                  <a:pt x="2277" y="1100"/>
                  <a:pt x="2277" y="1208"/>
                  <a:pt x="2343" y="1275"/>
                </a:cubicBezTo>
                <a:cubicBezTo>
                  <a:pt x="2410" y="1342"/>
                  <a:pt x="2518" y="1342"/>
                  <a:pt x="2585" y="1275"/>
                </a:cubicBezTo>
                <a:lnTo>
                  <a:pt x="3260" y="600"/>
                </a:lnTo>
                <a:lnTo>
                  <a:pt x="3260" y="3257"/>
                </a:lnTo>
                <a:lnTo>
                  <a:pt x="600" y="3257"/>
                </a:lnTo>
                <a:lnTo>
                  <a:pt x="1275" y="2583"/>
                </a:lnTo>
                <a:cubicBezTo>
                  <a:pt x="1342" y="2516"/>
                  <a:pt x="1342" y="2408"/>
                  <a:pt x="1275" y="2341"/>
                </a:cubicBezTo>
                <a:cubicBezTo>
                  <a:pt x="1208" y="2274"/>
                  <a:pt x="1100" y="2274"/>
                  <a:pt x="1033" y="2341"/>
                </a:cubicBezTo>
                <a:lnTo>
                  <a:pt x="67" y="3307"/>
                </a:lnTo>
                <a:cubicBezTo>
                  <a:pt x="0" y="3374"/>
                  <a:pt x="0" y="3482"/>
                  <a:pt x="67" y="3549"/>
                </a:cubicBezTo>
                <a:lnTo>
                  <a:pt x="1033" y="4515"/>
                </a:lnTo>
                <a:cubicBezTo>
                  <a:pt x="1100" y="4582"/>
                  <a:pt x="1208" y="4582"/>
                  <a:pt x="1275" y="4515"/>
                </a:cubicBezTo>
                <a:cubicBezTo>
                  <a:pt x="1342" y="4448"/>
                  <a:pt x="1342" y="4340"/>
                  <a:pt x="1275" y="4273"/>
                </a:cubicBezTo>
                <a:lnTo>
                  <a:pt x="600" y="3599"/>
                </a:lnTo>
                <a:lnTo>
                  <a:pt x="3260" y="3599"/>
                </a:lnTo>
                <a:lnTo>
                  <a:pt x="3260" y="6261"/>
                </a:lnTo>
                <a:lnTo>
                  <a:pt x="2585" y="5586"/>
                </a:lnTo>
                <a:cubicBezTo>
                  <a:pt x="2518" y="5519"/>
                  <a:pt x="2410" y="5519"/>
                  <a:pt x="2344" y="5586"/>
                </a:cubicBezTo>
                <a:cubicBezTo>
                  <a:pt x="2277" y="5653"/>
                  <a:pt x="2277" y="5761"/>
                  <a:pt x="2344" y="5827"/>
                </a:cubicBezTo>
                <a:lnTo>
                  <a:pt x="3310" y="6794"/>
                </a:lnTo>
                <a:cubicBezTo>
                  <a:pt x="3376" y="6860"/>
                  <a:pt x="3484" y="6860"/>
                  <a:pt x="3551" y="6794"/>
                </a:cubicBezTo>
                <a:lnTo>
                  <a:pt x="4517" y="5828"/>
                </a:lnTo>
                <a:cubicBezTo>
                  <a:pt x="4584" y="5761"/>
                  <a:pt x="4584" y="5653"/>
                  <a:pt x="4517" y="5586"/>
                </a:cubicBezTo>
                <a:cubicBezTo>
                  <a:pt x="4451" y="5519"/>
                  <a:pt x="4343" y="5519"/>
                  <a:pt x="4276" y="5586"/>
                </a:cubicBezTo>
                <a:lnTo>
                  <a:pt x="3601" y="6261"/>
                </a:lnTo>
                <a:lnTo>
                  <a:pt x="3601" y="3599"/>
                </a:lnTo>
                <a:lnTo>
                  <a:pt x="6261" y="3599"/>
                </a:lnTo>
                <a:lnTo>
                  <a:pt x="5586" y="4273"/>
                </a:lnTo>
                <a:cubicBezTo>
                  <a:pt x="5519" y="4340"/>
                  <a:pt x="5519" y="4448"/>
                  <a:pt x="5586" y="4515"/>
                </a:cubicBezTo>
                <a:cubicBezTo>
                  <a:pt x="5653" y="4582"/>
                  <a:pt x="5761" y="4582"/>
                  <a:pt x="5828" y="4515"/>
                </a:cubicBezTo>
                <a:lnTo>
                  <a:pt x="6794" y="3549"/>
                </a:lnTo>
                <a:cubicBezTo>
                  <a:pt x="6860" y="3482"/>
                  <a:pt x="6860" y="3374"/>
                  <a:pt x="6794" y="33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4" name="肘形连接符 2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5A861435-58CA-4421-A84A-515B8149A4F4}"/>
              </a:ext>
            </a:extLst>
          </p:cNvPr>
          <p:cNvCxnSpPr>
            <a:cxnSpLocks/>
            <a:stCxn id="37" idx="2"/>
            <a:endCxn id="9" idx="2"/>
          </p:cNvCxnSpPr>
          <p:nvPr/>
        </p:nvCxnSpPr>
        <p:spPr>
          <a:xfrm rot="10800000" flipV="1">
            <a:off x="6110070" y="1737511"/>
            <a:ext cx="2172363" cy="4106821"/>
          </a:xfrm>
          <a:prstGeom prst="bentConnector4">
            <a:avLst>
              <a:gd name="adj1" fmla="val 20022"/>
              <a:gd name="adj2" fmla="val 105566"/>
            </a:avLst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肘形连接符 2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EF396B22-8823-423C-AB8A-705C6F08FFFB}"/>
              </a:ext>
            </a:extLst>
          </p:cNvPr>
          <p:cNvCxnSpPr>
            <a:cxnSpLocks/>
            <a:endCxn id="9" idx="2"/>
          </p:cNvCxnSpPr>
          <p:nvPr/>
        </p:nvCxnSpPr>
        <p:spPr>
          <a:xfrm rot="10800000" flipV="1">
            <a:off x="6110070" y="4211229"/>
            <a:ext cx="2172367" cy="1633104"/>
          </a:xfrm>
          <a:prstGeom prst="bentConnector4">
            <a:avLst>
              <a:gd name="adj1" fmla="val 20022"/>
              <a:gd name="adj2" fmla="val 113998"/>
            </a:avLst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肘形连接符 3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C7C177DB-9241-4694-B194-7654F0C01C9C}"/>
              </a:ext>
            </a:extLst>
          </p:cNvPr>
          <p:cNvCxnSpPr>
            <a:cxnSpLocks/>
            <a:endCxn id="9" idx="2"/>
          </p:cNvCxnSpPr>
          <p:nvPr/>
        </p:nvCxnSpPr>
        <p:spPr>
          <a:xfrm rot="10800000" flipV="1">
            <a:off x="6110070" y="5448087"/>
            <a:ext cx="2172367" cy="396246"/>
          </a:xfrm>
          <a:prstGeom prst="bentConnector4">
            <a:avLst>
              <a:gd name="adj1" fmla="val 20022"/>
              <a:gd name="adj2" fmla="val 157691"/>
            </a:avLst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iSḻí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08184791-9B62-4589-BBFC-A8987B54583B}"/>
              </a:ext>
            </a:extLst>
          </p:cNvPr>
          <p:cNvSpPr/>
          <p:nvPr/>
        </p:nvSpPr>
        <p:spPr bwMode="auto">
          <a:xfrm>
            <a:off x="8931157" y="1669428"/>
            <a:ext cx="25893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Copy paste fonts. Choose the only option to retain text.</a:t>
            </a:r>
          </a:p>
        </p:txBody>
      </p:sp>
      <p:sp>
        <p:nvSpPr>
          <p:cNvPr id="30" name="íślî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01C071B0-7F83-4878-B90F-E6609530A620}"/>
              </a:ext>
            </a:extLst>
          </p:cNvPr>
          <p:cNvSpPr txBox="1"/>
          <p:nvPr/>
        </p:nvSpPr>
        <p:spPr bwMode="auto">
          <a:xfrm>
            <a:off x="8931157" y="1256548"/>
            <a:ext cx="258933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7" name="ïṥ1ï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C5BDC594-1F4E-47EF-854E-B00D882E4F0F}"/>
              </a:ext>
            </a:extLst>
          </p:cNvPr>
          <p:cNvSpPr/>
          <p:nvPr/>
        </p:nvSpPr>
        <p:spPr bwMode="auto">
          <a:xfrm>
            <a:off x="8931157" y="2937983"/>
            <a:ext cx="25893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Copy paste fonts. Choose the only option to retain text.</a:t>
            </a:r>
          </a:p>
        </p:txBody>
      </p:sp>
      <p:sp>
        <p:nvSpPr>
          <p:cNvPr id="28" name="iŝľï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94592BEC-9958-4F3E-BC59-9EFC3000E6C6}"/>
              </a:ext>
            </a:extLst>
          </p:cNvPr>
          <p:cNvSpPr txBox="1"/>
          <p:nvPr/>
        </p:nvSpPr>
        <p:spPr bwMode="auto">
          <a:xfrm>
            <a:off x="8931157" y="2525103"/>
            <a:ext cx="258933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5" name="îśľi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E31AF8ED-2A23-4BE8-8FC5-971B0408AA53}"/>
              </a:ext>
            </a:extLst>
          </p:cNvPr>
          <p:cNvSpPr/>
          <p:nvPr/>
        </p:nvSpPr>
        <p:spPr bwMode="auto">
          <a:xfrm>
            <a:off x="8931157" y="4206538"/>
            <a:ext cx="25893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6" name="íṥļï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64EE1089-7437-4675-961B-86CF2E71F86A}"/>
              </a:ext>
            </a:extLst>
          </p:cNvPr>
          <p:cNvSpPr txBox="1"/>
          <p:nvPr/>
        </p:nvSpPr>
        <p:spPr bwMode="auto">
          <a:xfrm>
            <a:off x="8931157" y="3793658"/>
            <a:ext cx="258933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3" name="îṡľí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164247C5-84AD-41B8-8A7B-83906B211996}"/>
              </a:ext>
            </a:extLst>
          </p:cNvPr>
          <p:cNvSpPr/>
          <p:nvPr/>
        </p:nvSpPr>
        <p:spPr bwMode="auto">
          <a:xfrm>
            <a:off x="8931157" y="5475092"/>
            <a:ext cx="25893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4" name="îşḻi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CC180203-6789-4AAD-9A75-4B3DC5B88C19}"/>
              </a:ext>
            </a:extLst>
          </p:cNvPr>
          <p:cNvSpPr txBox="1"/>
          <p:nvPr/>
        </p:nvSpPr>
        <p:spPr bwMode="auto">
          <a:xfrm>
            <a:off x="8931157" y="5062212"/>
            <a:ext cx="258933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21" name="肘形连接符 5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8B0FAC92-4E98-45ED-B7CA-F01A18E9E1CB}"/>
              </a:ext>
            </a:extLst>
          </p:cNvPr>
          <p:cNvCxnSpPr>
            <a:stCxn id="9" idx="2"/>
            <a:endCxn id="35" idx="2"/>
          </p:cNvCxnSpPr>
          <p:nvPr/>
        </p:nvCxnSpPr>
        <p:spPr>
          <a:xfrm rot="5400000" flipH="1" flipV="1">
            <a:off x="5761269" y="3323170"/>
            <a:ext cx="2869962" cy="2172363"/>
          </a:xfrm>
          <a:prstGeom prst="bentConnector4">
            <a:avLst>
              <a:gd name="adj1" fmla="val -7965"/>
              <a:gd name="adj2" fmla="val 79978"/>
            </a:avLst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íṩlî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6808712C-9095-41D7-91C6-A1C91559DFCC}"/>
              </a:ext>
            </a:extLst>
          </p:cNvPr>
          <p:cNvSpPr txBox="1"/>
          <p:nvPr/>
        </p:nvSpPr>
        <p:spPr>
          <a:xfrm>
            <a:off x="696461" y="4120686"/>
            <a:ext cx="4065322" cy="163310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850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7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7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150138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22974F8-2F3C-4177-AE91-8C3FEB7B88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0E14A48-80FD-4FDB-AA39-01ECF663D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6B13384-9A14-4AD5-BBE3-CA9A15A2E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6" name="îṥli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5530A9E-BCB0-4974-BBD8-1C1327E7A373}"/>
              </a:ext>
            </a:extLst>
          </p:cNvPr>
          <p:cNvSpPr/>
          <p:nvPr/>
        </p:nvSpPr>
        <p:spPr>
          <a:xfrm>
            <a:off x="0" y="1123950"/>
            <a:ext cx="12192000" cy="2903119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7" name="ïsļî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D1CD1CE-6A32-4BE4-8544-BAB4B0107C2B}"/>
              </a:ext>
            </a:extLst>
          </p:cNvPr>
          <p:cNvSpPr/>
          <p:nvPr/>
        </p:nvSpPr>
        <p:spPr>
          <a:xfrm flipV="1">
            <a:off x="4201682" y="3024005"/>
            <a:ext cx="2004747" cy="1003062"/>
          </a:xfrm>
          <a:custGeom>
            <a:avLst/>
            <a:gdLst>
              <a:gd name="connsiteX0" fmla="*/ 0 w 3390900"/>
              <a:gd name="connsiteY0" fmla="*/ 0 h 1695450"/>
              <a:gd name="connsiteX1" fmla="*/ 3390900 w 3390900"/>
              <a:gd name="connsiteY1" fmla="*/ 0 h 1695450"/>
              <a:gd name="connsiteX2" fmla="*/ 1695450 w 3390900"/>
              <a:gd name="connsiteY2" fmla="*/ 1695450 h 1695450"/>
              <a:gd name="connsiteX3" fmla="*/ 0 w 3390900"/>
              <a:gd name="connsiteY3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1695450">
                <a:moveTo>
                  <a:pt x="0" y="0"/>
                </a:moveTo>
                <a:lnTo>
                  <a:pt x="3390900" y="0"/>
                </a:lnTo>
                <a:cubicBezTo>
                  <a:pt x="3390900" y="936371"/>
                  <a:pt x="2631821" y="1695450"/>
                  <a:pt x="1695450" y="1695450"/>
                </a:cubicBezTo>
                <a:cubicBezTo>
                  <a:pt x="759079" y="1695450"/>
                  <a:pt x="0" y="936371"/>
                  <a:pt x="0" y="0"/>
                </a:cubicBezTo>
                <a:close/>
              </a:path>
            </a:pathLst>
          </a:custGeom>
          <a:solidFill>
            <a:schemeClr val="accent4">
              <a:alpha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8" name="ïSḻï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B2728A8-39F2-4664-9D8F-B40D25E2E4AB}"/>
              </a:ext>
            </a:extLst>
          </p:cNvPr>
          <p:cNvSpPr/>
          <p:nvPr/>
        </p:nvSpPr>
        <p:spPr>
          <a:xfrm flipV="1">
            <a:off x="2424000" y="3024005"/>
            <a:ext cx="2004747" cy="1003062"/>
          </a:xfrm>
          <a:custGeom>
            <a:avLst/>
            <a:gdLst>
              <a:gd name="connsiteX0" fmla="*/ 0 w 3390900"/>
              <a:gd name="connsiteY0" fmla="*/ 0 h 1695450"/>
              <a:gd name="connsiteX1" fmla="*/ 3390900 w 3390900"/>
              <a:gd name="connsiteY1" fmla="*/ 0 h 1695450"/>
              <a:gd name="connsiteX2" fmla="*/ 1695450 w 3390900"/>
              <a:gd name="connsiteY2" fmla="*/ 1695450 h 1695450"/>
              <a:gd name="connsiteX3" fmla="*/ 0 w 3390900"/>
              <a:gd name="connsiteY3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1695450">
                <a:moveTo>
                  <a:pt x="0" y="0"/>
                </a:moveTo>
                <a:lnTo>
                  <a:pt x="3390900" y="0"/>
                </a:lnTo>
                <a:cubicBezTo>
                  <a:pt x="3390900" y="936371"/>
                  <a:pt x="2631821" y="1695450"/>
                  <a:pt x="1695450" y="1695450"/>
                </a:cubicBezTo>
                <a:cubicBezTo>
                  <a:pt x="759079" y="1695450"/>
                  <a:pt x="0" y="936371"/>
                  <a:pt x="0" y="0"/>
                </a:cubicBezTo>
                <a:close/>
              </a:path>
            </a:pathLst>
          </a:custGeom>
          <a:solidFill>
            <a:schemeClr val="accent2">
              <a:alpha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9" name="íšḻï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060BF65-67F6-4DEF-BA05-FA234EAB5386}"/>
              </a:ext>
            </a:extLst>
          </p:cNvPr>
          <p:cNvSpPr/>
          <p:nvPr/>
        </p:nvSpPr>
        <p:spPr>
          <a:xfrm flipV="1">
            <a:off x="5970936" y="3024005"/>
            <a:ext cx="2004747" cy="1003062"/>
          </a:xfrm>
          <a:custGeom>
            <a:avLst/>
            <a:gdLst>
              <a:gd name="connsiteX0" fmla="*/ 0 w 3390900"/>
              <a:gd name="connsiteY0" fmla="*/ 0 h 1695450"/>
              <a:gd name="connsiteX1" fmla="*/ 3390900 w 3390900"/>
              <a:gd name="connsiteY1" fmla="*/ 0 h 1695450"/>
              <a:gd name="connsiteX2" fmla="*/ 1695450 w 3390900"/>
              <a:gd name="connsiteY2" fmla="*/ 1695450 h 1695450"/>
              <a:gd name="connsiteX3" fmla="*/ 0 w 3390900"/>
              <a:gd name="connsiteY3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1695450">
                <a:moveTo>
                  <a:pt x="0" y="0"/>
                </a:moveTo>
                <a:lnTo>
                  <a:pt x="3390900" y="0"/>
                </a:lnTo>
                <a:cubicBezTo>
                  <a:pt x="3390900" y="936371"/>
                  <a:pt x="2631821" y="1695450"/>
                  <a:pt x="1695450" y="1695450"/>
                </a:cubicBezTo>
                <a:cubicBezTo>
                  <a:pt x="759079" y="1695450"/>
                  <a:pt x="0" y="936371"/>
                  <a:pt x="0" y="0"/>
                </a:cubicBezTo>
                <a:close/>
              </a:path>
            </a:pathLst>
          </a:custGeom>
          <a:solidFill>
            <a:schemeClr val="accent3">
              <a:alpha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10" name="íślí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A7AAE70-768B-42F2-8424-1D339E20483F}"/>
              </a:ext>
            </a:extLst>
          </p:cNvPr>
          <p:cNvSpPr/>
          <p:nvPr/>
        </p:nvSpPr>
        <p:spPr>
          <a:xfrm flipV="1">
            <a:off x="671510" y="3024005"/>
            <a:ext cx="2004747" cy="1003062"/>
          </a:xfrm>
          <a:custGeom>
            <a:avLst/>
            <a:gdLst>
              <a:gd name="connsiteX0" fmla="*/ 0 w 3390900"/>
              <a:gd name="connsiteY0" fmla="*/ 0 h 1695450"/>
              <a:gd name="connsiteX1" fmla="*/ 3390900 w 3390900"/>
              <a:gd name="connsiteY1" fmla="*/ 0 h 1695450"/>
              <a:gd name="connsiteX2" fmla="*/ 1695450 w 3390900"/>
              <a:gd name="connsiteY2" fmla="*/ 1695450 h 1695450"/>
              <a:gd name="connsiteX3" fmla="*/ 0 w 3390900"/>
              <a:gd name="connsiteY3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1695450">
                <a:moveTo>
                  <a:pt x="0" y="0"/>
                </a:moveTo>
                <a:lnTo>
                  <a:pt x="3390900" y="0"/>
                </a:lnTo>
                <a:cubicBezTo>
                  <a:pt x="3390900" y="936371"/>
                  <a:pt x="2631821" y="1695450"/>
                  <a:pt x="1695450" y="1695450"/>
                </a:cubicBezTo>
                <a:cubicBezTo>
                  <a:pt x="759079" y="1695450"/>
                  <a:pt x="0" y="936371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41" name="ïṩ1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B98E616-8AC7-4CB8-A9F7-5072FA3F0AC0}"/>
              </a:ext>
            </a:extLst>
          </p:cNvPr>
          <p:cNvSpPr/>
          <p:nvPr/>
        </p:nvSpPr>
        <p:spPr bwMode="auto">
          <a:xfrm>
            <a:off x="1490705" y="3382430"/>
            <a:ext cx="366357" cy="309598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42" name="ísļí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82D5177-2B37-4D1E-871B-FB777FF442F0}"/>
              </a:ext>
            </a:extLst>
          </p:cNvPr>
          <p:cNvSpPr/>
          <p:nvPr/>
        </p:nvSpPr>
        <p:spPr>
          <a:xfrm>
            <a:off x="1135971" y="3717472"/>
            <a:ext cx="1075825" cy="309599"/>
          </a:xfrm>
          <a:prstGeom prst="rect">
            <a:avLst/>
          </a:prstGeom>
        </p:spPr>
        <p:txBody>
          <a:bodyPr wrap="square" lIns="91440" tIns="45720" rIns="91440" bIns="45720" anchor="ctr" anchorCtr="1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1400" b="1">
                <a:solidFill>
                  <a:schemeClr val="bg1"/>
                </a:solidFill>
              </a:rPr>
              <a:t>Text 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2" name="ïṩḷ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A653370-A84C-4D4C-86F0-AE3CBCC80CB8}"/>
              </a:ext>
            </a:extLst>
          </p:cNvPr>
          <p:cNvSpPr/>
          <p:nvPr/>
        </p:nvSpPr>
        <p:spPr>
          <a:xfrm>
            <a:off x="0" y="1123950"/>
            <a:ext cx="12192000" cy="405055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/>
              <a:t>Text here</a:t>
            </a:r>
            <a:endParaRPr lang="zh-CN" altLang="en-US" dirty="0"/>
          </a:p>
        </p:txBody>
      </p:sp>
      <p:sp>
        <p:nvSpPr>
          <p:cNvPr id="39" name="îšľ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E1312A9-C653-4CBA-8ADC-00E9E98592F8}"/>
              </a:ext>
            </a:extLst>
          </p:cNvPr>
          <p:cNvSpPr/>
          <p:nvPr/>
        </p:nvSpPr>
        <p:spPr bwMode="auto">
          <a:xfrm>
            <a:off x="3243195" y="3382430"/>
            <a:ext cx="366357" cy="309598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40" name="ïṧļí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03B34C1-AF39-4E36-AA58-67FC896EC9F3}"/>
              </a:ext>
            </a:extLst>
          </p:cNvPr>
          <p:cNvSpPr/>
          <p:nvPr/>
        </p:nvSpPr>
        <p:spPr>
          <a:xfrm>
            <a:off x="2888461" y="3717472"/>
            <a:ext cx="1075825" cy="309599"/>
          </a:xfrm>
          <a:prstGeom prst="rect">
            <a:avLst/>
          </a:prstGeom>
        </p:spPr>
        <p:txBody>
          <a:bodyPr wrap="square" lIns="91440" tIns="45720" rIns="91440" bIns="45720" anchor="ctr" anchorCtr="1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1400" b="1">
                <a:solidFill>
                  <a:schemeClr val="bg1"/>
                </a:solidFill>
              </a:rPr>
              <a:t>Text 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7" name="íṡļï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9F3C7EE-B997-4CF9-B134-1CB2F6E210B2}"/>
              </a:ext>
            </a:extLst>
          </p:cNvPr>
          <p:cNvSpPr/>
          <p:nvPr/>
        </p:nvSpPr>
        <p:spPr bwMode="auto">
          <a:xfrm>
            <a:off x="6790131" y="3382430"/>
            <a:ext cx="366357" cy="309598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38" name="ïŝḻi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DBE9670-3423-4FA4-816D-8C2FB6AC1E14}"/>
              </a:ext>
            </a:extLst>
          </p:cNvPr>
          <p:cNvSpPr/>
          <p:nvPr/>
        </p:nvSpPr>
        <p:spPr>
          <a:xfrm>
            <a:off x="6435397" y="3717472"/>
            <a:ext cx="1075825" cy="309599"/>
          </a:xfrm>
          <a:prstGeom prst="rect">
            <a:avLst/>
          </a:prstGeom>
        </p:spPr>
        <p:txBody>
          <a:bodyPr wrap="square" lIns="91440" tIns="45720" rIns="91440" bIns="45720" anchor="ctr" anchorCtr="1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1400" b="1">
                <a:solidFill>
                  <a:schemeClr val="bg1"/>
                </a:solidFill>
              </a:rPr>
              <a:t>Text 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5" name="is1ï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4D4ADA3-DC04-461B-BB0A-D40D8EF37076}"/>
              </a:ext>
            </a:extLst>
          </p:cNvPr>
          <p:cNvSpPr/>
          <p:nvPr/>
        </p:nvSpPr>
        <p:spPr bwMode="auto">
          <a:xfrm>
            <a:off x="5020877" y="3382430"/>
            <a:ext cx="366357" cy="309598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36" name="iS1ï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78FD93C-54E3-40CA-AC7D-B72678C48382}"/>
              </a:ext>
            </a:extLst>
          </p:cNvPr>
          <p:cNvSpPr/>
          <p:nvPr/>
        </p:nvSpPr>
        <p:spPr>
          <a:xfrm>
            <a:off x="4666143" y="3717472"/>
            <a:ext cx="1075825" cy="309599"/>
          </a:xfrm>
          <a:prstGeom prst="rect">
            <a:avLst/>
          </a:prstGeom>
        </p:spPr>
        <p:txBody>
          <a:bodyPr wrap="square" lIns="91440" tIns="45720" rIns="91440" bIns="45720" anchor="ctr" anchorCtr="1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1400" b="1">
                <a:solidFill>
                  <a:schemeClr val="bg1"/>
                </a:solidFill>
              </a:rPr>
              <a:t>Text 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6" name="íSľï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F7D7B84-4A0B-4DFE-B614-FB52D49FA86A}"/>
              </a:ext>
            </a:extLst>
          </p:cNvPr>
          <p:cNvSpPr/>
          <p:nvPr/>
        </p:nvSpPr>
        <p:spPr bwMode="auto">
          <a:xfrm>
            <a:off x="895140" y="4569470"/>
            <a:ext cx="1557486" cy="117000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  <a:br>
              <a:rPr lang="en-US" altLang="zh-CN" sz="1000"/>
            </a:br>
            <a:r>
              <a:rPr lang="en-US" altLang="zh-CN" sz="1000"/>
              <a:t>Supporting text here.</a:t>
            </a:r>
            <a:br>
              <a:rPr lang="en-US" altLang="zh-CN" sz="1000"/>
            </a:br>
            <a:r>
              <a:rPr lang="en-US" altLang="zh-CN" sz="1000"/>
              <a:t/>
            </a:r>
            <a:br>
              <a:rPr lang="en-US" altLang="zh-CN" sz="1000"/>
            </a:br>
            <a:r>
              <a:rPr lang="en-US" altLang="zh-CN" sz="1000"/>
              <a:t>……</a:t>
            </a:r>
            <a:endParaRPr lang="zh-CN" altLang="en-US" sz="1000" dirty="0"/>
          </a:p>
        </p:txBody>
      </p:sp>
      <p:sp>
        <p:nvSpPr>
          <p:cNvPr id="17" name="íšlí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9109649-4E72-4C30-A49F-087656AC74F4}"/>
              </a:ext>
            </a:extLst>
          </p:cNvPr>
          <p:cNvSpPr/>
          <p:nvPr/>
        </p:nvSpPr>
        <p:spPr bwMode="auto">
          <a:xfrm>
            <a:off x="2647630" y="4569470"/>
            <a:ext cx="1557486" cy="117000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  <a:br>
              <a:rPr lang="en-US" altLang="zh-CN" sz="1000"/>
            </a:br>
            <a:r>
              <a:rPr lang="en-US" altLang="zh-CN" sz="1000"/>
              <a:t>Supporting text here.</a:t>
            </a:r>
            <a:br>
              <a:rPr lang="en-US" altLang="zh-CN" sz="1000"/>
            </a:br>
            <a:r>
              <a:rPr lang="en-US" altLang="zh-CN" sz="1000"/>
              <a:t/>
            </a:r>
            <a:br>
              <a:rPr lang="en-US" altLang="zh-CN" sz="1000"/>
            </a:br>
            <a:r>
              <a:rPr lang="en-US" altLang="zh-CN" sz="1000"/>
              <a:t>……</a:t>
            </a:r>
            <a:endParaRPr lang="zh-CN" altLang="en-US" sz="1000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FD5BF78-0CF5-4ACE-BFC4-3A673314CE00}"/>
              </a:ext>
            </a:extLst>
          </p:cNvPr>
          <p:cNvCxnSpPr/>
          <p:nvPr/>
        </p:nvCxnSpPr>
        <p:spPr>
          <a:xfrm>
            <a:off x="2550128" y="4104000"/>
            <a:ext cx="0" cy="203962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074CFBE-7CCE-4C1D-BC3C-F9E42D706D9C}"/>
              </a:ext>
            </a:extLst>
          </p:cNvPr>
          <p:cNvCxnSpPr/>
          <p:nvPr/>
        </p:nvCxnSpPr>
        <p:spPr>
          <a:xfrm>
            <a:off x="4315214" y="4104000"/>
            <a:ext cx="0" cy="203962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97719F7-82A5-4133-BF13-6B60F7E6F853}"/>
              </a:ext>
            </a:extLst>
          </p:cNvPr>
          <p:cNvCxnSpPr/>
          <p:nvPr/>
        </p:nvCxnSpPr>
        <p:spPr>
          <a:xfrm>
            <a:off x="6088682" y="4104000"/>
            <a:ext cx="0" cy="203962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îšļí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F2327AA-DC79-4EA8-AD45-F87B5947F162}"/>
              </a:ext>
            </a:extLst>
          </p:cNvPr>
          <p:cNvSpPr/>
          <p:nvPr/>
        </p:nvSpPr>
        <p:spPr>
          <a:xfrm flipV="1">
            <a:off x="7743339" y="3024005"/>
            <a:ext cx="2004747" cy="1003062"/>
          </a:xfrm>
          <a:custGeom>
            <a:avLst/>
            <a:gdLst>
              <a:gd name="connsiteX0" fmla="*/ 0 w 3390900"/>
              <a:gd name="connsiteY0" fmla="*/ 0 h 1695450"/>
              <a:gd name="connsiteX1" fmla="*/ 3390900 w 3390900"/>
              <a:gd name="connsiteY1" fmla="*/ 0 h 1695450"/>
              <a:gd name="connsiteX2" fmla="*/ 1695450 w 3390900"/>
              <a:gd name="connsiteY2" fmla="*/ 1695450 h 1695450"/>
              <a:gd name="connsiteX3" fmla="*/ 0 w 3390900"/>
              <a:gd name="connsiteY3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1695450">
                <a:moveTo>
                  <a:pt x="0" y="0"/>
                </a:moveTo>
                <a:lnTo>
                  <a:pt x="3390900" y="0"/>
                </a:lnTo>
                <a:cubicBezTo>
                  <a:pt x="3390900" y="936371"/>
                  <a:pt x="2631821" y="1695450"/>
                  <a:pt x="1695450" y="1695450"/>
                </a:cubicBezTo>
                <a:cubicBezTo>
                  <a:pt x="759079" y="1695450"/>
                  <a:pt x="0" y="936371"/>
                  <a:pt x="0" y="0"/>
                </a:cubicBezTo>
                <a:close/>
              </a:path>
            </a:pathLst>
          </a:custGeom>
          <a:solidFill>
            <a:schemeClr val="accent5">
              <a:alpha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33" name="íṥľi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9F3C7EE-B997-4CF9-B134-1CB2F6E210B2}"/>
              </a:ext>
            </a:extLst>
          </p:cNvPr>
          <p:cNvSpPr/>
          <p:nvPr/>
        </p:nvSpPr>
        <p:spPr bwMode="auto">
          <a:xfrm>
            <a:off x="8562534" y="3382430"/>
            <a:ext cx="366357" cy="309598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34" name="iSļi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DBE9670-3423-4FA4-816D-8C2FB6AC1E14}"/>
              </a:ext>
            </a:extLst>
          </p:cNvPr>
          <p:cNvSpPr/>
          <p:nvPr/>
        </p:nvSpPr>
        <p:spPr>
          <a:xfrm>
            <a:off x="8207800" y="3717472"/>
            <a:ext cx="1075825" cy="309599"/>
          </a:xfrm>
          <a:prstGeom prst="rect">
            <a:avLst/>
          </a:prstGeom>
        </p:spPr>
        <p:txBody>
          <a:bodyPr wrap="square" lIns="91440" tIns="45720" rIns="91440" bIns="45720" anchor="ctr" anchorCtr="1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1400" b="1">
                <a:solidFill>
                  <a:schemeClr val="bg1"/>
                </a:solidFill>
              </a:rPr>
              <a:t>Text 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3" name="ïśļï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AB4B2BA-7CFD-42FD-AD54-A1B3C7F91D8F}"/>
              </a:ext>
            </a:extLst>
          </p:cNvPr>
          <p:cNvSpPr/>
          <p:nvPr/>
        </p:nvSpPr>
        <p:spPr bwMode="auto">
          <a:xfrm>
            <a:off x="4425312" y="4569470"/>
            <a:ext cx="1557486" cy="117000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  <a:br>
              <a:rPr lang="en-US" altLang="zh-CN" sz="1000"/>
            </a:br>
            <a:r>
              <a:rPr lang="en-US" altLang="zh-CN" sz="1000"/>
              <a:t>Supporting text here.</a:t>
            </a:r>
            <a:br>
              <a:rPr lang="en-US" altLang="zh-CN" sz="1000"/>
            </a:br>
            <a:r>
              <a:rPr lang="en-US" altLang="zh-CN" sz="1000"/>
              <a:t/>
            </a:r>
            <a:br>
              <a:rPr lang="en-US" altLang="zh-CN" sz="1000"/>
            </a:br>
            <a:r>
              <a:rPr lang="en-US" altLang="zh-CN" sz="1000"/>
              <a:t>……</a:t>
            </a:r>
            <a:endParaRPr lang="zh-CN" altLang="en-US" sz="1000" dirty="0"/>
          </a:p>
        </p:txBody>
      </p:sp>
      <p:sp>
        <p:nvSpPr>
          <p:cNvPr id="24" name="ïşľî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AE4DE16-0546-428F-8659-123477DF87C7}"/>
              </a:ext>
            </a:extLst>
          </p:cNvPr>
          <p:cNvSpPr/>
          <p:nvPr/>
        </p:nvSpPr>
        <p:spPr bwMode="auto">
          <a:xfrm>
            <a:off x="6194566" y="4569470"/>
            <a:ext cx="1557486" cy="117000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  <a:br>
              <a:rPr lang="en-US" altLang="zh-CN" sz="1000"/>
            </a:br>
            <a:r>
              <a:rPr lang="en-US" altLang="zh-CN" sz="1000"/>
              <a:t>Supporting text here.</a:t>
            </a:r>
            <a:br>
              <a:rPr lang="en-US" altLang="zh-CN" sz="1000"/>
            </a:br>
            <a:r>
              <a:rPr lang="en-US" altLang="zh-CN" sz="1000"/>
              <a:t/>
            </a:r>
            <a:br>
              <a:rPr lang="en-US" altLang="zh-CN" sz="1000"/>
            </a:br>
            <a:r>
              <a:rPr lang="en-US" altLang="zh-CN" sz="1000"/>
              <a:t>……</a:t>
            </a:r>
            <a:endParaRPr lang="zh-CN" altLang="en-US" sz="1000" dirty="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97719F7-82A5-4133-BF13-6B60F7E6F853}"/>
              </a:ext>
            </a:extLst>
          </p:cNvPr>
          <p:cNvCxnSpPr/>
          <p:nvPr/>
        </p:nvCxnSpPr>
        <p:spPr>
          <a:xfrm>
            <a:off x="7859510" y="4104000"/>
            <a:ext cx="0" cy="203962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ïṣ1î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025C1BE-65BB-4961-A67B-74FE2CC992B8}"/>
              </a:ext>
            </a:extLst>
          </p:cNvPr>
          <p:cNvSpPr/>
          <p:nvPr/>
        </p:nvSpPr>
        <p:spPr>
          <a:xfrm flipV="1">
            <a:off x="9515741" y="3024005"/>
            <a:ext cx="2004747" cy="1003062"/>
          </a:xfrm>
          <a:custGeom>
            <a:avLst/>
            <a:gdLst>
              <a:gd name="connsiteX0" fmla="*/ 0 w 3390900"/>
              <a:gd name="connsiteY0" fmla="*/ 0 h 1695450"/>
              <a:gd name="connsiteX1" fmla="*/ 3390900 w 3390900"/>
              <a:gd name="connsiteY1" fmla="*/ 0 h 1695450"/>
              <a:gd name="connsiteX2" fmla="*/ 1695450 w 3390900"/>
              <a:gd name="connsiteY2" fmla="*/ 1695450 h 1695450"/>
              <a:gd name="connsiteX3" fmla="*/ 0 w 3390900"/>
              <a:gd name="connsiteY3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1695450">
                <a:moveTo>
                  <a:pt x="0" y="0"/>
                </a:moveTo>
                <a:lnTo>
                  <a:pt x="3390900" y="0"/>
                </a:lnTo>
                <a:cubicBezTo>
                  <a:pt x="3390900" y="936371"/>
                  <a:pt x="2631821" y="1695450"/>
                  <a:pt x="1695450" y="1695450"/>
                </a:cubicBezTo>
                <a:cubicBezTo>
                  <a:pt x="759079" y="1695450"/>
                  <a:pt x="0" y="936371"/>
                  <a:pt x="0" y="0"/>
                </a:cubicBezTo>
                <a:close/>
              </a:path>
            </a:pathLst>
          </a:custGeom>
          <a:solidFill>
            <a:schemeClr val="tx2">
              <a:alpha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31" name="ïṥļï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9F3C7EE-B997-4CF9-B134-1CB2F6E210B2}"/>
              </a:ext>
            </a:extLst>
          </p:cNvPr>
          <p:cNvSpPr/>
          <p:nvPr/>
        </p:nvSpPr>
        <p:spPr bwMode="auto">
          <a:xfrm>
            <a:off x="10334936" y="3382430"/>
            <a:ext cx="366357" cy="309598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32" name="íSlí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DBE9670-3423-4FA4-816D-8C2FB6AC1E14}"/>
              </a:ext>
            </a:extLst>
          </p:cNvPr>
          <p:cNvSpPr/>
          <p:nvPr/>
        </p:nvSpPr>
        <p:spPr>
          <a:xfrm>
            <a:off x="9980202" y="3717472"/>
            <a:ext cx="1075825" cy="309599"/>
          </a:xfrm>
          <a:prstGeom prst="rect">
            <a:avLst/>
          </a:prstGeom>
        </p:spPr>
        <p:txBody>
          <a:bodyPr wrap="square" lIns="91440" tIns="45720" rIns="91440" bIns="45720" anchor="ctr" anchorCtr="1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1400" b="1">
                <a:solidFill>
                  <a:schemeClr val="bg1"/>
                </a:solidFill>
              </a:rPr>
              <a:t>Text 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8" name="îsľí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AE4DE16-0546-428F-8659-123477DF87C7}"/>
              </a:ext>
            </a:extLst>
          </p:cNvPr>
          <p:cNvSpPr/>
          <p:nvPr/>
        </p:nvSpPr>
        <p:spPr bwMode="auto">
          <a:xfrm>
            <a:off x="7966969" y="4569470"/>
            <a:ext cx="1557486" cy="117000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  <a:br>
              <a:rPr lang="en-US" altLang="zh-CN" sz="1000"/>
            </a:br>
            <a:r>
              <a:rPr lang="en-US" altLang="zh-CN" sz="1000"/>
              <a:t>Supporting text here.</a:t>
            </a:r>
            <a:br>
              <a:rPr lang="en-US" altLang="zh-CN" sz="1000"/>
            </a:br>
            <a:r>
              <a:rPr lang="en-US" altLang="zh-CN" sz="1000"/>
              <a:t/>
            </a:r>
            <a:br>
              <a:rPr lang="en-US" altLang="zh-CN" sz="1000"/>
            </a:br>
            <a:r>
              <a:rPr lang="en-US" altLang="zh-CN" sz="1000"/>
              <a:t>……</a:t>
            </a:r>
            <a:endParaRPr lang="zh-CN" altLang="en-US" sz="1000" dirty="0"/>
          </a:p>
        </p:txBody>
      </p:sp>
      <p:sp>
        <p:nvSpPr>
          <p:cNvPr id="29" name="ïṣ1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AE4DE16-0546-428F-8659-123477DF87C7}"/>
              </a:ext>
            </a:extLst>
          </p:cNvPr>
          <p:cNvSpPr/>
          <p:nvPr/>
        </p:nvSpPr>
        <p:spPr bwMode="auto">
          <a:xfrm>
            <a:off x="9739371" y="4569470"/>
            <a:ext cx="1557486" cy="117000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  <a:br>
              <a:rPr lang="en-US" altLang="zh-CN" sz="1000"/>
            </a:br>
            <a:r>
              <a:rPr lang="en-US" altLang="zh-CN" sz="1000"/>
              <a:t>Supporting text here.</a:t>
            </a:r>
            <a:br>
              <a:rPr lang="en-US" altLang="zh-CN" sz="1000"/>
            </a:br>
            <a:r>
              <a:rPr lang="en-US" altLang="zh-CN" sz="1000"/>
              <a:t/>
            </a:r>
            <a:br>
              <a:rPr lang="en-US" altLang="zh-CN" sz="1000"/>
            </a:br>
            <a:r>
              <a:rPr lang="en-US" altLang="zh-CN" sz="1000"/>
              <a:t>……</a:t>
            </a:r>
            <a:endParaRPr lang="zh-CN" altLang="en-US" sz="1000" dirty="0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97719F7-82A5-4133-BF13-6B60F7E6F853}"/>
              </a:ext>
            </a:extLst>
          </p:cNvPr>
          <p:cNvCxnSpPr/>
          <p:nvPr/>
        </p:nvCxnSpPr>
        <p:spPr>
          <a:xfrm>
            <a:off x="9631913" y="4104000"/>
            <a:ext cx="0" cy="203962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44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254376" y="3806825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255492" y="4702175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:p14="http://schemas.microsoft.com/office/powerpoint/2010/main" xmlns="" id="{04F69230-F3A6-4586-9371-A858F4763E9F}"/>
              </a:ext>
            </a:extLst>
          </p:cNvPr>
          <p:cNvSpPr txBox="1"/>
          <p:nvPr/>
        </p:nvSpPr>
        <p:spPr>
          <a:xfrm>
            <a:off x="3907060" y="4254500"/>
            <a:ext cx="1152080" cy="100169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40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F19051B-BEF4-4D7E-A698-5052B5C14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0176000-DC2D-4B18-9F92-3DF8A8F72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6E75E44-3883-4EC1-9780-C93D85C37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6" name="ïśḻi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E415774-32B6-4154-99C5-1DEF76A8ADF6}"/>
              </a:ext>
            </a:extLst>
          </p:cNvPr>
          <p:cNvSpPr/>
          <p:nvPr/>
        </p:nvSpPr>
        <p:spPr>
          <a:xfrm>
            <a:off x="5274629" y="2763126"/>
            <a:ext cx="1640183" cy="1640042"/>
          </a:xfrm>
          <a:prstGeom prst="frame">
            <a:avLst>
              <a:gd name="adj1" fmla="val 21336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309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3" name="íṥḻ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E884285-0539-442C-8EEC-E7ACB43F93FF}"/>
              </a:ext>
            </a:extLst>
          </p:cNvPr>
          <p:cNvSpPr/>
          <p:nvPr/>
        </p:nvSpPr>
        <p:spPr>
          <a:xfrm>
            <a:off x="4278292" y="2709067"/>
            <a:ext cx="1343351" cy="817862"/>
          </a:xfrm>
          <a:custGeom>
            <a:avLst/>
            <a:gdLst>
              <a:gd name="connsiteX0" fmla="*/ 0 w 2787651"/>
              <a:gd name="connsiteY0" fmla="*/ 0 h 1697183"/>
              <a:gd name="connsiteX1" fmla="*/ 986427 w 2787651"/>
              <a:gd name="connsiteY1" fmla="*/ 0 h 1697183"/>
              <a:gd name="connsiteX2" fmla="*/ 2787651 w 2787651"/>
              <a:gd name="connsiteY2" fmla="*/ 1466955 h 1697183"/>
              <a:gd name="connsiteX3" fmla="*/ 2787651 w 2787651"/>
              <a:gd name="connsiteY3" fmla="*/ 1697183 h 1697183"/>
              <a:gd name="connsiteX4" fmla="*/ 0 w 2787651"/>
              <a:gd name="connsiteY4" fmla="*/ 284163 h 1697183"/>
              <a:gd name="connsiteX5" fmla="*/ 0 w 2787651"/>
              <a:gd name="connsiteY5" fmla="*/ 0 h 169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87651" h="1697183">
                <a:moveTo>
                  <a:pt x="0" y="0"/>
                </a:moveTo>
                <a:lnTo>
                  <a:pt x="986427" y="0"/>
                </a:lnTo>
                <a:lnTo>
                  <a:pt x="2787651" y="1466955"/>
                </a:lnTo>
                <a:lnTo>
                  <a:pt x="2787651" y="1697183"/>
                </a:lnTo>
                <a:lnTo>
                  <a:pt x="0" y="2841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4" name="îsļí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1108EFD-7018-4CBB-A6D6-6E117252818C}"/>
              </a:ext>
            </a:extLst>
          </p:cNvPr>
          <p:cNvSpPr/>
          <p:nvPr/>
        </p:nvSpPr>
        <p:spPr>
          <a:xfrm>
            <a:off x="4278292" y="2203398"/>
            <a:ext cx="642605" cy="642605"/>
          </a:xfrm>
          <a:prstGeom prst="rect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5" name="íṩľi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544109B-9DC0-4D4D-84CD-3BBF4F2848B3}"/>
              </a:ext>
            </a:extLst>
          </p:cNvPr>
          <p:cNvSpPr/>
          <p:nvPr/>
        </p:nvSpPr>
        <p:spPr>
          <a:xfrm rot="11379122">
            <a:off x="4920738" y="2203639"/>
            <a:ext cx="3019" cy="1638"/>
          </a:xfrm>
          <a:custGeom>
            <a:avLst/>
            <a:gdLst>
              <a:gd name="connsiteX0" fmla="*/ 6265 w 6265"/>
              <a:gd name="connsiteY0" fmla="*/ 3399 h 3399"/>
              <a:gd name="connsiteX1" fmla="*/ 0 w 6265"/>
              <a:gd name="connsiteY1" fmla="*/ 0 h 3399"/>
              <a:gd name="connsiteX2" fmla="*/ 5687 w 6265"/>
              <a:gd name="connsiteY2" fmla="*/ 0 h 3399"/>
              <a:gd name="connsiteX3" fmla="*/ 6265 w 6265"/>
              <a:gd name="connsiteY3" fmla="*/ 3399 h 3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5" h="3399">
                <a:moveTo>
                  <a:pt x="6265" y="3399"/>
                </a:moveTo>
                <a:lnTo>
                  <a:pt x="0" y="0"/>
                </a:lnTo>
                <a:lnTo>
                  <a:pt x="5687" y="0"/>
                </a:lnTo>
                <a:lnTo>
                  <a:pt x="6265" y="3399"/>
                </a:lnTo>
                <a:close/>
              </a:path>
            </a:pathLst>
          </a:custGeom>
          <a:solidFill>
            <a:schemeClr val="tx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6" name="íśľí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498F891-2303-4000-ADFB-25B552580F02}"/>
              </a:ext>
            </a:extLst>
          </p:cNvPr>
          <p:cNvSpPr/>
          <p:nvPr/>
        </p:nvSpPr>
        <p:spPr>
          <a:xfrm>
            <a:off x="4916409" y="2203397"/>
            <a:ext cx="705234" cy="1213289"/>
          </a:xfrm>
          <a:custGeom>
            <a:avLst/>
            <a:gdLst>
              <a:gd name="connsiteX0" fmla="*/ 9315 w 1463465"/>
              <a:gd name="connsiteY0" fmla="*/ 0 h 2517751"/>
              <a:gd name="connsiteX1" fmla="*/ 1463465 w 1463465"/>
              <a:gd name="connsiteY1" fmla="*/ 1936472 h 2517751"/>
              <a:gd name="connsiteX2" fmla="*/ 1463465 w 1463465"/>
              <a:gd name="connsiteY2" fmla="*/ 2517751 h 2517751"/>
              <a:gd name="connsiteX3" fmla="*/ 0 w 1463465"/>
              <a:gd name="connsiteY3" fmla="*/ 1324869 h 2517751"/>
              <a:gd name="connsiteX4" fmla="*/ 9315 w 1463465"/>
              <a:gd name="connsiteY4" fmla="*/ 0 h 2517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3465" h="2517751">
                <a:moveTo>
                  <a:pt x="9315" y="0"/>
                </a:moveTo>
                <a:lnTo>
                  <a:pt x="1463465" y="1936472"/>
                </a:lnTo>
                <a:lnTo>
                  <a:pt x="1463465" y="2517751"/>
                </a:lnTo>
                <a:lnTo>
                  <a:pt x="0" y="1324869"/>
                </a:lnTo>
                <a:lnTo>
                  <a:pt x="931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9" name="ïṧľi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E3AC249-335C-4D5F-B8A5-4AACB8AE4054}"/>
              </a:ext>
            </a:extLst>
          </p:cNvPr>
          <p:cNvSpPr/>
          <p:nvPr/>
        </p:nvSpPr>
        <p:spPr>
          <a:xfrm flipH="1">
            <a:off x="6562196" y="2709070"/>
            <a:ext cx="1343351" cy="817862"/>
          </a:xfrm>
          <a:custGeom>
            <a:avLst/>
            <a:gdLst>
              <a:gd name="connsiteX0" fmla="*/ 0 w 2787651"/>
              <a:gd name="connsiteY0" fmla="*/ 0 h 1697183"/>
              <a:gd name="connsiteX1" fmla="*/ 986427 w 2787651"/>
              <a:gd name="connsiteY1" fmla="*/ 0 h 1697183"/>
              <a:gd name="connsiteX2" fmla="*/ 2787651 w 2787651"/>
              <a:gd name="connsiteY2" fmla="*/ 1466955 h 1697183"/>
              <a:gd name="connsiteX3" fmla="*/ 2787651 w 2787651"/>
              <a:gd name="connsiteY3" fmla="*/ 1697183 h 1697183"/>
              <a:gd name="connsiteX4" fmla="*/ 0 w 2787651"/>
              <a:gd name="connsiteY4" fmla="*/ 284163 h 1697183"/>
              <a:gd name="connsiteX5" fmla="*/ 0 w 2787651"/>
              <a:gd name="connsiteY5" fmla="*/ 0 h 169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87651" h="1697183">
                <a:moveTo>
                  <a:pt x="0" y="0"/>
                </a:moveTo>
                <a:lnTo>
                  <a:pt x="986427" y="0"/>
                </a:lnTo>
                <a:lnTo>
                  <a:pt x="2787651" y="1466955"/>
                </a:lnTo>
                <a:lnTo>
                  <a:pt x="2787651" y="1697183"/>
                </a:lnTo>
                <a:lnTo>
                  <a:pt x="0" y="2841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0" name="îşľ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36A29C6-D38C-479E-808D-FBDD9800CFF0}"/>
              </a:ext>
            </a:extLst>
          </p:cNvPr>
          <p:cNvSpPr/>
          <p:nvPr/>
        </p:nvSpPr>
        <p:spPr>
          <a:xfrm flipH="1">
            <a:off x="7262942" y="2203401"/>
            <a:ext cx="642605" cy="642605"/>
          </a:xfrm>
          <a:prstGeom prst="rect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1" name="îṣļi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D62BDA0-14EC-4BAD-9A60-B572625AD32C}"/>
              </a:ext>
            </a:extLst>
          </p:cNvPr>
          <p:cNvSpPr/>
          <p:nvPr/>
        </p:nvSpPr>
        <p:spPr>
          <a:xfrm rot="10220878" flipH="1">
            <a:off x="7260082" y="2203642"/>
            <a:ext cx="3019" cy="1638"/>
          </a:xfrm>
          <a:custGeom>
            <a:avLst/>
            <a:gdLst>
              <a:gd name="connsiteX0" fmla="*/ 6265 w 6265"/>
              <a:gd name="connsiteY0" fmla="*/ 3399 h 3399"/>
              <a:gd name="connsiteX1" fmla="*/ 0 w 6265"/>
              <a:gd name="connsiteY1" fmla="*/ 0 h 3399"/>
              <a:gd name="connsiteX2" fmla="*/ 5687 w 6265"/>
              <a:gd name="connsiteY2" fmla="*/ 0 h 3399"/>
              <a:gd name="connsiteX3" fmla="*/ 6265 w 6265"/>
              <a:gd name="connsiteY3" fmla="*/ 3399 h 3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5" h="3399">
                <a:moveTo>
                  <a:pt x="6265" y="3399"/>
                </a:moveTo>
                <a:lnTo>
                  <a:pt x="0" y="0"/>
                </a:lnTo>
                <a:lnTo>
                  <a:pt x="5687" y="0"/>
                </a:lnTo>
                <a:lnTo>
                  <a:pt x="6265" y="3399"/>
                </a:lnTo>
                <a:close/>
              </a:path>
            </a:pathLst>
          </a:custGeom>
          <a:solidFill>
            <a:schemeClr val="tx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2" name="iśľî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3FC1AB7-CCA7-4F73-9F7C-13FAF32D0FC2}"/>
              </a:ext>
            </a:extLst>
          </p:cNvPr>
          <p:cNvSpPr/>
          <p:nvPr/>
        </p:nvSpPr>
        <p:spPr>
          <a:xfrm flipH="1">
            <a:off x="6562196" y="2203400"/>
            <a:ext cx="705235" cy="1213289"/>
          </a:xfrm>
          <a:custGeom>
            <a:avLst/>
            <a:gdLst>
              <a:gd name="connsiteX0" fmla="*/ 9315 w 1463465"/>
              <a:gd name="connsiteY0" fmla="*/ 0 h 2517751"/>
              <a:gd name="connsiteX1" fmla="*/ 1463465 w 1463465"/>
              <a:gd name="connsiteY1" fmla="*/ 1936472 h 2517751"/>
              <a:gd name="connsiteX2" fmla="*/ 1463465 w 1463465"/>
              <a:gd name="connsiteY2" fmla="*/ 2517751 h 2517751"/>
              <a:gd name="connsiteX3" fmla="*/ 0 w 1463465"/>
              <a:gd name="connsiteY3" fmla="*/ 1324869 h 2517751"/>
              <a:gd name="connsiteX4" fmla="*/ 9315 w 1463465"/>
              <a:gd name="connsiteY4" fmla="*/ 0 h 2517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3465" h="2517751">
                <a:moveTo>
                  <a:pt x="9315" y="0"/>
                </a:moveTo>
                <a:lnTo>
                  <a:pt x="1463465" y="1936472"/>
                </a:lnTo>
                <a:lnTo>
                  <a:pt x="1463465" y="2517751"/>
                </a:lnTo>
                <a:lnTo>
                  <a:pt x="0" y="1324869"/>
                </a:lnTo>
                <a:lnTo>
                  <a:pt x="9315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íṣlî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0BEB760-B82D-488C-A46C-BF135E7E8786}"/>
              </a:ext>
            </a:extLst>
          </p:cNvPr>
          <p:cNvSpPr/>
          <p:nvPr/>
        </p:nvSpPr>
        <p:spPr>
          <a:xfrm flipV="1">
            <a:off x="4278292" y="3639373"/>
            <a:ext cx="1343351" cy="817862"/>
          </a:xfrm>
          <a:custGeom>
            <a:avLst/>
            <a:gdLst>
              <a:gd name="connsiteX0" fmla="*/ 0 w 2787651"/>
              <a:gd name="connsiteY0" fmla="*/ 0 h 1697183"/>
              <a:gd name="connsiteX1" fmla="*/ 986427 w 2787651"/>
              <a:gd name="connsiteY1" fmla="*/ 0 h 1697183"/>
              <a:gd name="connsiteX2" fmla="*/ 2787651 w 2787651"/>
              <a:gd name="connsiteY2" fmla="*/ 1466955 h 1697183"/>
              <a:gd name="connsiteX3" fmla="*/ 2787651 w 2787651"/>
              <a:gd name="connsiteY3" fmla="*/ 1697183 h 1697183"/>
              <a:gd name="connsiteX4" fmla="*/ 0 w 2787651"/>
              <a:gd name="connsiteY4" fmla="*/ 284163 h 1697183"/>
              <a:gd name="connsiteX5" fmla="*/ 0 w 2787651"/>
              <a:gd name="connsiteY5" fmla="*/ 0 h 169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87651" h="1697183">
                <a:moveTo>
                  <a:pt x="0" y="0"/>
                </a:moveTo>
                <a:lnTo>
                  <a:pt x="986427" y="0"/>
                </a:lnTo>
                <a:lnTo>
                  <a:pt x="2787651" y="1466955"/>
                </a:lnTo>
                <a:lnTo>
                  <a:pt x="2787651" y="1697183"/>
                </a:lnTo>
                <a:lnTo>
                  <a:pt x="0" y="2841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ïšḷ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D4B8864-57EB-41C0-8DE2-EC8DF76EF439}"/>
              </a:ext>
            </a:extLst>
          </p:cNvPr>
          <p:cNvSpPr/>
          <p:nvPr/>
        </p:nvSpPr>
        <p:spPr>
          <a:xfrm flipV="1">
            <a:off x="4278292" y="4320298"/>
            <a:ext cx="642605" cy="642605"/>
          </a:xfrm>
          <a:prstGeom prst="rect">
            <a:avLst/>
          </a:prstGeom>
          <a:solidFill>
            <a:schemeClr val="accent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ïṣľï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F26288D-D8CC-4A8B-9058-DCE73386A9CF}"/>
              </a:ext>
            </a:extLst>
          </p:cNvPr>
          <p:cNvSpPr/>
          <p:nvPr/>
        </p:nvSpPr>
        <p:spPr>
          <a:xfrm rot="10220878" flipV="1">
            <a:off x="4920738" y="4961025"/>
            <a:ext cx="3019" cy="1638"/>
          </a:xfrm>
          <a:custGeom>
            <a:avLst/>
            <a:gdLst>
              <a:gd name="connsiteX0" fmla="*/ 6265 w 6265"/>
              <a:gd name="connsiteY0" fmla="*/ 3399 h 3399"/>
              <a:gd name="connsiteX1" fmla="*/ 0 w 6265"/>
              <a:gd name="connsiteY1" fmla="*/ 0 h 3399"/>
              <a:gd name="connsiteX2" fmla="*/ 5687 w 6265"/>
              <a:gd name="connsiteY2" fmla="*/ 0 h 3399"/>
              <a:gd name="connsiteX3" fmla="*/ 6265 w 6265"/>
              <a:gd name="connsiteY3" fmla="*/ 3399 h 3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5" h="3399">
                <a:moveTo>
                  <a:pt x="6265" y="3399"/>
                </a:moveTo>
                <a:lnTo>
                  <a:pt x="0" y="0"/>
                </a:lnTo>
                <a:lnTo>
                  <a:pt x="5687" y="0"/>
                </a:lnTo>
                <a:lnTo>
                  <a:pt x="6265" y="3399"/>
                </a:lnTo>
                <a:close/>
              </a:path>
            </a:pathLst>
          </a:custGeom>
          <a:solidFill>
            <a:schemeClr val="tx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ïṡḻ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8B87E4A-B930-473A-AEFE-CC451FA808F2}"/>
              </a:ext>
            </a:extLst>
          </p:cNvPr>
          <p:cNvSpPr/>
          <p:nvPr/>
        </p:nvSpPr>
        <p:spPr>
          <a:xfrm flipV="1">
            <a:off x="4916408" y="3749616"/>
            <a:ext cx="705235" cy="1213289"/>
          </a:xfrm>
          <a:custGeom>
            <a:avLst/>
            <a:gdLst>
              <a:gd name="connsiteX0" fmla="*/ 9315 w 1463465"/>
              <a:gd name="connsiteY0" fmla="*/ 0 h 2517751"/>
              <a:gd name="connsiteX1" fmla="*/ 1463465 w 1463465"/>
              <a:gd name="connsiteY1" fmla="*/ 1936472 h 2517751"/>
              <a:gd name="connsiteX2" fmla="*/ 1463465 w 1463465"/>
              <a:gd name="connsiteY2" fmla="*/ 2517751 h 2517751"/>
              <a:gd name="connsiteX3" fmla="*/ 0 w 1463465"/>
              <a:gd name="connsiteY3" fmla="*/ 1324869 h 2517751"/>
              <a:gd name="connsiteX4" fmla="*/ 9315 w 1463465"/>
              <a:gd name="connsiteY4" fmla="*/ 0 h 2517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3465" h="2517751">
                <a:moveTo>
                  <a:pt x="9315" y="0"/>
                </a:moveTo>
                <a:lnTo>
                  <a:pt x="1463465" y="1936472"/>
                </a:lnTo>
                <a:lnTo>
                  <a:pt x="1463465" y="2517751"/>
                </a:lnTo>
                <a:lnTo>
                  <a:pt x="0" y="1324869"/>
                </a:lnTo>
                <a:lnTo>
                  <a:pt x="9315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îśl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13A96A5-935E-471C-A3AA-18C8C53717E4}"/>
              </a:ext>
            </a:extLst>
          </p:cNvPr>
          <p:cNvSpPr/>
          <p:nvPr/>
        </p:nvSpPr>
        <p:spPr>
          <a:xfrm flipH="1" flipV="1">
            <a:off x="6562196" y="3639373"/>
            <a:ext cx="1343351" cy="817862"/>
          </a:xfrm>
          <a:custGeom>
            <a:avLst/>
            <a:gdLst>
              <a:gd name="connsiteX0" fmla="*/ 0 w 2787651"/>
              <a:gd name="connsiteY0" fmla="*/ 0 h 1697183"/>
              <a:gd name="connsiteX1" fmla="*/ 986427 w 2787651"/>
              <a:gd name="connsiteY1" fmla="*/ 0 h 1697183"/>
              <a:gd name="connsiteX2" fmla="*/ 2787651 w 2787651"/>
              <a:gd name="connsiteY2" fmla="*/ 1466955 h 1697183"/>
              <a:gd name="connsiteX3" fmla="*/ 2787651 w 2787651"/>
              <a:gd name="connsiteY3" fmla="*/ 1697183 h 1697183"/>
              <a:gd name="connsiteX4" fmla="*/ 0 w 2787651"/>
              <a:gd name="connsiteY4" fmla="*/ 284163 h 1697183"/>
              <a:gd name="connsiteX5" fmla="*/ 0 w 2787651"/>
              <a:gd name="connsiteY5" fmla="*/ 0 h 169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87651" h="1697183">
                <a:moveTo>
                  <a:pt x="0" y="0"/>
                </a:moveTo>
                <a:lnTo>
                  <a:pt x="986427" y="0"/>
                </a:lnTo>
                <a:lnTo>
                  <a:pt x="2787651" y="1466955"/>
                </a:lnTo>
                <a:lnTo>
                  <a:pt x="2787651" y="1697183"/>
                </a:lnTo>
                <a:lnTo>
                  <a:pt x="0" y="2841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î$ḻí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543D381-EBEB-4037-A1D0-58853269E46E}"/>
              </a:ext>
            </a:extLst>
          </p:cNvPr>
          <p:cNvSpPr/>
          <p:nvPr/>
        </p:nvSpPr>
        <p:spPr>
          <a:xfrm flipH="1" flipV="1">
            <a:off x="7262942" y="4320298"/>
            <a:ext cx="642605" cy="642605"/>
          </a:xfrm>
          <a:prstGeom prst="rect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íşľ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B2A052F-1AEB-41C8-879C-092D3B0A47EA}"/>
              </a:ext>
            </a:extLst>
          </p:cNvPr>
          <p:cNvSpPr/>
          <p:nvPr/>
        </p:nvSpPr>
        <p:spPr>
          <a:xfrm rot="11379122" flipH="1" flipV="1">
            <a:off x="7260082" y="4961025"/>
            <a:ext cx="3019" cy="1638"/>
          </a:xfrm>
          <a:custGeom>
            <a:avLst/>
            <a:gdLst>
              <a:gd name="connsiteX0" fmla="*/ 6265 w 6265"/>
              <a:gd name="connsiteY0" fmla="*/ 3399 h 3399"/>
              <a:gd name="connsiteX1" fmla="*/ 0 w 6265"/>
              <a:gd name="connsiteY1" fmla="*/ 0 h 3399"/>
              <a:gd name="connsiteX2" fmla="*/ 5687 w 6265"/>
              <a:gd name="connsiteY2" fmla="*/ 0 h 3399"/>
              <a:gd name="connsiteX3" fmla="*/ 6265 w 6265"/>
              <a:gd name="connsiteY3" fmla="*/ 3399 h 3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5" h="3399">
                <a:moveTo>
                  <a:pt x="6265" y="3399"/>
                </a:moveTo>
                <a:lnTo>
                  <a:pt x="0" y="0"/>
                </a:lnTo>
                <a:lnTo>
                  <a:pt x="5687" y="0"/>
                </a:lnTo>
                <a:lnTo>
                  <a:pt x="6265" y="3399"/>
                </a:lnTo>
                <a:close/>
              </a:path>
            </a:pathLst>
          </a:custGeom>
          <a:solidFill>
            <a:schemeClr val="tx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îṧl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44A7E0A-3C81-45C6-9095-57099AB738C2}"/>
              </a:ext>
            </a:extLst>
          </p:cNvPr>
          <p:cNvSpPr/>
          <p:nvPr/>
        </p:nvSpPr>
        <p:spPr>
          <a:xfrm flipH="1" flipV="1">
            <a:off x="6562196" y="3749616"/>
            <a:ext cx="705235" cy="1213289"/>
          </a:xfrm>
          <a:custGeom>
            <a:avLst/>
            <a:gdLst>
              <a:gd name="connsiteX0" fmla="*/ 9315 w 1463465"/>
              <a:gd name="connsiteY0" fmla="*/ 0 h 2517751"/>
              <a:gd name="connsiteX1" fmla="*/ 1463465 w 1463465"/>
              <a:gd name="connsiteY1" fmla="*/ 1936472 h 2517751"/>
              <a:gd name="connsiteX2" fmla="*/ 1463465 w 1463465"/>
              <a:gd name="connsiteY2" fmla="*/ 2517751 h 2517751"/>
              <a:gd name="connsiteX3" fmla="*/ 0 w 1463465"/>
              <a:gd name="connsiteY3" fmla="*/ 1324869 h 2517751"/>
              <a:gd name="connsiteX4" fmla="*/ 9315 w 1463465"/>
              <a:gd name="connsiteY4" fmla="*/ 0 h 2517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3465" h="2517751">
                <a:moveTo>
                  <a:pt x="9315" y="0"/>
                </a:moveTo>
                <a:lnTo>
                  <a:pt x="1463465" y="1936472"/>
                </a:lnTo>
                <a:lnTo>
                  <a:pt x="1463465" y="2517751"/>
                </a:lnTo>
                <a:lnTo>
                  <a:pt x="0" y="1324869"/>
                </a:lnTo>
                <a:lnTo>
                  <a:pt x="9315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iśļ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444C131-C1AA-4501-A4E2-8BA50B218749}"/>
              </a:ext>
            </a:extLst>
          </p:cNvPr>
          <p:cNvSpPr/>
          <p:nvPr/>
        </p:nvSpPr>
        <p:spPr bwMode="auto">
          <a:xfrm>
            <a:off x="7457597" y="2357568"/>
            <a:ext cx="285877" cy="294953"/>
          </a:xfrm>
          <a:custGeom>
            <a:avLst/>
            <a:gdLst>
              <a:gd name="T0" fmla="*/ 614 w 834"/>
              <a:gd name="T1" fmla="*/ 393 h 862"/>
              <a:gd name="T2" fmla="*/ 548 w 834"/>
              <a:gd name="T3" fmla="*/ 370 h 862"/>
              <a:gd name="T4" fmla="*/ 551 w 834"/>
              <a:gd name="T5" fmla="*/ 312 h 862"/>
              <a:gd name="T6" fmla="*/ 627 w 834"/>
              <a:gd name="T7" fmla="*/ 313 h 862"/>
              <a:gd name="T8" fmla="*/ 615 w 834"/>
              <a:gd name="T9" fmla="*/ 345 h 862"/>
              <a:gd name="T10" fmla="*/ 587 w 834"/>
              <a:gd name="T11" fmla="*/ 324 h 862"/>
              <a:gd name="T12" fmla="*/ 563 w 834"/>
              <a:gd name="T13" fmla="*/ 342 h 862"/>
              <a:gd name="T14" fmla="*/ 596 w 834"/>
              <a:gd name="T15" fmla="*/ 359 h 862"/>
              <a:gd name="T16" fmla="*/ 646 w 834"/>
              <a:gd name="T17" fmla="*/ 402 h 862"/>
              <a:gd name="T18" fmla="*/ 590 w 834"/>
              <a:gd name="T19" fmla="*/ 444 h 862"/>
              <a:gd name="T20" fmla="*/ 534 w 834"/>
              <a:gd name="T21" fmla="*/ 398 h 862"/>
              <a:gd name="T22" fmla="*/ 570 w 834"/>
              <a:gd name="T23" fmla="*/ 415 h 862"/>
              <a:gd name="T24" fmla="*/ 612 w 834"/>
              <a:gd name="T25" fmla="*/ 416 h 862"/>
              <a:gd name="T26" fmla="*/ 403 w 834"/>
              <a:gd name="T27" fmla="*/ 440 h 862"/>
              <a:gd name="T28" fmla="*/ 437 w 834"/>
              <a:gd name="T29" fmla="*/ 333 h 862"/>
              <a:gd name="T30" fmla="*/ 473 w 834"/>
              <a:gd name="T31" fmla="*/ 440 h 862"/>
              <a:gd name="T32" fmla="*/ 524 w 834"/>
              <a:gd name="T33" fmla="*/ 304 h 862"/>
              <a:gd name="T34" fmla="*/ 496 w 834"/>
              <a:gd name="T35" fmla="*/ 304 h 862"/>
              <a:gd name="T36" fmla="*/ 473 w 834"/>
              <a:gd name="T37" fmla="*/ 403 h 862"/>
              <a:gd name="T38" fmla="*/ 438 w 834"/>
              <a:gd name="T39" fmla="*/ 304 h 862"/>
              <a:gd name="T40" fmla="*/ 404 w 834"/>
              <a:gd name="T41" fmla="*/ 404 h 862"/>
              <a:gd name="T42" fmla="*/ 366 w 834"/>
              <a:gd name="T43" fmla="*/ 304 h 862"/>
              <a:gd name="T44" fmla="*/ 389 w 834"/>
              <a:gd name="T45" fmla="*/ 440 h 862"/>
              <a:gd name="T46" fmla="*/ 340 w 834"/>
              <a:gd name="T47" fmla="*/ 428 h 862"/>
              <a:gd name="T48" fmla="*/ 265 w 834"/>
              <a:gd name="T49" fmla="*/ 416 h 862"/>
              <a:gd name="T50" fmla="*/ 331 w 834"/>
              <a:gd name="T51" fmla="*/ 381 h 862"/>
              <a:gd name="T52" fmla="*/ 331 w 834"/>
              <a:gd name="T53" fmla="*/ 357 h 862"/>
              <a:gd name="T54" fmla="*/ 265 w 834"/>
              <a:gd name="T55" fmla="*/ 328 h 862"/>
              <a:gd name="T56" fmla="*/ 336 w 834"/>
              <a:gd name="T57" fmla="*/ 316 h 862"/>
              <a:gd name="T58" fmla="*/ 236 w 834"/>
              <a:gd name="T59" fmla="*/ 304 h 862"/>
              <a:gd name="T60" fmla="*/ 340 w 834"/>
              <a:gd name="T61" fmla="*/ 440 h 862"/>
              <a:gd name="T62" fmla="*/ 340 w 834"/>
              <a:gd name="T63" fmla="*/ 428 h 862"/>
              <a:gd name="T64" fmla="*/ 98 w 834"/>
              <a:gd name="T65" fmla="*/ 440 h 862"/>
              <a:gd name="T66" fmla="*/ 125 w 834"/>
              <a:gd name="T67" fmla="*/ 440 h 862"/>
              <a:gd name="T68" fmla="*/ 181 w 834"/>
              <a:gd name="T69" fmla="*/ 440 h 862"/>
              <a:gd name="T70" fmla="*/ 209 w 834"/>
              <a:gd name="T71" fmla="*/ 440 h 862"/>
              <a:gd name="T72" fmla="*/ 196 w 834"/>
              <a:gd name="T73" fmla="*/ 304 h 862"/>
              <a:gd name="T74" fmla="*/ 182 w 834"/>
              <a:gd name="T75" fmla="*/ 400 h 862"/>
              <a:gd name="T76" fmla="*/ 113 w 834"/>
              <a:gd name="T77" fmla="*/ 304 h 862"/>
              <a:gd name="T78" fmla="*/ 834 w 834"/>
              <a:gd name="T79" fmla="*/ 0 h 862"/>
              <a:gd name="T80" fmla="*/ 743 w 834"/>
              <a:gd name="T81" fmla="*/ 555 h 862"/>
              <a:gd name="T82" fmla="*/ 551 w 834"/>
              <a:gd name="T83" fmla="*/ 643 h 862"/>
              <a:gd name="T84" fmla="*/ 420 w 834"/>
              <a:gd name="T85" fmla="*/ 772 h 862"/>
              <a:gd name="T86" fmla="*/ 329 w 834"/>
              <a:gd name="T87" fmla="*/ 643 h 862"/>
              <a:gd name="T88" fmla="*/ 0 w 834"/>
              <a:gd name="T89" fmla="*/ 88 h 862"/>
              <a:gd name="T90" fmla="*/ 91 w 834"/>
              <a:gd name="T91" fmla="*/ 0 h 862"/>
              <a:gd name="T92" fmla="*/ 707 w 834"/>
              <a:gd name="T93" fmla="*/ 125 h 862"/>
              <a:gd name="T94" fmla="*/ 109 w 834"/>
              <a:gd name="T95" fmla="*/ 125 h 862"/>
              <a:gd name="T96" fmla="*/ 37 w 834"/>
              <a:gd name="T97" fmla="*/ 125 h 862"/>
              <a:gd name="T98" fmla="*/ 366 w 834"/>
              <a:gd name="T99" fmla="*/ 606 h 862"/>
              <a:gd name="T100" fmla="*/ 420 w 834"/>
              <a:gd name="T101" fmla="*/ 720 h 862"/>
              <a:gd name="T102" fmla="*/ 456 w 834"/>
              <a:gd name="T103" fmla="*/ 683 h 862"/>
              <a:gd name="T104" fmla="*/ 536 w 834"/>
              <a:gd name="T105" fmla="*/ 606 h 862"/>
              <a:gd name="T106" fmla="*/ 587 w 834"/>
              <a:gd name="T107" fmla="*/ 606 h 862"/>
              <a:gd name="T108" fmla="*/ 707 w 834"/>
              <a:gd name="T109" fmla="*/ 554 h 862"/>
              <a:gd name="T110" fmla="*/ 707 w 834"/>
              <a:gd name="T111" fmla="*/ 518 h 862"/>
              <a:gd name="T112" fmla="*/ 707 w 834"/>
              <a:gd name="T113" fmla="*/ 125 h 862"/>
              <a:gd name="T114" fmla="*/ 127 w 834"/>
              <a:gd name="T115" fmla="*/ 37 h 862"/>
              <a:gd name="T116" fmla="*/ 743 w 834"/>
              <a:gd name="T117" fmla="*/ 88 h 862"/>
              <a:gd name="T118" fmla="*/ 798 w 834"/>
              <a:gd name="T119" fmla="*/ 518 h 862"/>
              <a:gd name="T120" fmla="*/ 798 w 834"/>
              <a:gd name="T121" fmla="*/ 37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34" h="862">
                <a:moveTo>
                  <a:pt x="619" y="404"/>
                </a:moveTo>
                <a:cubicBezTo>
                  <a:pt x="619" y="399"/>
                  <a:pt x="617" y="395"/>
                  <a:pt x="614" y="393"/>
                </a:cubicBezTo>
                <a:cubicBezTo>
                  <a:pt x="610" y="390"/>
                  <a:pt x="603" y="388"/>
                  <a:pt x="591" y="385"/>
                </a:cubicBezTo>
                <a:cubicBezTo>
                  <a:pt x="569" y="380"/>
                  <a:pt x="555" y="375"/>
                  <a:pt x="548" y="370"/>
                </a:cubicBezTo>
                <a:cubicBezTo>
                  <a:pt x="540" y="364"/>
                  <a:pt x="537" y="355"/>
                  <a:pt x="537" y="344"/>
                </a:cubicBezTo>
                <a:cubicBezTo>
                  <a:pt x="537" y="330"/>
                  <a:pt x="541" y="320"/>
                  <a:pt x="551" y="312"/>
                </a:cubicBezTo>
                <a:cubicBezTo>
                  <a:pt x="561" y="304"/>
                  <a:pt x="573" y="300"/>
                  <a:pt x="590" y="300"/>
                </a:cubicBezTo>
                <a:cubicBezTo>
                  <a:pt x="605" y="300"/>
                  <a:pt x="617" y="305"/>
                  <a:pt x="627" y="313"/>
                </a:cubicBezTo>
                <a:cubicBezTo>
                  <a:pt x="637" y="321"/>
                  <a:pt x="642" y="331"/>
                  <a:pt x="643" y="345"/>
                </a:cubicBezTo>
                <a:lnTo>
                  <a:pt x="615" y="345"/>
                </a:lnTo>
                <a:cubicBezTo>
                  <a:pt x="615" y="339"/>
                  <a:pt x="612" y="333"/>
                  <a:pt x="607" y="330"/>
                </a:cubicBezTo>
                <a:cubicBezTo>
                  <a:pt x="601" y="326"/>
                  <a:pt x="595" y="324"/>
                  <a:pt x="587" y="324"/>
                </a:cubicBezTo>
                <a:cubicBezTo>
                  <a:pt x="579" y="324"/>
                  <a:pt x="574" y="325"/>
                  <a:pt x="570" y="329"/>
                </a:cubicBezTo>
                <a:cubicBezTo>
                  <a:pt x="565" y="332"/>
                  <a:pt x="563" y="336"/>
                  <a:pt x="563" y="342"/>
                </a:cubicBezTo>
                <a:cubicBezTo>
                  <a:pt x="563" y="346"/>
                  <a:pt x="566" y="349"/>
                  <a:pt x="570" y="351"/>
                </a:cubicBezTo>
                <a:cubicBezTo>
                  <a:pt x="574" y="354"/>
                  <a:pt x="583" y="356"/>
                  <a:pt x="596" y="359"/>
                </a:cubicBezTo>
                <a:cubicBezTo>
                  <a:pt x="616" y="364"/>
                  <a:pt x="630" y="369"/>
                  <a:pt x="636" y="375"/>
                </a:cubicBezTo>
                <a:cubicBezTo>
                  <a:pt x="643" y="380"/>
                  <a:pt x="646" y="390"/>
                  <a:pt x="646" y="402"/>
                </a:cubicBezTo>
                <a:cubicBezTo>
                  <a:pt x="646" y="415"/>
                  <a:pt x="641" y="425"/>
                  <a:pt x="631" y="433"/>
                </a:cubicBezTo>
                <a:cubicBezTo>
                  <a:pt x="621" y="440"/>
                  <a:pt x="607" y="444"/>
                  <a:pt x="590" y="444"/>
                </a:cubicBezTo>
                <a:cubicBezTo>
                  <a:pt x="573" y="444"/>
                  <a:pt x="560" y="440"/>
                  <a:pt x="550" y="432"/>
                </a:cubicBezTo>
                <a:cubicBezTo>
                  <a:pt x="540" y="424"/>
                  <a:pt x="535" y="413"/>
                  <a:pt x="534" y="398"/>
                </a:cubicBezTo>
                <a:lnTo>
                  <a:pt x="562" y="398"/>
                </a:lnTo>
                <a:cubicBezTo>
                  <a:pt x="562" y="405"/>
                  <a:pt x="565" y="411"/>
                  <a:pt x="570" y="415"/>
                </a:cubicBezTo>
                <a:cubicBezTo>
                  <a:pt x="575" y="419"/>
                  <a:pt x="581" y="421"/>
                  <a:pt x="590" y="421"/>
                </a:cubicBezTo>
                <a:cubicBezTo>
                  <a:pt x="599" y="421"/>
                  <a:pt x="606" y="419"/>
                  <a:pt x="612" y="416"/>
                </a:cubicBezTo>
                <a:cubicBezTo>
                  <a:pt x="617" y="413"/>
                  <a:pt x="619" y="409"/>
                  <a:pt x="619" y="404"/>
                </a:cubicBezTo>
                <a:close/>
                <a:moveTo>
                  <a:pt x="403" y="440"/>
                </a:moveTo>
                <a:lnTo>
                  <a:pt x="416" y="440"/>
                </a:lnTo>
                <a:lnTo>
                  <a:pt x="437" y="333"/>
                </a:lnTo>
                <a:lnTo>
                  <a:pt x="459" y="440"/>
                </a:lnTo>
                <a:lnTo>
                  <a:pt x="473" y="440"/>
                </a:lnTo>
                <a:lnTo>
                  <a:pt x="487" y="440"/>
                </a:lnTo>
                <a:lnTo>
                  <a:pt x="524" y="304"/>
                </a:lnTo>
                <a:lnTo>
                  <a:pt x="510" y="304"/>
                </a:lnTo>
                <a:lnTo>
                  <a:pt x="496" y="304"/>
                </a:lnTo>
                <a:lnTo>
                  <a:pt x="473" y="403"/>
                </a:lnTo>
                <a:lnTo>
                  <a:pt x="473" y="403"/>
                </a:lnTo>
                <a:lnTo>
                  <a:pt x="453" y="304"/>
                </a:lnTo>
                <a:lnTo>
                  <a:pt x="438" y="304"/>
                </a:lnTo>
                <a:lnTo>
                  <a:pt x="423" y="304"/>
                </a:lnTo>
                <a:lnTo>
                  <a:pt x="404" y="404"/>
                </a:lnTo>
                <a:lnTo>
                  <a:pt x="381" y="304"/>
                </a:lnTo>
                <a:lnTo>
                  <a:pt x="366" y="304"/>
                </a:lnTo>
                <a:lnTo>
                  <a:pt x="351" y="304"/>
                </a:lnTo>
                <a:lnTo>
                  <a:pt x="389" y="440"/>
                </a:lnTo>
                <a:lnTo>
                  <a:pt x="403" y="440"/>
                </a:lnTo>
                <a:close/>
                <a:moveTo>
                  <a:pt x="340" y="428"/>
                </a:moveTo>
                <a:lnTo>
                  <a:pt x="340" y="416"/>
                </a:lnTo>
                <a:lnTo>
                  <a:pt x="265" y="416"/>
                </a:lnTo>
                <a:lnTo>
                  <a:pt x="265" y="381"/>
                </a:lnTo>
                <a:lnTo>
                  <a:pt x="331" y="381"/>
                </a:lnTo>
                <a:lnTo>
                  <a:pt x="331" y="369"/>
                </a:lnTo>
                <a:lnTo>
                  <a:pt x="331" y="357"/>
                </a:lnTo>
                <a:lnTo>
                  <a:pt x="265" y="357"/>
                </a:lnTo>
                <a:lnTo>
                  <a:pt x="265" y="328"/>
                </a:lnTo>
                <a:lnTo>
                  <a:pt x="336" y="328"/>
                </a:lnTo>
                <a:lnTo>
                  <a:pt x="336" y="316"/>
                </a:lnTo>
                <a:lnTo>
                  <a:pt x="336" y="304"/>
                </a:lnTo>
                <a:lnTo>
                  <a:pt x="236" y="304"/>
                </a:lnTo>
                <a:lnTo>
                  <a:pt x="236" y="440"/>
                </a:lnTo>
                <a:lnTo>
                  <a:pt x="340" y="440"/>
                </a:lnTo>
                <a:lnTo>
                  <a:pt x="340" y="428"/>
                </a:lnTo>
                <a:lnTo>
                  <a:pt x="340" y="428"/>
                </a:lnTo>
                <a:close/>
                <a:moveTo>
                  <a:pt x="98" y="304"/>
                </a:moveTo>
                <a:lnTo>
                  <a:pt x="98" y="440"/>
                </a:lnTo>
                <a:lnTo>
                  <a:pt x="111" y="440"/>
                </a:lnTo>
                <a:lnTo>
                  <a:pt x="125" y="440"/>
                </a:lnTo>
                <a:lnTo>
                  <a:pt x="125" y="342"/>
                </a:lnTo>
                <a:lnTo>
                  <a:pt x="181" y="440"/>
                </a:lnTo>
                <a:lnTo>
                  <a:pt x="195" y="440"/>
                </a:lnTo>
                <a:lnTo>
                  <a:pt x="209" y="440"/>
                </a:lnTo>
                <a:lnTo>
                  <a:pt x="209" y="304"/>
                </a:lnTo>
                <a:lnTo>
                  <a:pt x="196" y="304"/>
                </a:lnTo>
                <a:lnTo>
                  <a:pt x="182" y="304"/>
                </a:lnTo>
                <a:lnTo>
                  <a:pt x="182" y="400"/>
                </a:lnTo>
                <a:lnTo>
                  <a:pt x="128" y="304"/>
                </a:lnTo>
                <a:lnTo>
                  <a:pt x="113" y="304"/>
                </a:lnTo>
                <a:lnTo>
                  <a:pt x="98" y="304"/>
                </a:lnTo>
                <a:close/>
                <a:moveTo>
                  <a:pt x="834" y="0"/>
                </a:moveTo>
                <a:lnTo>
                  <a:pt x="834" y="555"/>
                </a:lnTo>
                <a:lnTo>
                  <a:pt x="743" y="555"/>
                </a:lnTo>
                <a:lnTo>
                  <a:pt x="743" y="643"/>
                </a:lnTo>
                <a:lnTo>
                  <a:pt x="551" y="643"/>
                </a:lnTo>
                <a:lnTo>
                  <a:pt x="420" y="774"/>
                </a:lnTo>
                <a:lnTo>
                  <a:pt x="420" y="772"/>
                </a:lnTo>
                <a:lnTo>
                  <a:pt x="329" y="862"/>
                </a:lnTo>
                <a:lnTo>
                  <a:pt x="329" y="643"/>
                </a:lnTo>
                <a:lnTo>
                  <a:pt x="0" y="643"/>
                </a:lnTo>
                <a:lnTo>
                  <a:pt x="0" y="88"/>
                </a:lnTo>
                <a:lnTo>
                  <a:pt x="91" y="88"/>
                </a:lnTo>
                <a:lnTo>
                  <a:pt x="91" y="0"/>
                </a:lnTo>
                <a:lnTo>
                  <a:pt x="834" y="0"/>
                </a:lnTo>
                <a:close/>
                <a:moveTo>
                  <a:pt x="707" y="125"/>
                </a:moveTo>
                <a:lnTo>
                  <a:pt x="127" y="125"/>
                </a:lnTo>
                <a:lnTo>
                  <a:pt x="109" y="125"/>
                </a:lnTo>
                <a:lnTo>
                  <a:pt x="91" y="125"/>
                </a:lnTo>
                <a:lnTo>
                  <a:pt x="37" y="125"/>
                </a:lnTo>
                <a:lnTo>
                  <a:pt x="37" y="606"/>
                </a:lnTo>
                <a:lnTo>
                  <a:pt x="366" y="606"/>
                </a:lnTo>
                <a:lnTo>
                  <a:pt x="366" y="774"/>
                </a:lnTo>
                <a:lnTo>
                  <a:pt x="420" y="720"/>
                </a:lnTo>
                <a:lnTo>
                  <a:pt x="438" y="702"/>
                </a:lnTo>
                <a:lnTo>
                  <a:pt x="456" y="683"/>
                </a:lnTo>
                <a:lnTo>
                  <a:pt x="533" y="606"/>
                </a:lnTo>
                <a:lnTo>
                  <a:pt x="536" y="606"/>
                </a:lnTo>
                <a:lnTo>
                  <a:pt x="561" y="606"/>
                </a:lnTo>
                <a:lnTo>
                  <a:pt x="587" y="606"/>
                </a:lnTo>
                <a:lnTo>
                  <a:pt x="707" y="606"/>
                </a:lnTo>
                <a:lnTo>
                  <a:pt x="707" y="554"/>
                </a:lnTo>
                <a:lnTo>
                  <a:pt x="707" y="536"/>
                </a:lnTo>
                <a:lnTo>
                  <a:pt x="707" y="518"/>
                </a:lnTo>
                <a:lnTo>
                  <a:pt x="707" y="125"/>
                </a:lnTo>
                <a:lnTo>
                  <a:pt x="707" y="125"/>
                </a:lnTo>
                <a:close/>
                <a:moveTo>
                  <a:pt x="798" y="37"/>
                </a:moveTo>
                <a:lnTo>
                  <a:pt x="127" y="37"/>
                </a:lnTo>
                <a:lnTo>
                  <a:pt x="127" y="88"/>
                </a:lnTo>
                <a:lnTo>
                  <a:pt x="743" y="88"/>
                </a:lnTo>
                <a:lnTo>
                  <a:pt x="743" y="518"/>
                </a:lnTo>
                <a:lnTo>
                  <a:pt x="798" y="518"/>
                </a:lnTo>
                <a:lnTo>
                  <a:pt x="798" y="37"/>
                </a:lnTo>
                <a:lnTo>
                  <a:pt x="798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is1ï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6BB5DE0-8C3C-40A7-AAC0-AF74E7DB9736}"/>
              </a:ext>
            </a:extLst>
          </p:cNvPr>
          <p:cNvSpPr/>
          <p:nvPr/>
        </p:nvSpPr>
        <p:spPr bwMode="auto">
          <a:xfrm>
            <a:off x="4434287" y="2379728"/>
            <a:ext cx="369813" cy="266870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îšľ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22087AC-49C6-4BF4-82B8-5E598582C397}"/>
              </a:ext>
            </a:extLst>
          </p:cNvPr>
          <p:cNvSpPr/>
          <p:nvPr/>
        </p:nvSpPr>
        <p:spPr bwMode="auto">
          <a:xfrm>
            <a:off x="7442117" y="4456599"/>
            <a:ext cx="316837" cy="316420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íṥḷí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B08B0C9-DAFB-40A5-B799-25F2D33F319C}"/>
              </a:ext>
            </a:extLst>
          </p:cNvPr>
          <p:cNvSpPr/>
          <p:nvPr/>
        </p:nvSpPr>
        <p:spPr bwMode="auto">
          <a:xfrm>
            <a:off x="4445491" y="4479781"/>
            <a:ext cx="347403" cy="301939"/>
          </a:xfrm>
          <a:custGeom>
            <a:avLst/>
            <a:gdLst>
              <a:gd name="connsiteX0" fmla="*/ 427885 w 601094"/>
              <a:gd name="connsiteY0" fmla="*/ 274980 h 522431"/>
              <a:gd name="connsiteX1" fmla="*/ 432269 w 601094"/>
              <a:gd name="connsiteY1" fmla="*/ 321660 h 522431"/>
              <a:gd name="connsiteX2" fmla="*/ 431295 w 601094"/>
              <a:gd name="connsiteY2" fmla="*/ 429121 h 522431"/>
              <a:gd name="connsiteX3" fmla="*/ 453455 w 601094"/>
              <a:gd name="connsiteY3" fmla="*/ 417208 h 522431"/>
              <a:gd name="connsiteX4" fmla="*/ 448585 w 601094"/>
              <a:gd name="connsiteY4" fmla="*/ 349619 h 522431"/>
              <a:gd name="connsiteX5" fmla="*/ 448585 w 601094"/>
              <a:gd name="connsiteY5" fmla="*/ 301238 h 522431"/>
              <a:gd name="connsiteX6" fmla="*/ 427885 w 601094"/>
              <a:gd name="connsiteY6" fmla="*/ 274980 h 522431"/>
              <a:gd name="connsiteX7" fmla="*/ 352921 w 601094"/>
              <a:gd name="connsiteY7" fmla="*/ 272822 h 522431"/>
              <a:gd name="connsiteX8" fmla="*/ 354868 w 601094"/>
              <a:gd name="connsiteY8" fmla="*/ 371774 h 522431"/>
              <a:gd name="connsiteX9" fmla="*/ 351947 w 601094"/>
              <a:gd name="connsiteY9" fmla="*/ 423317 h 522431"/>
              <a:gd name="connsiteX10" fmla="*/ 378481 w 601094"/>
              <a:gd name="connsiteY10" fmla="*/ 441065 h 522431"/>
              <a:gd name="connsiteX11" fmla="*/ 386514 w 601094"/>
              <a:gd name="connsiteY11" fmla="*/ 411647 h 522431"/>
              <a:gd name="connsiteX12" fmla="*/ 385297 w 601094"/>
              <a:gd name="connsiteY12" fmla="*/ 362535 h 522431"/>
              <a:gd name="connsiteX13" fmla="*/ 388461 w 601094"/>
              <a:gd name="connsiteY13" fmla="*/ 301511 h 522431"/>
              <a:gd name="connsiteX14" fmla="*/ 356816 w 601094"/>
              <a:gd name="connsiteY14" fmla="*/ 273795 h 522431"/>
              <a:gd name="connsiteX15" fmla="*/ 352921 w 601094"/>
              <a:gd name="connsiteY15" fmla="*/ 272822 h 522431"/>
              <a:gd name="connsiteX16" fmla="*/ 276425 w 601094"/>
              <a:gd name="connsiteY16" fmla="*/ 271096 h 522431"/>
              <a:gd name="connsiteX17" fmla="*/ 279350 w 601094"/>
              <a:gd name="connsiteY17" fmla="*/ 382676 h 522431"/>
              <a:gd name="connsiteX18" fmla="*/ 278131 w 601094"/>
              <a:gd name="connsiteY18" fmla="*/ 427892 h 522431"/>
              <a:gd name="connsiteX19" fmla="*/ 302017 w 601094"/>
              <a:gd name="connsiteY19" fmla="*/ 447096 h 522431"/>
              <a:gd name="connsiteX20" fmla="*/ 308841 w 601094"/>
              <a:gd name="connsiteY20" fmla="*/ 393859 h 522431"/>
              <a:gd name="connsiteX21" fmla="*/ 309816 w 601094"/>
              <a:gd name="connsiteY21" fmla="*/ 321660 h 522431"/>
              <a:gd name="connsiteX22" fmla="*/ 313472 w 601094"/>
              <a:gd name="connsiteY22" fmla="*/ 278875 h 522431"/>
              <a:gd name="connsiteX23" fmla="*/ 281787 w 601094"/>
              <a:gd name="connsiteY23" fmla="*/ 273041 h 522431"/>
              <a:gd name="connsiteX24" fmla="*/ 276425 w 601094"/>
              <a:gd name="connsiteY24" fmla="*/ 271096 h 522431"/>
              <a:gd name="connsiteX25" fmla="*/ 207982 w 601094"/>
              <a:gd name="connsiteY25" fmla="*/ 270139 h 522431"/>
              <a:gd name="connsiteX26" fmla="*/ 212122 w 601094"/>
              <a:gd name="connsiteY26" fmla="*/ 371024 h 522431"/>
              <a:gd name="connsiteX27" fmla="*/ 213826 w 601094"/>
              <a:gd name="connsiteY27" fmla="*/ 428880 h 522431"/>
              <a:gd name="connsiteX28" fmla="*/ 219427 w 601094"/>
              <a:gd name="connsiteY28" fmla="*/ 447842 h 522431"/>
              <a:gd name="connsiteX29" fmla="*/ 237689 w 601094"/>
              <a:gd name="connsiteY29" fmla="*/ 443709 h 522431"/>
              <a:gd name="connsiteX30" fmla="*/ 236472 w 601094"/>
              <a:gd name="connsiteY30" fmla="*/ 345013 h 522431"/>
              <a:gd name="connsiteX31" fmla="*/ 237446 w 601094"/>
              <a:gd name="connsiteY31" fmla="*/ 302228 h 522431"/>
              <a:gd name="connsiteX32" fmla="*/ 213339 w 601094"/>
              <a:gd name="connsiteY32" fmla="*/ 272570 h 522431"/>
              <a:gd name="connsiteX33" fmla="*/ 207982 w 601094"/>
              <a:gd name="connsiteY33" fmla="*/ 270139 h 522431"/>
              <a:gd name="connsiteX34" fmla="*/ 167332 w 601094"/>
              <a:gd name="connsiteY34" fmla="*/ 268198 h 522431"/>
              <a:gd name="connsiteX35" fmla="*/ 141519 w 601094"/>
              <a:gd name="connsiteY35" fmla="*/ 270872 h 522431"/>
              <a:gd name="connsiteX36" fmla="*/ 136893 w 601094"/>
              <a:gd name="connsiteY36" fmla="*/ 269657 h 522431"/>
              <a:gd name="connsiteX37" fmla="*/ 141032 w 601094"/>
              <a:gd name="connsiteY37" fmla="*/ 391464 h 522431"/>
              <a:gd name="connsiteX38" fmla="*/ 138354 w 601094"/>
              <a:gd name="connsiteY38" fmla="*/ 445924 h 522431"/>
              <a:gd name="connsiteX39" fmla="*/ 167332 w 601094"/>
              <a:gd name="connsiteY39" fmla="*/ 431823 h 522431"/>
              <a:gd name="connsiteX40" fmla="*/ 168793 w 601094"/>
              <a:gd name="connsiteY40" fmla="*/ 322172 h 522431"/>
              <a:gd name="connsiteX41" fmla="*/ 167332 w 601094"/>
              <a:gd name="connsiteY41" fmla="*/ 268198 h 522431"/>
              <a:gd name="connsiteX42" fmla="*/ 424963 w 601094"/>
              <a:gd name="connsiteY42" fmla="*/ 258205 h 522431"/>
              <a:gd name="connsiteX43" fmla="*/ 470015 w 601094"/>
              <a:gd name="connsiteY43" fmla="*/ 309504 h 522431"/>
              <a:gd name="connsiteX44" fmla="*/ 468797 w 601094"/>
              <a:gd name="connsiteY44" fmla="*/ 403836 h 522431"/>
              <a:gd name="connsiteX45" fmla="*/ 467336 w 601094"/>
              <a:gd name="connsiteY45" fmla="*/ 447112 h 522431"/>
              <a:gd name="connsiteX46" fmla="*/ 417658 w 601094"/>
              <a:gd name="connsiteY46" fmla="*/ 434469 h 522431"/>
              <a:gd name="connsiteX47" fmla="*/ 418632 w 601094"/>
              <a:gd name="connsiteY47" fmla="*/ 335761 h 522431"/>
              <a:gd name="connsiteX48" fmla="*/ 415222 w 601094"/>
              <a:gd name="connsiteY48" fmla="*/ 267687 h 522431"/>
              <a:gd name="connsiteX49" fmla="*/ 419362 w 601094"/>
              <a:gd name="connsiteY49" fmla="*/ 262824 h 522431"/>
              <a:gd name="connsiteX50" fmla="*/ 424963 w 601094"/>
              <a:gd name="connsiteY50" fmla="*/ 258205 h 522431"/>
              <a:gd name="connsiteX51" fmla="*/ 356816 w 601094"/>
              <a:gd name="connsiteY51" fmla="*/ 257749 h 522431"/>
              <a:gd name="connsiteX52" fmla="*/ 392356 w 601094"/>
              <a:gd name="connsiteY52" fmla="*/ 258478 h 522431"/>
              <a:gd name="connsiteX53" fmla="*/ 398685 w 601094"/>
              <a:gd name="connsiteY53" fmla="*/ 263340 h 522431"/>
              <a:gd name="connsiteX54" fmla="*/ 400876 w 601094"/>
              <a:gd name="connsiteY54" fmla="*/ 423803 h 522431"/>
              <a:gd name="connsiteX55" fmla="*/ 366066 w 601094"/>
              <a:gd name="connsiteY55" fmla="*/ 455652 h 522431"/>
              <a:gd name="connsiteX56" fmla="*/ 340019 w 601094"/>
              <a:gd name="connsiteY56" fmla="*/ 412133 h 522431"/>
              <a:gd name="connsiteX57" fmla="*/ 344401 w 601094"/>
              <a:gd name="connsiteY57" fmla="*/ 260909 h 522431"/>
              <a:gd name="connsiteX58" fmla="*/ 352434 w 601094"/>
              <a:gd name="connsiteY58" fmla="*/ 258964 h 522431"/>
              <a:gd name="connsiteX59" fmla="*/ 356816 w 601094"/>
              <a:gd name="connsiteY59" fmla="*/ 257749 h 522431"/>
              <a:gd name="connsiteX60" fmla="*/ 213339 w 601094"/>
              <a:gd name="connsiteY60" fmla="*/ 256040 h 522431"/>
              <a:gd name="connsiteX61" fmla="*/ 252787 w 601094"/>
              <a:gd name="connsiteY61" fmla="*/ 302228 h 522431"/>
              <a:gd name="connsiteX62" fmla="*/ 250595 w 601094"/>
              <a:gd name="connsiteY62" fmla="*/ 454405 h 522431"/>
              <a:gd name="connsiteX63" fmla="*/ 243290 w 601094"/>
              <a:gd name="connsiteY63" fmla="*/ 461455 h 522431"/>
              <a:gd name="connsiteX64" fmla="*/ 207738 w 601094"/>
              <a:gd name="connsiteY64" fmla="*/ 461455 h 522431"/>
              <a:gd name="connsiteX65" fmla="*/ 201164 w 601094"/>
              <a:gd name="connsiteY65" fmla="*/ 454891 h 522431"/>
              <a:gd name="connsiteX66" fmla="*/ 199459 w 601094"/>
              <a:gd name="connsiteY66" fmla="*/ 342825 h 522431"/>
              <a:gd name="connsiteX67" fmla="*/ 198972 w 601094"/>
              <a:gd name="connsiteY67" fmla="*/ 265277 h 522431"/>
              <a:gd name="connsiteX68" fmla="*/ 205790 w 601094"/>
              <a:gd name="connsiteY68" fmla="*/ 262360 h 522431"/>
              <a:gd name="connsiteX69" fmla="*/ 213339 w 601094"/>
              <a:gd name="connsiteY69" fmla="*/ 256040 h 522431"/>
              <a:gd name="connsiteX70" fmla="*/ 281787 w 601094"/>
              <a:gd name="connsiteY70" fmla="*/ 255781 h 522431"/>
              <a:gd name="connsiteX71" fmla="*/ 327608 w 601094"/>
              <a:gd name="connsiteY71" fmla="*/ 286897 h 522431"/>
              <a:gd name="connsiteX72" fmla="*/ 323708 w 601094"/>
              <a:gd name="connsiteY72" fmla="*/ 451472 h 522431"/>
              <a:gd name="connsiteX73" fmla="*/ 316884 w 601094"/>
              <a:gd name="connsiteY73" fmla="*/ 458279 h 522431"/>
              <a:gd name="connsiteX74" fmla="*/ 262533 w 601094"/>
              <a:gd name="connsiteY74" fmla="*/ 435914 h 522431"/>
              <a:gd name="connsiteX75" fmla="*/ 267895 w 601094"/>
              <a:gd name="connsiteY75" fmla="*/ 264289 h 522431"/>
              <a:gd name="connsiteX76" fmla="*/ 273744 w 601094"/>
              <a:gd name="connsiteY76" fmla="*/ 262831 h 522431"/>
              <a:gd name="connsiteX77" fmla="*/ 281787 w 601094"/>
              <a:gd name="connsiteY77" fmla="*/ 255781 h 522431"/>
              <a:gd name="connsiteX78" fmla="*/ 163192 w 601094"/>
              <a:gd name="connsiteY78" fmla="*/ 253367 h 522431"/>
              <a:gd name="connsiteX79" fmla="*/ 179751 w 601094"/>
              <a:gd name="connsiteY79" fmla="*/ 264794 h 522431"/>
              <a:gd name="connsiteX80" fmla="*/ 176829 w 601094"/>
              <a:gd name="connsiteY80" fmla="*/ 354508 h 522431"/>
              <a:gd name="connsiteX81" fmla="*/ 177073 w 601094"/>
              <a:gd name="connsiteY81" fmla="*/ 422341 h 522431"/>
              <a:gd name="connsiteX82" fmla="*/ 176099 w 601094"/>
              <a:gd name="connsiteY82" fmla="*/ 457108 h 522431"/>
              <a:gd name="connsiteX83" fmla="*/ 132996 w 601094"/>
              <a:gd name="connsiteY83" fmla="*/ 460755 h 522431"/>
              <a:gd name="connsiteX84" fmla="*/ 130074 w 601094"/>
              <a:gd name="connsiteY84" fmla="*/ 457838 h 522431"/>
              <a:gd name="connsiteX85" fmla="*/ 132266 w 601094"/>
              <a:gd name="connsiteY85" fmla="*/ 255312 h 522431"/>
              <a:gd name="connsiteX86" fmla="*/ 136406 w 601094"/>
              <a:gd name="connsiteY86" fmla="*/ 255798 h 522431"/>
              <a:gd name="connsiteX87" fmla="*/ 141519 w 601094"/>
              <a:gd name="connsiteY87" fmla="*/ 253610 h 522431"/>
              <a:gd name="connsiteX88" fmla="*/ 163192 w 601094"/>
              <a:gd name="connsiteY88" fmla="*/ 253367 h 522431"/>
              <a:gd name="connsiteX89" fmla="*/ 15157 w 601094"/>
              <a:gd name="connsiteY89" fmla="*/ 218612 h 522431"/>
              <a:gd name="connsiteX90" fmla="*/ 20027 w 601094"/>
              <a:gd name="connsiteY90" fmla="*/ 391686 h 522431"/>
              <a:gd name="connsiteX91" fmla="*/ 17592 w 601094"/>
              <a:gd name="connsiteY91" fmla="*/ 493293 h 522431"/>
              <a:gd name="connsiteX92" fmla="*/ 79445 w 601094"/>
              <a:gd name="connsiteY92" fmla="*/ 475791 h 522431"/>
              <a:gd name="connsiteX93" fmla="*/ 83585 w 601094"/>
              <a:gd name="connsiteY93" fmla="*/ 475548 h 522431"/>
              <a:gd name="connsiteX94" fmla="*/ 373855 w 601094"/>
              <a:gd name="connsiteY94" fmla="*/ 479438 h 522431"/>
              <a:gd name="connsiteX95" fmla="*/ 582061 w 601094"/>
              <a:gd name="connsiteY95" fmla="*/ 507149 h 522431"/>
              <a:gd name="connsiteX96" fmla="*/ 588879 w 601094"/>
              <a:gd name="connsiteY96" fmla="*/ 508607 h 522431"/>
              <a:gd name="connsiteX97" fmla="*/ 582791 w 601094"/>
              <a:gd name="connsiteY97" fmla="*/ 365433 h 522431"/>
              <a:gd name="connsiteX98" fmla="*/ 581817 w 601094"/>
              <a:gd name="connsiteY98" fmla="*/ 243893 h 522431"/>
              <a:gd name="connsiteX99" fmla="*/ 479541 w 601094"/>
              <a:gd name="connsiteY99" fmla="*/ 244622 h 522431"/>
              <a:gd name="connsiteX100" fmla="*/ 471505 w 601094"/>
              <a:gd name="connsiteY100" fmla="*/ 233683 h 522431"/>
              <a:gd name="connsiteX101" fmla="*/ 471992 w 601094"/>
              <a:gd name="connsiteY101" fmla="*/ 232711 h 522431"/>
              <a:gd name="connsiteX102" fmla="*/ 265734 w 601094"/>
              <a:gd name="connsiteY102" fmla="*/ 227849 h 522431"/>
              <a:gd name="connsiteX103" fmla="*/ 119138 w 601094"/>
              <a:gd name="connsiteY103" fmla="*/ 222988 h 522431"/>
              <a:gd name="connsiteX104" fmla="*/ 126200 w 601094"/>
              <a:gd name="connsiteY104" fmla="*/ 240003 h 522431"/>
              <a:gd name="connsiteX105" fmla="*/ 126687 w 601094"/>
              <a:gd name="connsiteY105" fmla="*/ 242920 h 522431"/>
              <a:gd name="connsiteX106" fmla="*/ 126200 w 601094"/>
              <a:gd name="connsiteY106" fmla="*/ 248268 h 522431"/>
              <a:gd name="connsiteX107" fmla="*/ 69461 w 601094"/>
              <a:gd name="connsiteY107" fmla="*/ 258721 h 522431"/>
              <a:gd name="connsiteX108" fmla="*/ 15157 w 601094"/>
              <a:gd name="connsiteY108" fmla="*/ 218612 h 522431"/>
              <a:gd name="connsiteX109" fmla="*/ 300922 w 601094"/>
              <a:gd name="connsiteY109" fmla="*/ 127898 h 522431"/>
              <a:gd name="connsiteX110" fmla="*/ 259890 w 601094"/>
              <a:gd name="connsiteY110" fmla="*/ 137666 h 522431"/>
              <a:gd name="connsiteX111" fmla="*/ 169546 w 601094"/>
              <a:gd name="connsiteY111" fmla="*/ 180449 h 522431"/>
              <a:gd name="connsiteX112" fmla="*/ 119138 w 601094"/>
              <a:gd name="connsiteY112" fmla="*/ 208160 h 522431"/>
              <a:gd name="connsiteX113" fmla="*/ 288868 w 601094"/>
              <a:gd name="connsiteY113" fmla="*/ 212292 h 522431"/>
              <a:gd name="connsiteX114" fmla="*/ 479541 w 601094"/>
              <a:gd name="connsiteY114" fmla="*/ 214966 h 522431"/>
              <a:gd name="connsiteX115" fmla="*/ 420367 w 601094"/>
              <a:gd name="connsiteY115" fmla="*/ 166593 h 522431"/>
              <a:gd name="connsiteX116" fmla="*/ 300922 w 601094"/>
              <a:gd name="connsiteY116" fmla="*/ 127898 h 522431"/>
              <a:gd name="connsiteX117" fmla="*/ 304940 w 601094"/>
              <a:gd name="connsiteY117" fmla="*/ 19043 h 522431"/>
              <a:gd name="connsiteX118" fmla="*/ 305671 w 601094"/>
              <a:gd name="connsiteY118" fmla="*/ 25606 h 522431"/>
              <a:gd name="connsiteX119" fmla="*/ 320282 w 601094"/>
              <a:gd name="connsiteY119" fmla="*/ 28766 h 522431"/>
              <a:gd name="connsiteX120" fmla="*/ 311271 w 601094"/>
              <a:gd name="connsiteY120" fmla="*/ 22932 h 522431"/>
              <a:gd name="connsiteX121" fmla="*/ 304940 w 601094"/>
              <a:gd name="connsiteY121" fmla="*/ 19043 h 522431"/>
              <a:gd name="connsiteX122" fmla="*/ 296417 w 601094"/>
              <a:gd name="connsiteY122" fmla="*/ 113 h 522431"/>
              <a:gd name="connsiteX123" fmla="*/ 302992 w 601094"/>
              <a:gd name="connsiteY123" fmla="*/ 4458 h 522431"/>
              <a:gd name="connsiteX124" fmla="*/ 302992 w 601094"/>
              <a:gd name="connsiteY124" fmla="*/ 4701 h 522431"/>
              <a:gd name="connsiteX125" fmla="*/ 323691 w 601094"/>
              <a:gd name="connsiteY125" fmla="*/ 12723 h 522431"/>
              <a:gd name="connsiteX126" fmla="*/ 355835 w 601094"/>
              <a:gd name="connsiteY126" fmla="*/ 31197 h 522431"/>
              <a:gd name="connsiteX127" fmla="*/ 351451 w 601094"/>
              <a:gd name="connsiteY127" fmla="*/ 47727 h 522431"/>
              <a:gd name="connsiteX128" fmla="*/ 306888 w 601094"/>
              <a:gd name="connsiteY128" fmla="*/ 47970 h 522431"/>
              <a:gd name="connsiteX129" fmla="*/ 302018 w 601094"/>
              <a:gd name="connsiteY129" fmla="*/ 104851 h 522431"/>
              <a:gd name="connsiteX130" fmla="*/ 388222 w 601094"/>
              <a:gd name="connsiteY130" fmla="*/ 131832 h 522431"/>
              <a:gd name="connsiteX131" fmla="*/ 491960 w 601094"/>
              <a:gd name="connsiteY131" fmla="*/ 235385 h 522431"/>
              <a:gd name="connsiteX132" fmla="*/ 583035 w 601094"/>
              <a:gd name="connsiteY132" fmla="*/ 217640 h 522431"/>
              <a:gd name="connsiteX133" fmla="*/ 596185 w 601094"/>
              <a:gd name="connsiteY133" fmla="*/ 224203 h 522431"/>
              <a:gd name="connsiteX134" fmla="*/ 598376 w 601094"/>
              <a:gd name="connsiteY134" fmla="*/ 229551 h 522431"/>
              <a:gd name="connsiteX135" fmla="*/ 599107 w 601094"/>
              <a:gd name="connsiteY135" fmla="*/ 403840 h 522431"/>
              <a:gd name="connsiteX136" fmla="*/ 591558 w 601094"/>
              <a:gd name="connsiteY136" fmla="*/ 516629 h 522431"/>
              <a:gd name="connsiteX137" fmla="*/ 585470 w 601094"/>
              <a:gd name="connsiteY137" fmla="*/ 519546 h 522431"/>
              <a:gd name="connsiteX138" fmla="*/ 577677 w 601094"/>
              <a:gd name="connsiteY138" fmla="*/ 522220 h 522431"/>
              <a:gd name="connsiteX139" fmla="*/ 449101 w 601094"/>
              <a:gd name="connsiteY139" fmla="*/ 489890 h 522431"/>
              <a:gd name="connsiteX140" fmla="*/ 323934 w 601094"/>
              <a:gd name="connsiteY140" fmla="*/ 501558 h 522431"/>
              <a:gd name="connsiteX141" fmla="*/ 89429 w 601094"/>
              <a:gd name="connsiteY141" fmla="*/ 487459 h 522431"/>
              <a:gd name="connsiteX142" fmla="*/ 84072 w 601094"/>
              <a:gd name="connsiteY142" fmla="*/ 492564 h 522431"/>
              <a:gd name="connsiteX143" fmla="*/ 12966 w 601094"/>
              <a:gd name="connsiteY143" fmla="*/ 518817 h 522431"/>
              <a:gd name="connsiteX144" fmla="*/ 4686 w 601094"/>
              <a:gd name="connsiteY144" fmla="*/ 512497 h 522431"/>
              <a:gd name="connsiteX145" fmla="*/ 7121 w 601094"/>
              <a:gd name="connsiteY145" fmla="*/ 310497 h 522431"/>
              <a:gd name="connsiteX146" fmla="*/ 6878 w 601094"/>
              <a:gd name="connsiteY146" fmla="*/ 210834 h 522431"/>
              <a:gd name="connsiteX147" fmla="*/ 15888 w 601094"/>
              <a:gd name="connsiteY147" fmla="*/ 212535 h 522431"/>
              <a:gd name="connsiteX148" fmla="*/ 66782 w 601094"/>
              <a:gd name="connsiteY148" fmla="*/ 247296 h 522431"/>
              <a:gd name="connsiteX149" fmla="*/ 115485 w 601094"/>
              <a:gd name="connsiteY149" fmla="*/ 242434 h 522431"/>
              <a:gd name="connsiteX150" fmla="*/ 85046 w 601094"/>
              <a:gd name="connsiteY150" fmla="*/ 211806 h 522431"/>
              <a:gd name="connsiteX151" fmla="*/ 88212 w 601094"/>
              <a:gd name="connsiteY151" fmla="*/ 200138 h 522431"/>
              <a:gd name="connsiteX152" fmla="*/ 274014 w 601094"/>
              <a:gd name="connsiteY152" fmla="*/ 111171 h 522431"/>
              <a:gd name="connsiteX153" fmla="*/ 292521 w 601094"/>
              <a:gd name="connsiteY153" fmla="*/ 105580 h 522431"/>
              <a:gd name="connsiteX154" fmla="*/ 290329 w 601094"/>
              <a:gd name="connsiteY154" fmla="*/ 40434 h 522431"/>
              <a:gd name="connsiteX155" fmla="*/ 290086 w 601094"/>
              <a:gd name="connsiteY155" fmla="*/ 29009 h 522431"/>
              <a:gd name="connsiteX156" fmla="*/ 290573 w 601094"/>
              <a:gd name="connsiteY156" fmla="*/ 6160 h 522431"/>
              <a:gd name="connsiteX157" fmla="*/ 296417 w 601094"/>
              <a:gd name="connsiteY157" fmla="*/ 113 h 52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601094" h="522431">
                <a:moveTo>
                  <a:pt x="427885" y="274980"/>
                </a:moveTo>
                <a:cubicBezTo>
                  <a:pt x="432025" y="289568"/>
                  <a:pt x="431782" y="309261"/>
                  <a:pt x="432269" y="321660"/>
                </a:cubicBezTo>
                <a:cubicBezTo>
                  <a:pt x="433730" y="357156"/>
                  <a:pt x="437139" y="394111"/>
                  <a:pt x="431295" y="429121"/>
                </a:cubicBezTo>
                <a:cubicBezTo>
                  <a:pt x="427885" y="449300"/>
                  <a:pt x="455403" y="436171"/>
                  <a:pt x="453455" y="417208"/>
                </a:cubicBezTo>
                <a:cubicBezTo>
                  <a:pt x="451020" y="394840"/>
                  <a:pt x="449802" y="372230"/>
                  <a:pt x="448585" y="349619"/>
                </a:cubicBezTo>
                <a:cubicBezTo>
                  <a:pt x="447611" y="333330"/>
                  <a:pt x="446637" y="317527"/>
                  <a:pt x="448585" y="301238"/>
                </a:cubicBezTo>
                <a:cubicBezTo>
                  <a:pt x="450533" y="282760"/>
                  <a:pt x="446880" y="275224"/>
                  <a:pt x="427885" y="274980"/>
                </a:cubicBezTo>
                <a:close/>
                <a:moveTo>
                  <a:pt x="352921" y="272822"/>
                </a:moveTo>
                <a:cubicBezTo>
                  <a:pt x="351217" y="305158"/>
                  <a:pt x="355112" y="339439"/>
                  <a:pt x="354868" y="371774"/>
                </a:cubicBezTo>
                <a:cubicBezTo>
                  <a:pt x="354868" y="389279"/>
                  <a:pt x="353651" y="405812"/>
                  <a:pt x="351947" y="423317"/>
                </a:cubicBezTo>
                <a:cubicBezTo>
                  <a:pt x="350000" y="446170"/>
                  <a:pt x="359980" y="444468"/>
                  <a:pt x="378481" y="441065"/>
                </a:cubicBezTo>
                <a:cubicBezTo>
                  <a:pt x="393817" y="438390"/>
                  <a:pt x="387488" y="426477"/>
                  <a:pt x="386514" y="411647"/>
                </a:cubicBezTo>
                <a:cubicBezTo>
                  <a:pt x="385540" y="395357"/>
                  <a:pt x="384323" y="378825"/>
                  <a:pt x="385297" y="362535"/>
                </a:cubicBezTo>
                <a:cubicBezTo>
                  <a:pt x="386514" y="342356"/>
                  <a:pt x="388948" y="321690"/>
                  <a:pt x="388461" y="301511"/>
                </a:cubicBezTo>
                <a:cubicBezTo>
                  <a:pt x="387974" y="273552"/>
                  <a:pt x="380428" y="274038"/>
                  <a:pt x="356816" y="273795"/>
                </a:cubicBezTo>
                <a:cubicBezTo>
                  <a:pt x="355112" y="273795"/>
                  <a:pt x="353895" y="273309"/>
                  <a:pt x="352921" y="272822"/>
                </a:cubicBezTo>
                <a:close/>
                <a:moveTo>
                  <a:pt x="276425" y="271096"/>
                </a:moveTo>
                <a:cubicBezTo>
                  <a:pt x="286174" y="306831"/>
                  <a:pt x="280325" y="345969"/>
                  <a:pt x="279350" y="382676"/>
                </a:cubicBezTo>
                <a:cubicBezTo>
                  <a:pt x="278862" y="397748"/>
                  <a:pt x="278131" y="413063"/>
                  <a:pt x="278131" y="427892"/>
                </a:cubicBezTo>
                <a:cubicBezTo>
                  <a:pt x="278131" y="449041"/>
                  <a:pt x="279350" y="450986"/>
                  <a:pt x="302017" y="447096"/>
                </a:cubicBezTo>
                <a:cubicBezTo>
                  <a:pt x="317128" y="444422"/>
                  <a:pt x="309085" y="407715"/>
                  <a:pt x="308841" y="393859"/>
                </a:cubicBezTo>
                <a:cubicBezTo>
                  <a:pt x="308841" y="369792"/>
                  <a:pt x="308353" y="345483"/>
                  <a:pt x="309816" y="321660"/>
                </a:cubicBezTo>
                <a:cubicBezTo>
                  <a:pt x="310547" y="308289"/>
                  <a:pt x="314690" y="291759"/>
                  <a:pt x="313472" y="278875"/>
                </a:cubicBezTo>
                <a:cubicBezTo>
                  <a:pt x="312497" y="266477"/>
                  <a:pt x="288855" y="273041"/>
                  <a:pt x="281787" y="273041"/>
                </a:cubicBezTo>
                <a:cubicBezTo>
                  <a:pt x="279594" y="273041"/>
                  <a:pt x="277888" y="272068"/>
                  <a:pt x="276425" y="271096"/>
                </a:cubicBezTo>
                <a:close/>
                <a:moveTo>
                  <a:pt x="207982" y="270139"/>
                </a:moveTo>
                <a:cubicBezTo>
                  <a:pt x="205060" y="301985"/>
                  <a:pt x="210174" y="339421"/>
                  <a:pt x="212122" y="371024"/>
                </a:cubicBezTo>
                <a:cubicBezTo>
                  <a:pt x="213339" y="390471"/>
                  <a:pt x="214800" y="409433"/>
                  <a:pt x="213826" y="428880"/>
                </a:cubicBezTo>
                <a:cubicBezTo>
                  <a:pt x="209687" y="437632"/>
                  <a:pt x="211635" y="443952"/>
                  <a:pt x="219427" y="447842"/>
                </a:cubicBezTo>
                <a:cubicBezTo>
                  <a:pt x="226732" y="450030"/>
                  <a:pt x="232576" y="448571"/>
                  <a:pt x="237689" y="443709"/>
                </a:cubicBezTo>
                <a:cubicBezTo>
                  <a:pt x="237933" y="410891"/>
                  <a:pt x="236472" y="377830"/>
                  <a:pt x="236472" y="345013"/>
                </a:cubicBezTo>
                <a:cubicBezTo>
                  <a:pt x="236228" y="330670"/>
                  <a:pt x="236715" y="316570"/>
                  <a:pt x="237446" y="302228"/>
                </a:cubicBezTo>
                <a:cubicBezTo>
                  <a:pt x="238663" y="279620"/>
                  <a:pt x="232819" y="274515"/>
                  <a:pt x="213339" y="272570"/>
                </a:cubicBezTo>
                <a:cubicBezTo>
                  <a:pt x="211148" y="272327"/>
                  <a:pt x="209200" y="271355"/>
                  <a:pt x="207982" y="270139"/>
                </a:cubicBezTo>
                <a:close/>
                <a:moveTo>
                  <a:pt x="167332" y="268198"/>
                </a:moveTo>
                <a:cubicBezTo>
                  <a:pt x="169037" y="272817"/>
                  <a:pt x="147120" y="270629"/>
                  <a:pt x="141519" y="270872"/>
                </a:cubicBezTo>
                <a:cubicBezTo>
                  <a:pt x="139571" y="270872"/>
                  <a:pt x="138110" y="270386"/>
                  <a:pt x="136893" y="269657"/>
                </a:cubicBezTo>
                <a:cubicBezTo>
                  <a:pt x="138354" y="310259"/>
                  <a:pt x="141276" y="350861"/>
                  <a:pt x="141032" y="391464"/>
                </a:cubicBezTo>
                <a:cubicBezTo>
                  <a:pt x="141032" y="409698"/>
                  <a:pt x="141763" y="428176"/>
                  <a:pt x="138354" y="445924"/>
                </a:cubicBezTo>
                <a:cubicBezTo>
                  <a:pt x="134701" y="464645"/>
                  <a:pt x="170011" y="452002"/>
                  <a:pt x="167332" y="431823"/>
                </a:cubicBezTo>
                <a:cubicBezTo>
                  <a:pt x="162705" y="395354"/>
                  <a:pt x="165384" y="358641"/>
                  <a:pt x="168793" y="322172"/>
                </a:cubicBezTo>
                <a:cubicBezTo>
                  <a:pt x="170498" y="304910"/>
                  <a:pt x="173907" y="284974"/>
                  <a:pt x="167332" y="268198"/>
                </a:cubicBezTo>
                <a:close/>
                <a:moveTo>
                  <a:pt x="424963" y="258205"/>
                </a:moveTo>
                <a:cubicBezTo>
                  <a:pt x="464414" y="252613"/>
                  <a:pt x="474155" y="272063"/>
                  <a:pt x="470015" y="309504"/>
                </a:cubicBezTo>
                <a:cubicBezTo>
                  <a:pt x="466362" y="340137"/>
                  <a:pt x="467336" y="372959"/>
                  <a:pt x="468797" y="403836"/>
                </a:cubicBezTo>
                <a:cubicBezTo>
                  <a:pt x="469284" y="414047"/>
                  <a:pt x="476346" y="438116"/>
                  <a:pt x="467336" y="447112"/>
                </a:cubicBezTo>
                <a:cubicBezTo>
                  <a:pt x="455160" y="459511"/>
                  <a:pt x="414248" y="458782"/>
                  <a:pt x="417658" y="434469"/>
                </a:cubicBezTo>
                <a:cubicBezTo>
                  <a:pt x="422528" y="402377"/>
                  <a:pt x="418875" y="368097"/>
                  <a:pt x="418632" y="335761"/>
                </a:cubicBezTo>
                <a:cubicBezTo>
                  <a:pt x="418632" y="314123"/>
                  <a:pt x="420823" y="288838"/>
                  <a:pt x="415222" y="267687"/>
                </a:cubicBezTo>
                <a:cubicBezTo>
                  <a:pt x="414492" y="264526"/>
                  <a:pt x="416927" y="262581"/>
                  <a:pt x="419362" y="262824"/>
                </a:cubicBezTo>
                <a:cubicBezTo>
                  <a:pt x="420336" y="260393"/>
                  <a:pt x="422041" y="258691"/>
                  <a:pt x="424963" y="258205"/>
                </a:cubicBezTo>
                <a:close/>
                <a:moveTo>
                  <a:pt x="356816" y="257749"/>
                </a:moveTo>
                <a:cubicBezTo>
                  <a:pt x="368500" y="258235"/>
                  <a:pt x="380428" y="258478"/>
                  <a:pt x="392356" y="258478"/>
                </a:cubicBezTo>
                <a:cubicBezTo>
                  <a:pt x="395034" y="258478"/>
                  <a:pt x="398198" y="260423"/>
                  <a:pt x="398685" y="263340"/>
                </a:cubicBezTo>
                <a:cubicBezTo>
                  <a:pt x="408179" y="315126"/>
                  <a:pt x="399415" y="371045"/>
                  <a:pt x="400876" y="423803"/>
                </a:cubicBezTo>
                <a:cubicBezTo>
                  <a:pt x="401606" y="455652"/>
                  <a:pt x="396738" y="452248"/>
                  <a:pt x="366066" y="455652"/>
                </a:cubicBezTo>
                <a:cubicBezTo>
                  <a:pt x="335638" y="459299"/>
                  <a:pt x="336611" y="437418"/>
                  <a:pt x="340019" y="412133"/>
                </a:cubicBezTo>
                <a:cubicBezTo>
                  <a:pt x="346835" y="362292"/>
                  <a:pt x="337585" y="310507"/>
                  <a:pt x="344401" y="260909"/>
                </a:cubicBezTo>
                <a:cubicBezTo>
                  <a:pt x="344888" y="257019"/>
                  <a:pt x="350000" y="256776"/>
                  <a:pt x="352434" y="258964"/>
                </a:cubicBezTo>
                <a:cubicBezTo>
                  <a:pt x="353651" y="258235"/>
                  <a:pt x="354868" y="257749"/>
                  <a:pt x="356816" y="257749"/>
                </a:cubicBezTo>
                <a:close/>
                <a:moveTo>
                  <a:pt x="213339" y="256040"/>
                </a:moveTo>
                <a:cubicBezTo>
                  <a:pt x="251569" y="254095"/>
                  <a:pt x="255709" y="265277"/>
                  <a:pt x="252787" y="302228"/>
                </a:cubicBezTo>
                <a:cubicBezTo>
                  <a:pt x="248891" y="352548"/>
                  <a:pt x="257170" y="404571"/>
                  <a:pt x="250595" y="454405"/>
                </a:cubicBezTo>
                <a:cubicBezTo>
                  <a:pt x="249865" y="458052"/>
                  <a:pt x="247673" y="461212"/>
                  <a:pt x="243290" y="461455"/>
                </a:cubicBezTo>
                <a:cubicBezTo>
                  <a:pt x="231602" y="461455"/>
                  <a:pt x="219670" y="461455"/>
                  <a:pt x="207738" y="461455"/>
                </a:cubicBezTo>
                <a:cubicBezTo>
                  <a:pt x="203842" y="461698"/>
                  <a:pt x="201407" y="458538"/>
                  <a:pt x="201164" y="454891"/>
                </a:cubicBezTo>
                <a:cubicBezTo>
                  <a:pt x="197755" y="418184"/>
                  <a:pt x="199216" y="379775"/>
                  <a:pt x="199459" y="342825"/>
                </a:cubicBezTo>
                <a:cubicBezTo>
                  <a:pt x="199459" y="318758"/>
                  <a:pt x="192885" y="288371"/>
                  <a:pt x="198972" y="265277"/>
                </a:cubicBezTo>
                <a:cubicBezTo>
                  <a:pt x="199703" y="262117"/>
                  <a:pt x="203355" y="261388"/>
                  <a:pt x="205790" y="262360"/>
                </a:cubicBezTo>
                <a:cubicBezTo>
                  <a:pt x="206521" y="259200"/>
                  <a:pt x="208956" y="256283"/>
                  <a:pt x="213339" y="256040"/>
                </a:cubicBezTo>
                <a:close/>
                <a:moveTo>
                  <a:pt x="281787" y="255781"/>
                </a:moveTo>
                <a:cubicBezTo>
                  <a:pt x="310303" y="255052"/>
                  <a:pt x="331264" y="253107"/>
                  <a:pt x="327608" y="286897"/>
                </a:cubicBezTo>
                <a:cubicBezTo>
                  <a:pt x="322002" y="341350"/>
                  <a:pt x="323464" y="396533"/>
                  <a:pt x="323708" y="451472"/>
                </a:cubicBezTo>
                <a:cubicBezTo>
                  <a:pt x="323708" y="455605"/>
                  <a:pt x="320540" y="457793"/>
                  <a:pt x="316884" y="458279"/>
                </a:cubicBezTo>
                <a:cubicBezTo>
                  <a:pt x="292755" y="461196"/>
                  <a:pt x="262533" y="469461"/>
                  <a:pt x="262533" y="435914"/>
                </a:cubicBezTo>
                <a:cubicBezTo>
                  <a:pt x="262533" y="379030"/>
                  <a:pt x="264726" y="321173"/>
                  <a:pt x="267895" y="264289"/>
                </a:cubicBezTo>
                <a:cubicBezTo>
                  <a:pt x="268138" y="260886"/>
                  <a:pt x="272038" y="260157"/>
                  <a:pt x="273744" y="262831"/>
                </a:cubicBezTo>
                <a:cubicBezTo>
                  <a:pt x="274475" y="259184"/>
                  <a:pt x="277156" y="255781"/>
                  <a:pt x="281787" y="255781"/>
                </a:cubicBezTo>
                <a:close/>
                <a:moveTo>
                  <a:pt x="163192" y="253367"/>
                </a:moveTo>
                <a:cubicBezTo>
                  <a:pt x="171289" y="254339"/>
                  <a:pt x="178534" y="257257"/>
                  <a:pt x="179751" y="264794"/>
                </a:cubicBezTo>
                <a:cubicBezTo>
                  <a:pt x="184135" y="295428"/>
                  <a:pt x="177560" y="323631"/>
                  <a:pt x="176829" y="354508"/>
                </a:cubicBezTo>
                <a:cubicBezTo>
                  <a:pt x="176342" y="377119"/>
                  <a:pt x="174151" y="399730"/>
                  <a:pt x="177073" y="422341"/>
                </a:cubicBezTo>
                <a:cubicBezTo>
                  <a:pt x="178534" y="434254"/>
                  <a:pt x="180482" y="445438"/>
                  <a:pt x="176099" y="457108"/>
                </a:cubicBezTo>
                <a:cubicBezTo>
                  <a:pt x="171472" y="470237"/>
                  <a:pt x="141276" y="461484"/>
                  <a:pt x="132996" y="460755"/>
                </a:cubicBezTo>
                <a:cubicBezTo>
                  <a:pt x="131535" y="460755"/>
                  <a:pt x="130074" y="459539"/>
                  <a:pt x="130074" y="457838"/>
                </a:cubicBezTo>
                <a:cubicBezTo>
                  <a:pt x="132266" y="392193"/>
                  <a:pt x="117168" y="319255"/>
                  <a:pt x="132266" y="255312"/>
                </a:cubicBezTo>
                <a:cubicBezTo>
                  <a:pt x="132996" y="253124"/>
                  <a:pt x="136162" y="253610"/>
                  <a:pt x="136406" y="255798"/>
                </a:cubicBezTo>
                <a:cubicBezTo>
                  <a:pt x="137623" y="254583"/>
                  <a:pt x="139328" y="253853"/>
                  <a:pt x="141519" y="253610"/>
                </a:cubicBezTo>
                <a:cubicBezTo>
                  <a:pt x="146146" y="253367"/>
                  <a:pt x="155096" y="252394"/>
                  <a:pt x="163192" y="253367"/>
                </a:cubicBezTo>
                <a:close/>
                <a:moveTo>
                  <a:pt x="15157" y="218612"/>
                </a:moveTo>
                <a:cubicBezTo>
                  <a:pt x="5904" y="271847"/>
                  <a:pt x="21002" y="337722"/>
                  <a:pt x="20027" y="391686"/>
                </a:cubicBezTo>
                <a:cubicBezTo>
                  <a:pt x="19297" y="425474"/>
                  <a:pt x="17592" y="459505"/>
                  <a:pt x="17592" y="493293"/>
                </a:cubicBezTo>
                <a:cubicBezTo>
                  <a:pt x="17592" y="505933"/>
                  <a:pt x="71653" y="478222"/>
                  <a:pt x="79445" y="475791"/>
                </a:cubicBezTo>
                <a:cubicBezTo>
                  <a:pt x="80906" y="475305"/>
                  <a:pt x="82367" y="475305"/>
                  <a:pt x="83585" y="475548"/>
                </a:cubicBezTo>
                <a:cubicBezTo>
                  <a:pt x="180991" y="476278"/>
                  <a:pt x="276205" y="489890"/>
                  <a:pt x="373855" y="479438"/>
                </a:cubicBezTo>
                <a:cubicBezTo>
                  <a:pt x="455920" y="470687"/>
                  <a:pt x="510954" y="465825"/>
                  <a:pt x="582061" y="507149"/>
                </a:cubicBezTo>
                <a:cubicBezTo>
                  <a:pt x="584252" y="505933"/>
                  <a:pt x="586931" y="506177"/>
                  <a:pt x="588879" y="508607"/>
                </a:cubicBezTo>
                <a:cubicBezTo>
                  <a:pt x="566232" y="478708"/>
                  <a:pt x="581817" y="399707"/>
                  <a:pt x="582791" y="365433"/>
                </a:cubicBezTo>
                <a:cubicBezTo>
                  <a:pt x="584009" y="324839"/>
                  <a:pt x="584009" y="284487"/>
                  <a:pt x="581817" y="243893"/>
                </a:cubicBezTo>
                <a:cubicBezTo>
                  <a:pt x="554300" y="264068"/>
                  <a:pt x="507302" y="259936"/>
                  <a:pt x="479541" y="244622"/>
                </a:cubicBezTo>
                <a:cubicBezTo>
                  <a:pt x="473940" y="246080"/>
                  <a:pt x="467365" y="238788"/>
                  <a:pt x="471505" y="233683"/>
                </a:cubicBezTo>
                <a:cubicBezTo>
                  <a:pt x="471748" y="233197"/>
                  <a:pt x="471748" y="232954"/>
                  <a:pt x="471992" y="232711"/>
                </a:cubicBezTo>
                <a:cubicBezTo>
                  <a:pt x="405512" y="223717"/>
                  <a:pt x="332944" y="230766"/>
                  <a:pt x="265734" y="227849"/>
                </a:cubicBezTo>
                <a:cubicBezTo>
                  <a:pt x="217762" y="225662"/>
                  <a:pt x="167598" y="221043"/>
                  <a:pt x="119138" y="222988"/>
                </a:cubicBezTo>
                <a:cubicBezTo>
                  <a:pt x="120599" y="227849"/>
                  <a:pt x="122791" y="233440"/>
                  <a:pt x="126200" y="240003"/>
                </a:cubicBezTo>
                <a:cubicBezTo>
                  <a:pt x="126687" y="240976"/>
                  <a:pt x="126687" y="241948"/>
                  <a:pt x="126687" y="242920"/>
                </a:cubicBezTo>
                <a:cubicBezTo>
                  <a:pt x="127661" y="244379"/>
                  <a:pt x="127905" y="246566"/>
                  <a:pt x="126200" y="248268"/>
                </a:cubicBezTo>
                <a:cubicBezTo>
                  <a:pt x="112563" y="261151"/>
                  <a:pt x="86994" y="262610"/>
                  <a:pt x="69461" y="258721"/>
                </a:cubicBezTo>
                <a:cubicBezTo>
                  <a:pt x="45110" y="253616"/>
                  <a:pt x="31473" y="235871"/>
                  <a:pt x="15157" y="218612"/>
                </a:cubicBezTo>
                <a:close/>
                <a:moveTo>
                  <a:pt x="300922" y="127898"/>
                </a:moveTo>
                <a:cubicBezTo>
                  <a:pt x="287057" y="128201"/>
                  <a:pt x="273283" y="131103"/>
                  <a:pt x="259890" y="137666"/>
                </a:cubicBezTo>
                <a:cubicBezTo>
                  <a:pt x="230181" y="152251"/>
                  <a:pt x="200229" y="167808"/>
                  <a:pt x="169546" y="180449"/>
                </a:cubicBezTo>
                <a:cubicBezTo>
                  <a:pt x="143490" y="191144"/>
                  <a:pt x="124008" y="195276"/>
                  <a:pt x="119138" y="208160"/>
                </a:cubicBezTo>
                <a:cubicBezTo>
                  <a:pt x="173198" y="199409"/>
                  <a:pt x="235782" y="209618"/>
                  <a:pt x="288868" y="212292"/>
                </a:cubicBezTo>
                <a:cubicBezTo>
                  <a:pt x="351451" y="215209"/>
                  <a:pt x="417932" y="207431"/>
                  <a:pt x="479541" y="214966"/>
                </a:cubicBezTo>
                <a:cubicBezTo>
                  <a:pt x="481732" y="190415"/>
                  <a:pt x="443501" y="177532"/>
                  <a:pt x="420367" y="166593"/>
                </a:cubicBezTo>
                <a:cubicBezTo>
                  <a:pt x="384935" y="149456"/>
                  <a:pt x="342518" y="126986"/>
                  <a:pt x="300922" y="127898"/>
                </a:cubicBezTo>
                <a:close/>
                <a:moveTo>
                  <a:pt x="304940" y="19043"/>
                </a:moveTo>
                <a:cubicBezTo>
                  <a:pt x="305184" y="21231"/>
                  <a:pt x="305427" y="23419"/>
                  <a:pt x="305671" y="25606"/>
                </a:cubicBezTo>
                <a:cubicBezTo>
                  <a:pt x="310541" y="27308"/>
                  <a:pt x="315411" y="28280"/>
                  <a:pt x="320282" y="28766"/>
                </a:cubicBezTo>
                <a:cubicBezTo>
                  <a:pt x="317359" y="26822"/>
                  <a:pt x="314194" y="24877"/>
                  <a:pt x="311271" y="22932"/>
                </a:cubicBezTo>
                <a:cubicBezTo>
                  <a:pt x="309567" y="21717"/>
                  <a:pt x="307132" y="20502"/>
                  <a:pt x="304940" y="19043"/>
                </a:cubicBezTo>
                <a:close/>
                <a:moveTo>
                  <a:pt x="296417" y="113"/>
                </a:moveTo>
                <a:cubicBezTo>
                  <a:pt x="299339" y="-403"/>
                  <a:pt x="302383" y="812"/>
                  <a:pt x="302992" y="4458"/>
                </a:cubicBezTo>
                <a:cubicBezTo>
                  <a:pt x="302992" y="4701"/>
                  <a:pt x="302992" y="4701"/>
                  <a:pt x="302992" y="4701"/>
                </a:cubicBezTo>
                <a:cubicBezTo>
                  <a:pt x="310054" y="5431"/>
                  <a:pt x="318090" y="10535"/>
                  <a:pt x="323691" y="12723"/>
                </a:cubicBezTo>
                <a:cubicBezTo>
                  <a:pt x="335136" y="17585"/>
                  <a:pt x="346338" y="23176"/>
                  <a:pt x="355835" y="31197"/>
                </a:cubicBezTo>
                <a:cubicBezTo>
                  <a:pt x="361192" y="35816"/>
                  <a:pt x="358757" y="46511"/>
                  <a:pt x="351451" y="47727"/>
                </a:cubicBezTo>
                <a:cubicBezTo>
                  <a:pt x="338302" y="49914"/>
                  <a:pt x="321499" y="51130"/>
                  <a:pt x="306888" y="47970"/>
                </a:cubicBezTo>
                <a:cubicBezTo>
                  <a:pt x="307375" y="67173"/>
                  <a:pt x="306158" y="86863"/>
                  <a:pt x="302018" y="104851"/>
                </a:cubicBezTo>
                <a:cubicBezTo>
                  <a:pt x="331727" y="105337"/>
                  <a:pt x="365819" y="122109"/>
                  <a:pt x="388222" y="131832"/>
                </a:cubicBezTo>
                <a:cubicBezTo>
                  <a:pt x="429620" y="149577"/>
                  <a:pt x="547238" y="184095"/>
                  <a:pt x="491960" y="235385"/>
                </a:cubicBezTo>
                <a:cubicBezTo>
                  <a:pt x="524348" y="245108"/>
                  <a:pt x="554300" y="233926"/>
                  <a:pt x="583035" y="217640"/>
                </a:cubicBezTo>
                <a:cubicBezTo>
                  <a:pt x="588879" y="214480"/>
                  <a:pt x="595454" y="218855"/>
                  <a:pt x="596185" y="224203"/>
                </a:cubicBezTo>
                <a:cubicBezTo>
                  <a:pt x="597402" y="225662"/>
                  <a:pt x="598376" y="227363"/>
                  <a:pt x="598376" y="229551"/>
                </a:cubicBezTo>
                <a:cubicBezTo>
                  <a:pt x="600811" y="287404"/>
                  <a:pt x="600081" y="345987"/>
                  <a:pt x="599107" y="403840"/>
                </a:cubicBezTo>
                <a:cubicBezTo>
                  <a:pt x="598620" y="440302"/>
                  <a:pt x="607386" y="482841"/>
                  <a:pt x="591558" y="516629"/>
                </a:cubicBezTo>
                <a:cubicBezTo>
                  <a:pt x="590584" y="518817"/>
                  <a:pt x="587905" y="519789"/>
                  <a:pt x="585470" y="519546"/>
                </a:cubicBezTo>
                <a:cubicBezTo>
                  <a:pt x="583765" y="521734"/>
                  <a:pt x="581087" y="522949"/>
                  <a:pt x="577677" y="522220"/>
                </a:cubicBezTo>
                <a:cubicBezTo>
                  <a:pt x="532871" y="510795"/>
                  <a:pt x="499996" y="485515"/>
                  <a:pt x="449101" y="489890"/>
                </a:cubicBezTo>
                <a:cubicBezTo>
                  <a:pt x="407460" y="493293"/>
                  <a:pt x="365819" y="499856"/>
                  <a:pt x="323934" y="501558"/>
                </a:cubicBezTo>
                <a:cubicBezTo>
                  <a:pt x="248445" y="504718"/>
                  <a:pt x="163458" y="506177"/>
                  <a:pt x="89429" y="487459"/>
                </a:cubicBezTo>
                <a:cubicBezTo>
                  <a:pt x="88455" y="489647"/>
                  <a:pt x="86751" y="491592"/>
                  <a:pt x="84072" y="492564"/>
                </a:cubicBezTo>
                <a:cubicBezTo>
                  <a:pt x="58990" y="501072"/>
                  <a:pt x="39265" y="515171"/>
                  <a:pt x="12966" y="518817"/>
                </a:cubicBezTo>
                <a:cubicBezTo>
                  <a:pt x="8582" y="519303"/>
                  <a:pt x="5173" y="517115"/>
                  <a:pt x="4686" y="512497"/>
                </a:cubicBezTo>
                <a:cubicBezTo>
                  <a:pt x="-915" y="445406"/>
                  <a:pt x="12235" y="377830"/>
                  <a:pt x="7121" y="310497"/>
                </a:cubicBezTo>
                <a:cubicBezTo>
                  <a:pt x="5173" y="283758"/>
                  <a:pt x="-7733" y="235628"/>
                  <a:pt x="6878" y="210834"/>
                </a:cubicBezTo>
                <a:cubicBezTo>
                  <a:pt x="9556" y="206458"/>
                  <a:pt x="15157" y="208403"/>
                  <a:pt x="15888" y="212535"/>
                </a:cubicBezTo>
                <a:cubicBezTo>
                  <a:pt x="32203" y="223960"/>
                  <a:pt x="46571" y="243406"/>
                  <a:pt x="66782" y="247296"/>
                </a:cubicBezTo>
                <a:cubicBezTo>
                  <a:pt x="84559" y="250699"/>
                  <a:pt x="99170" y="246323"/>
                  <a:pt x="115485" y="242434"/>
                </a:cubicBezTo>
                <a:cubicBezTo>
                  <a:pt x="103797" y="232711"/>
                  <a:pt x="94300" y="224446"/>
                  <a:pt x="85046" y="211806"/>
                </a:cubicBezTo>
                <a:cubicBezTo>
                  <a:pt x="82367" y="208160"/>
                  <a:pt x="84315" y="202326"/>
                  <a:pt x="88212" y="200138"/>
                </a:cubicBezTo>
                <a:cubicBezTo>
                  <a:pt x="148116" y="166836"/>
                  <a:pt x="213622" y="144473"/>
                  <a:pt x="274014" y="111171"/>
                </a:cubicBezTo>
                <a:cubicBezTo>
                  <a:pt x="279858" y="108011"/>
                  <a:pt x="285946" y="106309"/>
                  <a:pt x="292521" y="105580"/>
                </a:cubicBezTo>
                <a:cubicBezTo>
                  <a:pt x="292521" y="83946"/>
                  <a:pt x="290816" y="62068"/>
                  <a:pt x="290329" y="40434"/>
                </a:cubicBezTo>
                <a:cubicBezTo>
                  <a:pt x="287894" y="37031"/>
                  <a:pt x="288138" y="32656"/>
                  <a:pt x="290086" y="29009"/>
                </a:cubicBezTo>
                <a:cubicBezTo>
                  <a:pt x="289842" y="21474"/>
                  <a:pt x="290086" y="13695"/>
                  <a:pt x="290573" y="6160"/>
                </a:cubicBezTo>
                <a:cubicBezTo>
                  <a:pt x="290695" y="2878"/>
                  <a:pt x="293495" y="630"/>
                  <a:pt x="296417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îṩ1i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0613AA5-03B8-4CB8-BE49-F37CF6090A0F}"/>
              </a:ext>
            </a:extLst>
          </p:cNvPr>
          <p:cNvSpPr/>
          <p:nvPr/>
        </p:nvSpPr>
        <p:spPr bwMode="auto">
          <a:xfrm>
            <a:off x="5869847" y="3310461"/>
            <a:ext cx="399608" cy="272686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iśḻî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9778A4D-D13D-4337-B12C-192EAE884B95}"/>
              </a:ext>
            </a:extLst>
          </p:cNvPr>
          <p:cNvSpPr txBox="1"/>
          <p:nvPr/>
        </p:nvSpPr>
        <p:spPr>
          <a:xfrm>
            <a:off x="5606828" y="3562779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en-US" altLang="zh-CN" sz="1400" b="1" dirty="0"/>
              <a:t>keyword</a:t>
            </a:r>
            <a:endParaRPr lang="zh-CN" altLang="en-US" sz="1400" b="1" dirty="0"/>
          </a:p>
        </p:txBody>
      </p:sp>
      <p:sp>
        <p:nvSpPr>
          <p:cNvPr id="29" name="ïśļî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F276E26-27BB-4BEE-993D-61D3DEAFC475}"/>
              </a:ext>
            </a:extLst>
          </p:cNvPr>
          <p:cNvSpPr/>
          <p:nvPr/>
        </p:nvSpPr>
        <p:spPr bwMode="auto">
          <a:xfrm>
            <a:off x="675593" y="2385139"/>
            <a:ext cx="3510489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30" name="iṥḷi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449F21A-4F14-4116-A6F7-23E6B4DE6E2A}"/>
              </a:ext>
            </a:extLst>
          </p:cNvPr>
          <p:cNvSpPr txBox="1"/>
          <p:nvPr/>
        </p:nvSpPr>
        <p:spPr bwMode="auto">
          <a:xfrm>
            <a:off x="675593" y="2034000"/>
            <a:ext cx="3510489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r"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7" name="i$ḷi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B7CA060-790F-4293-A4CA-F80327E8DFEE}"/>
              </a:ext>
            </a:extLst>
          </p:cNvPr>
          <p:cNvSpPr/>
          <p:nvPr/>
        </p:nvSpPr>
        <p:spPr bwMode="auto">
          <a:xfrm>
            <a:off x="675593" y="4513574"/>
            <a:ext cx="3510489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28" name="îŝ1î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19BC188-B5CC-411A-93CD-3EA47DDE0D46}"/>
              </a:ext>
            </a:extLst>
          </p:cNvPr>
          <p:cNvSpPr txBox="1"/>
          <p:nvPr/>
        </p:nvSpPr>
        <p:spPr bwMode="auto">
          <a:xfrm>
            <a:off x="675593" y="4162435"/>
            <a:ext cx="3510489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r">
              <a:spcBef>
                <a:spcPct val="0"/>
              </a:spcBef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5" name="íSļí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FFB4BBA-9C1A-4B00-B395-C6F6FE9304AB}"/>
              </a:ext>
            </a:extLst>
          </p:cNvPr>
          <p:cNvSpPr/>
          <p:nvPr/>
        </p:nvSpPr>
        <p:spPr bwMode="auto">
          <a:xfrm>
            <a:off x="8017103" y="2385139"/>
            <a:ext cx="3499304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26" name="ís1í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5E14C6E-3DF1-44F8-A86E-D898AFFB1057}"/>
              </a:ext>
            </a:extLst>
          </p:cNvPr>
          <p:cNvSpPr txBox="1"/>
          <p:nvPr/>
        </p:nvSpPr>
        <p:spPr bwMode="auto">
          <a:xfrm>
            <a:off x="8017103" y="2034000"/>
            <a:ext cx="3499304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r>
              <a:rPr lang="en-US" altLang="zh-CN" b="1" dirty="0">
                <a:solidFill>
                  <a:schemeClr val="accent2"/>
                </a:solidFill>
              </a:rPr>
              <a:t>Text here</a:t>
            </a:r>
            <a:endParaRPr lang="zh-CN" altLang="en-US" b="1" dirty="0">
              <a:solidFill>
                <a:schemeClr val="accent2"/>
              </a:solidFill>
            </a:endParaRPr>
          </a:p>
        </p:txBody>
      </p:sp>
      <p:sp>
        <p:nvSpPr>
          <p:cNvPr id="23" name="îšľi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A5ACFE3-674B-423A-B20E-92CC536A5CF5}"/>
              </a:ext>
            </a:extLst>
          </p:cNvPr>
          <p:cNvSpPr/>
          <p:nvPr/>
        </p:nvSpPr>
        <p:spPr bwMode="auto">
          <a:xfrm>
            <a:off x="8017103" y="4513574"/>
            <a:ext cx="3499304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24" name="iŝḷï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0B66F0F-5713-4AFF-81C4-E5CA8A3897AA}"/>
              </a:ext>
            </a:extLst>
          </p:cNvPr>
          <p:cNvSpPr txBox="1"/>
          <p:nvPr/>
        </p:nvSpPr>
        <p:spPr bwMode="auto">
          <a:xfrm>
            <a:off x="8017103" y="4162435"/>
            <a:ext cx="3499304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accent4"/>
                </a:solidFill>
              </a:rPr>
              <a:t>Text here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3DE2C8C-13C3-40CE-ACEA-F81C145DD331}"/>
              </a:ext>
            </a:extLst>
          </p:cNvPr>
          <p:cNvCxnSpPr/>
          <p:nvPr/>
        </p:nvCxnSpPr>
        <p:spPr>
          <a:xfrm>
            <a:off x="763327" y="3639371"/>
            <a:ext cx="342275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39E58EA-304C-42D8-B5A5-F3FF29A37398}"/>
              </a:ext>
            </a:extLst>
          </p:cNvPr>
          <p:cNvCxnSpPr/>
          <p:nvPr/>
        </p:nvCxnSpPr>
        <p:spPr>
          <a:xfrm>
            <a:off x="7905547" y="3639371"/>
            <a:ext cx="342275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118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8827330-DAFE-4D69-9D11-D86624BED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08D23E8-BE2A-4553-8642-471A1BE2C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22B64CD-F5B4-4035-BF88-5FA7C9A88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6" name="îSľ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40351D8-57E4-431B-A401-C945565EB999}"/>
              </a:ext>
            </a:extLst>
          </p:cNvPr>
          <p:cNvSpPr/>
          <p:nvPr/>
        </p:nvSpPr>
        <p:spPr bwMode="auto">
          <a:xfrm>
            <a:off x="669925" y="1124850"/>
            <a:ext cx="10850563" cy="20476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7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lt1"/>
              </a:solidFill>
            </a:endParaRPr>
          </a:p>
        </p:txBody>
      </p:sp>
      <p:sp>
        <p:nvSpPr>
          <p:cNvPr id="7" name="îśľí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864D2CC-8D6B-4BAF-A005-C9C125047715}"/>
              </a:ext>
            </a:extLst>
          </p:cNvPr>
          <p:cNvSpPr/>
          <p:nvPr/>
        </p:nvSpPr>
        <p:spPr>
          <a:xfrm>
            <a:off x="669926" y="2394000"/>
            <a:ext cx="10850562" cy="77845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txBody>
          <a:bodyPr vert="horz" wrap="square" lIns="91440" tIns="90000" rIns="91440" bIns="900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normalizeH="0" baseline="0" dirty="0" err="1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8" name="íšlï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B0AB183-0995-44CC-99C9-13FB2088FA03}"/>
              </a:ext>
            </a:extLst>
          </p:cNvPr>
          <p:cNvSpPr txBox="1"/>
          <p:nvPr/>
        </p:nvSpPr>
        <p:spPr>
          <a:xfrm>
            <a:off x="5010150" y="2394000"/>
            <a:ext cx="2170113" cy="778449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9" name="íṥlî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4B6C29A-796B-4E2A-98AC-BEAAFEC1282B}"/>
              </a:ext>
            </a:extLst>
          </p:cNvPr>
          <p:cNvSpPr txBox="1"/>
          <p:nvPr/>
        </p:nvSpPr>
        <p:spPr>
          <a:xfrm>
            <a:off x="669925" y="2394000"/>
            <a:ext cx="2170113" cy="778449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0" name="ïSľi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8CC714B-C532-4759-9BC6-9CBC50A26F47}"/>
              </a:ext>
            </a:extLst>
          </p:cNvPr>
          <p:cNvSpPr txBox="1"/>
          <p:nvPr/>
        </p:nvSpPr>
        <p:spPr>
          <a:xfrm>
            <a:off x="2840038" y="2394000"/>
            <a:ext cx="2170113" cy="778449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1" name="ïS1ï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7C4322A-5A12-4C7B-85F2-DE7697046306}"/>
              </a:ext>
            </a:extLst>
          </p:cNvPr>
          <p:cNvSpPr txBox="1"/>
          <p:nvPr/>
        </p:nvSpPr>
        <p:spPr>
          <a:xfrm>
            <a:off x="9350375" y="2394000"/>
            <a:ext cx="2170113" cy="778449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2" name="ïṡ1í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74D7D73-BA50-4995-BEDC-4B416BE7D1C2}"/>
              </a:ext>
            </a:extLst>
          </p:cNvPr>
          <p:cNvSpPr txBox="1"/>
          <p:nvPr/>
        </p:nvSpPr>
        <p:spPr>
          <a:xfrm>
            <a:off x="7180263" y="2394000"/>
            <a:ext cx="2170113" cy="778449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3" name="íŝľi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50B869F-AC12-4254-82E3-0A14AFEEC5F5}"/>
              </a:ext>
            </a:extLst>
          </p:cNvPr>
          <p:cNvSpPr/>
          <p:nvPr/>
        </p:nvSpPr>
        <p:spPr bwMode="auto">
          <a:xfrm>
            <a:off x="688311" y="3172449"/>
            <a:ext cx="2151726" cy="616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14" name="iŝľï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41EDB2C-D69A-4316-B447-CA841A0FA6B7}"/>
              </a:ext>
            </a:extLst>
          </p:cNvPr>
          <p:cNvSpPr/>
          <p:nvPr/>
        </p:nvSpPr>
        <p:spPr bwMode="auto">
          <a:xfrm>
            <a:off x="2840038" y="3172449"/>
            <a:ext cx="2170111" cy="616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15" name="ísľí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9062514-CA25-474B-A5FC-1C6D31C65926}"/>
              </a:ext>
            </a:extLst>
          </p:cNvPr>
          <p:cNvSpPr/>
          <p:nvPr/>
        </p:nvSpPr>
        <p:spPr bwMode="auto">
          <a:xfrm>
            <a:off x="5010150" y="3172449"/>
            <a:ext cx="2170111" cy="616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16" name="ïŝ1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2B7F5B7-8471-49C1-9CBE-F70DDDB13D83}"/>
              </a:ext>
            </a:extLst>
          </p:cNvPr>
          <p:cNvSpPr/>
          <p:nvPr/>
        </p:nvSpPr>
        <p:spPr bwMode="auto">
          <a:xfrm>
            <a:off x="7180262" y="3172449"/>
            <a:ext cx="2170111" cy="616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17" name="iṥlï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1F38890-E8CC-434D-B72E-4F7C754459CA}"/>
              </a:ext>
            </a:extLst>
          </p:cNvPr>
          <p:cNvSpPr/>
          <p:nvPr/>
        </p:nvSpPr>
        <p:spPr bwMode="auto">
          <a:xfrm>
            <a:off x="9350374" y="3172449"/>
            <a:ext cx="2170111" cy="616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18" name="ïşľí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185C1E2-C75A-4684-A3E6-85FA34F565CE}"/>
              </a:ext>
            </a:extLst>
          </p:cNvPr>
          <p:cNvSpPr/>
          <p:nvPr/>
        </p:nvSpPr>
        <p:spPr bwMode="auto">
          <a:xfrm>
            <a:off x="688311" y="3950662"/>
            <a:ext cx="2151726" cy="616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19" name="îšḻï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F71BF31-4291-4508-B8E5-5CAF6D35C53E}"/>
              </a:ext>
            </a:extLst>
          </p:cNvPr>
          <p:cNvSpPr/>
          <p:nvPr/>
        </p:nvSpPr>
        <p:spPr bwMode="auto">
          <a:xfrm>
            <a:off x="2840038" y="3950662"/>
            <a:ext cx="2170111" cy="616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0" name="iş1í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2B43BFB-0E10-4838-823D-5D175DC87389}"/>
              </a:ext>
            </a:extLst>
          </p:cNvPr>
          <p:cNvSpPr/>
          <p:nvPr/>
        </p:nvSpPr>
        <p:spPr bwMode="auto">
          <a:xfrm>
            <a:off x="5010150" y="3950662"/>
            <a:ext cx="2170111" cy="616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1" name="iṥḷi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BDFF3F4-B396-42E2-9BA4-B19A3E388843}"/>
              </a:ext>
            </a:extLst>
          </p:cNvPr>
          <p:cNvSpPr/>
          <p:nvPr/>
        </p:nvSpPr>
        <p:spPr bwMode="auto">
          <a:xfrm>
            <a:off x="7180262" y="3950662"/>
            <a:ext cx="2170111" cy="616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2" name="îṩ1i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EC4811A-E680-4CD7-81B3-C2C522F2138B}"/>
              </a:ext>
            </a:extLst>
          </p:cNvPr>
          <p:cNvSpPr/>
          <p:nvPr/>
        </p:nvSpPr>
        <p:spPr bwMode="auto">
          <a:xfrm>
            <a:off x="9350374" y="3950662"/>
            <a:ext cx="2170111" cy="616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3" name="í$ḷï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FE2E937-436B-4495-95B1-26FF8DF5C6D0}"/>
              </a:ext>
            </a:extLst>
          </p:cNvPr>
          <p:cNvSpPr/>
          <p:nvPr/>
        </p:nvSpPr>
        <p:spPr bwMode="auto">
          <a:xfrm>
            <a:off x="688311" y="4728875"/>
            <a:ext cx="2151726" cy="616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4" name="is1î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A859EDF-4A55-4925-9D5F-170C182DFAC8}"/>
              </a:ext>
            </a:extLst>
          </p:cNvPr>
          <p:cNvSpPr/>
          <p:nvPr/>
        </p:nvSpPr>
        <p:spPr bwMode="auto">
          <a:xfrm>
            <a:off x="2840038" y="4728875"/>
            <a:ext cx="2170111" cy="616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5" name="iSḷî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FDE2012-9778-4F0F-9208-BCA672CAA8FB}"/>
              </a:ext>
            </a:extLst>
          </p:cNvPr>
          <p:cNvSpPr/>
          <p:nvPr/>
        </p:nvSpPr>
        <p:spPr bwMode="auto">
          <a:xfrm>
            <a:off x="5010150" y="4728875"/>
            <a:ext cx="2170111" cy="616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6" name="iṣlï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2CC891F-6B87-4D04-B954-CCBB52DA6F8F}"/>
              </a:ext>
            </a:extLst>
          </p:cNvPr>
          <p:cNvSpPr/>
          <p:nvPr/>
        </p:nvSpPr>
        <p:spPr bwMode="auto">
          <a:xfrm>
            <a:off x="7180262" y="4728875"/>
            <a:ext cx="2170111" cy="616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7" name="ïṧļï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9073678-96D4-4BBA-9E2A-FDF13F8B153B}"/>
              </a:ext>
            </a:extLst>
          </p:cNvPr>
          <p:cNvSpPr/>
          <p:nvPr/>
        </p:nvSpPr>
        <p:spPr bwMode="auto">
          <a:xfrm>
            <a:off x="9350374" y="4728875"/>
            <a:ext cx="2170111" cy="616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8" name="ïṥḻí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FEDB3E0-0FFF-424F-A206-AE034F577BDE}"/>
              </a:ext>
            </a:extLst>
          </p:cNvPr>
          <p:cNvSpPr/>
          <p:nvPr/>
        </p:nvSpPr>
        <p:spPr>
          <a:xfrm>
            <a:off x="669925" y="5544000"/>
            <a:ext cx="10850563" cy="599625"/>
          </a:xfrm>
          <a:prstGeom prst="rect">
            <a:avLst/>
          </a:prstGeom>
          <a:solidFill>
            <a:schemeClr val="accent1">
              <a:alpha val="20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square" lIns="90000" anchor="ctr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/>
              <a:t>Supporting text here.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D784534-9E72-450B-8DB1-BC2B35B08F1F}"/>
              </a:ext>
            </a:extLst>
          </p:cNvPr>
          <p:cNvCxnSpPr/>
          <p:nvPr/>
        </p:nvCxnSpPr>
        <p:spPr>
          <a:xfrm>
            <a:off x="669925" y="4644000"/>
            <a:ext cx="1085056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2A49EB7-137E-4424-BC40-8A4D7FF1DBE6}"/>
              </a:ext>
            </a:extLst>
          </p:cNvPr>
          <p:cNvCxnSpPr/>
          <p:nvPr/>
        </p:nvCxnSpPr>
        <p:spPr>
          <a:xfrm>
            <a:off x="669925" y="3864354"/>
            <a:ext cx="1085056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9E5E707-F33D-4C33-AAA1-B4FE3C91D388}"/>
              </a:ext>
            </a:extLst>
          </p:cNvPr>
          <p:cNvCxnSpPr/>
          <p:nvPr/>
        </p:nvCxnSpPr>
        <p:spPr>
          <a:xfrm>
            <a:off x="2840038" y="3172449"/>
            <a:ext cx="0" cy="237155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E044BC1-3573-4ECE-8F41-61F559E75356}"/>
              </a:ext>
            </a:extLst>
          </p:cNvPr>
          <p:cNvCxnSpPr/>
          <p:nvPr/>
        </p:nvCxnSpPr>
        <p:spPr>
          <a:xfrm>
            <a:off x="5010151" y="3172449"/>
            <a:ext cx="0" cy="237155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C258218-F528-43CC-A519-E68BF2BD305B}"/>
              </a:ext>
            </a:extLst>
          </p:cNvPr>
          <p:cNvCxnSpPr/>
          <p:nvPr/>
        </p:nvCxnSpPr>
        <p:spPr>
          <a:xfrm>
            <a:off x="7180264" y="3172449"/>
            <a:ext cx="0" cy="237155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F82C313-9F78-433A-8F44-4146BCC24B57}"/>
              </a:ext>
            </a:extLst>
          </p:cNvPr>
          <p:cNvCxnSpPr/>
          <p:nvPr/>
        </p:nvCxnSpPr>
        <p:spPr>
          <a:xfrm>
            <a:off x="9350376" y="3172449"/>
            <a:ext cx="0" cy="237155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12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3263891-A089-4042-9AE1-15CA6915E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A2D65D4-42DA-4F56-BB42-4E5FFA6DE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F912757-28BE-45DE-BA63-F06D39A93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sp>
        <p:nvSpPr>
          <p:cNvPr id="23" name="ïs1i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3A98261-729A-4035-ACFA-525C78AD9D27}"/>
              </a:ext>
            </a:extLst>
          </p:cNvPr>
          <p:cNvSpPr/>
          <p:nvPr/>
        </p:nvSpPr>
        <p:spPr bwMode="auto">
          <a:xfrm>
            <a:off x="5565735" y="3518097"/>
            <a:ext cx="248133" cy="289384"/>
          </a:xfrm>
          <a:custGeom>
            <a:avLst/>
            <a:gdLst/>
            <a:ahLst/>
            <a:cxnLst>
              <a:cxn ang="0">
                <a:pos x="23" y="18"/>
              </a:cxn>
              <a:cxn ang="0">
                <a:pos x="9" y="28"/>
              </a:cxn>
              <a:cxn ang="0">
                <a:pos x="6" y="28"/>
              </a:cxn>
              <a:cxn ang="0">
                <a:pos x="0" y="26"/>
              </a:cxn>
              <a:cxn ang="0">
                <a:pos x="8" y="0"/>
              </a:cxn>
              <a:cxn ang="0">
                <a:pos x="13" y="1"/>
              </a:cxn>
              <a:cxn ang="0">
                <a:pos x="23" y="18"/>
              </a:cxn>
            </a:cxnLst>
            <a:rect l="0" t="0" r="r" b="b"/>
            <a:pathLst>
              <a:path w="24" h="28">
                <a:moveTo>
                  <a:pt x="23" y="18"/>
                </a:moveTo>
                <a:cubicBezTo>
                  <a:pt x="21" y="24"/>
                  <a:pt x="15" y="28"/>
                  <a:pt x="9" y="28"/>
                </a:cubicBezTo>
                <a:cubicBezTo>
                  <a:pt x="8" y="28"/>
                  <a:pt x="7" y="28"/>
                  <a:pt x="6" y="28"/>
                </a:cubicBezTo>
                <a:cubicBezTo>
                  <a:pt x="0" y="26"/>
                  <a:pt x="0" y="26"/>
                  <a:pt x="0" y="26"/>
                </a:cubicBezTo>
                <a:cubicBezTo>
                  <a:pt x="8" y="0"/>
                  <a:pt x="8" y="0"/>
                  <a:pt x="8" y="0"/>
                </a:cubicBezTo>
                <a:cubicBezTo>
                  <a:pt x="13" y="1"/>
                  <a:pt x="13" y="1"/>
                  <a:pt x="13" y="1"/>
                </a:cubicBezTo>
                <a:cubicBezTo>
                  <a:pt x="20" y="3"/>
                  <a:pt x="24" y="10"/>
                  <a:pt x="23" y="18"/>
                </a:cubicBezTo>
                <a:close/>
              </a:path>
            </a:pathLst>
          </a:custGeom>
          <a:solidFill>
            <a:srgbClr val="FDCD9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î$ļi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91AEBCF-7369-43E4-8FFC-FBF82065AEAD}"/>
              </a:ext>
            </a:extLst>
          </p:cNvPr>
          <p:cNvSpPr/>
          <p:nvPr/>
        </p:nvSpPr>
        <p:spPr bwMode="auto">
          <a:xfrm>
            <a:off x="4841963" y="2784328"/>
            <a:ext cx="806274" cy="1002529"/>
          </a:xfrm>
          <a:custGeom>
            <a:avLst/>
            <a:gdLst/>
            <a:ahLst/>
            <a:cxnLst>
              <a:cxn ang="0">
                <a:pos x="78" y="71"/>
              </a:cxn>
              <a:cxn ang="0">
                <a:pos x="70" y="97"/>
              </a:cxn>
              <a:cxn ang="0">
                <a:pos x="44" y="91"/>
              </a:cxn>
              <a:cxn ang="0">
                <a:pos x="19" y="84"/>
              </a:cxn>
              <a:cxn ang="0">
                <a:pos x="9" y="73"/>
              </a:cxn>
              <a:cxn ang="0">
                <a:pos x="2" y="21"/>
              </a:cxn>
              <a:cxn ang="0">
                <a:pos x="1" y="15"/>
              </a:cxn>
              <a:cxn ang="0">
                <a:pos x="4" y="4"/>
              </a:cxn>
              <a:cxn ang="0">
                <a:pos x="15" y="0"/>
              </a:cxn>
              <a:cxn ang="0">
                <a:pos x="28" y="0"/>
              </a:cxn>
              <a:cxn ang="0">
                <a:pos x="42" y="13"/>
              </a:cxn>
              <a:cxn ang="0">
                <a:pos x="42" y="13"/>
              </a:cxn>
              <a:cxn ang="0">
                <a:pos x="31" y="27"/>
              </a:cxn>
              <a:cxn ang="0">
                <a:pos x="35" y="60"/>
              </a:cxn>
              <a:cxn ang="0">
                <a:pos x="43" y="62"/>
              </a:cxn>
              <a:cxn ang="0">
                <a:pos x="78" y="71"/>
              </a:cxn>
            </a:cxnLst>
            <a:rect l="0" t="0" r="r" b="b"/>
            <a:pathLst>
              <a:path w="78" h="97">
                <a:moveTo>
                  <a:pt x="78" y="71"/>
                </a:moveTo>
                <a:cubicBezTo>
                  <a:pt x="70" y="97"/>
                  <a:pt x="70" y="97"/>
                  <a:pt x="70" y="97"/>
                </a:cubicBezTo>
                <a:cubicBezTo>
                  <a:pt x="44" y="91"/>
                  <a:pt x="44" y="91"/>
                  <a:pt x="44" y="91"/>
                </a:cubicBezTo>
                <a:cubicBezTo>
                  <a:pt x="19" y="84"/>
                  <a:pt x="19" y="84"/>
                  <a:pt x="19" y="84"/>
                </a:cubicBezTo>
                <a:cubicBezTo>
                  <a:pt x="13" y="83"/>
                  <a:pt x="9" y="78"/>
                  <a:pt x="9" y="73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1"/>
                  <a:pt x="2" y="7"/>
                  <a:pt x="4" y="4"/>
                </a:cubicBezTo>
                <a:cubicBezTo>
                  <a:pt x="7" y="1"/>
                  <a:pt x="11" y="0"/>
                  <a:pt x="15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5" y="0"/>
                  <a:pt x="41" y="5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20"/>
                  <a:pt x="37" y="26"/>
                  <a:pt x="31" y="27"/>
                </a:cubicBezTo>
                <a:cubicBezTo>
                  <a:pt x="35" y="60"/>
                  <a:pt x="35" y="60"/>
                  <a:pt x="35" y="60"/>
                </a:cubicBezTo>
                <a:cubicBezTo>
                  <a:pt x="43" y="62"/>
                  <a:pt x="43" y="62"/>
                  <a:pt x="43" y="62"/>
                </a:cubicBezTo>
                <a:cubicBezTo>
                  <a:pt x="78" y="71"/>
                  <a:pt x="78" y="71"/>
                  <a:pt x="78" y="71"/>
                </a:cubicBezTo>
              </a:path>
            </a:pathLst>
          </a:cu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îṧľï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FC54C0A-E1BE-4E0D-960E-C1A88B481D72}"/>
              </a:ext>
            </a:extLst>
          </p:cNvPr>
          <p:cNvSpPr/>
          <p:nvPr/>
        </p:nvSpPr>
        <p:spPr bwMode="auto">
          <a:xfrm>
            <a:off x="4841963" y="2194936"/>
            <a:ext cx="516890" cy="516890"/>
          </a:xfrm>
          <a:prstGeom prst="ellipse">
            <a:avLst/>
          </a:prstGeom>
          <a:solidFill>
            <a:srgbClr val="FDCD9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iSļi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6686653-732D-4982-8616-C50C2C1B3DC7}"/>
              </a:ext>
            </a:extLst>
          </p:cNvPr>
          <p:cNvSpPr/>
          <p:nvPr/>
        </p:nvSpPr>
        <p:spPr bwMode="auto">
          <a:xfrm>
            <a:off x="5162598" y="2918705"/>
            <a:ext cx="123753" cy="506263"/>
          </a:xfrm>
          <a:custGeom>
            <a:avLst/>
            <a:gdLst/>
            <a:ahLst/>
            <a:cxnLst>
              <a:cxn ang="0">
                <a:pos x="12" y="49"/>
              </a:cxn>
              <a:cxn ang="0">
                <a:pos x="4" y="47"/>
              </a:cxn>
              <a:cxn ang="0">
                <a:pos x="0" y="14"/>
              </a:cxn>
              <a:cxn ang="0">
                <a:pos x="11" y="0"/>
              </a:cxn>
              <a:cxn ang="0">
                <a:pos x="12" y="49"/>
              </a:cxn>
            </a:cxnLst>
            <a:rect l="0" t="0" r="r" b="b"/>
            <a:pathLst>
              <a:path w="12" h="49">
                <a:moveTo>
                  <a:pt x="12" y="49"/>
                </a:moveTo>
                <a:cubicBezTo>
                  <a:pt x="4" y="47"/>
                  <a:pt x="4" y="47"/>
                  <a:pt x="4" y="47"/>
                </a:cubicBezTo>
                <a:cubicBezTo>
                  <a:pt x="0" y="14"/>
                  <a:pt x="0" y="14"/>
                  <a:pt x="0" y="14"/>
                </a:cubicBezTo>
                <a:cubicBezTo>
                  <a:pt x="6" y="13"/>
                  <a:pt x="11" y="7"/>
                  <a:pt x="11" y="0"/>
                </a:cubicBezTo>
                <a:lnTo>
                  <a:pt x="12" y="49"/>
                </a:lnTo>
                <a:close/>
              </a:path>
            </a:pathLst>
          </a:cu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íṩļî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4BAB752-3A0C-4EA4-9829-F940CB7189FE}"/>
              </a:ext>
            </a:extLst>
          </p:cNvPr>
          <p:cNvSpPr/>
          <p:nvPr/>
        </p:nvSpPr>
        <p:spPr bwMode="auto">
          <a:xfrm>
            <a:off x="4862587" y="3001207"/>
            <a:ext cx="1199410" cy="1964430"/>
          </a:xfrm>
          <a:custGeom>
            <a:avLst/>
            <a:gdLst/>
            <a:ahLst/>
            <a:cxnLst>
              <a:cxn ang="0">
                <a:pos x="116" y="175"/>
              </a:cxn>
              <a:cxn ang="0">
                <a:pos x="103" y="190"/>
              </a:cxn>
              <a:cxn ang="0">
                <a:pos x="102" y="190"/>
              </a:cxn>
              <a:cxn ang="0">
                <a:pos x="88" y="177"/>
              </a:cxn>
              <a:cxn ang="0">
                <a:pos x="83" y="108"/>
              </a:cxn>
              <a:cxn ang="0">
                <a:pos x="20" y="104"/>
              </a:cxn>
              <a:cxn ang="0">
                <a:pos x="7" y="89"/>
              </a:cxn>
              <a:cxn ang="0">
                <a:pos x="7" y="88"/>
              </a:cxn>
              <a:cxn ang="0">
                <a:pos x="0" y="0"/>
              </a:cxn>
              <a:cxn ang="0">
                <a:pos x="7" y="52"/>
              </a:cxn>
              <a:cxn ang="0">
                <a:pos x="17" y="63"/>
              </a:cxn>
              <a:cxn ang="0">
                <a:pos x="42" y="70"/>
              </a:cxn>
              <a:cxn ang="0">
                <a:pos x="42" y="77"/>
              </a:cxn>
              <a:cxn ang="0">
                <a:pos x="97" y="81"/>
              </a:cxn>
              <a:cxn ang="0">
                <a:pos x="110" y="94"/>
              </a:cxn>
              <a:cxn ang="0">
                <a:pos x="116" y="175"/>
              </a:cxn>
            </a:cxnLst>
            <a:rect l="0" t="0" r="r" b="b"/>
            <a:pathLst>
              <a:path w="116" h="190">
                <a:moveTo>
                  <a:pt x="116" y="175"/>
                </a:moveTo>
                <a:cubicBezTo>
                  <a:pt x="116" y="183"/>
                  <a:pt x="110" y="189"/>
                  <a:pt x="103" y="190"/>
                </a:cubicBezTo>
                <a:cubicBezTo>
                  <a:pt x="102" y="190"/>
                  <a:pt x="102" y="190"/>
                  <a:pt x="102" y="190"/>
                </a:cubicBezTo>
                <a:cubicBezTo>
                  <a:pt x="94" y="190"/>
                  <a:pt x="88" y="184"/>
                  <a:pt x="88" y="177"/>
                </a:cubicBezTo>
                <a:cubicBezTo>
                  <a:pt x="83" y="108"/>
                  <a:pt x="83" y="108"/>
                  <a:pt x="83" y="108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12" y="103"/>
                  <a:pt x="7" y="96"/>
                  <a:pt x="7" y="89"/>
                </a:cubicBezTo>
                <a:cubicBezTo>
                  <a:pt x="7" y="88"/>
                  <a:pt x="7" y="88"/>
                  <a:pt x="7" y="88"/>
                </a:cubicBezTo>
                <a:cubicBezTo>
                  <a:pt x="0" y="0"/>
                  <a:pt x="0" y="0"/>
                  <a:pt x="0" y="0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57"/>
                  <a:pt x="11" y="62"/>
                  <a:pt x="17" y="63"/>
                </a:cubicBezTo>
                <a:cubicBezTo>
                  <a:pt x="42" y="70"/>
                  <a:pt x="42" y="70"/>
                  <a:pt x="42" y="70"/>
                </a:cubicBezTo>
                <a:cubicBezTo>
                  <a:pt x="42" y="77"/>
                  <a:pt x="42" y="77"/>
                  <a:pt x="42" y="77"/>
                </a:cubicBezTo>
                <a:cubicBezTo>
                  <a:pt x="97" y="81"/>
                  <a:pt x="97" y="81"/>
                  <a:pt x="97" y="81"/>
                </a:cubicBezTo>
                <a:cubicBezTo>
                  <a:pt x="104" y="82"/>
                  <a:pt x="109" y="87"/>
                  <a:pt x="110" y="94"/>
                </a:cubicBezTo>
                <a:cubicBezTo>
                  <a:pt x="116" y="175"/>
                  <a:pt x="116" y="175"/>
                  <a:pt x="116" y="175"/>
                </a:cubicBezTo>
              </a:path>
            </a:pathLst>
          </a:cu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şḷï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1C0B48A-D363-4EA0-8636-9100FD41C3DE}"/>
              </a:ext>
            </a:extLst>
          </p:cNvPr>
          <p:cNvSpPr/>
          <p:nvPr/>
        </p:nvSpPr>
        <p:spPr bwMode="auto">
          <a:xfrm>
            <a:off x="6640762" y="3084335"/>
            <a:ext cx="279384" cy="299384"/>
          </a:xfrm>
          <a:custGeom>
            <a:avLst/>
            <a:gdLst/>
            <a:ahLst/>
            <a:cxnLst>
              <a:cxn ang="0">
                <a:pos x="27" y="26"/>
              </a:cxn>
              <a:cxn ang="0">
                <a:pos x="20" y="28"/>
              </a:cxn>
              <a:cxn ang="0">
                <a:pos x="16" y="29"/>
              </a:cxn>
              <a:cxn ang="0">
                <a:pos x="2" y="19"/>
              </a:cxn>
              <a:cxn ang="0">
                <a:pos x="11" y="2"/>
              </a:cxn>
              <a:cxn ang="0">
                <a:pos x="16" y="0"/>
              </a:cxn>
              <a:cxn ang="0">
                <a:pos x="27" y="26"/>
              </a:cxn>
            </a:cxnLst>
            <a:rect l="0" t="0" r="r" b="b"/>
            <a:pathLst>
              <a:path w="27" h="29">
                <a:moveTo>
                  <a:pt x="27" y="26"/>
                </a:moveTo>
                <a:cubicBezTo>
                  <a:pt x="20" y="28"/>
                  <a:pt x="20" y="28"/>
                  <a:pt x="20" y="28"/>
                </a:cubicBezTo>
                <a:cubicBezTo>
                  <a:pt x="18" y="29"/>
                  <a:pt x="17" y="29"/>
                  <a:pt x="16" y="29"/>
                </a:cubicBezTo>
                <a:cubicBezTo>
                  <a:pt x="10" y="29"/>
                  <a:pt x="4" y="25"/>
                  <a:pt x="2" y="19"/>
                </a:cubicBezTo>
                <a:cubicBezTo>
                  <a:pt x="0" y="12"/>
                  <a:pt x="4" y="4"/>
                  <a:pt x="11" y="2"/>
                </a:cubicBezTo>
                <a:cubicBezTo>
                  <a:pt x="16" y="0"/>
                  <a:pt x="16" y="0"/>
                  <a:pt x="16" y="0"/>
                </a:cubicBezTo>
                <a:lnTo>
                  <a:pt x="27" y="26"/>
                </a:lnTo>
                <a:close/>
              </a:path>
            </a:pathLst>
          </a:custGeom>
          <a:solidFill>
            <a:srgbClr val="FDCD9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ïṡ1ï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25B954B-461A-42CE-9938-9F5461894B85}"/>
              </a:ext>
            </a:extLst>
          </p:cNvPr>
          <p:cNvSpPr/>
          <p:nvPr/>
        </p:nvSpPr>
        <p:spPr bwMode="auto">
          <a:xfrm>
            <a:off x="6806393" y="2256811"/>
            <a:ext cx="806274" cy="1096281"/>
          </a:xfrm>
          <a:custGeom>
            <a:avLst/>
            <a:gdLst/>
            <a:ahLst/>
            <a:cxnLst>
              <a:cxn ang="0">
                <a:pos x="78" y="15"/>
              </a:cxn>
              <a:cxn ang="0">
                <a:pos x="77" y="21"/>
              </a:cxn>
              <a:cxn ang="0">
                <a:pos x="70" y="78"/>
              </a:cxn>
              <a:cxn ang="0">
                <a:pos x="60" y="90"/>
              </a:cxn>
              <a:cxn ang="0">
                <a:pos x="35" y="98"/>
              </a:cxn>
              <a:cxn ang="0">
                <a:pos x="11" y="106"/>
              </a:cxn>
              <a:cxn ang="0">
                <a:pos x="0" y="80"/>
              </a:cxn>
              <a:cxn ang="0">
                <a:pos x="35" y="69"/>
              </a:cxn>
              <a:cxn ang="0">
                <a:pos x="43" y="66"/>
              </a:cxn>
              <a:cxn ang="0">
                <a:pos x="48" y="27"/>
              </a:cxn>
              <a:cxn ang="0">
                <a:pos x="37" y="14"/>
              </a:cxn>
              <a:cxn ang="0">
                <a:pos x="37" y="13"/>
              </a:cxn>
              <a:cxn ang="0">
                <a:pos x="51" y="0"/>
              </a:cxn>
              <a:cxn ang="0">
                <a:pos x="64" y="0"/>
              </a:cxn>
              <a:cxn ang="0">
                <a:pos x="74" y="4"/>
              </a:cxn>
              <a:cxn ang="0">
                <a:pos x="78" y="15"/>
              </a:cxn>
            </a:cxnLst>
            <a:rect l="0" t="0" r="r" b="b"/>
            <a:pathLst>
              <a:path w="78" h="106">
                <a:moveTo>
                  <a:pt x="78" y="15"/>
                </a:moveTo>
                <a:cubicBezTo>
                  <a:pt x="77" y="21"/>
                  <a:pt x="77" y="21"/>
                  <a:pt x="77" y="21"/>
                </a:cubicBezTo>
                <a:cubicBezTo>
                  <a:pt x="70" y="78"/>
                  <a:pt x="70" y="78"/>
                  <a:pt x="70" y="78"/>
                </a:cubicBezTo>
                <a:cubicBezTo>
                  <a:pt x="69" y="84"/>
                  <a:pt x="65" y="88"/>
                  <a:pt x="60" y="90"/>
                </a:cubicBezTo>
                <a:cubicBezTo>
                  <a:pt x="35" y="98"/>
                  <a:pt x="35" y="98"/>
                  <a:pt x="35" y="98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0" y="80"/>
                  <a:pt x="0" y="80"/>
                  <a:pt x="0" y="80"/>
                </a:cubicBezTo>
                <a:cubicBezTo>
                  <a:pt x="35" y="69"/>
                  <a:pt x="35" y="69"/>
                  <a:pt x="35" y="69"/>
                </a:cubicBezTo>
                <a:cubicBezTo>
                  <a:pt x="43" y="66"/>
                  <a:pt x="43" y="66"/>
                  <a:pt x="43" y="66"/>
                </a:cubicBezTo>
                <a:cubicBezTo>
                  <a:pt x="48" y="27"/>
                  <a:pt x="48" y="27"/>
                  <a:pt x="48" y="27"/>
                </a:cubicBezTo>
                <a:cubicBezTo>
                  <a:pt x="42" y="26"/>
                  <a:pt x="37" y="20"/>
                  <a:pt x="37" y="14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6"/>
                  <a:pt x="44" y="0"/>
                  <a:pt x="51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8" y="0"/>
                  <a:pt x="72" y="1"/>
                  <a:pt x="74" y="4"/>
                </a:cubicBezTo>
                <a:cubicBezTo>
                  <a:pt x="77" y="7"/>
                  <a:pt x="78" y="11"/>
                  <a:pt x="78" y="15"/>
                </a:cubicBezTo>
              </a:path>
            </a:pathLst>
          </a:custGeom>
          <a:solidFill>
            <a:srgbClr val="4D4D4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ṩľï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C63C8F7-9625-4268-B0EC-1F954F74F57B}"/>
              </a:ext>
            </a:extLst>
          </p:cNvPr>
          <p:cNvSpPr/>
          <p:nvPr/>
        </p:nvSpPr>
        <p:spPr bwMode="auto">
          <a:xfrm>
            <a:off x="7095777" y="1668046"/>
            <a:ext cx="526890" cy="516890"/>
          </a:xfrm>
          <a:prstGeom prst="ellipse">
            <a:avLst/>
          </a:prstGeom>
          <a:solidFill>
            <a:srgbClr val="FDCD9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ś1ï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C016610-1120-45B3-AA2F-BB6E408BBD56}"/>
              </a:ext>
            </a:extLst>
          </p:cNvPr>
          <p:cNvSpPr/>
          <p:nvPr/>
        </p:nvSpPr>
        <p:spPr bwMode="auto">
          <a:xfrm>
            <a:off x="7168279" y="2401815"/>
            <a:ext cx="134380" cy="568767"/>
          </a:xfrm>
          <a:custGeom>
            <a:avLst/>
            <a:gdLst/>
            <a:ahLst/>
            <a:cxnLst>
              <a:cxn ang="0">
                <a:pos x="13" y="13"/>
              </a:cxn>
              <a:cxn ang="0">
                <a:pos x="8" y="52"/>
              </a:cxn>
              <a:cxn ang="0">
                <a:pos x="0" y="55"/>
              </a:cxn>
              <a:cxn ang="0">
                <a:pos x="2" y="0"/>
              </a:cxn>
              <a:cxn ang="0">
                <a:pos x="13" y="13"/>
              </a:cxn>
            </a:cxnLst>
            <a:rect l="0" t="0" r="r" b="b"/>
            <a:pathLst>
              <a:path w="13" h="55">
                <a:moveTo>
                  <a:pt x="13" y="13"/>
                </a:moveTo>
                <a:cubicBezTo>
                  <a:pt x="8" y="52"/>
                  <a:pt x="8" y="52"/>
                  <a:pt x="8" y="52"/>
                </a:cubicBezTo>
                <a:cubicBezTo>
                  <a:pt x="0" y="55"/>
                  <a:pt x="0" y="55"/>
                  <a:pt x="0" y="55"/>
                </a:cubicBezTo>
                <a:cubicBezTo>
                  <a:pt x="2" y="0"/>
                  <a:pt x="2" y="0"/>
                  <a:pt x="2" y="0"/>
                </a:cubicBezTo>
                <a:cubicBezTo>
                  <a:pt x="2" y="6"/>
                  <a:pt x="7" y="12"/>
                  <a:pt x="13" y="13"/>
                </a:cubicBezTo>
                <a:close/>
              </a:path>
            </a:pathLst>
          </a:custGeom>
          <a:solidFill>
            <a:srgbClr val="4D4D4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ṣḻî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1180EAD-4906-4905-9B3C-A166D9E12961}"/>
              </a:ext>
            </a:extLst>
          </p:cNvPr>
          <p:cNvSpPr/>
          <p:nvPr/>
        </p:nvSpPr>
        <p:spPr bwMode="auto">
          <a:xfrm>
            <a:off x="7033899" y="2474317"/>
            <a:ext cx="568141" cy="2605073"/>
          </a:xfrm>
          <a:custGeom>
            <a:avLst/>
            <a:gdLst/>
            <a:ahLst/>
            <a:cxnLst>
              <a:cxn ang="0">
                <a:pos x="48" y="96"/>
              </a:cxn>
              <a:cxn ang="0">
                <a:pos x="48" y="98"/>
              </a:cxn>
              <a:cxn ang="0">
                <a:pos x="45" y="159"/>
              </a:cxn>
              <a:cxn ang="0">
                <a:pos x="45" y="239"/>
              </a:cxn>
              <a:cxn ang="0">
                <a:pos x="31" y="252"/>
              </a:cxn>
              <a:cxn ang="0">
                <a:pos x="18" y="242"/>
              </a:cxn>
              <a:cxn ang="0">
                <a:pos x="14" y="243"/>
              </a:cxn>
              <a:cxn ang="0">
                <a:pos x="14" y="243"/>
              </a:cxn>
              <a:cxn ang="0">
                <a:pos x="0" y="228"/>
              </a:cxn>
              <a:cxn ang="0">
                <a:pos x="1" y="160"/>
              </a:cxn>
              <a:cxn ang="0">
                <a:pos x="1" y="159"/>
              </a:cxn>
              <a:cxn ang="0">
                <a:pos x="11" y="93"/>
              </a:cxn>
              <a:cxn ang="0">
                <a:pos x="12" y="89"/>
              </a:cxn>
              <a:cxn ang="0">
                <a:pos x="13" y="77"/>
              </a:cxn>
              <a:cxn ang="0">
                <a:pos x="38" y="69"/>
              </a:cxn>
              <a:cxn ang="0">
                <a:pos x="48" y="57"/>
              </a:cxn>
              <a:cxn ang="0">
                <a:pos x="55" y="0"/>
              </a:cxn>
              <a:cxn ang="0">
                <a:pos x="48" y="96"/>
              </a:cxn>
            </a:cxnLst>
            <a:rect l="0" t="0" r="r" b="b"/>
            <a:pathLst>
              <a:path w="55" h="252">
                <a:moveTo>
                  <a:pt x="48" y="96"/>
                </a:moveTo>
                <a:cubicBezTo>
                  <a:pt x="48" y="97"/>
                  <a:pt x="48" y="97"/>
                  <a:pt x="48" y="98"/>
                </a:cubicBezTo>
                <a:cubicBezTo>
                  <a:pt x="45" y="159"/>
                  <a:pt x="45" y="159"/>
                  <a:pt x="45" y="159"/>
                </a:cubicBezTo>
                <a:cubicBezTo>
                  <a:pt x="45" y="239"/>
                  <a:pt x="45" y="239"/>
                  <a:pt x="45" y="239"/>
                </a:cubicBezTo>
                <a:cubicBezTo>
                  <a:pt x="45" y="246"/>
                  <a:pt x="39" y="252"/>
                  <a:pt x="31" y="252"/>
                </a:cubicBezTo>
                <a:cubicBezTo>
                  <a:pt x="25" y="252"/>
                  <a:pt x="20" y="248"/>
                  <a:pt x="18" y="242"/>
                </a:cubicBezTo>
                <a:cubicBezTo>
                  <a:pt x="17" y="242"/>
                  <a:pt x="15" y="243"/>
                  <a:pt x="14" y="243"/>
                </a:cubicBezTo>
                <a:cubicBezTo>
                  <a:pt x="14" y="243"/>
                  <a:pt x="14" y="243"/>
                  <a:pt x="14" y="243"/>
                </a:cubicBezTo>
                <a:cubicBezTo>
                  <a:pt x="6" y="242"/>
                  <a:pt x="0" y="236"/>
                  <a:pt x="0" y="228"/>
                </a:cubicBezTo>
                <a:cubicBezTo>
                  <a:pt x="1" y="160"/>
                  <a:pt x="1" y="160"/>
                  <a:pt x="1" y="160"/>
                </a:cubicBezTo>
                <a:cubicBezTo>
                  <a:pt x="1" y="160"/>
                  <a:pt x="1" y="159"/>
                  <a:pt x="1" y="159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2"/>
                  <a:pt x="12" y="90"/>
                  <a:pt x="12" y="89"/>
                </a:cubicBezTo>
                <a:cubicBezTo>
                  <a:pt x="13" y="77"/>
                  <a:pt x="13" y="77"/>
                  <a:pt x="13" y="77"/>
                </a:cubicBezTo>
                <a:cubicBezTo>
                  <a:pt x="38" y="69"/>
                  <a:pt x="38" y="69"/>
                  <a:pt x="38" y="69"/>
                </a:cubicBezTo>
                <a:cubicBezTo>
                  <a:pt x="43" y="67"/>
                  <a:pt x="47" y="63"/>
                  <a:pt x="48" y="57"/>
                </a:cubicBezTo>
                <a:cubicBezTo>
                  <a:pt x="55" y="0"/>
                  <a:pt x="55" y="0"/>
                  <a:pt x="55" y="0"/>
                </a:cubicBezTo>
                <a:cubicBezTo>
                  <a:pt x="48" y="96"/>
                  <a:pt x="48" y="96"/>
                  <a:pt x="48" y="96"/>
                </a:cubicBezTo>
              </a:path>
            </a:pathLst>
          </a:custGeom>
          <a:solidFill>
            <a:srgbClr val="4D4D4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îşľi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92FDD9E-8C6E-46B1-9F0E-217AA8524F47}"/>
              </a:ext>
            </a:extLst>
          </p:cNvPr>
          <p:cNvSpPr/>
          <p:nvPr/>
        </p:nvSpPr>
        <p:spPr bwMode="auto">
          <a:xfrm>
            <a:off x="7168279" y="4975640"/>
            <a:ext cx="51251" cy="10624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1" y="1"/>
              </a:cxn>
              <a:cxn ang="0">
                <a:pos x="0" y="1"/>
              </a:cxn>
              <a:cxn ang="0">
                <a:pos x="5" y="0"/>
              </a:cxn>
              <a:cxn ang="0">
                <a:pos x="1" y="1"/>
              </a:cxn>
              <a:cxn ang="0">
                <a:pos x="1" y="1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5" h="1">
                <a:moveTo>
                  <a:pt x="0" y="1"/>
                </a:moveTo>
                <a:cubicBezTo>
                  <a:pt x="0" y="1"/>
                  <a:pt x="0" y="1"/>
                  <a:pt x="1" y="1"/>
                </a:cubicBezTo>
                <a:cubicBezTo>
                  <a:pt x="0" y="1"/>
                  <a:pt x="0" y="1"/>
                  <a:pt x="0" y="1"/>
                </a:cubicBezTo>
                <a:moveTo>
                  <a:pt x="5" y="0"/>
                </a:moveTo>
                <a:cubicBezTo>
                  <a:pt x="4" y="0"/>
                  <a:pt x="2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4" y="0"/>
                  <a:pt x="5" y="0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A8A8A8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ṧľï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1B39034-A5CA-4BBE-A52F-02DBE791C2C6}"/>
              </a:ext>
            </a:extLst>
          </p:cNvPr>
          <p:cNvSpPr/>
          <p:nvPr/>
        </p:nvSpPr>
        <p:spPr bwMode="auto">
          <a:xfrm>
            <a:off x="7147652" y="4324370"/>
            <a:ext cx="71878" cy="661894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0" y="63"/>
              </a:cxn>
              <a:cxn ang="0">
                <a:pos x="2" y="64"/>
              </a:cxn>
              <a:cxn ang="0">
                <a:pos x="3" y="64"/>
              </a:cxn>
              <a:cxn ang="0">
                <a:pos x="3" y="64"/>
              </a:cxn>
              <a:cxn ang="0">
                <a:pos x="3" y="64"/>
              </a:cxn>
              <a:cxn ang="0">
                <a:pos x="7" y="63"/>
              </a:cxn>
              <a:cxn ang="0">
                <a:pos x="7" y="63"/>
              </a:cxn>
              <a:cxn ang="0">
                <a:pos x="7" y="63"/>
              </a:cxn>
              <a:cxn ang="0">
                <a:pos x="7" y="0"/>
              </a:cxn>
            </a:cxnLst>
            <a:rect l="0" t="0" r="r" b="b"/>
            <a:pathLst>
              <a:path w="7" h="64">
                <a:moveTo>
                  <a:pt x="7" y="0"/>
                </a:moveTo>
                <a:cubicBezTo>
                  <a:pt x="0" y="63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2" y="64"/>
                  <a:pt x="3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4" y="64"/>
                  <a:pt x="6" y="63"/>
                  <a:pt x="7" y="63"/>
                </a:cubicBezTo>
                <a:cubicBezTo>
                  <a:pt x="7" y="63"/>
                  <a:pt x="7" y="63"/>
                  <a:pt x="7" y="63"/>
                </a:cubicBezTo>
                <a:cubicBezTo>
                  <a:pt x="7" y="63"/>
                  <a:pt x="7" y="63"/>
                  <a:pt x="7" y="63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$ľî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A07447E-937D-49BF-AA08-18A176352A8F}"/>
              </a:ext>
            </a:extLst>
          </p:cNvPr>
          <p:cNvSpPr/>
          <p:nvPr/>
        </p:nvSpPr>
        <p:spPr bwMode="auto">
          <a:xfrm>
            <a:off x="5855116" y="3394344"/>
            <a:ext cx="1188784" cy="113753"/>
          </a:xfrm>
          <a:prstGeom prst="rect">
            <a:avLst/>
          </a:prstGeom>
          <a:solidFill>
            <a:srgbClr val="D28E4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iṣli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7E2FAC3-7C30-4845-AD0A-372C9CE5583A}"/>
              </a:ext>
            </a:extLst>
          </p:cNvPr>
          <p:cNvSpPr/>
          <p:nvPr/>
        </p:nvSpPr>
        <p:spPr bwMode="auto">
          <a:xfrm>
            <a:off x="6278879" y="3508096"/>
            <a:ext cx="620642" cy="1405666"/>
          </a:xfrm>
          <a:prstGeom prst="rect">
            <a:avLst/>
          </a:prstGeom>
          <a:solidFill>
            <a:srgbClr val="AA733B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ṥļï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3DCB952-7A8D-42B6-B53A-D45231252319}"/>
              </a:ext>
            </a:extLst>
          </p:cNvPr>
          <p:cNvSpPr/>
          <p:nvPr/>
        </p:nvSpPr>
        <p:spPr bwMode="auto">
          <a:xfrm>
            <a:off x="4686959" y="3053085"/>
            <a:ext cx="186255" cy="744396"/>
          </a:xfrm>
          <a:custGeom>
            <a:avLst/>
            <a:gdLst/>
            <a:ahLst/>
            <a:cxnLst>
              <a:cxn ang="0">
                <a:pos x="18" y="66"/>
              </a:cxn>
              <a:cxn ang="0">
                <a:pos x="17" y="70"/>
              </a:cxn>
              <a:cxn ang="0">
                <a:pos x="13" y="72"/>
              </a:cxn>
              <a:cxn ang="0">
                <a:pos x="13" y="72"/>
              </a:cxn>
              <a:cxn ang="0">
                <a:pos x="11" y="71"/>
              </a:cxn>
              <a:cxn ang="0">
                <a:pos x="7" y="67"/>
              </a:cxn>
              <a:cxn ang="0">
                <a:pos x="1" y="7"/>
              </a:cxn>
              <a:cxn ang="0">
                <a:pos x="6" y="0"/>
              </a:cxn>
              <a:cxn ang="0">
                <a:pos x="6" y="0"/>
              </a:cxn>
              <a:cxn ang="0">
                <a:pos x="12" y="5"/>
              </a:cxn>
              <a:cxn ang="0">
                <a:pos x="18" y="66"/>
              </a:cxn>
            </a:cxnLst>
            <a:rect l="0" t="0" r="r" b="b"/>
            <a:pathLst>
              <a:path w="18" h="72">
                <a:moveTo>
                  <a:pt x="18" y="66"/>
                </a:moveTo>
                <a:cubicBezTo>
                  <a:pt x="18" y="67"/>
                  <a:pt x="18" y="69"/>
                  <a:pt x="17" y="70"/>
                </a:cubicBezTo>
                <a:cubicBezTo>
                  <a:pt x="16" y="71"/>
                  <a:pt x="15" y="72"/>
                  <a:pt x="13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2" y="72"/>
                  <a:pt x="11" y="72"/>
                  <a:pt x="11" y="71"/>
                </a:cubicBezTo>
                <a:cubicBezTo>
                  <a:pt x="9" y="71"/>
                  <a:pt x="7" y="69"/>
                  <a:pt x="7" y="67"/>
                </a:cubicBezTo>
                <a:cubicBezTo>
                  <a:pt x="1" y="7"/>
                  <a:pt x="1" y="7"/>
                  <a:pt x="1" y="7"/>
                </a:cubicBezTo>
                <a:cubicBezTo>
                  <a:pt x="0" y="3"/>
                  <a:pt x="3" y="1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9" y="0"/>
                  <a:pt x="12" y="3"/>
                  <a:pt x="12" y="5"/>
                </a:cubicBezTo>
                <a:lnTo>
                  <a:pt x="18" y="66"/>
                </a:lnTo>
                <a:close/>
              </a:path>
            </a:pathLst>
          </a:custGeom>
          <a:solidFill>
            <a:srgbClr val="67C6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sḷi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A3DDCB3-427A-47AD-BB60-548E4E6656AA}"/>
              </a:ext>
            </a:extLst>
          </p:cNvPr>
          <p:cNvSpPr/>
          <p:nvPr/>
        </p:nvSpPr>
        <p:spPr bwMode="auto">
          <a:xfrm>
            <a:off x="4841963" y="4055613"/>
            <a:ext cx="816898" cy="103753"/>
          </a:xfrm>
          <a:custGeom>
            <a:avLst/>
            <a:gdLst/>
            <a:ahLst/>
            <a:cxnLst>
              <a:cxn ang="0">
                <a:pos x="79" y="5"/>
              </a:cxn>
              <a:cxn ang="0">
                <a:pos x="74" y="10"/>
              </a:cxn>
              <a:cxn ang="0">
                <a:pos x="5" y="10"/>
              </a:cxn>
              <a:cxn ang="0">
                <a:pos x="0" y="5"/>
              </a:cxn>
              <a:cxn ang="0">
                <a:pos x="0" y="5"/>
              </a:cxn>
              <a:cxn ang="0">
                <a:pos x="5" y="0"/>
              </a:cxn>
              <a:cxn ang="0">
                <a:pos x="74" y="0"/>
              </a:cxn>
              <a:cxn ang="0">
                <a:pos x="79" y="5"/>
              </a:cxn>
            </a:cxnLst>
            <a:rect l="0" t="0" r="r" b="b"/>
            <a:pathLst>
              <a:path w="79" h="10">
                <a:moveTo>
                  <a:pt x="79" y="5"/>
                </a:moveTo>
                <a:cubicBezTo>
                  <a:pt x="79" y="8"/>
                  <a:pt x="77" y="10"/>
                  <a:pt x="7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2" y="10"/>
                  <a:pt x="0" y="8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7" y="0"/>
                  <a:pt x="79" y="2"/>
                  <a:pt x="79" y="5"/>
                </a:cubicBezTo>
                <a:close/>
              </a:path>
            </a:pathLst>
          </a:custGeom>
          <a:solidFill>
            <a:srgbClr val="67C6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šḷí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9AEA0AA-F4BE-46EC-9629-356EF0F6E796}"/>
              </a:ext>
            </a:extLst>
          </p:cNvPr>
          <p:cNvSpPr/>
          <p:nvPr/>
        </p:nvSpPr>
        <p:spPr bwMode="auto">
          <a:xfrm>
            <a:off x="4935089" y="4159366"/>
            <a:ext cx="93129" cy="806274"/>
          </a:xfrm>
          <a:custGeom>
            <a:avLst/>
            <a:gdLst/>
            <a:ahLst/>
            <a:cxnLst>
              <a:cxn ang="0">
                <a:pos x="9" y="0"/>
              </a:cxn>
              <a:cxn ang="0">
                <a:pos x="9" y="74"/>
              </a:cxn>
              <a:cxn ang="0">
                <a:pos x="5" y="78"/>
              </a:cxn>
              <a:cxn ang="0">
                <a:pos x="0" y="74"/>
              </a:cxn>
              <a:cxn ang="0">
                <a:pos x="0" y="0"/>
              </a:cxn>
              <a:cxn ang="0">
                <a:pos x="9" y="0"/>
              </a:cxn>
            </a:cxnLst>
            <a:rect l="0" t="0" r="r" b="b"/>
            <a:pathLst>
              <a:path w="9" h="78">
                <a:moveTo>
                  <a:pt x="9" y="0"/>
                </a:moveTo>
                <a:cubicBezTo>
                  <a:pt x="9" y="74"/>
                  <a:pt x="9" y="74"/>
                  <a:pt x="9" y="74"/>
                </a:cubicBezTo>
                <a:cubicBezTo>
                  <a:pt x="9" y="76"/>
                  <a:pt x="7" y="78"/>
                  <a:pt x="5" y="78"/>
                </a:cubicBezTo>
                <a:cubicBezTo>
                  <a:pt x="2" y="78"/>
                  <a:pt x="0" y="76"/>
                  <a:pt x="0" y="74"/>
                </a:cubicBezTo>
                <a:cubicBezTo>
                  <a:pt x="0" y="0"/>
                  <a:pt x="0" y="0"/>
                  <a:pt x="0" y="0"/>
                </a:cubicBez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ṧlí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FB64DEF-AA24-4B38-A70F-153C03F2525B}"/>
              </a:ext>
            </a:extLst>
          </p:cNvPr>
          <p:cNvSpPr/>
          <p:nvPr/>
        </p:nvSpPr>
        <p:spPr bwMode="auto">
          <a:xfrm>
            <a:off x="5472606" y="4159366"/>
            <a:ext cx="93129" cy="806274"/>
          </a:xfrm>
          <a:custGeom>
            <a:avLst/>
            <a:gdLst/>
            <a:ahLst/>
            <a:cxnLst>
              <a:cxn ang="0">
                <a:pos x="9" y="0"/>
              </a:cxn>
              <a:cxn ang="0">
                <a:pos x="9" y="74"/>
              </a:cxn>
              <a:cxn ang="0">
                <a:pos x="4" y="78"/>
              </a:cxn>
              <a:cxn ang="0">
                <a:pos x="0" y="74"/>
              </a:cxn>
              <a:cxn ang="0">
                <a:pos x="0" y="0"/>
              </a:cxn>
              <a:cxn ang="0">
                <a:pos x="9" y="0"/>
              </a:cxn>
            </a:cxnLst>
            <a:rect l="0" t="0" r="r" b="b"/>
            <a:pathLst>
              <a:path w="9" h="78">
                <a:moveTo>
                  <a:pt x="9" y="0"/>
                </a:moveTo>
                <a:cubicBezTo>
                  <a:pt x="9" y="74"/>
                  <a:pt x="9" y="74"/>
                  <a:pt x="9" y="74"/>
                </a:cubicBezTo>
                <a:cubicBezTo>
                  <a:pt x="9" y="76"/>
                  <a:pt x="7" y="78"/>
                  <a:pt x="4" y="78"/>
                </a:cubicBezTo>
                <a:cubicBezTo>
                  <a:pt x="2" y="78"/>
                  <a:pt x="0" y="76"/>
                  <a:pt x="0" y="74"/>
                </a:cubicBezTo>
                <a:cubicBezTo>
                  <a:pt x="0" y="0"/>
                  <a:pt x="0" y="0"/>
                  <a:pt x="0" y="0"/>
                </a:cubicBez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śľi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3026329-E2A7-4655-868C-8DB184BC695D}"/>
              </a:ext>
            </a:extLst>
          </p:cNvPr>
          <p:cNvSpPr/>
          <p:nvPr/>
        </p:nvSpPr>
        <p:spPr bwMode="auto">
          <a:xfrm>
            <a:off x="5296975" y="3724978"/>
            <a:ext cx="626" cy="51875"/>
          </a:xfrm>
          <a:prstGeom prst="rect">
            <a:avLst/>
          </a:prstGeom>
          <a:solidFill>
            <a:srgbClr val="A8A8A8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ïṩ1ï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CB52178-90C3-406A-B14C-12F496FD420B}"/>
              </a:ext>
            </a:extLst>
          </p:cNvPr>
          <p:cNvSpPr/>
          <p:nvPr/>
        </p:nvSpPr>
        <p:spPr bwMode="auto">
          <a:xfrm>
            <a:off x="5296975" y="3724978"/>
            <a:ext cx="626" cy="51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83"/>
              </a:cxn>
              <a:cxn ang="0">
                <a:pos x="0" y="83"/>
              </a:cxn>
              <a:cxn ang="0">
                <a:pos x="0" y="0"/>
              </a:cxn>
            </a:cxnLst>
            <a:rect l="0" t="0" r="r" b="b"/>
            <a:pathLst>
              <a:path h="83">
                <a:moveTo>
                  <a:pt x="0" y="0"/>
                </a:moveTo>
                <a:lnTo>
                  <a:pt x="0" y="83"/>
                </a:lnTo>
                <a:lnTo>
                  <a:pt x="0" y="83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šḻî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0880508-B026-40D9-A578-7C3B0288D46D}"/>
              </a:ext>
            </a:extLst>
          </p:cNvPr>
          <p:cNvSpPr/>
          <p:nvPr/>
        </p:nvSpPr>
        <p:spPr bwMode="auto">
          <a:xfrm>
            <a:off x="5028218" y="3652477"/>
            <a:ext cx="268757" cy="7250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1" y="0"/>
              </a:cxn>
              <a:cxn ang="0">
                <a:pos x="26" y="7"/>
              </a:cxn>
              <a:cxn ang="0">
                <a:pos x="1" y="0"/>
              </a:cxn>
              <a:cxn ang="0">
                <a:pos x="0" y="0"/>
              </a:cxn>
            </a:cxnLst>
            <a:rect l="0" t="0" r="r" b="b"/>
            <a:pathLst>
              <a:path w="26" h="7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6" y="7"/>
                  <a:pt x="26" y="7"/>
                  <a:pt x="26" y="7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22222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ṩḻï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E0B3668-ACF2-471C-AAA5-8C0C4CECB458}"/>
              </a:ext>
            </a:extLst>
          </p:cNvPr>
          <p:cNvSpPr/>
          <p:nvPr/>
        </p:nvSpPr>
        <p:spPr bwMode="auto">
          <a:xfrm>
            <a:off x="5028218" y="3652477"/>
            <a:ext cx="268757" cy="12438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6" y="12"/>
              </a:cxn>
              <a:cxn ang="0">
                <a:pos x="26" y="7"/>
              </a:cxn>
              <a:cxn ang="0">
                <a:pos x="1" y="0"/>
              </a:cxn>
              <a:cxn ang="0">
                <a:pos x="0" y="0"/>
              </a:cxn>
            </a:cxnLst>
            <a:rect l="0" t="0" r="r" b="b"/>
            <a:pathLst>
              <a:path w="26" h="12">
                <a:moveTo>
                  <a:pt x="0" y="0"/>
                </a:moveTo>
                <a:cubicBezTo>
                  <a:pt x="26" y="12"/>
                  <a:pt x="26" y="12"/>
                  <a:pt x="26" y="12"/>
                </a:cubicBezTo>
                <a:cubicBezTo>
                  <a:pt x="26" y="7"/>
                  <a:pt x="26" y="7"/>
                  <a:pt x="26" y="7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</a:path>
            </a:pathLst>
          </a:custGeom>
          <a:solidFill>
            <a:srgbClr val="22222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ṣľî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5390543-F650-4D54-AA8A-8C609DE56CBE}"/>
              </a:ext>
            </a:extLst>
          </p:cNvPr>
          <p:cNvSpPr/>
          <p:nvPr/>
        </p:nvSpPr>
        <p:spPr bwMode="auto">
          <a:xfrm>
            <a:off x="4800712" y="3776856"/>
            <a:ext cx="103129" cy="330635"/>
          </a:xfrm>
          <a:custGeom>
            <a:avLst/>
            <a:gdLst/>
            <a:ahLst/>
            <a:cxnLst>
              <a:cxn ang="0">
                <a:pos x="10" y="27"/>
              </a:cxn>
              <a:cxn ang="0">
                <a:pos x="9" y="27"/>
              </a:cxn>
              <a:cxn ang="0">
                <a:pos x="4" y="32"/>
              </a:cxn>
              <a:cxn ang="0">
                <a:pos x="0" y="1"/>
              </a:cxn>
              <a:cxn ang="0">
                <a:pos x="2" y="2"/>
              </a:cxn>
              <a:cxn ang="0">
                <a:pos x="2" y="2"/>
              </a:cxn>
              <a:cxn ang="0">
                <a:pos x="6" y="0"/>
              </a:cxn>
              <a:cxn ang="0">
                <a:pos x="10" y="27"/>
              </a:cxn>
            </a:cxnLst>
            <a:rect l="0" t="0" r="r" b="b"/>
            <a:pathLst>
              <a:path w="10" h="32">
                <a:moveTo>
                  <a:pt x="10" y="27"/>
                </a:moveTo>
                <a:cubicBezTo>
                  <a:pt x="9" y="27"/>
                  <a:pt x="9" y="27"/>
                  <a:pt x="9" y="27"/>
                </a:cubicBezTo>
                <a:cubicBezTo>
                  <a:pt x="7" y="27"/>
                  <a:pt x="4" y="29"/>
                  <a:pt x="4" y="3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4" y="2"/>
                  <a:pt x="5" y="1"/>
                  <a:pt x="6" y="0"/>
                </a:cubicBezTo>
                <a:lnTo>
                  <a:pt x="10" y="2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sl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C9DBD8D-EE97-4A8C-86B9-588BA6F5676C}"/>
              </a:ext>
            </a:extLst>
          </p:cNvPr>
          <p:cNvSpPr/>
          <p:nvPr/>
        </p:nvSpPr>
        <p:spPr bwMode="auto">
          <a:xfrm>
            <a:off x="7157652" y="3269967"/>
            <a:ext cx="10627" cy="72502"/>
          </a:xfrm>
          <a:custGeom>
            <a:avLst/>
            <a:gdLst/>
            <a:ahLst/>
            <a:cxnLst>
              <a:cxn ang="0">
                <a:pos x="17" y="0"/>
              </a:cxn>
              <a:cxn ang="0">
                <a:pos x="17" y="0"/>
              </a:cxn>
              <a:cxn ang="0">
                <a:pos x="0" y="116"/>
              </a:cxn>
              <a:cxn ang="0">
                <a:pos x="0" y="116"/>
              </a:cxn>
              <a:cxn ang="0">
                <a:pos x="17" y="0"/>
              </a:cxn>
            </a:cxnLst>
            <a:rect l="0" t="0" r="r" b="b"/>
            <a:pathLst>
              <a:path w="17" h="116">
                <a:moveTo>
                  <a:pt x="17" y="0"/>
                </a:moveTo>
                <a:lnTo>
                  <a:pt x="17" y="0"/>
                </a:lnTo>
                <a:lnTo>
                  <a:pt x="0" y="116"/>
                </a:lnTo>
                <a:lnTo>
                  <a:pt x="0" y="116"/>
                </a:lnTo>
                <a:lnTo>
                  <a:pt x="17" y="0"/>
                </a:lnTo>
                <a:close/>
              </a:path>
            </a:pathLst>
          </a:custGeom>
          <a:solidFill>
            <a:srgbClr val="A8A8A8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íṣļî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9F16B14-99AC-4025-947C-795FBE2E8866}"/>
              </a:ext>
            </a:extLst>
          </p:cNvPr>
          <p:cNvSpPr/>
          <p:nvPr/>
        </p:nvSpPr>
        <p:spPr bwMode="auto">
          <a:xfrm>
            <a:off x="7157652" y="3269967"/>
            <a:ext cx="10627" cy="72502"/>
          </a:xfrm>
          <a:custGeom>
            <a:avLst/>
            <a:gdLst/>
            <a:ahLst/>
            <a:cxnLst>
              <a:cxn ang="0">
                <a:pos x="17" y="0"/>
              </a:cxn>
              <a:cxn ang="0">
                <a:pos x="17" y="0"/>
              </a:cxn>
              <a:cxn ang="0">
                <a:pos x="0" y="116"/>
              </a:cxn>
              <a:cxn ang="0">
                <a:pos x="0" y="116"/>
              </a:cxn>
              <a:cxn ang="0">
                <a:pos x="17" y="0"/>
              </a:cxn>
            </a:cxnLst>
            <a:rect l="0" t="0" r="r" b="b"/>
            <a:pathLst>
              <a:path w="17" h="116">
                <a:moveTo>
                  <a:pt x="17" y="0"/>
                </a:moveTo>
                <a:lnTo>
                  <a:pt x="17" y="0"/>
                </a:lnTo>
                <a:lnTo>
                  <a:pt x="0" y="116"/>
                </a:lnTo>
                <a:lnTo>
                  <a:pt x="0" y="116"/>
                </a:lnTo>
                <a:lnTo>
                  <a:pt x="17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îṧlî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877F8E3-3BAC-46F7-8A2A-8FD3F31C97B7}"/>
              </a:ext>
            </a:extLst>
          </p:cNvPr>
          <p:cNvSpPr/>
          <p:nvPr/>
        </p:nvSpPr>
        <p:spPr bwMode="auto">
          <a:xfrm>
            <a:off x="7168279" y="3176838"/>
            <a:ext cx="278757" cy="93129"/>
          </a:xfrm>
          <a:custGeom>
            <a:avLst/>
            <a:gdLst/>
            <a:ahLst/>
            <a:cxnLst>
              <a:cxn ang="0">
                <a:pos x="27" y="0"/>
              </a:cxn>
              <a:cxn ang="0">
                <a:pos x="25" y="1"/>
              </a:cxn>
              <a:cxn ang="0">
                <a:pos x="0" y="9"/>
              </a:cxn>
              <a:cxn ang="0">
                <a:pos x="0" y="9"/>
              </a:cxn>
              <a:cxn ang="0">
                <a:pos x="0" y="9"/>
              </a:cxn>
              <a:cxn ang="0">
                <a:pos x="25" y="1"/>
              </a:cxn>
              <a:cxn ang="0">
                <a:pos x="26" y="0"/>
              </a:cxn>
              <a:cxn ang="0">
                <a:pos x="27" y="0"/>
              </a:cxn>
            </a:cxnLst>
            <a:rect l="0" t="0" r="r" b="b"/>
            <a:pathLst>
              <a:path w="27" h="9">
                <a:moveTo>
                  <a:pt x="27" y="0"/>
                </a:moveTo>
                <a:cubicBezTo>
                  <a:pt x="26" y="0"/>
                  <a:pt x="26" y="0"/>
                  <a:pt x="25" y="1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6" y="0"/>
                  <a:pt x="26" y="0"/>
                </a:cubicBezTo>
                <a:cubicBezTo>
                  <a:pt x="27" y="0"/>
                  <a:pt x="27" y="0"/>
                  <a:pt x="27" y="0"/>
                </a:cubicBezTo>
              </a:path>
            </a:pathLst>
          </a:cu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îṣļí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EBD3898-5A7F-46FC-BACA-7C612903293B}"/>
              </a:ext>
            </a:extLst>
          </p:cNvPr>
          <p:cNvSpPr/>
          <p:nvPr/>
        </p:nvSpPr>
        <p:spPr bwMode="auto">
          <a:xfrm>
            <a:off x="7157652" y="3176838"/>
            <a:ext cx="279384" cy="165631"/>
          </a:xfrm>
          <a:custGeom>
            <a:avLst/>
            <a:gdLst/>
            <a:ahLst/>
            <a:cxnLst>
              <a:cxn ang="0">
                <a:pos x="27" y="0"/>
              </a:cxn>
              <a:cxn ang="0">
                <a:pos x="26" y="1"/>
              </a:cxn>
              <a:cxn ang="0">
                <a:pos x="1" y="9"/>
              </a:cxn>
              <a:cxn ang="0">
                <a:pos x="0" y="16"/>
              </a:cxn>
              <a:cxn ang="0">
                <a:pos x="27" y="0"/>
              </a:cxn>
            </a:cxnLst>
            <a:rect l="0" t="0" r="r" b="b"/>
            <a:pathLst>
              <a:path w="27" h="16">
                <a:moveTo>
                  <a:pt x="27" y="0"/>
                </a:moveTo>
                <a:cubicBezTo>
                  <a:pt x="27" y="0"/>
                  <a:pt x="26" y="1"/>
                  <a:pt x="26" y="1"/>
                </a:cubicBezTo>
                <a:cubicBezTo>
                  <a:pt x="1" y="9"/>
                  <a:pt x="1" y="9"/>
                  <a:pt x="1" y="9"/>
                </a:cubicBezTo>
                <a:cubicBezTo>
                  <a:pt x="0" y="16"/>
                  <a:pt x="0" y="16"/>
                  <a:pt x="0" y="16"/>
                </a:cubicBezTo>
                <a:cubicBezTo>
                  <a:pt x="27" y="0"/>
                  <a:pt x="27" y="0"/>
                  <a:pt x="27" y="0"/>
                </a:cubicBezTo>
              </a:path>
            </a:pathLst>
          </a:cu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íṥl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2068000-5AE4-47C1-82B6-E26AED06B5E6}"/>
              </a:ext>
            </a:extLst>
          </p:cNvPr>
          <p:cNvSpPr/>
          <p:nvPr/>
        </p:nvSpPr>
        <p:spPr>
          <a:xfrm>
            <a:off x="971096" y="1833726"/>
            <a:ext cx="3556602" cy="134743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9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îsļi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45EC8CE-FC7B-4551-9DA6-3F743EC778B5}"/>
              </a:ext>
            </a:extLst>
          </p:cNvPr>
          <p:cNvSpPr/>
          <p:nvPr/>
        </p:nvSpPr>
        <p:spPr bwMode="auto">
          <a:xfrm>
            <a:off x="1107727" y="4726713"/>
            <a:ext cx="742874" cy="708476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ïṧļi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C974665-59A1-474F-9D3C-A9397EE563B4}"/>
              </a:ext>
            </a:extLst>
          </p:cNvPr>
          <p:cNvSpPr/>
          <p:nvPr/>
        </p:nvSpPr>
        <p:spPr>
          <a:xfrm>
            <a:off x="971097" y="2894306"/>
            <a:ext cx="3556602" cy="286650"/>
          </a:xfrm>
          <a:prstGeom prst="rect">
            <a:avLst/>
          </a:prstGeom>
          <a:solidFill>
            <a:schemeClr val="tx1">
              <a:alpha val="70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r>
              <a:rPr lang="en-US" altLang="zh-CN" sz="1600" b="1" dirty="0"/>
              <a:t>keyword</a:t>
            </a:r>
            <a:endParaRPr lang="zh-CN" altLang="en-US" sz="1600" b="1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CF63863-4547-4C6B-9104-943AFA02F37A}"/>
              </a:ext>
            </a:extLst>
          </p:cNvPr>
          <p:cNvCxnSpPr/>
          <p:nvPr/>
        </p:nvCxnSpPr>
        <p:spPr>
          <a:xfrm>
            <a:off x="971096" y="2907336"/>
            <a:ext cx="0" cy="252785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í$1ï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048344F-3F38-4572-82D8-1CE25004E3B6}"/>
              </a:ext>
            </a:extLst>
          </p:cNvPr>
          <p:cNvSpPr/>
          <p:nvPr/>
        </p:nvSpPr>
        <p:spPr bwMode="auto">
          <a:xfrm>
            <a:off x="1034904" y="3870121"/>
            <a:ext cx="3492794" cy="55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  <a:endParaRPr lang="en-US" altLang="zh-CN" sz="1050" b="1" dirty="0"/>
          </a:p>
        </p:txBody>
      </p:sp>
      <p:sp>
        <p:nvSpPr>
          <p:cNvPr id="22" name="i$ľi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E25F20A-845A-4011-A267-236D6A2C9028}"/>
              </a:ext>
            </a:extLst>
          </p:cNvPr>
          <p:cNvSpPr txBox="1"/>
          <p:nvPr/>
        </p:nvSpPr>
        <p:spPr bwMode="auto">
          <a:xfrm>
            <a:off x="1034904" y="3518982"/>
            <a:ext cx="3492794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9" name="îşḷi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DA9F0E1-4C94-4378-80D2-E60E6CD12F12}"/>
              </a:ext>
            </a:extLst>
          </p:cNvPr>
          <p:cNvSpPr/>
          <p:nvPr/>
        </p:nvSpPr>
        <p:spPr>
          <a:xfrm>
            <a:off x="7824192" y="1832153"/>
            <a:ext cx="3556602" cy="134743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786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ísļî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571C649-E980-4382-BD38-8796B4887A51}"/>
              </a:ext>
            </a:extLst>
          </p:cNvPr>
          <p:cNvSpPr/>
          <p:nvPr/>
        </p:nvSpPr>
        <p:spPr bwMode="auto">
          <a:xfrm>
            <a:off x="7960823" y="4725140"/>
            <a:ext cx="742874" cy="708476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íṥľî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40B2472-9C34-478E-9B1F-5F026D2333EC}"/>
              </a:ext>
            </a:extLst>
          </p:cNvPr>
          <p:cNvSpPr/>
          <p:nvPr/>
        </p:nvSpPr>
        <p:spPr>
          <a:xfrm>
            <a:off x="7824193" y="2892733"/>
            <a:ext cx="3556602" cy="286650"/>
          </a:xfrm>
          <a:prstGeom prst="rect">
            <a:avLst/>
          </a:prstGeom>
          <a:solidFill>
            <a:schemeClr val="tx1">
              <a:alpha val="70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r>
              <a:rPr lang="en-US" altLang="zh-CN" sz="1600" b="1" dirty="0"/>
              <a:t>keyword</a:t>
            </a:r>
            <a:endParaRPr lang="zh-CN" altLang="en-US" sz="1600" b="1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BECECA3-4B73-43C8-A855-62F63E63C401}"/>
              </a:ext>
            </a:extLst>
          </p:cNvPr>
          <p:cNvCxnSpPr/>
          <p:nvPr/>
        </p:nvCxnSpPr>
        <p:spPr>
          <a:xfrm>
            <a:off x="7824192" y="2905763"/>
            <a:ext cx="0" cy="252785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îṡľi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E2AAC40-1742-48F2-8421-93E0CA37FABC}"/>
              </a:ext>
            </a:extLst>
          </p:cNvPr>
          <p:cNvSpPr/>
          <p:nvPr/>
        </p:nvSpPr>
        <p:spPr bwMode="auto">
          <a:xfrm>
            <a:off x="7888000" y="3868548"/>
            <a:ext cx="3492794" cy="55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  <a:endParaRPr lang="en-US" altLang="zh-CN" sz="1050" b="1" dirty="0"/>
          </a:p>
        </p:txBody>
      </p:sp>
      <p:sp>
        <p:nvSpPr>
          <p:cNvPr id="15" name="ïśl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475AB49-702D-492A-857C-587EC11181F1}"/>
              </a:ext>
            </a:extLst>
          </p:cNvPr>
          <p:cNvSpPr txBox="1"/>
          <p:nvPr/>
        </p:nvSpPr>
        <p:spPr bwMode="auto">
          <a:xfrm>
            <a:off x="7888000" y="3517409"/>
            <a:ext cx="3492794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en-US" altLang="zh-CN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58876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254376" y="3806825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255492" y="4702175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:p14="http://schemas.microsoft.com/office/powerpoint/2010/main" xmlns="" id="{04F69230-F3A6-4586-9371-A858F4763E9F}"/>
              </a:ext>
            </a:extLst>
          </p:cNvPr>
          <p:cNvSpPr txBox="1"/>
          <p:nvPr/>
        </p:nvSpPr>
        <p:spPr>
          <a:xfrm>
            <a:off x="3907060" y="4254500"/>
            <a:ext cx="1152080" cy="100169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42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DF21981-1BD3-4115-8523-91BC62451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50ED907-1862-46D4-AB49-45A79FF6D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EC8BF89-2BD1-4C1E-9812-35B14A56F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6" name="îṡḻï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93D57AC-B70C-48CE-95E4-E7F8E9620150}"/>
              </a:ext>
            </a:extLst>
          </p:cNvPr>
          <p:cNvSpPr/>
          <p:nvPr/>
        </p:nvSpPr>
        <p:spPr>
          <a:xfrm>
            <a:off x="5065330" y="1123952"/>
            <a:ext cx="864855" cy="6056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/>
          <a:p>
            <a:pPr algn="ctr"/>
            <a:r>
              <a:rPr lang="en-US" sz="320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íṡ1í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ED1E42E-EE3F-4D99-BBC1-2A894B0B9AC0}"/>
              </a:ext>
            </a:extLst>
          </p:cNvPr>
          <p:cNvSpPr txBox="1"/>
          <p:nvPr/>
        </p:nvSpPr>
        <p:spPr>
          <a:xfrm>
            <a:off x="669925" y="1933117"/>
            <a:ext cx="4327693" cy="396079"/>
          </a:xfrm>
          <a:prstGeom prst="rect">
            <a:avLst/>
          </a:prstGeom>
          <a:noFill/>
        </p:spPr>
        <p:txBody>
          <a:bodyPr wrap="none" lIns="91440" tIns="45720" rIns="91440" bIns="45720" rtlCol="0">
            <a:normAutofit lnSpcReduction="10000"/>
          </a:bodyPr>
          <a:lstStyle/>
          <a:p>
            <a:pPr algn="r"/>
            <a:r>
              <a:rPr lang="en-US" altLang="zh-CN" sz="2000"/>
              <a:t>Text here</a:t>
            </a:r>
            <a:endParaRPr lang="en-US" sz="2000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E3EF629-17F5-4EEC-B9A4-B906ADC488A9}"/>
              </a:ext>
            </a:extLst>
          </p:cNvPr>
          <p:cNvCxnSpPr/>
          <p:nvPr/>
        </p:nvCxnSpPr>
        <p:spPr>
          <a:xfrm>
            <a:off x="3077447" y="2314357"/>
            <a:ext cx="1997933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íṥḻî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F6F2CB2-5116-4F56-A4C5-47B4D78EBE71}"/>
              </a:ext>
            </a:extLst>
          </p:cNvPr>
          <p:cNvSpPr/>
          <p:nvPr/>
        </p:nvSpPr>
        <p:spPr>
          <a:xfrm>
            <a:off x="669925" y="1123950"/>
            <a:ext cx="4327692" cy="605621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îSḷï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B6C6643-AC58-47EF-917B-1102C8555B3D}"/>
              </a:ext>
            </a:extLst>
          </p:cNvPr>
          <p:cNvSpPr txBox="1"/>
          <p:nvPr/>
        </p:nvSpPr>
        <p:spPr>
          <a:xfrm>
            <a:off x="669925" y="2329196"/>
            <a:ext cx="4327693" cy="412562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100"/>
              <a:t>Copy paste fonts. Choose the only option to retain text.</a:t>
            </a:r>
            <a:endParaRPr lang="en-US" altLang="zh-CN" sz="1100" dirty="0"/>
          </a:p>
        </p:txBody>
      </p:sp>
      <p:sp>
        <p:nvSpPr>
          <p:cNvPr id="11" name="iŝḻi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93D57AC-B70C-48CE-95E4-E7F8E9620150}"/>
              </a:ext>
            </a:extLst>
          </p:cNvPr>
          <p:cNvSpPr/>
          <p:nvPr/>
        </p:nvSpPr>
        <p:spPr>
          <a:xfrm>
            <a:off x="5065330" y="2873304"/>
            <a:ext cx="864855" cy="6056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/>
          <a:p>
            <a:pPr algn="ctr"/>
            <a:r>
              <a:rPr lang="en-US" sz="320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iŝḻî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ED1E42E-EE3F-4D99-BBC1-2A894B0B9AC0}"/>
              </a:ext>
            </a:extLst>
          </p:cNvPr>
          <p:cNvSpPr txBox="1"/>
          <p:nvPr/>
        </p:nvSpPr>
        <p:spPr>
          <a:xfrm>
            <a:off x="669925" y="3682469"/>
            <a:ext cx="4327693" cy="396079"/>
          </a:xfrm>
          <a:prstGeom prst="rect">
            <a:avLst/>
          </a:prstGeom>
          <a:noFill/>
        </p:spPr>
        <p:txBody>
          <a:bodyPr wrap="none" lIns="91440" tIns="45720" rIns="91440" bIns="45720" rtlCol="0">
            <a:normAutofit lnSpcReduction="10000"/>
          </a:bodyPr>
          <a:lstStyle/>
          <a:p>
            <a:pPr algn="r"/>
            <a:r>
              <a:rPr lang="en-US" altLang="zh-CN" sz="2000"/>
              <a:t>Text here</a:t>
            </a:r>
            <a:endParaRPr lang="en-US" sz="2000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E3EF629-17F5-4EEC-B9A4-B906ADC488A9}"/>
              </a:ext>
            </a:extLst>
          </p:cNvPr>
          <p:cNvCxnSpPr/>
          <p:nvPr/>
        </p:nvCxnSpPr>
        <p:spPr>
          <a:xfrm>
            <a:off x="3077447" y="4063709"/>
            <a:ext cx="1997933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îṩ1î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F6F2CB2-5116-4F56-A4C5-47B4D78EBE71}"/>
              </a:ext>
            </a:extLst>
          </p:cNvPr>
          <p:cNvSpPr/>
          <p:nvPr/>
        </p:nvSpPr>
        <p:spPr>
          <a:xfrm>
            <a:off x="669925" y="2873302"/>
            <a:ext cx="4327692" cy="605621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isļ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B6C6643-AC58-47EF-917B-1102C8555B3D}"/>
              </a:ext>
            </a:extLst>
          </p:cNvPr>
          <p:cNvSpPr txBox="1"/>
          <p:nvPr/>
        </p:nvSpPr>
        <p:spPr>
          <a:xfrm>
            <a:off x="669925" y="4078548"/>
            <a:ext cx="4327693" cy="412562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100"/>
              <a:t>Copy paste fonts. Choose the only option to retain text.</a:t>
            </a:r>
            <a:endParaRPr lang="en-US" altLang="zh-CN" sz="1100" dirty="0"/>
          </a:p>
        </p:txBody>
      </p:sp>
      <p:sp>
        <p:nvSpPr>
          <p:cNvPr id="16" name="ïṥļï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93D57AC-B70C-48CE-95E4-E7F8E9620150}"/>
              </a:ext>
            </a:extLst>
          </p:cNvPr>
          <p:cNvSpPr/>
          <p:nvPr/>
        </p:nvSpPr>
        <p:spPr>
          <a:xfrm>
            <a:off x="10608008" y="2873304"/>
            <a:ext cx="864855" cy="6056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/>
          <a:p>
            <a:pPr algn="ctr"/>
            <a:r>
              <a:rPr lang="en-US" sz="320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7" name="íṧḷï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ED1E42E-EE3F-4D99-BBC1-2A894B0B9AC0}"/>
              </a:ext>
            </a:extLst>
          </p:cNvPr>
          <p:cNvSpPr txBox="1"/>
          <p:nvPr/>
        </p:nvSpPr>
        <p:spPr>
          <a:xfrm>
            <a:off x="6212603" y="3682469"/>
            <a:ext cx="4327693" cy="396079"/>
          </a:xfrm>
          <a:prstGeom prst="rect">
            <a:avLst/>
          </a:prstGeom>
          <a:noFill/>
        </p:spPr>
        <p:txBody>
          <a:bodyPr wrap="none" lIns="91440" tIns="45720" rIns="91440" bIns="45720" rtlCol="0">
            <a:normAutofit lnSpcReduction="10000"/>
          </a:bodyPr>
          <a:lstStyle/>
          <a:p>
            <a:pPr algn="r"/>
            <a:r>
              <a:rPr lang="en-US" altLang="zh-CN" sz="2000"/>
              <a:t>Text here</a:t>
            </a:r>
            <a:endParaRPr lang="en-US" sz="2000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E3EF629-17F5-4EEC-B9A4-B906ADC488A9}"/>
              </a:ext>
            </a:extLst>
          </p:cNvPr>
          <p:cNvCxnSpPr/>
          <p:nvPr/>
        </p:nvCxnSpPr>
        <p:spPr>
          <a:xfrm>
            <a:off x="8620125" y="4063709"/>
            <a:ext cx="1997933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ṡļ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F6F2CB2-5116-4F56-A4C5-47B4D78EBE71}"/>
              </a:ext>
            </a:extLst>
          </p:cNvPr>
          <p:cNvSpPr/>
          <p:nvPr/>
        </p:nvSpPr>
        <p:spPr>
          <a:xfrm>
            <a:off x="6212603" y="2873302"/>
            <a:ext cx="4327692" cy="605621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21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išḻ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B6C6643-AC58-47EF-917B-1102C8555B3D}"/>
              </a:ext>
            </a:extLst>
          </p:cNvPr>
          <p:cNvSpPr txBox="1"/>
          <p:nvPr/>
        </p:nvSpPr>
        <p:spPr>
          <a:xfrm>
            <a:off x="6212603" y="4078548"/>
            <a:ext cx="4327693" cy="412562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100"/>
              <a:t>Copy paste fonts. Choose the only option to retain text.</a:t>
            </a:r>
            <a:endParaRPr lang="en-US" altLang="zh-CN" sz="1100" dirty="0"/>
          </a:p>
        </p:txBody>
      </p:sp>
      <p:sp>
        <p:nvSpPr>
          <p:cNvPr id="21" name="iSḷi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DA94E17-D43F-49F0-AE77-E5321DB55165}"/>
              </a:ext>
            </a:extLst>
          </p:cNvPr>
          <p:cNvSpPr/>
          <p:nvPr/>
        </p:nvSpPr>
        <p:spPr>
          <a:xfrm>
            <a:off x="10608008" y="1123952"/>
            <a:ext cx="864855" cy="6056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/>
          <a:p>
            <a:pPr algn="ctr"/>
            <a:r>
              <a:rPr lang="en-US" sz="320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íṧļî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20D3C39-1B04-47CF-B1CD-21469F35F1D8}"/>
              </a:ext>
            </a:extLst>
          </p:cNvPr>
          <p:cNvSpPr txBox="1"/>
          <p:nvPr/>
        </p:nvSpPr>
        <p:spPr>
          <a:xfrm>
            <a:off x="6212603" y="1933117"/>
            <a:ext cx="4327693" cy="396079"/>
          </a:xfrm>
          <a:prstGeom prst="rect">
            <a:avLst/>
          </a:prstGeom>
          <a:noFill/>
        </p:spPr>
        <p:txBody>
          <a:bodyPr wrap="none" lIns="91440" tIns="45720" rIns="91440" bIns="45720" rtlCol="0">
            <a:normAutofit lnSpcReduction="10000"/>
          </a:bodyPr>
          <a:lstStyle/>
          <a:p>
            <a:pPr algn="r"/>
            <a:r>
              <a:rPr lang="en-US" altLang="zh-CN" sz="2000"/>
              <a:t>Text here</a:t>
            </a:r>
            <a:endParaRPr lang="en-US" sz="2000" dirty="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FB9BEC0-5506-4D9C-B2CF-CC5458B31B95}"/>
              </a:ext>
            </a:extLst>
          </p:cNvPr>
          <p:cNvCxnSpPr/>
          <p:nvPr/>
        </p:nvCxnSpPr>
        <p:spPr>
          <a:xfrm>
            <a:off x="8620125" y="2314357"/>
            <a:ext cx="1997933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îsļ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2E40EE3-284F-49C6-871B-D2B21B8C9381}"/>
              </a:ext>
            </a:extLst>
          </p:cNvPr>
          <p:cNvSpPr/>
          <p:nvPr/>
        </p:nvSpPr>
        <p:spPr>
          <a:xfrm>
            <a:off x="6212603" y="1123950"/>
            <a:ext cx="4327692" cy="605621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21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ïŝļï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10D116A-8EF1-41D8-867F-49977598960C}"/>
              </a:ext>
            </a:extLst>
          </p:cNvPr>
          <p:cNvSpPr txBox="1"/>
          <p:nvPr/>
        </p:nvSpPr>
        <p:spPr>
          <a:xfrm>
            <a:off x="6212603" y="2329196"/>
            <a:ext cx="4327693" cy="412562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100"/>
              <a:t>Copy paste fonts. Choose the only option to retain text.</a:t>
            </a:r>
            <a:endParaRPr lang="en-US" altLang="zh-CN" sz="1100" dirty="0"/>
          </a:p>
        </p:txBody>
      </p:sp>
      <p:sp>
        <p:nvSpPr>
          <p:cNvPr id="26" name="iśḷi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93D57AC-B70C-48CE-95E4-E7F8E9620150}"/>
              </a:ext>
            </a:extLst>
          </p:cNvPr>
          <p:cNvSpPr/>
          <p:nvPr/>
        </p:nvSpPr>
        <p:spPr>
          <a:xfrm>
            <a:off x="10608008" y="4622657"/>
            <a:ext cx="864855" cy="6056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/>
          <a:p>
            <a:pPr algn="ctr"/>
            <a:r>
              <a:rPr lang="en-US" sz="3200">
                <a:solidFill>
                  <a:schemeClr val="bg1"/>
                </a:solidFill>
                <a:latin typeface="Impact" panose="020B0806030902050204" pitchFamily="34" charset="0"/>
              </a:rPr>
              <a:t>06</a:t>
            </a:r>
            <a:endParaRPr 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7" name="iṥľî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ED1E42E-EE3F-4D99-BBC1-2A894B0B9AC0}"/>
              </a:ext>
            </a:extLst>
          </p:cNvPr>
          <p:cNvSpPr txBox="1"/>
          <p:nvPr/>
        </p:nvSpPr>
        <p:spPr>
          <a:xfrm>
            <a:off x="6212603" y="5431822"/>
            <a:ext cx="4327693" cy="396079"/>
          </a:xfrm>
          <a:prstGeom prst="rect">
            <a:avLst/>
          </a:prstGeom>
          <a:noFill/>
        </p:spPr>
        <p:txBody>
          <a:bodyPr wrap="none" lIns="91440" tIns="45720" rIns="91440" bIns="45720" rtlCol="0">
            <a:normAutofit lnSpcReduction="10000"/>
          </a:bodyPr>
          <a:lstStyle/>
          <a:p>
            <a:pPr algn="r"/>
            <a:r>
              <a:rPr lang="en-US" altLang="zh-CN" sz="2000"/>
              <a:t>Text here</a:t>
            </a:r>
            <a:endParaRPr lang="en-US" sz="2000" dirty="0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E3EF629-17F5-4EEC-B9A4-B906ADC488A9}"/>
              </a:ext>
            </a:extLst>
          </p:cNvPr>
          <p:cNvCxnSpPr/>
          <p:nvPr/>
        </p:nvCxnSpPr>
        <p:spPr>
          <a:xfrm>
            <a:off x="8620125" y="5813062"/>
            <a:ext cx="1997933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iś1i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F6F2CB2-5116-4F56-A4C5-47B4D78EBE71}"/>
              </a:ext>
            </a:extLst>
          </p:cNvPr>
          <p:cNvSpPr/>
          <p:nvPr/>
        </p:nvSpPr>
        <p:spPr>
          <a:xfrm>
            <a:off x="6212603" y="4622655"/>
            <a:ext cx="4327692" cy="605621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21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îṩlí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B6C6643-AC58-47EF-917B-1102C8555B3D}"/>
              </a:ext>
            </a:extLst>
          </p:cNvPr>
          <p:cNvSpPr txBox="1"/>
          <p:nvPr/>
        </p:nvSpPr>
        <p:spPr>
          <a:xfrm>
            <a:off x="6212603" y="5827901"/>
            <a:ext cx="4327693" cy="412562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100"/>
              <a:t>Copy paste fonts. Choose the only option to retain text.</a:t>
            </a:r>
            <a:endParaRPr lang="en-US" altLang="zh-CN" sz="1100" dirty="0"/>
          </a:p>
        </p:txBody>
      </p:sp>
      <p:sp>
        <p:nvSpPr>
          <p:cNvPr id="31" name="ïşḻï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93D57AC-B70C-48CE-95E4-E7F8E9620150}"/>
              </a:ext>
            </a:extLst>
          </p:cNvPr>
          <p:cNvSpPr/>
          <p:nvPr/>
        </p:nvSpPr>
        <p:spPr>
          <a:xfrm>
            <a:off x="5065330" y="4622657"/>
            <a:ext cx="864855" cy="6056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/>
          <a:p>
            <a:pPr algn="ctr"/>
            <a:r>
              <a:rPr lang="en-US" sz="3200">
                <a:solidFill>
                  <a:schemeClr val="bg1"/>
                </a:solidFill>
                <a:latin typeface="Impact" panose="020B0806030902050204" pitchFamily="34" charset="0"/>
              </a:rPr>
              <a:t>05</a:t>
            </a:r>
            <a:endParaRPr 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2" name="í$ļ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ED1E42E-EE3F-4D99-BBC1-2A894B0B9AC0}"/>
              </a:ext>
            </a:extLst>
          </p:cNvPr>
          <p:cNvSpPr txBox="1"/>
          <p:nvPr/>
        </p:nvSpPr>
        <p:spPr>
          <a:xfrm>
            <a:off x="669925" y="5431822"/>
            <a:ext cx="4327693" cy="396079"/>
          </a:xfrm>
          <a:prstGeom prst="rect">
            <a:avLst/>
          </a:prstGeom>
          <a:noFill/>
        </p:spPr>
        <p:txBody>
          <a:bodyPr wrap="none" lIns="91440" tIns="45720" rIns="91440" bIns="45720" rtlCol="0">
            <a:normAutofit lnSpcReduction="10000"/>
          </a:bodyPr>
          <a:lstStyle/>
          <a:p>
            <a:pPr algn="r"/>
            <a:r>
              <a:rPr lang="en-US" altLang="zh-CN" sz="2000"/>
              <a:t>Text here</a:t>
            </a:r>
            <a:endParaRPr lang="en-US" sz="2000" dirty="0"/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E3EF629-17F5-4EEC-B9A4-B906ADC488A9}"/>
              </a:ext>
            </a:extLst>
          </p:cNvPr>
          <p:cNvCxnSpPr/>
          <p:nvPr/>
        </p:nvCxnSpPr>
        <p:spPr>
          <a:xfrm>
            <a:off x="3077447" y="5813062"/>
            <a:ext cx="1997933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ï$ļí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F6F2CB2-5116-4F56-A4C5-47B4D78EBE71}"/>
              </a:ext>
            </a:extLst>
          </p:cNvPr>
          <p:cNvSpPr/>
          <p:nvPr/>
        </p:nvSpPr>
        <p:spPr>
          <a:xfrm>
            <a:off x="669925" y="4622655"/>
            <a:ext cx="4327692" cy="605621"/>
          </a:xfrm>
          <a:prstGeom prst="rect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îSlî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B6C6643-AC58-47EF-917B-1102C8555B3D}"/>
              </a:ext>
            </a:extLst>
          </p:cNvPr>
          <p:cNvSpPr txBox="1"/>
          <p:nvPr/>
        </p:nvSpPr>
        <p:spPr>
          <a:xfrm>
            <a:off x="669925" y="5827901"/>
            <a:ext cx="4327693" cy="412562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100"/>
              <a:t>Copy paste fonts. Choose the only option to retain text.</a:t>
            </a:r>
            <a:endParaRPr lang="en-US" altLang="zh-CN" sz="1100" dirty="0"/>
          </a:p>
        </p:txBody>
      </p:sp>
    </p:spTree>
    <p:extLst>
      <p:ext uri="{BB962C8B-B14F-4D97-AF65-F5344CB8AC3E}">
        <p14:creationId xmlns:p14="http://schemas.microsoft.com/office/powerpoint/2010/main" val="411647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6B6B55D-EAE8-4093-8B6B-EEE529E46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15D2012-D27C-449A-8A95-55FF908A4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CABA458-9EE0-45EC-B2FF-7DC1F3ED2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6" name="îṩḻî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CE114D6-43D1-40FA-A4DA-CD3A236DFBCA}"/>
              </a:ext>
            </a:extLst>
          </p:cNvPr>
          <p:cNvSpPr/>
          <p:nvPr/>
        </p:nvSpPr>
        <p:spPr bwMode="auto">
          <a:xfrm>
            <a:off x="0" y="0"/>
            <a:ext cx="12191999" cy="407516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Sḻï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30FB1B0-9F07-41C0-ADB7-C669ACB15A9F}"/>
              </a:ext>
            </a:extLst>
          </p:cNvPr>
          <p:cNvSpPr/>
          <p:nvPr/>
        </p:nvSpPr>
        <p:spPr>
          <a:xfrm>
            <a:off x="0" y="1144518"/>
            <a:ext cx="12192000" cy="2930649"/>
          </a:xfrm>
          <a:prstGeom prst="roundRect">
            <a:avLst>
              <a:gd name="adj" fmla="val 0"/>
            </a:avLst>
          </a:prstGeom>
          <a:solidFill>
            <a:schemeClr val="tx1">
              <a:alpha val="70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ïšļ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639A56A-916E-4531-A226-2F21AD560795}"/>
              </a:ext>
            </a:extLst>
          </p:cNvPr>
          <p:cNvSpPr txBox="1"/>
          <p:nvPr/>
        </p:nvSpPr>
        <p:spPr>
          <a:xfrm>
            <a:off x="669926" y="1539000"/>
            <a:ext cx="10850562" cy="165391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7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Unified fonts make reading more fluent.</a:t>
            </a:r>
          </a:p>
          <a:p>
            <a:pPr algn="ctr">
              <a:lnSpc>
                <a:spcPct val="170000"/>
              </a:lnSpc>
            </a:pPr>
            <a:r>
              <a:rPr lang="en-US" altLang="zh-CN" sz="1700" b="1" dirty="0">
                <a:solidFill>
                  <a:schemeClr val="bg1"/>
                </a:solidFill>
              </a:rPr>
              <a:t>Theme color makes PPT more convenient to change.</a:t>
            </a:r>
          </a:p>
          <a:p>
            <a:pPr algn="ctr">
              <a:lnSpc>
                <a:spcPct val="17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28" name="išļ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DE17699-6F12-4ACB-B027-D3DDC450BB75}"/>
              </a:ext>
            </a:extLst>
          </p:cNvPr>
          <p:cNvSpPr/>
          <p:nvPr/>
        </p:nvSpPr>
        <p:spPr>
          <a:xfrm>
            <a:off x="767408" y="3548749"/>
            <a:ext cx="2421292" cy="2421292"/>
          </a:xfrm>
          <a:prstGeom prst="rect">
            <a:avLst/>
          </a:prstGeom>
          <a:solidFill>
            <a:schemeClr val="bg1"/>
          </a:solidFill>
          <a:ln w="152400" cap="flat">
            <a:solidFill>
              <a:schemeClr val="tx2"/>
            </a:solidFill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îṥḻi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B26C242-7C0C-4855-9ABD-0B9048A0F3B5}"/>
              </a:ext>
            </a:extLst>
          </p:cNvPr>
          <p:cNvSpPr/>
          <p:nvPr/>
        </p:nvSpPr>
        <p:spPr bwMode="auto">
          <a:xfrm>
            <a:off x="1201975" y="4230632"/>
            <a:ext cx="154278" cy="89797"/>
          </a:xfrm>
          <a:custGeom>
            <a:avLst/>
            <a:gdLst>
              <a:gd name="T0" fmla="*/ 0 w 245"/>
              <a:gd name="T1" fmla="*/ 53 h 142"/>
              <a:gd name="T2" fmla="*/ 83 w 245"/>
              <a:gd name="T3" fmla="*/ 31 h 142"/>
              <a:gd name="T4" fmla="*/ 192 w 245"/>
              <a:gd name="T5" fmla="*/ 45 h 142"/>
              <a:gd name="T6" fmla="*/ 192 w 245"/>
              <a:gd name="T7" fmla="*/ 49 h 142"/>
              <a:gd name="T8" fmla="*/ 214 w 245"/>
              <a:gd name="T9" fmla="*/ 92 h 142"/>
              <a:gd name="T10" fmla="*/ 90 w 245"/>
              <a:gd name="T11" fmla="*/ 120 h 142"/>
              <a:gd name="T12" fmla="*/ 0 w 245"/>
              <a:gd name="T13" fmla="*/ 5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5" h="142">
                <a:moveTo>
                  <a:pt x="0" y="53"/>
                </a:moveTo>
                <a:cubicBezTo>
                  <a:pt x="24" y="59"/>
                  <a:pt x="47" y="58"/>
                  <a:pt x="83" y="31"/>
                </a:cubicBezTo>
                <a:cubicBezTo>
                  <a:pt x="120" y="4"/>
                  <a:pt x="161" y="0"/>
                  <a:pt x="192" y="45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92" y="49"/>
                  <a:pt x="245" y="120"/>
                  <a:pt x="214" y="92"/>
                </a:cubicBezTo>
                <a:cubicBezTo>
                  <a:pt x="173" y="55"/>
                  <a:pt x="139" y="107"/>
                  <a:pt x="90" y="120"/>
                </a:cubicBezTo>
                <a:cubicBezTo>
                  <a:pt x="1" y="142"/>
                  <a:pt x="0" y="53"/>
                  <a:pt x="0" y="53"/>
                </a:cubicBez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î$lî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4CF4801-9FAB-4895-B58F-015803A2D91E}"/>
              </a:ext>
            </a:extLst>
          </p:cNvPr>
          <p:cNvSpPr/>
          <p:nvPr/>
        </p:nvSpPr>
        <p:spPr bwMode="auto">
          <a:xfrm>
            <a:off x="1053906" y="5049786"/>
            <a:ext cx="1800708" cy="58750"/>
          </a:xfrm>
          <a:custGeom>
            <a:avLst/>
            <a:gdLst>
              <a:gd name="T0" fmla="*/ 2806 w 2853"/>
              <a:gd name="T1" fmla="*/ 0 h 93"/>
              <a:gd name="T2" fmla="*/ 46 w 2853"/>
              <a:gd name="T3" fmla="*/ 0 h 93"/>
              <a:gd name="T4" fmla="*/ 0 w 2853"/>
              <a:gd name="T5" fmla="*/ 47 h 93"/>
              <a:gd name="T6" fmla="*/ 46 w 2853"/>
              <a:gd name="T7" fmla="*/ 93 h 93"/>
              <a:gd name="T8" fmla="*/ 2806 w 2853"/>
              <a:gd name="T9" fmla="*/ 93 h 93"/>
              <a:gd name="T10" fmla="*/ 2853 w 2853"/>
              <a:gd name="T11" fmla="*/ 47 h 93"/>
              <a:gd name="T12" fmla="*/ 2806 w 2853"/>
              <a:gd name="T13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53" h="93">
                <a:moveTo>
                  <a:pt x="2806" y="0"/>
                </a:moveTo>
                <a:cubicBezTo>
                  <a:pt x="46" y="0"/>
                  <a:pt x="46" y="0"/>
                  <a:pt x="46" y="0"/>
                </a:cubicBezTo>
                <a:cubicBezTo>
                  <a:pt x="20" y="0"/>
                  <a:pt x="0" y="21"/>
                  <a:pt x="0" y="47"/>
                </a:cubicBezTo>
                <a:cubicBezTo>
                  <a:pt x="0" y="72"/>
                  <a:pt x="20" y="93"/>
                  <a:pt x="46" y="93"/>
                </a:cubicBezTo>
                <a:cubicBezTo>
                  <a:pt x="2806" y="93"/>
                  <a:pt x="2806" y="93"/>
                  <a:pt x="2806" y="93"/>
                </a:cubicBezTo>
                <a:cubicBezTo>
                  <a:pt x="2832" y="93"/>
                  <a:pt x="2853" y="72"/>
                  <a:pt x="2853" y="47"/>
                </a:cubicBezTo>
                <a:cubicBezTo>
                  <a:pt x="2853" y="21"/>
                  <a:pt x="2832" y="0"/>
                  <a:pt x="2806" y="0"/>
                </a:cubicBezTo>
              </a:path>
            </a:pathLst>
          </a:custGeom>
          <a:solidFill>
            <a:srgbClr val="D7D9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iśli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392EDCE-87A8-4A3D-B975-8779A81D3A56}"/>
              </a:ext>
            </a:extLst>
          </p:cNvPr>
          <p:cNvSpPr/>
          <p:nvPr/>
        </p:nvSpPr>
        <p:spPr bwMode="auto">
          <a:xfrm>
            <a:off x="2062685" y="4316129"/>
            <a:ext cx="61616" cy="61138"/>
          </a:xfrm>
          <a:custGeom>
            <a:avLst/>
            <a:gdLst>
              <a:gd name="T0" fmla="*/ 57 w 98"/>
              <a:gd name="T1" fmla="*/ 95 h 97"/>
              <a:gd name="T2" fmla="*/ 53 w 98"/>
              <a:gd name="T3" fmla="*/ 96 h 97"/>
              <a:gd name="T4" fmla="*/ 52 w 98"/>
              <a:gd name="T5" fmla="*/ 96 h 97"/>
              <a:gd name="T6" fmla="*/ 2 w 98"/>
              <a:gd name="T7" fmla="*/ 52 h 97"/>
              <a:gd name="T8" fmla="*/ 46 w 98"/>
              <a:gd name="T9" fmla="*/ 1 h 97"/>
              <a:gd name="T10" fmla="*/ 80 w 98"/>
              <a:gd name="T11" fmla="*/ 12 h 97"/>
              <a:gd name="T12" fmla="*/ 81 w 98"/>
              <a:gd name="T13" fmla="*/ 13 h 97"/>
              <a:gd name="T14" fmla="*/ 92 w 98"/>
              <a:gd name="T15" fmla="*/ 29 h 97"/>
              <a:gd name="T16" fmla="*/ 96 w 98"/>
              <a:gd name="T17" fmla="*/ 39 h 97"/>
              <a:gd name="T18" fmla="*/ 97 w 98"/>
              <a:gd name="T19" fmla="*/ 45 h 97"/>
              <a:gd name="T20" fmla="*/ 57 w 98"/>
              <a:gd name="T21" fmla="*/ 9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8" h="97">
                <a:moveTo>
                  <a:pt x="57" y="95"/>
                </a:moveTo>
                <a:cubicBezTo>
                  <a:pt x="56" y="96"/>
                  <a:pt x="54" y="96"/>
                  <a:pt x="53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26" y="97"/>
                  <a:pt x="4" y="78"/>
                  <a:pt x="2" y="52"/>
                </a:cubicBezTo>
                <a:cubicBezTo>
                  <a:pt x="0" y="26"/>
                  <a:pt x="20" y="3"/>
                  <a:pt x="46" y="1"/>
                </a:cubicBezTo>
                <a:cubicBezTo>
                  <a:pt x="59" y="0"/>
                  <a:pt x="71" y="5"/>
                  <a:pt x="80" y="12"/>
                </a:cubicBezTo>
                <a:cubicBezTo>
                  <a:pt x="80" y="12"/>
                  <a:pt x="81" y="13"/>
                  <a:pt x="81" y="13"/>
                </a:cubicBezTo>
                <a:cubicBezTo>
                  <a:pt x="86" y="17"/>
                  <a:pt x="90" y="23"/>
                  <a:pt x="92" y="29"/>
                </a:cubicBezTo>
                <a:cubicBezTo>
                  <a:pt x="94" y="32"/>
                  <a:pt x="95" y="36"/>
                  <a:pt x="96" y="39"/>
                </a:cubicBezTo>
                <a:cubicBezTo>
                  <a:pt x="96" y="41"/>
                  <a:pt x="97" y="43"/>
                  <a:pt x="97" y="45"/>
                </a:cubicBezTo>
                <a:cubicBezTo>
                  <a:pt x="98" y="70"/>
                  <a:pt x="81" y="91"/>
                  <a:pt x="57" y="95"/>
                </a:cubicBezTo>
                <a:close/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ïşḻi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9A74E42-FB69-4A03-8B3A-CD11FF2C53F3}"/>
              </a:ext>
            </a:extLst>
          </p:cNvPr>
          <p:cNvSpPr/>
          <p:nvPr/>
        </p:nvSpPr>
        <p:spPr bwMode="auto">
          <a:xfrm>
            <a:off x="2094687" y="4332369"/>
            <a:ext cx="62093" cy="62093"/>
          </a:xfrm>
          <a:custGeom>
            <a:avLst/>
            <a:gdLst>
              <a:gd name="T0" fmla="*/ 84 w 98"/>
              <a:gd name="T1" fmla="*/ 82 h 98"/>
              <a:gd name="T2" fmla="*/ 53 w 98"/>
              <a:gd name="T3" fmla="*/ 97 h 98"/>
              <a:gd name="T4" fmla="*/ 6 w 98"/>
              <a:gd name="T5" fmla="*/ 69 h 98"/>
              <a:gd name="T6" fmla="*/ 2 w 98"/>
              <a:gd name="T7" fmla="*/ 53 h 98"/>
              <a:gd name="T8" fmla="*/ 39 w 98"/>
              <a:gd name="T9" fmla="*/ 3 h 98"/>
              <a:gd name="T10" fmla="*/ 41 w 98"/>
              <a:gd name="T11" fmla="*/ 3 h 98"/>
              <a:gd name="T12" fmla="*/ 46 w 98"/>
              <a:gd name="T13" fmla="*/ 2 h 98"/>
              <a:gd name="T14" fmla="*/ 97 w 98"/>
              <a:gd name="T15" fmla="*/ 46 h 98"/>
              <a:gd name="T16" fmla="*/ 84 w 98"/>
              <a:gd name="T17" fmla="*/ 8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98">
                <a:moveTo>
                  <a:pt x="84" y="82"/>
                </a:moveTo>
                <a:cubicBezTo>
                  <a:pt x="76" y="90"/>
                  <a:pt x="65" y="96"/>
                  <a:pt x="53" y="97"/>
                </a:cubicBezTo>
                <a:cubicBezTo>
                  <a:pt x="32" y="98"/>
                  <a:pt x="14" y="87"/>
                  <a:pt x="6" y="69"/>
                </a:cubicBezTo>
                <a:cubicBezTo>
                  <a:pt x="4" y="64"/>
                  <a:pt x="2" y="59"/>
                  <a:pt x="2" y="53"/>
                </a:cubicBezTo>
                <a:cubicBezTo>
                  <a:pt x="0" y="29"/>
                  <a:pt x="17" y="8"/>
                  <a:pt x="39" y="3"/>
                </a:cubicBezTo>
                <a:cubicBezTo>
                  <a:pt x="40" y="3"/>
                  <a:pt x="41" y="3"/>
                  <a:pt x="41" y="3"/>
                </a:cubicBezTo>
                <a:cubicBezTo>
                  <a:pt x="43" y="2"/>
                  <a:pt x="45" y="2"/>
                  <a:pt x="46" y="2"/>
                </a:cubicBezTo>
                <a:cubicBezTo>
                  <a:pt x="72" y="0"/>
                  <a:pt x="95" y="20"/>
                  <a:pt x="97" y="46"/>
                </a:cubicBezTo>
                <a:cubicBezTo>
                  <a:pt x="98" y="60"/>
                  <a:pt x="93" y="73"/>
                  <a:pt x="84" y="82"/>
                </a:cubicBezTo>
                <a:close/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iṣľí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346EFB8-D8F9-403A-B6EE-CF20CAF4DBEF}"/>
              </a:ext>
            </a:extLst>
          </p:cNvPr>
          <p:cNvSpPr/>
          <p:nvPr/>
        </p:nvSpPr>
        <p:spPr bwMode="auto">
          <a:xfrm>
            <a:off x="2318223" y="4607968"/>
            <a:ext cx="37734" cy="15762"/>
          </a:xfrm>
          <a:custGeom>
            <a:avLst/>
            <a:gdLst>
              <a:gd name="T0" fmla="*/ 49 w 60"/>
              <a:gd name="T1" fmla="*/ 1 h 25"/>
              <a:gd name="T2" fmla="*/ 8 w 60"/>
              <a:gd name="T3" fmla="*/ 8 h 25"/>
              <a:gd name="T4" fmla="*/ 0 w 60"/>
              <a:gd name="T5" fmla="*/ 17 h 25"/>
              <a:gd name="T6" fmla="*/ 0 w 60"/>
              <a:gd name="T7" fmla="*/ 18 h 25"/>
              <a:gd name="T8" fmla="*/ 10 w 60"/>
              <a:gd name="T9" fmla="*/ 24 h 25"/>
              <a:gd name="T10" fmla="*/ 52 w 60"/>
              <a:gd name="T11" fmla="*/ 18 h 25"/>
              <a:gd name="T12" fmla="*/ 59 w 60"/>
              <a:gd name="T13" fmla="*/ 9 h 25"/>
              <a:gd name="T14" fmla="*/ 59 w 60"/>
              <a:gd name="T15" fmla="*/ 8 h 25"/>
              <a:gd name="T16" fmla="*/ 49 w 60"/>
              <a:gd name="T17" fmla="*/ 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25">
                <a:moveTo>
                  <a:pt x="49" y="1"/>
                </a:moveTo>
                <a:cubicBezTo>
                  <a:pt x="8" y="8"/>
                  <a:pt x="8" y="8"/>
                  <a:pt x="8" y="8"/>
                </a:cubicBezTo>
                <a:cubicBezTo>
                  <a:pt x="3" y="8"/>
                  <a:pt x="0" y="13"/>
                  <a:pt x="0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22"/>
                  <a:pt x="6" y="25"/>
                  <a:pt x="10" y="24"/>
                </a:cubicBezTo>
                <a:cubicBezTo>
                  <a:pt x="52" y="18"/>
                  <a:pt x="52" y="18"/>
                  <a:pt x="52" y="18"/>
                </a:cubicBezTo>
                <a:cubicBezTo>
                  <a:pt x="56" y="17"/>
                  <a:pt x="60" y="13"/>
                  <a:pt x="59" y="9"/>
                </a:cubicBezTo>
                <a:cubicBezTo>
                  <a:pt x="59" y="8"/>
                  <a:pt x="59" y="8"/>
                  <a:pt x="59" y="8"/>
                </a:cubicBezTo>
                <a:cubicBezTo>
                  <a:pt x="58" y="3"/>
                  <a:pt x="54" y="0"/>
                  <a:pt x="49" y="1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i$l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93FF9FA-93E7-4AD7-95D6-2AFFC282485A}"/>
              </a:ext>
            </a:extLst>
          </p:cNvPr>
          <p:cNvSpPr/>
          <p:nvPr/>
        </p:nvSpPr>
        <p:spPr bwMode="auto">
          <a:xfrm>
            <a:off x="2308670" y="4610834"/>
            <a:ext cx="47286" cy="41555"/>
          </a:xfrm>
          <a:custGeom>
            <a:avLst/>
            <a:gdLst>
              <a:gd name="T0" fmla="*/ 10 w 75"/>
              <a:gd name="T1" fmla="*/ 54 h 66"/>
              <a:gd name="T2" fmla="*/ 45 w 75"/>
              <a:gd name="T3" fmla="*/ 62 h 66"/>
              <a:gd name="T4" fmla="*/ 72 w 75"/>
              <a:gd name="T5" fmla="*/ 56 h 66"/>
              <a:gd name="T6" fmla="*/ 75 w 75"/>
              <a:gd name="T7" fmla="*/ 36 h 66"/>
              <a:gd name="T8" fmla="*/ 65 w 75"/>
              <a:gd name="T9" fmla="*/ 16 h 66"/>
              <a:gd name="T10" fmla="*/ 35 w 75"/>
              <a:gd name="T11" fmla="*/ 3 h 66"/>
              <a:gd name="T12" fmla="*/ 12 w 75"/>
              <a:gd name="T13" fmla="*/ 13 h 66"/>
              <a:gd name="T14" fmla="*/ 4 w 75"/>
              <a:gd name="T15" fmla="*/ 31 h 66"/>
              <a:gd name="T16" fmla="*/ 10 w 75"/>
              <a:gd name="T17" fmla="*/ 5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66">
                <a:moveTo>
                  <a:pt x="10" y="54"/>
                </a:moveTo>
                <a:cubicBezTo>
                  <a:pt x="10" y="54"/>
                  <a:pt x="37" y="60"/>
                  <a:pt x="45" y="62"/>
                </a:cubicBezTo>
                <a:cubicBezTo>
                  <a:pt x="60" y="66"/>
                  <a:pt x="68" y="65"/>
                  <a:pt x="72" y="56"/>
                </a:cubicBezTo>
                <a:cubicBezTo>
                  <a:pt x="75" y="36"/>
                  <a:pt x="75" y="36"/>
                  <a:pt x="75" y="36"/>
                </a:cubicBezTo>
                <a:cubicBezTo>
                  <a:pt x="74" y="25"/>
                  <a:pt x="74" y="19"/>
                  <a:pt x="65" y="16"/>
                </a:cubicBezTo>
                <a:cubicBezTo>
                  <a:pt x="35" y="3"/>
                  <a:pt x="35" y="3"/>
                  <a:pt x="35" y="3"/>
                </a:cubicBezTo>
                <a:cubicBezTo>
                  <a:pt x="26" y="0"/>
                  <a:pt x="15" y="4"/>
                  <a:pt x="12" y="13"/>
                </a:cubicBezTo>
                <a:cubicBezTo>
                  <a:pt x="4" y="31"/>
                  <a:pt x="4" y="31"/>
                  <a:pt x="4" y="31"/>
                </a:cubicBezTo>
                <a:cubicBezTo>
                  <a:pt x="0" y="40"/>
                  <a:pt x="1" y="50"/>
                  <a:pt x="10" y="54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ïsļ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2E58D15-79B8-4AA4-9603-AE791A053A51}"/>
              </a:ext>
            </a:extLst>
          </p:cNvPr>
          <p:cNvSpPr/>
          <p:nvPr/>
        </p:nvSpPr>
        <p:spPr bwMode="auto">
          <a:xfrm>
            <a:off x="2344971" y="4621820"/>
            <a:ext cx="36301" cy="14329"/>
          </a:xfrm>
          <a:custGeom>
            <a:avLst/>
            <a:gdLst>
              <a:gd name="T0" fmla="*/ 9 w 58"/>
              <a:gd name="T1" fmla="*/ 15 h 23"/>
              <a:gd name="T2" fmla="*/ 45 w 58"/>
              <a:gd name="T3" fmla="*/ 22 h 23"/>
              <a:gd name="T4" fmla="*/ 57 w 58"/>
              <a:gd name="T5" fmla="*/ 17 h 23"/>
              <a:gd name="T6" fmla="*/ 49 w 58"/>
              <a:gd name="T7" fmla="*/ 8 h 23"/>
              <a:gd name="T8" fmla="*/ 13 w 58"/>
              <a:gd name="T9" fmla="*/ 1 h 23"/>
              <a:gd name="T10" fmla="*/ 1 w 58"/>
              <a:gd name="T11" fmla="*/ 6 h 23"/>
              <a:gd name="T12" fmla="*/ 9 w 58"/>
              <a:gd name="T13" fmla="*/ 15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23">
                <a:moveTo>
                  <a:pt x="9" y="15"/>
                </a:moveTo>
                <a:cubicBezTo>
                  <a:pt x="45" y="22"/>
                  <a:pt x="45" y="22"/>
                  <a:pt x="45" y="22"/>
                </a:cubicBezTo>
                <a:cubicBezTo>
                  <a:pt x="51" y="23"/>
                  <a:pt x="57" y="21"/>
                  <a:pt x="57" y="17"/>
                </a:cubicBezTo>
                <a:cubicBezTo>
                  <a:pt x="58" y="13"/>
                  <a:pt x="54" y="9"/>
                  <a:pt x="49" y="8"/>
                </a:cubicBezTo>
                <a:cubicBezTo>
                  <a:pt x="13" y="1"/>
                  <a:pt x="13" y="1"/>
                  <a:pt x="13" y="1"/>
                </a:cubicBezTo>
                <a:cubicBezTo>
                  <a:pt x="7" y="0"/>
                  <a:pt x="1" y="2"/>
                  <a:pt x="1" y="6"/>
                </a:cubicBezTo>
                <a:cubicBezTo>
                  <a:pt x="0" y="9"/>
                  <a:pt x="4" y="13"/>
                  <a:pt x="9" y="15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ïśļí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E9E3AC9-C00E-4B8D-9605-E2AE7D37DD1A}"/>
              </a:ext>
            </a:extLst>
          </p:cNvPr>
          <p:cNvSpPr/>
          <p:nvPr/>
        </p:nvSpPr>
        <p:spPr bwMode="auto">
          <a:xfrm>
            <a:off x="2347359" y="4632805"/>
            <a:ext cx="37256" cy="14807"/>
          </a:xfrm>
          <a:custGeom>
            <a:avLst/>
            <a:gdLst>
              <a:gd name="T0" fmla="*/ 10 w 59"/>
              <a:gd name="T1" fmla="*/ 15 h 23"/>
              <a:gd name="T2" fmla="*/ 46 w 59"/>
              <a:gd name="T3" fmla="*/ 21 h 23"/>
              <a:gd name="T4" fmla="*/ 58 w 59"/>
              <a:gd name="T5" fmla="*/ 17 h 23"/>
              <a:gd name="T6" fmla="*/ 49 w 59"/>
              <a:gd name="T7" fmla="*/ 8 h 23"/>
              <a:gd name="T8" fmla="*/ 13 w 59"/>
              <a:gd name="T9" fmla="*/ 1 h 23"/>
              <a:gd name="T10" fmla="*/ 1 w 59"/>
              <a:gd name="T11" fmla="*/ 5 h 23"/>
              <a:gd name="T12" fmla="*/ 10 w 59"/>
              <a:gd name="T13" fmla="*/ 15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23">
                <a:moveTo>
                  <a:pt x="10" y="15"/>
                </a:moveTo>
                <a:cubicBezTo>
                  <a:pt x="46" y="21"/>
                  <a:pt x="46" y="21"/>
                  <a:pt x="46" y="21"/>
                </a:cubicBezTo>
                <a:cubicBezTo>
                  <a:pt x="51" y="23"/>
                  <a:pt x="57" y="21"/>
                  <a:pt x="58" y="17"/>
                </a:cubicBezTo>
                <a:cubicBezTo>
                  <a:pt x="59" y="13"/>
                  <a:pt x="55" y="9"/>
                  <a:pt x="49" y="8"/>
                </a:cubicBezTo>
                <a:cubicBezTo>
                  <a:pt x="13" y="1"/>
                  <a:pt x="13" y="1"/>
                  <a:pt x="13" y="1"/>
                </a:cubicBezTo>
                <a:cubicBezTo>
                  <a:pt x="7" y="0"/>
                  <a:pt x="2" y="2"/>
                  <a:pt x="1" y="5"/>
                </a:cubicBezTo>
                <a:cubicBezTo>
                  <a:pt x="0" y="9"/>
                  <a:pt x="4" y="13"/>
                  <a:pt x="10" y="15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iṧl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08C10F1-932B-40E1-BDE1-C13CFDE7ED3D}"/>
              </a:ext>
            </a:extLst>
          </p:cNvPr>
          <p:cNvSpPr/>
          <p:nvPr/>
        </p:nvSpPr>
        <p:spPr bwMode="auto">
          <a:xfrm>
            <a:off x="2339239" y="4641881"/>
            <a:ext cx="36301" cy="14329"/>
          </a:xfrm>
          <a:custGeom>
            <a:avLst/>
            <a:gdLst>
              <a:gd name="T0" fmla="*/ 9 w 58"/>
              <a:gd name="T1" fmla="*/ 15 h 23"/>
              <a:gd name="T2" fmla="*/ 45 w 58"/>
              <a:gd name="T3" fmla="*/ 22 h 23"/>
              <a:gd name="T4" fmla="*/ 57 w 58"/>
              <a:gd name="T5" fmla="*/ 17 h 23"/>
              <a:gd name="T6" fmla="*/ 49 w 58"/>
              <a:gd name="T7" fmla="*/ 8 h 23"/>
              <a:gd name="T8" fmla="*/ 13 w 58"/>
              <a:gd name="T9" fmla="*/ 1 h 23"/>
              <a:gd name="T10" fmla="*/ 0 w 58"/>
              <a:gd name="T11" fmla="*/ 6 h 23"/>
              <a:gd name="T12" fmla="*/ 0 w 58"/>
              <a:gd name="T13" fmla="*/ 6 h 23"/>
              <a:gd name="T14" fmla="*/ 9 w 58"/>
              <a:gd name="T15" fmla="*/ 15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" h="23">
                <a:moveTo>
                  <a:pt x="9" y="15"/>
                </a:moveTo>
                <a:cubicBezTo>
                  <a:pt x="45" y="22"/>
                  <a:pt x="45" y="22"/>
                  <a:pt x="45" y="22"/>
                </a:cubicBezTo>
                <a:cubicBezTo>
                  <a:pt x="51" y="23"/>
                  <a:pt x="57" y="21"/>
                  <a:pt x="57" y="17"/>
                </a:cubicBezTo>
                <a:cubicBezTo>
                  <a:pt x="58" y="14"/>
                  <a:pt x="54" y="10"/>
                  <a:pt x="49" y="8"/>
                </a:cubicBezTo>
                <a:cubicBezTo>
                  <a:pt x="13" y="1"/>
                  <a:pt x="13" y="1"/>
                  <a:pt x="13" y="1"/>
                </a:cubicBezTo>
                <a:cubicBezTo>
                  <a:pt x="7" y="0"/>
                  <a:pt x="1" y="2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10"/>
                  <a:pt x="4" y="14"/>
                  <a:pt x="9" y="15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ïśļí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512B1AD-6584-45BB-8515-6FD4EBFA7FA0}"/>
              </a:ext>
            </a:extLst>
          </p:cNvPr>
          <p:cNvSpPr/>
          <p:nvPr/>
        </p:nvSpPr>
        <p:spPr bwMode="auto">
          <a:xfrm>
            <a:off x="2162512" y="4467542"/>
            <a:ext cx="178638" cy="180071"/>
          </a:xfrm>
          <a:custGeom>
            <a:avLst/>
            <a:gdLst>
              <a:gd name="T0" fmla="*/ 111 w 283"/>
              <a:gd name="T1" fmla="*/ 230 h 285"/>
              <a:gd name="T2" fmla="*/ 149 w 283"/>
              <a:gd name="T3" fmla="*/ 252 h 285"/>
              <a:gd name="T4" fmla="*/ 171 w 283"/>
              <a:gd name="T5" fmla="*/ 260 h 285"/>
              <a:gd name="T6" fmla="*/ 252 w 283"/>
              <a:gd name="T7" fmla="*/ 284 h 285"/>
              <a:gd name="T8" fmla="*/ 265 w 283"/>
              <a:gd name="T9" fmla="*/ 283 h 285"/>
              <a:gd name="T10" fmla="*/ 281 w 283"/>
              <a:gd name="T11" fmla="*/ 263 h 285"/>
              <a:gd name="T12" fmla="*/ 257 w 283"/>
              <a:gd name="T13" fmla="*/ 239 h 285"/>
              <a:gd name="T14" fmla="*/ 182 w 283"/>
              <a:gd name="T15" fmla="*/ 212 h 285"/>
              <a:gd name="T16" fmla="*/ 158 w 283"/>
              <a:gd name="T17" fmla="*/ 201 h 285"/>
              <a:gd name="T18" fmla="*/ 139 w 283"/>
              <a:gd name="T19" fmla="*/ 189 h 285"/>
              <a:gd name="T20" fmla="*/ 71 w 283"/>
              <a:gd name="T21" fmla="*/ 90 h 285"/>
              <a:gd name="T22" fmla="*/ 52 w 283"/>
              <a:gd name="T23" fmla="*/ 25 h 285"/>
              <a:gd name="T24" fmla="*/ 20 w 283"/>
              <a:gd name="T25" fmla="*/ 3 h 285"/>
              <a:gd name="T26" fmla="*/ 4 w 283"/>
              <a:gd name="T27" fmla="*/ 38 h 285"/>
              <a:gd name="T28" fmla="*/ 24 w 283"/>
              <a:gd name="T29" fmla="*/ 103 h 285"/>
              <a:gd name="T30" fmla="*/ 111 w 283"/>
              <a:gd name="T31" fmla="*/ 23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3" h="285">
                <a:moveTo>
                  <a:pt x="111" y="230"/>
                </a:moveTo>
                <a:cubicBezTo>
                  <a:pt x="123" y="239"/>
                  <a:pt x="136" y="246"/>
                  <a:pt x="149" y="252"/>
                </a:cubicBezTo>
                <a:cubicBezTo>
                  <a:pt x="156" y="255"/>
                  <a:pt x="163" y="257"/>
                  <a:pt x="171" y="260"/>
                </a:cubicBezTo>
                <a:cubicBezTo>
                  <a:pt x="252" y="284"/>
                  <a:pt x="252" y="284"/>
                  <a:pt x="252" y="284"/>
                </a:cubicBezTo>
                <a:cubicBezTo>
                  <a:pt x="257" y="285"/>
                  <a:pt x="261" y="285"/>
                  <a:pt x="265" y="283"/>
                </a:cubicBezTo>
                <a:cubicBezTo>
                  <a:pt x="273" y="280"/>
                  <a:pt x="279" y="273"/>
                  <a:pt x="281" y="263"/>
                </a:cubicBezTo>
                <a:cubicBezTo>
                  <a:pt x="283" y="247"/>
                  <a:pt x="271" y="243"/>
                  <a:pt x="257" y="239"/>
                </a:cubicBezTo>
                <a:cubicBezTo>
                  <a:pt x="182" y="212"/>
                  <a:pt x="182" y="212"/>
                  <a:pt x="182" y="212"/>
                </a:cubicBezTo>
                <a:cubicBezTo>
                  <a:pt x="173" y="209"/>
                  <a:pt x="166" y="205"/>
                  <a:pt x="158" y="201"/>
                </a:cubicBezTo>
                <a:cubicBezTo>
                  <a:pt x="151" y="198"/>
                  <a:pt x="145" y="193"/>
                  <a:pt x="139" y="189"/>
                </a:cubicBezTo>
                <a:cubicBezTo>
                  <a:pt x="106" y="165"/>
                  <a:pt x="83" y="130"/>
                  <a:pt x="71" y="90"/>
                </a:cubicBezTo>
                <a:cubicBezTo>
                  <a:pt x="52" y="25"/>
                  <a:pt x="52" y="25"/>
                  <a:pt x="52" y="25"/>
                </a:cubicBezTo>
                <a:cubicBezTo>
                  <a:pt x="48" y="9"/>
                  <a:pt x="33" y="0"/>
                  <a:pt x="20" y="3"/>
                </a:cubicBezTo>
                <a:cubicBezTo>
                  <a:pt x="7" y="7"/>
                  <a:pt x="0" y="22"/>
                  <a:pt x="4" y="38"/>
                </a:cubicBezTo>
                <a:cubicBezTo>
                  <a:pt x="24" y="103"/>
                  <a:pt x="24" y="103"/>
                  <a:pt x="24" y="103"/>
                </a:cubicBezTo>
                <a:cubicBezTo>
                  <a:pt x="39" y="156"/>
                  <a:pt x="71" y="201"/>
                  <a:pt x="111" y="230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îsļî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6DDB02F-D4A8-4B1A-8E0A-9DD69F048410}"/>
              </a:ext>
            </a:extLst>
          </p:cNvPr>
          <p:cNvSpPr/>
          <p:nvPr/>
        </p:nvSpPr>
        <p:spPr bwMode="auto">
          <a:xfrm>
            <a:off x="2227471" y="4583131"/>
            <a:ext cx="32002" cy="40599"/>
          </a:xfrm>
          <a:custGeom>
            <a:avLst/>
            <a:gdLst>
              <a:gd name="T0" fmla="*/ 28 w 51"/>
              <a:gd name="T1" fmla="*/ 0 h 64"/>
              <a:gd name="T2" fmla="*/ 0 w 51"/>
              <a:gd name="T3" fmla="*/ 41 h 64"/>
              <a:gd name="T4" fmla="*/ 36 w 51"/>
              <a:gd name="T5" fmla="*/ 64 h 64"/>
              <a:gd name="T6" fmla="*/ 51 w 51"/>
              <a:gd name="T7" fmla="*/ 16 h 64"/>
              <a:gd name="T8" fmla="*/ 28 w 51"/>
              <a:gd name="T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64">
                <a:moveTo>
                  <a:pt x="28" y="0"/>
                </a:moveTo>
                <a:cubicBezTo>
                  <a:pt x="0" y="41"/>
                  <a:pt x="0" y="41"/>
                  <a:pt x="0" y="41"/>
                </a:cubicBezTo>
                <a:cubicBezTo>
                  <a:pt x="12" y="50"/>
                  <a:pt x="23" y="58"/>
                  <a:pt x="36" y="64"/>
                </a:cubicBezTo>
                <a:cubicBezTo>
                  <a:pt x="51" y="16"/>
                  <a:pt x="51" y="16"/>
                  <a:pt x="51" y="16"/>
                </a:cubicBezTo>
                <a:lnTo>
                  <a:pt x="28" y="0"/>
                </a:lnTo>
                <a:close/>
              </a:path>
            </a:pathLst>
          </a:custGeom>
          <a:solidFill>
            <a:srgbClr val="D794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iš1î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4D1BEDB-B3A9-49FD-8A4C-822314A51E58}"/>
              </a:ext>
            </a:extLst>
          </p:cNvPr>
          <p:cNvSpPr/>
          <p:nvPr/>
        </p:nvSpPr>
        <p:spPr bwMode="auto">
          <a:xfrm>
            <a:off x="2159646" y="4438405"/>
            <a:ext cx="93618" cy="179593"/>
          </a:xfrm>
          <a:custGeom>
            <a:avLst/>
            <a:gdLst>
              <a:gd name="T0" fmla="*/ 111 w 148"/>
              <a:gd name="T1" fmla="*/ 197 h 284"/>
              <a:gd name="T2" fmla="*/ 86 w 148"/>
              <a:gd name="T3" fmla="*/ 148 h 284"/>
              <a:gd name="T4" fmla="*/ 57 w 148"/>
              <a:gd name="T5" fmla="*/ 37 h 284"/>
              <a:gd name="T6" fmla="*/ 1 w 148"/>
              <a:gd name="T7" fmla="*/ 69 h 284"/>
              <a:gd name="T8" fmla="*/ 55 w 148"/>
              <a:gd name="T9" fmla="*/ 222 h 284"/>
              <a:gd name="T10" fmla="*/ 117 w 148"/>
              <a:gd name="T11" fmla="*/ 284 h 284"/>
              <a:gd name="T12" fmla="*/ 148 w 148"/>
              <a:gd name="T13" fmla="*/ 229 h 284"/>
              <a:gd name="T14" fmla="*/ 111 w 148"/>
              <a:gd name="T15" fmla="*/ 197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284">
                <a:moveTo>
                  <a:pt x="111" y="197"/>
                </a:moveTo>
                <a:cubicBezTo>
                  <a:pt x="110" y="196"/>
                  <a:pt x="101" y="189"/>
                  <a:pt x="86" y="148"/>
                </a:cubicBezTo>
                <a:cubicBezTo>
                  <a:pt x="69" y="99"/>
                  <a:pt x="60" y="59"/>
                  <a:pt x="57" y="37"/>
                </a:cubicBezTo>
                <a:cubicBezTo>
                  <a:pt x="50" y="0"/>
                  <a:pt x="2" y="37"/>
                  <a:pt x="1" y="69"/>
                </a:cubicBezTo>
                <a:cubicBezTo>
                  <a:pt x="0" y="101"/>
                  <a:pt x="37" y="194"/>
                  <a:pt x="55" y="222"/>
                </a:cubicBezTo>
                <a:cubicBezTo>
                  <a:pt x="73" y="251"/>
                  <a:pt x="117" y="284"/>
                  <a:pt x="117" y="284"/>
                </a:cubicBezTo>
                <a:cubicBezTo>
                  <a:pt x="148" y="229"/>
                  <a:pt x="148" y="229"/>
                  <a:pt x="148" y="229"/>
                </a:cubicBezTo>
                <a:cubicBezTo>
                  <a:pt x="148" y="229"/>
                  <a:pt x="125" y="216"/>
                  <a:pt x="111" y="197"/>
                </a:cubicBezTo>
                <a:close/>
              </a:path>
            </a:pathLst>
          </a:custGeom>
          <a:solidFill>
            <a:srgbClr val="C22D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išļ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AAEC4E3-5C4F-496B-9143-ED62E9B0BB12}"/>
              </a:ext>
            </a:extLst>
          </p:cNvPr>
          <p:cNvSpPr/>
          <p:nvPr/>
        </p:nvSpPr>
        <p:spPr bwMode="auto">
          <a:xfrm>
            <a:off x="2223172" y="4575966"/>
            <a:ext cx="35345" cy="45854"/>
          </a:xfrm>
          <a:custGeom>
            <a:avLst/>
            <a:gdLst>
              <a:gd name="T0" fmla="*/ 43 w 74"/>
              <a:gd name="T1" fmla="*/ 0 h 96"/>
              <a:gd name="T2" fmla="*/ 25 w 74"/>
              <a:gd name="T3" fmla="*/ 35 h 96"/>
              <a:gd name="T4" fmla="*/ 39 w 74"/>
              <a:gd name="T5" fmla="*/ 59 h 96"/>
              <a:gd name="T6" fmla="*/ 11 w 74"/>
              <a:gd name="T7" fmla="*/ 55 h 96"/>
              <a:gd name="T8" fmla="*/ 0 w 74"/>
              <a:gd name="T9" fmla="*/ 74 h 96"/>
              <a:gd name="T10" fmla="*/ 33 w 74"/>
              <a:gd name="T11" fmla="*/ 96 h 96"/>
              <a:gd name="T12" fmla="*/ 74 w 74"/>
              <a:gd name="T13" fmla="*/ 20 h 96"/>
              <a:gd name="T14" fmla="*/ 43 w 74"/>
              <a:gd name="T1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96">
                <a:moveTo>
                  <a:pt x="43" y="0"/>
                </a:moveTo>
                <a:lnTo>
                  <a:pt x="25" y="35"/>
                </a:lnTo>
                <a:lnTo>
                  <a:pt x="39" y="59"/>
                </a:lnTo>
                <a:lnTo>
                  <a:pt x="11" y="55"/>
                </a:lnTo>
                <a:lnTo>
                  <a:pt x="0" y="74"/>
                </a:lnTo>
                <a:lnTo>
                  <a:pt x="33" y="96"/>
                </a:lnTo>
                <a:lnTo>
                  <a:pt x="74" y="20"/>
                </a:lnTo>
                <a:lnTo>
                  <a:pt x="4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ïšļï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0904872-5CB9-4E23-8B26-87560C42F09E}"/>
              </a:ext>
            </a:extLst>
          </p:cNvPr>
          <p:cNvSpPr/>
          <p:nvPr/>
        </p:nvSpPr>
        <p:spPr bwMode="auto">
          <a:xfrm>
            <a:off x="2046922" y="4277918"/>
            <a:ext cx="62571" cy="62093"/>
          </a:xfrm>
          <a:custGeom>
            <a:avLst/>
            <a:gdLst>
              <a:gd name="T0" fmla="*/ 2 w 99"/>
              <a:gd name="T1" fmla="*/ 53 h 98"/>
              <a:gd name="T2" fmla="*/ 53 w 99"/>
              <a:gd name="T3" fmla="*/ 97 h 98"/>
              <a:gd name="T4" fmla="*/ 97 w 99"/>
              <a:gd name="T5" fmla="*/ 46 h 98"/>
              <a:gd name="T6" fmla="*/ 46 w 99"/>
              <a:gd name="T7" fmla="*/ 2 h 98"/>
              <a:gd name="T8" fmla="*/ 2 w 99"/>
              <a:gd name="T9" fmla="*/ 5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98">
                <a:moveTo>
                  <a:pt x="2" y="53"/>
                </a:moveTo>
                <a:cubicBezTo>
                  <a:pt x="4" y="79"/>
                  <a:pt x="27" y="98"/>
                  <a:pt x="53" y="97"/>
                </a:cubicBezTo>
                <a:cubicBezTo>
                  <a:pt x="79" y="95"/>
                  <a:pt x="99" y="72"/>
                  <a:pt x="97" y="46"/>
                </a:cubicBezTo>
                <a:cubicBezTo>
                  <a:pt x="95" y="20"/>
                  <a:pt x="72" y="0"/>
                  <a:pt x="46" y="2"/>
                </a:cubicBezTo>
                <a:cubicBezTo>
                  <a:pt x="20" y="4"/>
                  <a:pt x="0" y="26"/>
                  <a:pt x="2" y="53"/>
                </a:cubicBezTo>
                <a:close/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í$ḷï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68B580F-8228-467D-9DAC-35285A91D42E}"/>
              </a:ext>
            </a:extLst>
          </p:cNvPr>
          <p:cNvSpPr/>
          <p:nvPr/>
        </p:nvSpPr>
        <p:spPr bwMode="auto">
          <a:xfrm>
            <a:off x="2159168" y="4275530"/>
            <a:ext cx="29136" cy="29136"/>
          </a:xfrm>
          <a:custGeom>
            <a:avLst/>
            <a:gdLst>
              <a:gd name="T0" fmla="*/ 1 w 46"/>
              <a:gd name="T1" fmla="*/ 25 h 46"/>
              <a:gd name="T2" fmla="*/ 25 w 46"/>
              <a:gd name="T3" fmla="*/ 45 h 46"/>
              <a:gd name="T4" fmla="*/ 45 w 46"/>
              <a:gd name="T5" fmla="*/ 22 h 46"/>
              <a:gd name="T6" fmla="*/ 22 w 46"/>
              <a:gd name="T7" fmla="*/ 1 h 46"/>
              <a:gd name="T8" fmla="*/ 1 w 46"/>
              <a:gd name="T9" fmla="*/ 2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6">
                <a:moveTo>
                  <a:pt x="1" y="25"/>
                </a:moveTo>
                <a:cubicBezTo>
                  <a:pt x="2" y="37"/>
                  <a:pt x="12" y="46"/>
                  <a:pt x="25" y="45"/>
                </a:cubicBezTo>
                <a:cubicBezTo>
                  <a:pt x="37" y="45"/>
                  <a:pt x="46" y="34"/>
                  <a:pt x="45" y="22"/>
                </a:cubicBezTo>
                <a:cubicBezTo>
                  <a:pt x="44" y="10"/>
                  <a:pt x="34" y="0"/>
                  <a:pt x="22" y="1"/>
                </a:cubicBezTo>
                <a:cubicBezTo>
                  <a:pt x="9" y="2"/>
                  <a:pt x="0" y="13"/>
                  <a:pt x="1" y="25"/>
                </a:cubicBezTo>
                <a:close/>
              </a:path>
            </a:pathLst>
          </a:custGeom>
          <a:solidFill>
            <a:srgbClr val="F4B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iṥl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9E41E31-EA0A-4186-829E-EFD218ABEB60}"/>
              </a:ext>
            </a:extLst>
          </p:cNvPr>
          <p:cNvSpPr/>
          <p:nvPr/>
        </p:nvSpPr>
        <p:spPr bwMode="auto">
          <a:xfrm>
            <a:off x="2131465" y="4279829"/>
            <a:ext cx="29136" cy="29136"/>
          </a:xfrm>
          <a:custGeom>
            <a:avLst/>
            <a:gdLst>
              <a:gd name="T0" fmla="*/ 1 w 46"/>
              <a:gd name="T1" fmla="*/ 25 h 46"/>
              <a:gd name="T2" fmla="*/ 25 w 46"/>
              <a:gd name="T3" fmla="*/ 45 h 46"/>
              <a:gd name="T4" fmla="*/ 45 w 46"/>
              <a:gd name="T5" fmla="*/ 22 h 46"/>
              <a:gd name="T6" fmla="*/ 22 w 46"/>
              <a:gd name="T7" fmla="*/ 1 h 46"/>
              <a:gd name="T8" fmla="*/ 1 w 46"/>
              <a:gd name="T9" fmla="*/ 2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6">
                <a:moveTo>
                  <a:pt x="1" y="25"/>
                </a:moveTo>
                <a:cubicBezTo>
                  <a:pt x="2" y="37"/>
                  <a:pt x="13" y="46"/>
                  <a:pt x="25" y="45"/>
                </a:cubicBezTo>
                <a:cubicBezTo>
                  <a:pt x="37" y="44"/>
                  <a:pt x="46" y="34"/>
                  <a:pt x="45" y="22"/>
                </a:cubicBezTo>
                <a:cubicBezTo>
                  <a:pt x="44" y="9"/>
                  <a:pt x="34" y="0"/>
                  <a:pt x="22" y="1"/>
                </a:cubicBezTo>
                <a:cubicBezTo>
                  <a:pt x="10" y="2"/>
                  <a:pt x="0" y="13"/>
                  <a:pt x="1" y="25"/>
                </a:cubicBezTo>
                <a:close/>
              </a:path>
            </a:pathLst>
          </a:custGeom>
          <a:solidFill>
            <a:srgbClr val="F4B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ïṡḻî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9B84063-97E7-4BA5-B5B0-2ABB9EA64912}"/>
              </a:ext>
            </a:extLst>
          </p:cNvPr>
          <p:cNvSpPr/>
          <p:nvPr/>
        </p:nvSpPr>
        <p:spPr bwMode="auto">
          <a:xfrm>
            <a:off x="2078447" y="4233975"/>
            <a:ext cx="149502" cy="150457"/>
          </a:xfrm>
          <a:custGeom>
            <a:avLst/>
            <a:gdLst>
              <a:gd name="T0" fmla="*/ 64 w 237"/>
              <a:gd name="T1" fmla="*/ 237 h 238"/>
              <a:gd name="T2" fmla="*/ 65 w 237"/>
              <a:gd name="T3" fmla="*/ 216 h 238"/>
              <a:gd name="T4" fmla="*/ 80 w 237"/>
              <a:gd name="T5" fmla="*/ 100 h 238"/>
              <a:gd name="T6" fmla="*/ 233 w 237"/>
              <a:gd name="T7" fmla="*/ 141 h 238"/>
              <a:gd name="T8" fmla="*/ 237 w 237"/>
              <a:gd name="T9" fmla="*/ 118 h 238"/>
              <a:gd name="T10" fmla="*/ 237 w 237"/>
              <a:gd name="T11" fmla="*/ 113 h 238"/>
              <a:gd name="T12" fmla="*/ 231 w 237"/>
              <a:gd name="T13" fmla="*/ 75 h 238"/>
              <a:gd name="T14" fmla="*/ 216 w 237"/>
              <a:gd name="T15" fmla="*/ 47 h 238"/>
              <a:gd name="T16" fmla="*/ 216 w 237"/>
              <a:gd name="T17" fmla="*/ 47 h 238"/>
              <a:gd name="T18" fmla="*/ 124 w 237"/>
              <a:gd name="T19" fmla="*/ 0 h 238"/>
              <a:gd name="T20" fmla="*/ 119 w 237"/>
              <a:gd name="T21" fmla="*/ 0 h 238"/>
              <a:gd name="T22" fmla="*/ 16 w 237"/>
              <a:gd name="T23" fmla="*/ 69 h 238"/>
              <a:gd name="T24" fmla="*/ 6 w 237"/>
              <a:gd name="T25" fmla="*/ 112 h 238"/>
              <a:gd name="T26" fmla="*/ 64 w 237"/>
              <a:gd name="T27" fmla="*/ 23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7" h="238">
                <a:moveTo>
                  <a:pt x="64" y="237"/>
                </a:moveTo>
                <a:cubicBezTo>
                  <a:pt x="65" y="238"/>
                  <a:pt x="65" y="229"/>
                  <a:pt x="65" y="216"/>
                </a:cubicBezTo>
                <a:cubicBezTo>
                  <a:pt x="67" y="178"/>
                  <a:pt x="69" y="105"/>
                  <a:pt x="80" y="100"/>
                </a:cubicBezTo>
                <a:cubicBezTo>
                  <a:pt x="110" y="86"/>
                  <a:pt x="225" y="174"/>
                  <a:pt x="233" y="141"/>
                </a:cubicBezTo>
                <a:cubicBezTo>
                  <a:pt x="235" y="134"/>
                  <a:pt x="237" y="126"/>
                  <a:pt x="237" y="118"/>
                </a:cubicBezTo>
                <a:cubicBezTo>
                  <a:pt x="237" y="116"/>
                  <a:pt x="237" y="114"/>
                  <a:pt x="237" y="113"/>
                </a:cubicBezTo>
                <a:cubicBezTo>
                  <a:pt x="237" y="100"/>
                  <a:pt x="235" y="87"/>
                  <a:pt x="231" y="75"/>
                </a:cubicBezTo>
                <a:cubicBezTo>
                  <a:pt x="227" y="65"/>
                  <a:pt x="222" y="56"/>
                  <a:pt x="216" y="47"/>
                </a:cubicBezTo>
                <a:cubicBezTo>
                  <a:pt x="216" y="47"/>
                  <a:pt x="216" y="47"/>
                  <a:pt x="216" y="47"/>
                </a:cubicBezTo>
                <a:cubicBezTo>
                  <a:pt x="196" y="18"/>
                  <a:pt x="162" y="0"/>
                  <a:pt x="124" y="0"/>
                </a:cubicBezTo>
                <a:cubicBezTo>
                  <a:pt x="123" y="0"/>
                  <a:pt x="121" y="0"/>
                  <a:pt x="119" y="0"/>
                </a:cubicBezTo>
                <a:cubicBezTo>
                  <a:pt x="73" y="2"/>
                  <a:pt x="34" y="28"/>
                  <a:pt x="16" y="69"/>
                </a:cubicBezTo>
                <a:cubicBezTo>
                  <a:pt x="10" y="82"/>
                  <a:pt x="7" y="96"/>
                  <a:pt x="6" y="112"/>
                </a:cubicBezTo>
                <a:cubicBezTo>
                  <a:pt x="0" y="205"/>
                  <a:pt x="54" y="220"/>
                  <a:pt x="64" y="237"/>
                </a:cubicBezTo>
                <a:close/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îṥļî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D88F4C2-3E6E-43C0-9345-81F8BC9B9CDA}"/>
              </a:ext>
            </a:extLst>
          </p:cNvPr>
          <p:cNvSpPr/>
          <p:nvPr/>
        </p:nvSpPr>
        <p:spPr bwMode="auto">
          <a:xfrm>
            <a:off x="2119524" y="4354341"/>
            <a:ext cx="45376" cy="122754"/>
          </a:xfrm>
          <a:custGeom>
            <a:avLst/>
            <a:gdLst>
              <a:gd name="T0" fmla="*/ 43 w 72"/>
              <a:gd name="T1" fmla="*/ 193 h 194"/>
              <a:gd name="T2" fmla="*/ 43 w 72"/>
              <a:gd name="T3" fmla="*/ 193 h 194"/>
              <a:gd name="T4" fmla="*/ 10 w 72"/>
              <a:gd name="T5" fmla="*/ 165 h 194"/>
              <a:gd name="T6" fmla="*/ 1 w 72"/>
              <a:gd name="T7" fmla="*/ 33 h 194"/>
              <a:gd name="T8" fmla="*/ 29 w 72"/>
              <a:gd name="T9" fmla="*/ 1 h 194"/>
              <a:gd name="T10" fmla="*/ 62 w 72"/>
              <a:gd name="T11" fmla="*/ 29 h 194"/>
              <a:gd name="T12" fmla="*/ 71 w 72"/>
              <a:gd name="T13" fmla="*/ 161 h 194"/>
              <a:gd name="T14" fmla="*/ 43 w 72"/>
              <a:gd name="T15" fmla="*/ 193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194">
                <a:moveTo>
                  <a:pt x="43" y="193"/>
                </a:moveTo>
                <a:cubicBezTo>
                  <a:pt x="43" y="193"/>
                  <a:pt x="43" y="193"/>
                  <a:pt x="43" y="193"/>
                </a:cubicBezTo>
                <a:cubicBezTo>
                  <a:pt x="26" y="194"/>
                  <a:pt x="12" y="181"/>
                  <a:pt x="10" y="165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16"/>
                  <a:pt x="13" y="2"/>
                  <a:pt x="29" y="1"/>
                </a:cubicBezTo>
                <a:cubicBezTo>
                  <a:pt x="46" y="0"/>
                  <a:pt x="60" y="12"/>
                  <a:pt x="62" y="29"/>
                </a:cubicBezTo>
                <a:cubicBezTo>
                  <a:pt x="71" y="161"/>
                  <a:pt x="71" y="161"/>
                  <a:pt x="71" y="161"/>
                </a:cubicBezTo>
                <a:cubicBezTo>
                  <a:pt x="72" y="177"/>
                  <a:pt x="59" y="192"/>
                  <a:pt x="43" y="193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îś1ï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55597BD-C2DB-49B3-A77A-FC6E117DAA82}"/>
              </a:ext>
            </a:extLst>
          </p:cNvPr>
          <p:cNvSpPr/>
          <p:nvPr/>
        </p:nvSpPr>
        <p:spPr bwMode="auto">
          <a:xfrm>
            <a:off x="2115225" y="4256424"/>
            <a:ext cx="108902" cy="144248"/>
          </a:xfrm>
          <a:custGeom>
            <a:avLst/>
            <a:gdLst>
              <a:gd name="T0" fmla="*/ 1 w 173"/>
              <a:gd name="T1" fmla="*/ 144 h 228"/>
              <a:gd name="T2" fmla="*/ 1 w 173"/>
              <a:gd name="T3" fmla="*/ 147 h 228"/>
              <a:gd name="T4" fmla="*/ 1 w 173"/>
              <a:gd name="T5" fmla="*/ 148 h 228"/>
              <a:gd name="T6" fmla="*/ 13 w 173"/>
              <a:gd name="T7" fmla="*/ 183 h 228"/>
              <a:gd name="T8" fmla="*/ 14 w 173"/>
              <a:gd name="T9" fmla="*/ 185 h 228"/>
              <a:gd name="T10" fmla="*/ 55 w 173"/>
              <a:gd name="T11" fmla="*/ 222 h 228"/>
              <a:gd name="T12" fmla="*/ 55 w 173"/>
              <a:gd name="T13" fmla="*/ 222 h 228"/>
              <a:gd name="T14" fmla="*/ 77 w 173"/>
              <a:gd name="T15" fmla="*/ 227 h 228"/>
              <a:gd name="T16" fmla="*/ 85 w 173"/>
              <a:gd name="T17" fmla="*/ 228 h 228"/>
              <a:gd name="T18" fmla="*/ 88 w 173"/>
              <a:gd name="T19" fmla="*/ 228 h 228"/>
              <a:gd name="T20" fmla="*/ 88 w 173"/>
              <a:gd name="T21" fmla="*/ 228 h 228"/>
              <a:gd name="T22" fmla="*/ 100 w 173"/>
              <a:gd name="T23" fmla="*/ 227 h 228"/>
              <a:gd name="T24" fmla="*/ 104 w 173"/>
              <a:gd name="T25" fmla="*/ 226 h 228"/>
              <a:gd name="T26" fmla="*/ 172 w 173"/>
              <a:gd name="T27" fmla="*/ 150 h 228"/>
              <a:gd name="T28" fmla="*/ 173 w 173"/>
              <a:gd name="T29" fmla="*/ 137 h 228"/>
              <a:gd name="T30" fmla="*/ 172 w 173"/>
              <a:gd name="T31" fmla="*/ 131 h 228"/>
              <a:gd name="T32" fmla="*/ 172 w 173"/>
              <a:gd name="T33" fmla="*/ 88 h 228"/>
              <a:gd name="T34" fmla="*/ 170 w 173"/>
              <a:gd name="T35" fmla="*/ 70 h 228"/>
              <a:gd name="T36" fmla="*/ 166 w 173"/>
              <a:gd name="T37" fmla="*/ 56 h 228"/>
              <a:gd name="T38" fmla="*/ 147 w 173"/>
              <a:gd name="T39" fmla="*/ 26 h 228"/>
              <a:gd name="T40" fmla="*/ 85 w 173"/>
              <a:gd name="T41" fmla="*/ 0 h 228"/>
              <a:gd name="T42" fmla="*/ 37 w 173"/>
              <a:gd name="T43" fmla="*/ 16 h 228"/>
              <a:gd name="T44" fmla="*/ 32 w 173"/>
              <a:gd name="T45" fmla="*/ 21 h 228"/>
              <a:gd name="T46" fmla="*/ 9 w 173"/>
              <a:gd name="T47" fmla="*/ 50 h 228"/>
              <a:gd name="T48" fmla="*/ 9 w 173"/>
              <a:gd name="T49" fmla="*/ 50 h 228"/>
              <a:gd name="T50" fmla="*/ 5 w 173"/>
              <a:gd name="T51" fmla="*/ 59 h 228"/>
              <a:gd name="T52" fmla="*/ 5 w 173"/>
              <a:gd name="T53" fmla="*/ 61 h 228"/>
              <a:gd name="T54" fmla="*/ 2 w 173"/>
              <a:gd name="T55" fmla="*/ 72 h 228"/>
              <a:gd name="T56" fmla="*/ 1 w 173"/>
              <a:gd name="T57" fmla="*/ 75 h 228"/>
              <a:gd name="T58" fmla="*/ 0 w 173"/>
              <a:gd name="T59" fmla="*/ 90 h 228"/>
              <a:gd name="T60" fmla="*/ 0 w 173"/>
              <a:gd name="T61" fmla="*/ 91 h 228"/>
              <a:gd name="T62" fmla="*/ 0 w 173"/>
              <a:gd name="T63" fmla="*/ 94 h 228"/>
              <a:gd name="T64" fmla="*/ 0 w 173"/>
              <a:gd name="T65" fmla="*/ 98 h 228"/>
              <a:gd name="T66" fmla="*/ 0 w 173"/>
              <a:gd name="T67" fmla="*/ 103 h 228"/>
              <a:gd name="T68" fmla="*/ 0 w 173"/>
              <a:gd name="T69" fmla="*/ 103 h 228"/>
              <a:gd name="T70" fmla="*/ 0 w 173"/>
              <a:gd name="T71" fmla="*/ 103 h 228"/>
              <a:gd name="T72" fmla="*/ 0 w 173"/>
              <a:gd name="T73" fmla="*/ 104 h 228"/>
              <a:gd name="T74" fmla="*/ 0 w 173"/>
              <a:gd name="T75" fmla="*/ 106 h 228"/>
              <a:gd name="T76" fmla="*/ 0 w 173"/>
              <a:gd name="T77" fmla="*/ 106 h 228"/>
              <a:gd name="T78" fmla="*/ 0 w 173"/>
              <a:gd name="T79" fmla="*/ 129 h 228"/>
              <a:gd name="T80" fmla="*/ 1 w 173"/>
              <a:gd name="T81" fmla="*/ 137 h 228"/>
              <a:gd name="T82" fmla="*/ 1 w 173"/>
              <a:gd name="T83" fmla="*/ 140 h 228"/>
              <a:gd name="T84" fmla="*/ 1 w 173"/>
              <a:gd name="T85" fmla="*/ 141 h 228"/>
              <a:gd name="T86" fmla="*/ 1 w 173"/>
              <a:gd name="T87" fmla="*/ 141 h 228"/>
              <a:gd name="T88" fmla="*/ 1 w 173"/>
              <a:gd name="T89" fmla="*/ 144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3" h="228">
                <a:moveTo>
                  <a:pt x="1" y="144"/>
                </a:moveTo>
                <a:cubicBezTo>
                  <a:pt x="1" y="145"/>
                  <a:pt x="1" y="146"/>
                  <a:pt x="1" y="147"/>
                </a:cubicBezTo>
                <a:cubicBezTo>
                  <a:pt x="1" y="148"/>
                  <a:pt x="1" y="148"/>
                  <a:pt x="1" y="148"/>
                </a:cubicBezTo>
                <a:cubicBezTo>
                  <a:pt x="3" y="161"/>
                  <a:pt x="7" y="173"/>
                  <a:pt x="13" y="183"/>
                </a:cubicBezTo>
                <a:cubicBezTo>
                  <a:pt x="13" y="184"/>
                  <a:pt x="13" y="184"/>
                  <a:pt x="14" y="185"/>
                </a:cubicBezTo>
                <a:cubicBezTo>
                  <a:pt x="23" y="201"/>
                  <a:pt x="38" y="214"/>
                  <a:pt x="55" y="222"/>
                </a:cubicBezTo>
                <a:cubicBezTo>
                  <a:pt x="55" y="222"/>
                  <a:pt x="55" y="222"/>
                  <a:pt x="55" y="222"/>
                </a:cubicBezTo>
                <a:cubicBezTo>
                  <a:pt x="62" y="224"/>
                  <a:pt x="69" y="226"/>
                  <a:pt x="77" y="227"/>
                </a:cubicBezTo>
                <a:cubicBezTo>
                  <a:pt x="80" y="227"/>
                  <a:pt x="82" y="228"/>
                  <a:pt x="85" y="228"/>
                </a:cubicBezTo>
                <a:cubicBezTo>
                  <a:pt x="86" y="228"/>
                  <a:pt x="87" y="228"/>
                  <a:pt x="88" y="228"/>
                </a:cubicBezTo>
                <a:cubicBezTo>
                  <a:pt x="88" y="228"/>
                  <a:pt x="88" y="228"/>
                  <a:pt x="88" y="228"/>
                </a:cubicBezTo>
                <a:cubicBezTo>
                  <a:pt x="92" y="228"/>
                  <a:pt x="96" y="227"/>
                  <a:pt x="100" y="227"/>
                </a:cubicBezTo>
                <a:cubicBezTo>
                  <a:pt x="101" y="227"/>
                  <a:pt x="102" y="226"/>
                  <a:pt x="104" y="226"/>
                </a:cubicBezTo>
                <a:cubicBezTo>
                  <a:pt x="140" y="219"/>
                  <a:pt x="168" y="188"/>
                  <a:pt x="172" y="150"/>
                </a:cubicBezTo>
                <a:cubicBezTo>
                  <a:pt x="172" y="146"/>
                  <a:pt x="173" y="142"/>
                  <a:pt x="173" y="137"/>
                </a:cubicBezTo>
                <a:cubicBezTo>
                  <a:pt x="172" y="131"/>
                  <a:pt x="172" y="131"/>
                  <a:pt x="172" y="131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171" y="82"/>
                  <a:pt x="171" y="76"/>
                  <a:pt x="170" y="70"/>
                </a:cubicBezTo>
                <a:cubicBezTo>
                  <a:pt x="169" y="65"/>
                  <a:pt x="168" y="60"/>
                  <a:pt x="166" y="56"/>
                </a:cubicBezTo>
                <a:cubicBezTo>
                  <a:pt x="161" y="44"/>
                  <a:pt x="155" y="34"/>
                  <a:pt x="147" y="26"/>
                </a:cubicBezTo>
                <a:cubicBezTo>
                  <a:pt x="131" y="10"/>
                  <a:pt x="109" y="0"/>
                  <a:pt x="85" y="0"/>
                </a:cubicBezTo>
                <a:cubicBezTo>
                  <a:pt x="67" y="1"/>
                  <a:pt x="51" y="6"/>
                  <a:pt x="37" y="16"/>
                </a:cubicBezTo>
                <a:cubicBezTo>
                  <a:pt x="35" y="18"/>
                  <a:pt x="33" y="19"/>
                  <a:pt x="32" y="21"/>
                </a:cubicBezTo>
                <a:cubicBezTo>
                  <a:pt x="22" y="29"/>
                  <a:pt x="15" y="39"/>
                  <a:pt x="9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8" y="53"/>
                  <a:pt x="7" y="56"/>
                  <a:pt x="5" y="59"/>
                </a:cubicBezTo>
                <a:cubicBezTo>
                  <a:pt x="5" y="59"/>
                  <a:pt x="5" y="60"/>
                  <a:pt x="5" y="61"/>
                </a:cubicBezTo>
                <a:cubicBezTo>
                  <a:pt x="4" y="64"/>
                  <a:pt x="2" y="68"/>
                  <a:pt x="2" y="72"/>
                </a:cubicBezTo>
                <a:cubicBezTo>
                  <a:pt x="1" y="73"/>
                  <a:pt x="1" y="74"/>
                  <a:pt x="1" y="75"/>
                </a:cubicBezTo>
                <a:cubicBezTo>
                  <a:pt x="0" y="80"/>
                  <a:pt x="0" y="85"/>
                  <a:pt x="0" y="90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29"/>
                  <a:pt x="0" y="129"/>
                  <a:pt x="0" y="129"/>
                </a:cubicBezTo>
                <a:cubicBezTo>
                  <a:pt x="1" y="137"/>
                  <a:pt x="1" y="137"/>
                  <a:pt x="1" y="137"/>
                </a:cubicBezTo>
                <a:cubicBezTo>
                  <a:pt x="1" y="140"/>
                  <a:pt x="1" y="140"/>
                  <a:pt x="1" y="140"/>
                </a:cubicBezTo>
                <a:cubicBezTo>
                  <a:pt x="1" y="141"/>
                  <a:pt x="1" y="141"/>
                  <a:pt x="1" y="141"/>
                </a:cubicBezTo>
                <a:cubicBezTo>
                  <a:pt x="1" y="141"/>
                  <a:pt x="1" y="141"/>
                  <a:pt x="1" y="141"/>
                </a:cubicBezTo>
                <a:cubicBezTo>
                  <a:pt x="1" y="142"/>
                  <a:pt x="1" y="143"/>
                  <a:pt x="1" y="144"/>
                </a:cubicBezTo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iṧḷï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54308E0-7F50-44CA-850A-381B0623A1C7}"/>
              </a:ext>
            </a:extLst>
          </p:cNvPr>
          <p:cNvSpPr/>
          <p:nvPr/>
        </p:nvSpPr>
        <p:spPr bwMode="auto">
          <a:xfrm>
            <a:off x="2102329" y="4323772"/>
            <a:ext cx="15285" cy="21971"/>
          </a:xfrm>
          <a:custGeom>
            <a:avLst/>
            <a:gdLst>
              <a:gd name="T0" fmla="*/ 15 w 24"/>
              <a:gd name="T1" fmla="*/ 35 h 35"/>
              <a:gd name="T2" fmla="*/ 17 w 24"/>
              <a:gd name="T3" fmla="*/ 35 h 35"/>
              <a:gd name="T4" fmla="*/ 18 w 24"/>
              <a:gd name="T5" fmla="*/ 35 h 35"/>
              <a:gd name="T6" fmla="*/ 21 w 24"/>
              <a:gd name="T7" fmla="*/ 35 h 35"/>
              <a:gd name="T8" fmla="*/ 24 w 24"/>
              <a:gd name="T9" fmla="*/ 35 h 35"/>
              <a:gd name="T10" fmla="*/ 23 w 24"/>
              <a:gd name="T11" fmla="*/ 24 h 35"/>
              <a:gd name="T12" fmla="*/ 23 w 24"/>
              <a:gd name="T13" fmla="*/ 21 h 35"/>
              <a:gd name="T14" fmla="*/ 23 w 24"/>
              <a:gd name="T15" fmla="*/ 0 h 35"/>
              <a:gd name="T16" fmla="*/ 20 w 24"/>
              <a:gd name="T17" fmla="*/ 0 h 35"/>
              <a:gd name="T18" fmla="*/ 18 w 24"/>
              <a:gd name="T19" fmla="*/ 0 h 35"/>
              <a:gd name="T20" fmla="*/ 16 w 24"/>
              <a:gd name="T21" fmla="*/ 0 h 35"/>
              <a:gd name="T22" fmla="*/ 16 w 24"/>
              <a:gd name="T23" fmla="*/ 0 h 35"/>
              <a:gd name="T24" fmla="*/ 14 w 24"/>
              <a:gd name="T25" fmla="*/ 1 h 35"/>
              <a:gd name="T26" fmla="*/ 14 w 24"/>
              <a:gd name="T27" fmla="*/ 1 h 35"/>
              <a:gd name="T28" fmla="*/ 5 w 24"/>
              <a:gd name="T29" fmla="*/ 5 h 35"/>
              <a:gd name="T30" fmla="*/ 0 w 24"/>
              <a:gd name="T31" fmla="*/ 18 h 35"/>
              <a:gd name="T32" fmla="*/ 15 w 24"/>
              <a:gd name="T33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" h="35">
                <a:moveTo>
                  <a:pt x="15" y="35"/>
                </a:moveTo>
                <a:cubicBezTo>
                  <a:pt x="16" y="35"/>
                  <a:pt x="16" y="35"/>
                  <a:pt x="17" y="35"/>
                </a:cubicBezTo>
                <a:cubicBezTo>
                  <a:pt x="17" y="35"/>
                  <a:pt x="18" y="35"/>
                  <a:pt x="18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0"/>
                  <a:pt x="23" y="0"/>
                  <a:pt x="23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7" y="0"/>
                  <a:pt x="17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1"/>
                  <a:pt x="15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1" y="1"/>
                  <a:pt x="8" y="3"/>
                  <a:pt x="5" y="5"/>
                </a:cubicBezTo>
                <a:cubicBezTo>
                  <a:pt x="2" y="9"/>
                  <a:pt x="0" y="13"/>
                  <a:pt x="0" y="18"/>
                </a:cubicBezTo>
                <a:cubicBezTo>
                  <a:pt x="0" y="26"/>
                  <a:pt x="7" y="33"/>
                  <a:pt x="15" y="35"/>
                </a:cubicBezTo>
                <a:close/>
              </a:path>
            </a:pathLst>
          </a:custGeom>
          <a:solidFill>
            <a:srgbClr val="FFC4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íslí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28436BC-BA44-4982-AA2E-99937A9B5691}"/>
              </a:ext>
            </a:extLst>
          </p:cNvPr>
          <p:cNvSpPr/>
          <p:nvPr/>
        </p:nvSpPr>
        <p:spPr bwMode="auto">
          <a:xfrm>
            <a:off x="2183050" y="4345265"/>
            <a:ext cx="11941" cy="4299"/>
          </a:xfrm>
          <a:custGeom>
            <a:avLst/>
            <a:gdLst>
              <a:gd name="T0" fmla="*/ 19 w 19"/>
              <a:gd name="T1" fmla="*/ 0 h 7"/>
              <a:gd name="T2" fmla="*/ 10 w 19"/>
              <a:gd name="T3" fmla="*/ 7 h 7"/>
              <a:gd name="T4" fmla="*/ 0 w 19"/>
              <a:gd name="T5" fmla="*/ 1 h 7"/>
              <a:gd name="T6" fmla="*/ 19 w 19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7">
                <a:moveTo>
                  <a:pt x="19" y="0"/>
                </a:moveTo>
                <a:cubicBezTo>
                  <a:pt x="19" y="0"/>
                  <a:pt x="19" y="6"/>
                  <a:pt x="10" y="7"/>
                </a:cubicBezTo>
                <a:cubicBezTo>
                  <a:pt x="2" y="7"/>
                  <a:pt x="0" y="1"/>
                  <a:pt x="0" y="1"/>
                </a:cubicBezTo>
                <a:lnTo>
                  <a:pt x="19" y="0"/>
                </a:ln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íśľi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AFA6917-FEE9-4C26-858E-4A50CF9B7A65}"/>
              </a:ext>
            </a:extLst>
          </p:cNvPr>
          <p:cNvSpPr/>
          <p:nvPr/>
        </p:nvSpPr>
        <p:spPr bwMode="auto">
          <a:xfrm>
            <a:off x="2111404" y="4239707"/>
            <a:ext cx="115589" cy="59705"/>
          </a:xfrm>
          <a:custGeom>
            <a:avLst/>
            <a:gdLst>
              <a:gd name="T0" fmla="*/ 12 w 183"/>
              <a:gd name="T1" fmla="*/ 95 h 95"/>
              <a:gd name="T2" fmla="*/ 179 w 183"/>
              <a:gd name="T3" fmla="*/ 95 h 95"/>
              <a:gd name="T4" fmla="*/ 136 w 183"/>
              <a:gd name="T5" fmla="*/ 31 h 95"/>
              <a:gd name="T6" fmla="*/ 6 w 183"/>
              <a:gd name="T7" fmla="*/ 49 h 95"/>
              <a:gd name="T8" fmla="*/ 2 w 183"/>
              <a:gd name="T9" fmla="*/ 75 h 95"/>
              <a:gd name="T10" fmla="*/ 12 w 183"/>
              <a:gd name="T1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3" h="95">
                <a:moveTo>
                  <a:pt x="12" y="95"/>
                </a:moveTo>
                <a:cubicBezTo>
                  <a:pt x="12" y="95"/>
                  <a:pt x="166" y="63"/>
                  <a:pt x="179" y="95"/>
                </a:cubicBezTo>
                <a:cubicBezTo>
                  <a:pt x="179" y="95"/>
                  <a:pt x="183" y="62"/>
                  <a:pt x="136" y="31"/>
                </a:cubicBezTo>
                <a:cubicBezTo>
                  <a:pt x="88" y="0"/>
                  <a:pt x="11" y="34"/>
                  <a:pt x="6" y="49"/>
                </a:cubicBezTo>
                <a:cubicBezTo>
                  <a:pt x="0" y="64"/>
                  <a:pt x="2" y="75"/>
                  <a:pt x="2" y="75"/>
                </a:cubicBezTo>
                <a:lnTo>
                  <a:pt x="12" y="95"/>
                </a:lnTo>
                <a:close/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ï$ļ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DF09348-D62A-47FF-8A17-AEEECD36A40B}"/>
              </a:ext>
            </a:extLst>
          </p:cNvPr>
          <p:cNvSpPr/>
          <p:nvPr/>
        </p:nvSpPr>
        <p:spPr bwMode="auto">
          <a:xfrm>
            <a:off x="2152959" y="4314219"/>
            <a:ext cx="22449" cy="8120"/>
          </a:xfrm>
          <a:custGeom>
            <a:avLst/>
            <a:gdLst>
              <a:gd name="T0" fmla="*/ 36 w 36"/>
              <a:gd name="T1" fmla="*/ 8 h 13"/>
              <a:gd name="T2" fmla="*/ 0 w 36"/>
              <a:gd name="T3" fmla="*/ 13 h 13"/>
              <a:gd name="T4" fmla="*/ 36 w 36"/>
              <a:gd name="T5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" h="13">
                <a:moveTo>
                  <a:pt x="36" y="8"/>
                </a:moveTo>
                <a:cubicBezTo>
                  <a:pt x="36" y="8"/>
                  <a:pt x="16" y="0"/>
                  <a:pt x="0" y="13"/>
                </a:cubicBezTo>
                <a:lnTo>
                  <a:pt x="36" y="8"/>
                </a:lnTo>
                <a:close/>
              </a:path>
            </a:pathLst>
          </a:custGeom>
          <a:solidFill>
            <a:srgbClr val="6532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íŝli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316CE6D-B5BE-4525-88C7-C0E381D1697E}"/>
              </a:ext>
            </a:extLst>
          </p:cNvPr>
          <p:cNvSpPr/>
          <p:nvPr/>
        </p:nvSpPr>
        <p:spPr bwMode="auto">
          <a:xfrm>
            <a:off x="2195947" y="4310398"/>
            <a:ext cx="22449" cy="7642"/>
          </a:xfrm>
          <a:custGeom>
            <a:avLst/>
            <a:gdLst>
              <a:gd name="T0" fmla="*/ 36 w 36"/>
              <a:gd name="T1" fmla="*/ 8 h 12"/>
              <a:gd name="T2" fmla="*/ 0 w 36"/>
              <a:gd name="T3" fmla="*/ 12 h 12"/>
              <a:gd name="T4" fmla="*/ 36 w 36"/>
              <a:gd name="T5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" h="12">
                <a:moveTo>
                  <a:pt x="36" y="8"/>
                </a:moveTo>
                <a:cubicBezTo>
                  <a:pt x="36" y="8"/>
                  <a:pt x="17" y="0"/>
                  <a:pt x="0" y="12"/>
                </a:cubicBezTo>
                <a:lnTo>
                  <a:pt x="36" y="8"/>
                </a:lnTo>
                <a:close/>
              </a:path>
            </a:pathLst>
          </a:custGeom>
          <a:solidFill>
            <a:srgbClr val="6532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ïṡḻi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3C1D351-FD10-4044-8568-7E2C6FF7594F}"/>
              </a:ext>
            </a:extLst>
          </p:cNvPr>
          <p:cNvSpPr/>
          <p:nvPr/>
        </p:nvSpPr>
        <p:spPr bwMode="auto">
          <a:xfrm>
            <a:off x="2072237" y="4418345"/>
            <a:ext cx="132307" cy="274166"/>
          </a:xfrm>
          <a:custGeom>
            <a:avLst/>
            <a:gdLst>
              <a:gd name="T0" fmla="*/ 201 w 210"/>
              <a:gd name="T1" fmla="*/ 416 h 434"/>
              <a:gd name="T2" fmla="*/ 13 w 210"/>
              <a:gd name="T3" fmla="*/ 434 h 434"/>
              <a:gd name="T4" fmla="*/ 11 w 210"/>
              <a:gd name="T5" fmla="*/ 417 h 434"/>
              <a:gd name="T6" fmla="*/ 11 w 210"/>
              <a:gd name="T7" fmla="*/ 408 h 434"/>
              <a:gd name="T8" fmla="*/ 12 w 210"/>
              <a:gd name="T9" fmla="*/ 401 h 434"/>
              <a:gd name="T10" fmla="*/ 19 w 210"/>
              <a:gd name="T11" fmla="*/ 176 h 434"/>
              <a:gd name="T12" fmla="*/ 7 w 210"/>
              <a:gd name="T13" fmla="*/ 97 h 434"/>
              <a:gd name="T14" fmla="*/ 57 w 210"/>
              <a:gd name="T15" fmla="*/ 9 h 434"/>
              <a:gd name="T16" fmla="*/ 83 w 210"/>
              <a:gd name="T17" fmla="*/ 0 h 434"/>
              <a:gd name="T18" fmla="*/ 136 w 210"/>
              <a:gd name="T19" fmla="*/ 89 h 434"/>
              <a:gd name="T20" fmla="*/ 135 w 210"/>
              <a:gd name="T21" fmla="*/ 1 h 434"/>
              <a:gd name="T22" fmla="*/ 210 w 210"/>
              <a:gd name="T23" fmla="*/ 142 h 434"/>
              <a:gd name="T24" fmla="*/ 210 w 210"/>
              <a:gd name="T25" fmla="*/ 148 h 434"/>
              <a:gd name="T26" fmla="*/ 194 w 210"/>
              <a:gd name="T27" fmla="*/ 276 h 434"/>
              <a:gd name="T28" fmla="*/ 201 w 210"/>
              <a:gd name="T29" fmla="*/ 416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0" h="434">
                <a:moveTo>
                  <a:pt x="201" y="416"/>
                </a:moveTo>
                <a:cubicBezTo>
                  <a:pt x="13" y="434"/>
                  <a:pt x="13" y="434"/>
                  <a:pt x="13" y="434"/>
                </a:cubicBezTo>
                <a:cubicBezTo>
                  <a:pt x="11" y="417"/>
                  <a:pt x="11" y="417"/>
                  <a:pt x="11" y="417"/>
                </a:cubicBezTo>
                <a:cubicBezTo>
                  <a:pt x="11" y="408"/>
                  <a:pt x="11" y="408"/>
                  <a:pt x="11" y="408"/>
                </a:cubicBezTo>
                <a:cubicBezTo>
                  <a:pt x="11" y="408"/>
                  <a:pt x="11" y="406"/>
                  <a:pt x="12" y="401"/>
                </a:cubicBezTo>
                <a:cubicBezTo>
                  <a:pt x="15" y="371"/>
                  <a:pt x="27" y="248"/>
                  <a:pt x="19" y="176"/>
                </a:cubicBezTo>
                <a:cubicBezTo>
                  <a:pt x="18" y="160"/>
                  <a:pt x="12" y="127"/>
                  <a:pt x="7" y="97"/>
                </a:cubicBezTo>
                <a:cubicBezTo>
                  <a:pt x="0" y="59"/>
                  <a:pt x="21" y="22"/>
                  <a:pt x="57" y="9"/>
                </a:cubicBezTo>
                <a:cubicBezTo>
                  <a:pt x="70" y="5"/>
                  <a:pt x="80" y="1"/>
                  <a:pt x="83" y="0"/>
                </a:cubicBezTo>
                <a:cubicBezTo>
                  <a:pt x="89" y="0"/>
                  <a:pt x="130" y="89"/>
                  <a:pt x="136" y="89"/>
                </a:cubicBezTo>
                <a:cubicBezTo>
                  <a:pt x="135" y="1"/>
                  <a:pt x="135" y="1"/>
                  <a:pt x="135" y="1"/>
                </a:cubicBezTo>
                <a:cubicBezTo>
                  <a:pt x="184" y="18"/>
                  <a:pt x="208" y="72"/>
                  <a:pt x="210" y="142"/>
                </a:cubicBezTo>
                <a:cubicBezTo>
                  <a:pt x="210" y="144"/>
                  <a:pt x="210" y="146"/>
                  <a:pt x="210" y="148"/>
                </a:cubicBezTo>
                <a:cubicBezTo>
                  <a:pt x="194" y="276"/>
                  <a:pt x="194" y="276"/>
                  <a:pt x="194" y="276"/>
                </a:cubicBezTo>
                <a:cubicBezTo>
                  <a:pt x="201" y="416"/>
                  <a:pt x="201" y="416"/>
                  <a:pt x="201" y="416"/>
                </a:cubicBezTo>
              </a:path>
            </a:pathLst>
          </a:custGeom>
          <a:solidFill>
            <a:srgbClr val="D9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íšlî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970DFDD-5956-4A6A-9CE5-0EBE6BD2AB89}"/>
              </a:ext>
            </a:extLst>
          </p:cNvPr>
          <p:cNvSpPr/>
          <p:nvPr/>
        </p:nvSpPr>
        <p:spPr bwMode="auto">
          <a:xfrm>
            <a:off x="2178274" y="4355774"/>
            <a:ext cx="21972" cy="10030"/>
          </a:xfrm>
          <a:custGeom>
            <a:avLst/>
            <a:gdLst>
              <a:gd name="T0" fmla="*/ 35 w 35"/>
              <a:gd name="T1" fmla="*/ 0 h 16"/>
              <a:gd name="T2" fmla="*/ 0 w 35"/>
              <a:gd name="T3" fmla="*/ 4 h 16"/>
              <a:gd name="T4" fmla="*/ 20 w 35"/>
              <a:gd name="T5" fmla="*/ 14 h 16"/>
              <a:gd name="T6" fmla="*/ 35 w 35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16">
                <a:moveTo>
                  <a:pt x="35" y="0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6" y="16"/>
                  <a:pt x="20" y="14"/>
                </a:cubicBezTo>
                <a:cubicBezTo>
                  <a:pt x="33" y="13"/>
                  <a:pt x="35" y="0"/>
                  <a:pt x="35" y="0"/>
                </a:cubicBezTo>
                <a:close/>
              </a:path>
            </a:pathLst>
          </a:custGeom>
          <a:solidFill>
            <a:srgbClr val="D9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ïś1î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C61DC36-C345-4621-B73C-1987633CF7F0}"/>
              </a:ext>
            </a:extLst>
          </p:cNvPr>
          <p:cNvSpPr/>
          <p:nvPr/>
        </p:nvSpPr>
        <p:spPr bwMode="auto">
          <a:xfrm>
            <a:off x="2102329" y="4302278"/>
            <a:ext cx="68303" cy="98394"/>
          </a:xfrm>
          <a:custGeom>
            <a:avLst/>
            <a:gdLst>
              <a:gd name="T0" fmla="*/ 15 w 108"/>
              <a:gd name="T1" fmla="*/ 69 h 156"/>
              <a:gd name="T2" fmla="*/ 17 w 108"/>
              <a:gd name="T3" fmla="*/ 69 h 156"/>
              <a:gd name="T4" fmla="*/ 18 w 108"/>
              <a:gd name="T5" fmla="*/ 69 h 156"/>
              <a:gd name="T6" fmla="*/ 21 w 108"/>
              <a:gd name="T7" fmla="*/ 69 h 156"/>
              <a:gd name="T8" fmla="*/ 21 w 108"/>
              <a:gd name="T9" fmla="*/ 72 h 156"/>
              <a:gd name="T10" fmla="*/ 21 w 108"/>
              <a:gd name="T11" fmla="*/ 75 h 156"/>
              <a:gd name="T12" fmla="*/ 21 w 108"/>
              <a:gd name="T13" fmla="*/ 76 h 156"/>
              <a:gd name="T14" fmla="*/ 33 w 108"/>
              <a:gd name="T15" fmla="*/ 111 h 156"/>
              <a:gd name="T16" fmla="*/ 34 w 108"/>
              <a:gd name="T17" fmla="*/ 113 h 156"/>
              <a:gd name="T18" fmla="*/ 75 w 108"/>
              <a:gd name="T19" fmla="*/ 150 h 156"/>
              <a:gd name="T20" fmla="*/ 75 w 108"/>
              <a:gd name="T21" fmla="*/ 150 h 156"/>
              <a:gd name="T22" fmla="*/ 97 w 108"/>
              <a:gd name="T23" fmla="*/ 155 h 156"/>
              <a:gd name="T24" fmla="*/ 105 w 108"/>
              <a:gd name="T25" fmla="*/ 156 h 156"/>
              <a:gd name="T26" fmla="*/ 108 w 108"/>
              <a:gd name="T27" fmla="*/ 156 h 156"/>
              <a:gd name="T28" fmla="*/ 59 w 108"/>
              <a:gd name="T29" fmla="*/ 122 h 156"/>
              <a:gd name="T30" fmla="*/ 32 w 108"/>
              <a:gd name="T31" fmla="*/ 27 h 156"/>
              <a:gd name="T32" fmla="*/ 32 w 108"/>
              <a:gd name="T33" fmla="*/ 0 h 156"/>
              <a:gd name="T34" fmla="*/ 21 w 108"/>
              <a:gd name="T35" fmla="*/ 3 h 156"/>
              <a:gd name="T36" fmla="*/ 20 w 108"/>
              <a:gd name="T37" fmla="*/ 18 h 156"/>
              <a:gd name="T38" fmla="*/ 20 w 108"/>
              <a:gd name="T39" fmla="*/ 19 h 156"/>
              <a:gd name="T40" fmla="*/ 20 w 108"/>
              <a:gd name="T41" fmla="*/ 22 h 156"/>
              <a:gd name="T42" fmla="*/ 20 w 108"/>
              <a:gd name="T43" fmla="*/ 26 h 156"/>
              <a:gd name="T44" fmla="*/ 20 w 108"/>
              <a:gd name="T45" fmla="*/ 31 h 156"/>
              <a:gd name="T46" fmla="*/ 20 w 108"/>
              <a:gd name="T47" fmla="*/ 31 h 156"/>
              <a:gd name="T48" fmla="*/ 20 w 108"/>
              <a:gd name="T49" fmla="*/ 31 h 156"/>
              <a:gd name="T50" fmla="*/ 20 w 108"/>
              <a:gd name="T51" fmla="*/ 32 h 156"/>
              <a:gd name="T52" fmla="*/ 20 w 108"/>
              <a:gd name="T53" fmla="*/ 34 h 156"/>
              <a:gd name="T54" fmla="*/ 18 w 108"/>
              <a:gd name="T55" fmla="*/ 34 h 156"/>
              <a:gd name="T56" fmla="*/ 16 w 108"/>
              <a:gd name="T57" fmla="*/ 34 h 156"/>
              <a:gd name="T58" fmla="*/ 16 w 108"/>
              <a:gd name="T59" fmla="*/ 34 h 156"/>
              <a:gd name="T60" fmla="*/ 14 w 108"/>
              <a:gd name="T61" fmla="*/ 35 h 156"/>
              <a:gd name="T62" fmla="*/ 14 w 108"/>
              <a:gd name="T63" fmla="*/ 35 h 156"/>
              <a:gd name="T64" fmla="*/ 5 w 108"/>
              <a:gd name="T65" fmla="*/ 39 h 156"/>
              <a:gd name="T66" fmla="*/ 0 w 108"/>
              <a:gd name="T67" fmla="*/ 52 h 156"/>
              <a:gd name="T68" fmla="*/ 15 w 108"/>
              <a:gd name="T69" fmla="*/ 69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8" h="156">
                <a:moveTo>
                  <a:pt x="15" y="69"/>
                </a:moveTo>
                <a:cubicBezTo>
                  <a:pt x="16" y="69"/>
                  <a:pt x="16" y="69"/>
                  <a:pt x="17" y="69"/>
                </a:cubicBezTo>
                <a:cubicBezTo>
                  <a:pt x="17" y="69"/>
                  <a:pt x="18" y="69"/>
                  <a:pt x="18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70"/>
                  <a:pt x="21" y="71"/>
                  <a:pt x="21" y="72"/>
                </a:cubicBezTo>
                <a:cubicBezTo>
                  <a:pt x="21" y="73"/>
                  <a:pt x="21" y="74"/>
                  <a:pt x="21" y="75"/>
                </a:cubicBezTo>
                <a:cubicBezTo>
                  <a:pt x="21" y="76"/>
                  <a:pt x="21" y="76"/>
                  <a:pt x="21" y="76"/>
                </a:cubicBezTo>
                <a:cubicBezTo>
                  <a:pt x="23" y="89"/>
                  <a:pt x="27" y="101"/>
                  <a:pt x="33" y="111"/>
                </a:cubicBezTo>
                <a:cubicBezTo>
                  <a:pt x="33" y="112"/>
                  <a:pt x="33" y="112"/>
                  <a:pt x="34" y="113"/>
                </a:cubicBezTo>
                <a:cubicBezTo>
                  <a:pt x="43" y="129"/>
                  <a:pt x="58" y="142"/>
                  <a:pt x="75" y="150"/>
                </a:cubicBezTo>
                <a:cubicBezTo>
                  <a:pt x="75" y="150"/>
                  <a:pt x="75" y="150"/>
                  <a:pt x="75" y="150"/>
                </a:cubicBezTo>
                <a:cubicBezTo>
                  <a:pt x="82" y="152"/>
                  <a:pt x="89" y="154"/>
                  <a:pt x="97" y="155"/>
                </a:cubicBezTo>
                <a:cubicBezTo>
                  <a:pt x="100" y="155"/>
                  <a:pt x="102" y="156"/>
                  <a:pt x="105" y="156"/>
                </a:cubicBezTo>
                <a:cubicBezTo>
                  <a:pt x="106" y="156"/>
                  <a:pt x="107" y="156"/>
                  <a:pt x="108" y="156"/>
                </a:cubicBezTo>
                <a:cubicBezTo>
                  <a:pt x="103" y="156"/>
                  <a:pt x="78" y="152"/>
                  <a:pt x="59" y="122"/>
                </a:cubicBezTo>
                <a:cubicBezTo>
                  <a:pt x="38" y="89"/>
                  <a:pt x="32" y="27"/>
                  <a:pt x="32" y="27"/>
                </a:cubicBezTo>
                <a:cubicBezTo>
                  <a:pt x="32" y="27"/>
                  <a:pt x="34" y="0"/>
                  <a:pt x="32" y="0"/>
                </a:cubicBezTo>
                <a:cubicBezTo>
                  <a:pt x="32" y="0"/>
                  <a:pt x="27" y="1"/>
                  <a:pt x="21" y="3"/>
                </a:cubicBezTo>
                <a:cubicBezTo>
                  <a:pt x="20" y="8"/>
                  <a:pt x="20" y="13"/>
                  <a:pt x="20" y="18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4"/>
                  <a:pt x="20" y="34"/>
                  <a:pt x="20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7" y="34"/>
                  <a:pt x="17" y="34"/>
                  <a:pt x="16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5" y="35"/>
                  <a:pt x="15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1" y="35"/>
                  <a:pt x="8" y="37"/>
                  <a:pt x="5" y="39"/>
                </a:cubicBezTo>
                <a:cubicBezTo>
                  <a:pt x="2" y="43"/>
                  <a:pt x="0" y="47"/>
                  <a:pt x="0" y="52"/>
                </a:cubicBezTo>
                <a:cubicBezTo>
                  <a:pt x="0" y="60"/>
                  <a:pt x="7" y="67"/>
                  <a:pt x="15" y="69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iṩļí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D35A4F0-BE4D-403C-A35B-AB144EBEEB07}"/>
              </a:ext>
            </a:extLst>
          </p:cNvPr>
          <p:cNvSpPr/>
          <p:nvPr/>
        </p:nvSpPr>
        <p:spPr bwMode="auto">
          <a:xfrm>
            <a:off x="2210276" y="4276963"/>
            <a:ext cx="29136" cy="29136"/>
          </a:xfrm>
          <a:custGeom>
            <a:avLst/>
            <a:gdLst>
              <a:gd name="T0" fmla="*/ 1 w 46"/>
              <a:gd name="T1" fmla="*/ 25 h 46"/>
              <a:gd name="T2" fmla="*/ 25 w 46"/>
              <a:gd name="T3" fmla="*/ 45 h 46"/>
              <a:gd name="T4" fmla="*/ 45 w 46"/>
              <a:gd name="T5" fmla="*/ 22 h 46"/>
              <a:gd name="T6" fmla="*/ 22 w 46"/>
              <a:gd name="T7" fmla="*/ 1 h 46"/>
              <a:gd name="T8" fmla="*/ 1 w 46"/>
              <a:gd name="T9" fmla="*/ 2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6">
                <a:moveTo>
                  <a:pt x="1" y="25"/>
                </a:moveTo>
                <a:cubicBezTo>
                  <a:pt x="2" y="37"/>
                  <a:pt x="12" y="46"/>
                  <a:pt x="25" y="45"/>
                </a:cubicBezTo>
                <a:cubicBezTo>
                  <a:pt x="37" y="45"/>
                  <a:pt x="46" y="34"/>
                  <a:pt x="45" y="22"/>
                </a:cubicBezTo>
                <a:cubicBezTo>
                  <a:pt x="44" y="10"/>
                  <a:pt x="34" y="0"/>
                  <a:pt x="22" y="1"/>
                </a:cubicBezTo>
                <a:cubicBezTo>
                  <a:pt x="9" y="2"/>
                  <a:pt x="0" y="13"/>
                  <a:pt x="1" y="25"/>
                </a:cubicBezTo>
                <a:close/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íṧļ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14A7F68-BEB3-4FF9-B644-32FA0A89CFCB}"/>
              </a:ext>
            </a:extLst>
          </p:cNvPr>
          <p:cNvSpPr/>
          <p:nvPr/>
        </p:nvSpPr>
        <p:spPr bwMode="auto">
          <a:xfrm>
            <a:off x="2185916" y="4275052"/>
            <a:ext cx="28658" cy="29136"/>
          </a:xfrm>
          <a:custGeom>
            <a:avLst/>
            <a:gdLst>
              <a:gd name="T0" fmla="*/ 1 w 46"/>
              <a:gd name="T1" fmla="*/ 25 h 46"/>
              <a:gd name="T2" fmla="*/ 25 w 46"/>
              <a:gd name="T3" fmla="*/ 45 h 46"/>
              <a:gd name="T4" fmla="*/ 45 w 46"/>
              <a:gd name="T5" fmla="*/ 22 h 46"/>
              <a:gd name="T6" fmla="*/ 22 w 46"/>
              <a:gd name="T7" fmla="*/ 1 h 46"/>
              <a:gd name="T8" fmla="*/ 1 w 46"/>
              <a:gd name="T9" fmla="*/ 2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6">
                <a:moveTo>
                  <a:pt x="1" y="25"/>
                </a:moveTo>
                <a:cubicBezTo>
                  <a:pt x="2" y="37"/>
                  <a:pt x="13" y="46"/>
                  <a:pt x="25" y="45"/>
                </a:cubicBezTo>
                <a:cubicBezTo>
                  <a:pt x="37" y="45"/>
                  <a:pt x="46" y="34"/>
                  <a:pt x="45" y="22"/>
                </a:cubicBezTo>
                <a:cubicBezTo>
                  <a:pt x="45" y="10"/>
                  <a:pt x="34" y="0"/>
                  <a:pt x="22" y="1"/>
                </a:cubicBezTo>
                <a:cubicBezTo>
                  <a:pt x="10" y="2"/>
                  <a:pt x="0" y="13"/>
                  <a:pt x="1" y="25"/>
                </a:cubicBezTo>
                <a:close/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ïsḻi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CBD973C-4FB5-41BA-AEF2-97C6EC42524C}"/>
              </a:ext>
            </a:extLst>
          </p:cNvPr>
          <p:cNvSpPr/>
          <p:nvPr/>
        </p:nvSpPr>
        <p:spPr bwMode="auto">
          <a:xfrm>
            <a:off x="2161556" y="4277440"/>
            <a:ext cx="29136" cy="29136"/>
          </a:xfrm>
          <a:custGeom>
            <a:avLst/>
            <a:gdLst>
              <a:gd name="T0" fmla="*/ 1 w 46"/>
              <a:gd name="T1" fmla="*/ 25 h 46"/>
              <a:gd name="T2" fmla="*/ 24 w 46"/>
              <a:gd name="T3" fmla="*/ 45 h 46"/>
              <a:gd name="T4" fmla="*/ 45 w 46"/>
              <a:gd name="T5" fmla="*/ 22 h 46"/>
              <a:gd name="T6" fmla="*/ 21 w 46"/>
              <a:gd name="T7" fmla="*/ 1 h 46"/>
              <a:gd name="T8" fmla="*/ 1 w 46"/>
              <a:gd name="T9" fmla="*/ 2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6">
                <a:moveTo>
                  <a:pt x="1" y="25"/>
                </a:moveTo>
                <a:cubicBezTo>
                  <a:pt x="2" y="37"/>
                  <a:pt x="12" y="46"/>
                  <a:pt x="24" y="45"/>
                </a:cubicBezTo>
                <a:cubicBezTo>
                  <a:pt x="37" y="45"/>
                  <a:pt x="46" y="34"/>
                  <a:pt x="45" y="22"/>
                </a:cubicBezTo>
                <a:cubicBezTo>
                  <a:pt x="44" y="10"/>
                  <a:pt x="34" y="0"/>
                  <a:pt x="21" y="1"/>
                </a:cubicBezTo>
                <a:cubicBezTo>
                  <a:pt x="9" y="2"/>
                  <a:pt x="0" y="13"/>
                  <a:pt x="1" y="25"/>
                </a:cubicBezTo>
                <a:close/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ïśḷï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27E87B1-1E75-45A8-8754-8806334A33D8}"/>
              </a:ext>
            </a:extLst>
          </p:cNvPr>
          <p:cNvSpPr/>
          <p:nvPr/>
        </p:nvSpPr>
        <p:spPr bwMode="auto">
          <a:xfrm>
            <a:off x="2139585" y="4281739"/>
            <a:ext cx="29136" cy="29136"/>
          </a:xfrm>
          <a:custGeom>
            <a:avLst/>
            <a:gdLst>
              <a:gd name="T0" fmla="*/ 1 w 46"/>
              <a:gd name="T1" fmla="*/ 24 h 46"/>
              <a:gd name="T2" fmla="*/ 25 w 46"/>
              <a:gd name="T3" fmla="*/ 45 h 46"/>
              <a:gd name="T4" fmla="*/ 45 w 46"/>
              <a:gd name="T5" fmla="*/ 21 h 46"/>
              <a:gd name="T6" fmla="*/ 22 w 46"/>
              <a:gd name="T7" fmla="*/ 1 h 46"/>
              <a:gd name="T8" fmla="*/ 1 w 46"/>
              <a:gd name="T9" fmla="*/ 2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6">
                <a:moveTo>
                  <a:pt x="1" y="24"/>
                </a:moveTo>
                <a:cubicBezTo>
                  <a:pt x="2" y="37"/>
                  <a:pt x="13" y="46"/>
                  <a:pt x="25" y="45"/>
                </a:cubicBezTo>
                <a:cubicBezTo>
                  <a:pt x="37" y="44"/>
                  <a:pt x="46" y="34"/>
                  <a:pt x="45" y="21"/>
                </a:cubicBezTo>
                <a:cubicBezTo>
                  <a:pt x="45" y="9"/>
                  <a:pt x="34" y="0"/>
                  <a:pt x="22" y="1"/>
                </a:cubicBezTo>
                <a:cubicBezTo>
                  <a:pt x="10" y="2"/>
                  <a:pt x="0" y="12"/>
                  <a:pt x="1" y="24"/>
                </a:cubicBezTo>
                <a:close/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îśḻî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69FDB89-4A87-4286-9017-428825A2D5EF}"/>
              </a:ext>
            </a:extLst>
          </p:cNvPr>
          <p:cNvSpPr/>
          <p:nvPr/>
        </p:nvSpPr>
        <p:spPr bwMode="auto">
          <a:xfrm>
            <a:off x="2117613" y="4285560"/>
            <a:ext cx="29136" cy="29136"/>
          </a:xfrm>
          <a:custGeom>
            <a:avLst/>
            <a:gdLst>
              <a:gd name="T0" fmla="*/ 1 w 46"/>
              <a:gd name="T1" fmla="*/ 25 h 46"/>
              <a:gd name="T2" fmla="*/ 25 w 46"/>
              <a:gd name="T3" fmla="*/ 45 h 46"/>
              <a:gd name="T4" fmla="*/ 45 w 46"/>
              <a:gd name="T5" fmla="*/ 22 h 46"/>
              <a:gd name="T6" fmla="*/ 22 w 46"/>
              <a:gd name="T7" fmla="*/ 1 h 46"/>
              <a:gd name="T8" fmla="*/ 1 w 46"/>
              <a:gd name="T9" fmla="*/ 2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6">
                <a:moveTo>
                  <a:pt x="1" y="25"/>
                </a:moveTo>
                <a:cubicBezTo>
                  <a:pt x="2" y="37"/>
                  <a:pt x="12" y="46"/>
                  <a:pt x="25" y="45"/>
                </a:cubicBezTo>
                <a:cubicBezTo>
                  <a:pt x="37" y="45"/>
                  <a:pt x="46" y="34"/>
                  <a:pt x="45" y="22"/>
                </a:cubicBezTo>
                <a:cubicBezTo>
                  <a:pt x="44" y="10"/>
                  <a:pt x="34" y="0"/>
                  <a:pt x="22" y="1"/>
                </a:cubicBezTo>
                <a:cubicBezTo>
                  <a:pt x="9" y="2"/>
                  <a:pt x="0" y="13"/>
                  <a:pt x="1" y="25"/>
                </a:cubicBezTo>
                <a:close/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îṥľî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A753493-96E9-46B7-BA35-9E4EB7E41137}"/>
              </a:ext>
            </a:extLst>
          </p:cNvPr>
          <p:cNvSpPr/>
          <p:nvPr/>
        </p:nvSpPr>
        <p:spPr bwMode="auto">
          <a:xfrm>
            <a:off x="2101851" y="4259290"/>
            <a:ext cx="32957" cy="78333"/>
          </a:xfrm>
          <a:custGeom>
            <a:avLst/>
            <a:gdLst>
              <a:gd name="T0" fmla="*/ 52 w 52"/>
              <a:gd name="T1" fmla="*/ 42 h 124"/>
              <a:gd name="T2" fmla="*/ 32 w 52"/>
              <a:gd name="T3" fmla="*/ 119 h 124"/>
              <a:gd name="T4" fmla="*/ 22 w 52"/>
              <a:gd name="T5" fmla="*/ 120 h 124"/>
              <a:gd name="T6" fmla="*/ 0 w 52"/>
              <a:gd name="T7" fmla="*/ 60 h 124"/>
              <a:gd name="T8" fmla="*/ 52 w 52"/>
              <a:gd name="T9" fmla="*/ 4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124">
                <a:moveTo>
                  <a:pt x="52" y="42"/>
                </a:moveTo>
                <a:cubicBezTo>
                  <a:pt x="32" y="119"/>
                  <a:pt x="32" y="119"/>
                  <a:pt x="32" y="119"/>
                </a:cubicBezTo>
                <a:cubicBezTo>
                  <a:pt x="31" y="124"/>
                  <a:pt x="24" y="124"/>
                  <a:pt x="22" y="12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21" y="0"/>
                  <a:pt x="52" y="42"/>
                </a:cubicBezTo>
                <a:close/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îṥļî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EA63D06-1F2A-4243-A6D4-4E605A062772}"/>
              </a:ext>
            </a:extLst>
          </p:cNvPr>
          <p:cNvSpPr/>
          <p:nvPr/>
        </p:nvSpPr>
        <p:spPr bwMode="auto">
          <a:xfrm>
            <a:off x="2120002" y="4404015"/>
            <a:ext cx="46809" cy="101260"/>
          </a:xfrm>
          <a:custGeom>
            <a:avLst/>
            <a:gdLst>
              <a:gd name="T0" fmla="*/ 0 w 98"/>
              <a:gd name="T1" fmla="*/ 30 h 212"/>
              <a:gd name="T2" fmla="*/ 0 w 98"/>
              <a:gd name="T3" fmla="*/ 0 h 212"/>
              <a:gd name="T4" fmla="*/ 49 w 98"/>
              <a:gd name="T5" fmla="*/ 2 h 212"/>
              <a:gd name="T6" fmla="*/ 70 w 98"/>
              <a:gd name="T7" fmla="*/ 80 h 212"/>
              <a:gd name="T8" fmla="*/ 78 w 98"/>
              <a:gd name="T9" fmla="*/ 3 h 212"/>
              <a:gd name="T10" fmla="*/ 98 w 98"/>
              <a:gd name="T11" fmla="*/ 3 h 212"/>
              <a:gd name="T12" fmla="*/ 95 w 98"/>
              <a:gd name="T13" fmla="*/ 212 h 212"/>
              <a:gd name="T14" fmla="*/ 0 w 98"/>
              <a:gd name="T15" fmla="*/ 3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" h="212">
                <a:moveTo>
                  <a:pt x="0" y="30"/>
                </a:moveTo>
                <a:lnTo>
                  <a:pt x="0" y="0"/>
                </a:lnTo>
                <a:lnTo>
                  <a:pt x="49" y="2"/>
                </a:lnTo>
                <a:lnTo>
                  <a:pt x="70" y="80"/>
                </a:lnTo>
                <a:lnTo>
                  <a:pt x="78" y="3"/>
                </a:lnTo>
                <a:lnTo>
                  <a:pt x="98" y="3"/>
                </a:lnTo>
                <a:lnTo>
                  <a:pt x="95" y="212"/>
                </a:lnTo>
                <a:lnTo>
                  <a:pt x="0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iṡlï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DCC82B4-BCE8-4373-8C96-E2F5B2594782}"/>
              </a:ext>
            </a:extLst>
          </p:cNvPr>
          <p:cNvSpPr/>
          <p:nvPr/>
        </p:nvSpPr>
        <p:spPr bwMode="auto">
          <a:xfrm>
            <a:off x="2073193" y="4461332"/>
            <a:ext cx="29136" cy="233089"/>
          </a:xfrm>
          <a:custGeom>
            <a:avLst/>
            <a:gdLst>
              <a:gd name="T0" fmla="*/ 9 w 46"/>
              <a:gd name="T1" fmla="*/ 342 h 369"/>
              <a:gd name="T2" fmla="*/ 9 w 46"/>
              <a:gd name="T3" fmla="*/ 369 h 369"/>
              <a:gd name="T4" fmla="*/ 45 w 46"/>
              <a:gd name="T5" fmla="*/ 366 h 369"/>
              <a:gd name="T6" fmla="*/ 46 w 46"/>
              <a:gd name="T7" fmla="*/ 363 h 369"/>
              <a:gd name="T8" fmla="*/ 11 w 46"/>
              <a:gd name="T9" fmla="*/ 366 h 369"/>
              <a:gd name="T10" fmla="*/ 9 w 46"/>
              <a:gd name="T11" fmla="*/ 349 h 369"/>
              <a:gd name="T12" fmla="*/ 9 w 46"/>
              <a:gd name="T13" fmla="*/ 342 h 369"/>
              <a:gd name="T14" fmla="*/ 17 w 46"/>
              <a:gd name="T15" fmla="*/ 108 h 369"/>
              <a:gd name="T16" fmla="*/ 9 w 46"/>
              <a:gd name="T17" fmla="*/ 339 h 369"/>
              <a:gd name="T18" fmla="*/ 10 w 46"/>
              <a:gd name="T19" fmla="*/ 333 h 369"/>
              <a:gd name="T20" fmla="*/ 17 w 46"/>
              <a:gd name="T21" fmla="*/ 108 h 369"/>
              <a:gd name="T22" fmla="*/ 0 w 46"/>
              <a:gd name="T23" fmla="*/ 0 h 369"/>
              <a:gd name="T24" fmla="*/ 0 w 46"/>
              <a:gd name="T25" fmla="*/ 0 h 369"/>
              <a:gd name="T26" fmla="*/ 4 w 46"/>
              <a:gd name="T27" fmla="*/ 18 h 369"/>
              <a:gd name="T28" fmla="*/ 5 w 46"/>
              <a:gd name="T29" fmla="*/ 0 h 369"/>
              <a:gd name="T30" fmla="*/ 0 w 46"/>
              <a:gd name="T31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6" h="369">
                <a:moveTo>
                  <a:pt x="9" y="342"/>
                </a:moveTo>
                <a:cubicBezTo>
                  <a:pt x="8" y="354"/>
                  <a:pt x="9" y="364"/>
                  <a:pt x="9" y="369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5" y="366"/>
                  <a:pt x="45" y="365"/>
                  <a:pt x="46" y="363"/>
                </a:cubicBezTo>
                <a:cubicBezTo>
                  <a:pt x="11" y="366"/>
                  <a:pt x="11" y="366"/>
                  <a:pt x="11" y="366"/>
                </a:cubicBezTo>
                <a:cubicBezTo>
                  <a:pt x="9" y="349"/>
                  <a:pt x="9" y="349"/>
                  <a:pt x="9" y="349"/>
                </a:cubicBezTo>
                <a:cubicBezTo>
                  <a:pt x="9" y="342"/>
                  <a:pt x="9" y="342"/>
                  <a:pt x="9" y="342"/>
                </a:cubicBezTo>
                <a:moveTo>
                  <a:pt x="17" y="108"/>
                </a:moveTo>
                <a:cubicBezTo>
                  <a:pt x="23" y="166"/>
                  <a:pt x="12" y="280"/>
                  <a:pt x="9" y="339"/>
                </a:cubicBezTo>
                <a:cubicBezTo>
                  <a:pt x="9" y="338"/>
                  <a:pt x="9" y="336"/>
                  <a:pt x="10" y="333"/>
                </a:cubicBezTo>
                <a:cubicBezTo>
                  <a:pt x="13" y="303"/>
                  <a:pt x="25" y="180"/>
                  <a:pt x="17" y="108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6"/>
                  <a:pt x="3" y="12"/>
                  <a:pt x="4" y="18"/>
                </a:cubicBezTo>
                <a:cubicBezTo>
                  <a:pt x="4" y="12"/>
                  <a:pt x="4" y="6"/>
                  <a:pt x="5" y="0"/>
                </a:cubicBezTo>
                <a:cubicBezTo>
                  <a:pt x="3" y="0"/>
                  <a:pt x="1" y="0"/>
                  <a:pt x="0" y="0"/>
                </a:cubicBezTo>
              </a:path>
            </a:pathLst>
          </a:custGeom>
          <a:solidFill>
            <a:srgbClr val="C2A8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išḷi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D5DF1F7-65DB-4C02-BA03-9793E073E234}"/>
              </a:ext>
            </a:extLst>
          </p:cNvPr>
          <p:cNvSpPr/>
          <p:nvPr/>
        </p:nvSpPr>
        <p:spPr bwMode="auto">
          <a:xfrm>
            <a:off x="2076059" y="4461332"/>
            <a:ext cx="33435" cy="231178"/>
          </a:xfrm>
          <a:custGeom>
            <a:avLst/>
            <a:gdLst>
              <a:gd name="T0" fmla="*/ 1 w 53"/>
              <a:gd name="T1" fmla="*/ 0 h 366"/>
              <a:gd name="T2" fmla="*/ 0 w 53"/>
              <a:gd name="T3" fmla="*/ 18 h 366"/>
              <a:gd name="T4" fmla="*/ 13 w 53"/>
              <a:gd name="T5" fmla="*/ 108 h 366"/>
              <a:gd name="T6" fmla="*/ 13 w 53"/>
              <a:gd name="T7" fmla="*/ 108 h 366"/>
              <a:gd name="T8" fmla="*/ 6 w 53"/>
              <a:gd name="T9" fmla="*/ 333 h 366"/>
              <a:gd name="T10" fmla="*/ 5 w 53"/>
              <a:gd name="T11" fmla="*/ 339 h 366"/>
              <a:gd name="T12" fmla="*/ 5 w 53"/>
              <a:gd name="T13" fmla="*/ 342 h 366"/>
              <a:gd name="T14" fmla="*/ 5 w 53"/>
              <a:gd name="T15" fmla="*/ 349 h 366"/>
              <a:gd name="T16" fmla="*/ 7 w 53"/>
              <a:gd name="T17" fmla="*/ 366 h 366"/>
              <a:gd name="T18" fmla="*/ 42 w 53"/>
              <a:gd name="T19" fmla="*/ 363 h 366"/>
              <a:gd name="T20" fmla="*/ 51 w 53"/>
              <a:gd name="T21" fmla="*/ 179 h 366"/>
              <a:gd name="T22" fmla="*/ 24 w 53"/>
              <a:gd name="T23" fmla="*/ 21 h 366"/>
              <a:gd name="T24" fmla="*/ 22 w 53"/>
              <a:gd name="T25" fmla="*/ 8 h 366"/>
              <a:gd name="T26" fmla="*/ 20 w 53"/>
              <a:gd name="T27" fmla="*/ 4 h 366"/>
              <a:gd name="T28" fmla="*/ 1 w 53"/>
              <a:gd name="T29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366">
                <a:moveTo>
                  <a:pt x="1" y="0"/>
                </a:moveTo>
                <a:cubicBezTo>
                  <a:pt x="0" y="6"/>
                  <a:pt x="0" y="12"/>
                  <a:pt x="0" y="18"/>
                </a:cubicBezTo>
                <a:cubicBezTo>
                  <a:pt x="5" y="46"/>
                  <a:pt x="11" y="80"/>
                  <a:pt x="13" y="108"/>
                </a:cubicBezTo>
                <a:cubicBezTo>
                  <a:pt x="13" y="108"/>
                  <a:pt x="13" y="108"/>
                  <a:pt x="13" y="108"/>
                </a:cubicBezTo>
                <a:cubicBezTo>
                  <a:pt x="21" y="180"/>
                  <a:pt x="9" y="303"/>
                  <a:pt x="6" y="333"/>
                </a:cubicBezTo>
                <a:cubicBezTo>
                  <a:pt x="5" y="336"/>
                  <a:pt x="5" y="338"/>
                  <a:pt x="5" y="339"/>
                </a:cubicBezTo>
                <a:cubicBezTo>
                  <a:pt x="5" y="340"/>
                  <a:pt x="5" y="341"/>
                  <a:pt x="5" y="342"/>
                </a:cubicBezTo>
                <a:cubicBezTo>
                  <a:pt x="5" y="349"/>
                  <a:pt x="5" y="349"/>
                  <a:pt x="5" y="349"/>
                </a:cubicBezTo>
                <a:cubicBezTo>
                  <a:pt x="7" y="366"/>
                  <a:pt x="7" y="366"/>
                  <a:pt x="7" y="366"/>
                </a:cubicBezTo>
                <a:cubicBezTo>
                  <a:pt x="42" y="363"/>
                  <a:pt x="42" y="363"/>
                  <a:pt x="42" y="363"/>
                </a:cubicBezTo>
                <a:cubicBezTo>
                  <a:pt x="43" y="342"/>
                  <a:pt x="49" y="212"/>
                  <a:pt x="51" y="179"/>
                </a:cubicBezTo>
                <a:cubicBezTo>
                  <a:pt x="53" y="150"/>
                  <a:pt x="33" y="59"/>
                  <a:pt x="24" y="21"/>
                </a:cubicBezTo>
                <a:cubicBezTo>
                  <a:pt x="23" y="16"/>
                  <a:pt x="22" y="11"/>
                  <a:pt x="22" y="8"/>
                </a:cubicBezTo>
                <a:cubicBezTo>
                  <a:pt x="21" y="5"/>
                  <a:pt x="20" y="4"/>
                  <a:pt x="20" y="4"/>
                </a:cubicBezTo>
                <a:cubicBezTo>
                  <a:pt x="20" y="4"/>
                  <a:pt x="8" y="1"/>
                  <a:pt x="1" y="0"/>
                </a:cubicBezTo>
              </a:path>
            </a:pathLst>
          </a:custGeom>
          <a:solidFill>
            <a:srgbClr val="AA2A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ï$ḷï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252929E-65A6-4A3D-B693-E6FEA0D02ECF}"/>
              </a:ext>
            </a:extLst>
          </p:cNvPr>
          <p:cNvSpPr/>
          <p:nvPr/>
        </p:nvSpPr>
        <p:spPr bwMode="auto">
          <a:xfrm>
            <a:off x="1895510" y="4806189"/>
            <a:ext cx="49675" cy="17673"/>
          </a:xfrm>
          <a:custGeom>
            <a:avLst/>
            <a:gdLst>
              <a:gd name="T0" fmla="*/ 1 w 79"/>
              <a:gd name="T1" fmla="*/ 5 h 28"/>
              <a:gd name="T2" fmla="*/ 0 w 79"/>
              <a:gd name="T3" fmla="*/ 10 h 28"/>
              <a:gd name="T4" fmla="*/ 5 w 79"/>
              <a:gd name="T5" fmla="*/ 16 h 28"/>
              <a:gd name="T6" fmla="*/ 79 w 79"/>
              <a:gd name="T7" fmla="*/ 28 h 28"/>
              <a:gd name="T8" fmla="*/ 78 w 79"/>
              <a:gd name="T9" fmla="*/ 5 h 28"/>
              <a:gd name="T10" fmla="*/ 7 w 79"/>
              <a:gd name="T11" fmla="*/ 0 h 28"/>
              <a:gd name="T12" fmla="*/ 1 w 79"/>
              <a:gd name="T13" fmla="*/ 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" h="28">
                <a:moveTo>
                  <a:pt x="1" y="5"/>
                </a:moveTo>
                <a:cubicBezTo>
                  <a:pt x="0" y="10"/>
                  <a:pt x="0" y="10"/>
                  <a:pt x="0" y="10"/>
                </a:cubicBezTo>
                <a:cubicBezTo>
                  <a:pt x="0" y="13"/>
                  <a:pt x="2" y="16"/>
                  <a:pt x="5" y="16"/>
                </a:cubicBezTo>
                <a:cubicBezTo>
                  <a:pt x="79" y="28"/>
                  <a:pt x="79" y="28"/>
                  <a:pt x="79" y="28"/>
                </a:cubicBezTo>
                <a:cubicBezTo>
                  <a:pt x="78" y="5"/>
                  <a:pt x="78" y="5"/>
                  <a:pt x="78" y="5"/>
                </a:cubicBezTo>
                <a:cubicBezTo>
                  <a:pt x="7" y="0"/>
                  <a:pt x="7" y="0"/>
                  <a:pt x="7" y="0"/>
                </a:cubicBezTo>
                <a:cubicBezTo>
                  <a:pt x="4" y="0"/>
                  <a:pt x="1" y="2"/>
                  <a:pt x="1" y="5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íšlî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81DAEBF-97B6-4D7A-A9D5-B5C234BFE1DA}"/>
              </a:ext>
            </a:extLst>
          </p:cNvPr>
          <p:cNvSpPr/>
          <p:nvPr/>
        </p:nvSpPr>
        <p:spPr bwMode="auto">
          <a:xfrm>
            <a:off x="1883569" y="4808577"/>
            <a:ext cx="73079" cy="74990"/>
          </a:xfrm>
          <a:custGeom>
            <a:avLst/>
            <a:gdLst>
              <a:gd name="T0" fmla="*/ 96 w 116"/>
              <a:gd name="T1" fmla="*/ 69 h 119"/>
              <a:gd name="T2" fmla="*/ 44 w 116"/>
              <a:gd name="T3" fmla="*/ 88 h 119"/>
              <a:gd name="T4" fmla="*/ 28 w 116"/>
              <a:gd name="T5" fmla="*/ 107 h 119"/>
              <a:gd name="T6" fmla="*/ 13 w 116"/>
              <a:gd name="T7" fmla="*/ 118 h 119"/>
              <a:gd name="T8" fmla="*/ 13 w 116"/>
              <a:gd name="T9" fmla="*/ 118 h 119"/>
              <a:gd name="T10" fmla="*/ 1 w 116"/>
              <a:gd name="T11" fmla="*/ 102 h 119"/>
              <a:gd name="T12" fmla="*/ 5 w 116"/>
              <a:gd name="T13" fmla="*/ 81 h 119"/>
              <a:gd name="T14" fmla="*/ 22 w 116"/>
              <a:gd name="T15" fmla="*/ 52 h 119"/>
              <a:gd name="T16" fmla="*/ 86 w 116"/>
              <a:gd name="T17" fmla="*/ 3 h 119"/>
              <a:gd name="T18" fmla="*/ 99 w 116"/>
              <a:gd name="T19" fmla="*/ 1 h 119"/>
              <a:gd name="T20" fmla="*/ 112 w 116"/>
              <a:gd name="T21" fmla="*/ 25 h 119"/>
              <a:gd name="T22" fmla="*/ 96 w 116"/>
              <a:gd name="T23" fmla="*/ 6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6" h="119">
                <a:moveTo>
                  <a:pt x="96" y="69"/>
                </a:moveTo>
                <a:cubicBezTo>
                  <a:pt x="44" y="88"/>
                  <a:pt x="44" y="88"/>
                  <a:pt x="44" y="88"/>
                </a:cubicBezTo>
                <a:cubicBezTo>
                  <a:pt x="36" y="92"/>
                  <a:pt x="30" y="99"/>
                  <a:pt x="28" y="107"/>
                </a:cubicBezTo>
                <a:cubicBezTo>
                  <a:pt x="27" y="114"/>
                  <a:pt x="20" y="119"/>
                  <a:pt x="13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5" y="117"/>
                  <a:pt x="0" y="110"/>
                  <a:pt x="1" y="102"/>
                </a:cubicBezTo>
                <a:cubicBezTo>
                  <a:pt x="5" y="81"/>
                  <a:pt x="5" y="81"/>
                  <a:pt x="5" y="81"/>
                </a:cubicBezTo>
                <a:cubicBezTo>
                  <a:pt x="6" y="69"/>
                  <a:pt x="13" y="59"/>
                  <a:pt x="22" y="52"/>
                </a:cubicBezTo>
                <a:cubicBezTo>
                  <a:pt x="86" y="3"/>
                  <a:pt x="86" y="3"/>
                  <a:pt x="86" y="3"/>
                </a:cubicBezTo>
                <a:cubicBezTo>
                  <a:pt x="90" y="0"/>
                  <a:pt x="95" y="0"/>
                  <a:pt x="99" y="1"/>
                </a:cubicBezTo>
                <a:cubicBezTo>
                  <a:pt x="110" y="4"/>
                  <a:pt x="116" y="14"/>
                  <a:pt x="112" y="25"/>
                </a:cubicBezTo>
                <a:lnTo>
                  <a:pt x="96" y="69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is1i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8C4EF61-96D5-4CEF-A5EC-1E9375303BB3}"/>
              </a:ext>
            </a:extLst>
          </p:cNvPr>
          <p:cNvSpPr/>
          <p:nvPr/>
        </p:nvSpPr>
        <p:spPr bwMode="auto">
          <a:xfrm>
            <a:off x="1886435" y="4810010"/>
            <a:ext cx="73557" cy="74990"/>
          </a:xfrm>
          <a:custGeom>
            <a:avLst/>
            <a:gdLst>
              <a:gd name="T0" fmla="*/ 97 w 116"/>
              <a:gd name="T1" fmla="*/ 69 h 119"/>
              <a:gd name="T2" fmla="*/ 45 w 116"/>
              <a:gd name="T3" fmla="*/ 89 h 119"/>
              <a:gd name="T4" fmla="*/ 29 w 116"/>
              <a:gd name="T5" fmla="*/ 108 h 119"/>
              <a:gd name="T6" fmla="*/ 14 w 116"/>
              <a:gd name="T7" fmla="*/ 118 h 119"/>
              <a:gd name="T8" fmla="*/ 14 w 116"/>
              <a:gd name="T9" fmla="*/ 118 h 119"/>
              <a:gd name="T10" fmla="*/ 2 w 116"/>
              <a:gd name="T11" fmla="*/ 103 h 119"/>
              <a:gd name="T12" fmla="*/ 4 w 116"/>
              <a:gd name="T13" fmla="*/ 87 h 119"/>
              <a:gd name="T14" fmla="*/ 27 w 116"/>
              <a:gd name="T15" fmla="*/ 49 h 119"/>
              <a:gd name="T16" fmla="*/ 87 w 116"/>
              <a:gd name="T17" fmla="*/ 3 h 119"/>
              <a:gd name="T18" fmla="*/ 100 w 116"/>
              <a:gd name="T19" fmla="*/ 1 h 119"/>
              <a:gd name="T20" fmla="*/ 113 w 116"/>
              <a:gd name="T21" fmla="*/ 25 h 119"/>
              <a:gd name="T22" fmla="*/ 97 w 116"/>
              <a:gd name="T23" fmla="*/ 6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6" h="119">
                <a:moveTo>
                  <a:pt x="97" y="69"/>
                </a:moveTo>
                <a:cubicBezTo>
                  <a:pt x="45" y="89"/>
                  <a:pt x="45" y="89"/>
                  <a:pt x="45" y="89"/>
                </a:cubicBezTo>
                <a:cubicBezTo>
                  <a:pt x="37" y="92"/>
                  <a:pt x="31" y="99"/>
                  <a:pt x="29" y="108"/>
                </a:cubicBezTo>
                <a:cubicBezTo>
                  <a:pt x="27" y="114"/>
                  <a:pt x="21" y="119"/>
                  <a:pt x="14" y="118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6" y="118"/>
                  <a:pt x="0" y="110"/>
                  <a:pt x="2" y="103"/>
                </a:cubicBezTo>
                <a:cubicBezTo>
                  <a:pt x="4" y="87"/>
                  <a:pt x="4" y="87"/>
                  <a:pt x="4" y="87"/>
                </a:cubicBezTo>
                <a:cubicBezTo>
                  <a:pt x="7" y="72"/>
                  <a:pt x="15" y="58"/>
                  <a:pt x="27" y="49"/>
                </a:cubicBezTo>
                <a:cubicBezTo>
                  <a:pt x="87" y="3"/>
                  <a:pt x="87" y="3"/>
                  <a:pt x="87" y="3"/>
                </a:cubicBezTo>
                <a:cubicBezTo>
                  <a:pt x="91" y="1"/>
                  <a:pt x="96" y="0"/>
                  <a:pt x="100" y="1"/>
                </a:cubicBezTo>
                <a:cubicBezTo>
                  <a:pt x="111" y="4"/>
                  <a:pt x="116" y="15"/>
                  <a:pt x="113" y="25"/>
                </a:cubicBezTo>
                <a:lnTo>
                  <a:pt x="97" y="69"/>
                </a:ln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îsḷï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3FA0DA4-D922-4ED7-8DD4-01FABC9797BD}"/>
              </a:ext>
            </a:extLst>
          </p:cNvPr>
          <p:cNvSpPr/>
          <p:nvPr/>
        </p:nvSpPr>
        <p:spPr bwMode="auto">
          <a:xfrm>
            <a:off x="1918915" y="4853476"/>
            <a:ext cx="5732" cy="10508"/>
          </a:xfrm>
          <a:custGeom>
            <a:avLst/>
            <a:gdLst>
              <a:gd name="T0" fmla="*/ 8 w 9"/>
              <a:gd name="T1" fmla="*/ 15 h 17"/>
              <a:gd name="T2" fmla="*/ 3 w 9"/>
              <a:gd name="T3" fmla="*/ 1 h 17"/>
              <a:gd name="T4" fmla="*/ 1 w 9"/>
              <a:gd name="T5" fmla="*/ 1 h 17"/>
              <a:gd name="T6" fmla="*/ 0 w 9"/>
              <a:gd name="T7" fmla="*/ 3 h 17"/>
              <a:gd name="T8" fmla="*/ 5 w 9"/>
              <a:gd name="T9" fmla="*/ 16 h 17"/>
              <a:gd name="T10" fmla="*/ 8 w 9"/>
              <a:gd name="T11" fmla="*/ 17 h 17"/>
              <a:gd name="T12" fmla="*/ 8 w 9"/>
              <a:gd name="T13" fmla="*/ 1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7">
                <a:moveTo>
                  <a:pt x="8" y="15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1" y="1"/>
                </a:cubicBezTo>
                <a:cubicBezTo>
                  <a:pt x="0" y="1"/>
                  <a:pt x="0" y="2"/>
                  <a:pt x="0" y="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17"/>
                  <a:pt x="7" y="17"/>
                  <a:pt x="8" y="17"/>
                </a:cubicBezTo>
                <a:cubicBezTo>
                  <a:pt x="8" y="17"/>
                  <a:pt x="9" y="16"/>
                  <a:pt x="8" y="15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îšļî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B77E404-539C-437F-96C9-7DF04180B7B4}"/>
              </a:ext>
            </a:extLst>
          </p:cNvPr>
          <p:cNvSpPr/>
          <p:nvPr/>
        </p:nvSpPr>
        <p:spPr bwMode="auto">
          <a:xfrm>
            <a:off x="1925124" y="4851565"/>
            <a:ext cx="5732" cy="10508"/>
          </a:xfrm>
          <a:custGeom>
            <a:avLst/>
            <a:gdLst>
              <a:gd name="T0" fmla="*/ 9 w 9"/>
              <a:gd name="T1" fmla="*/ 14 h 17"/>
              <a:gd name="T2" fmla="*/ 3 w 9"/>
              <a:gd name="T3" fmla="*/ 1 h 17"/>
              <a:gd name="T4" fmla="*/ 1 w 9"/>
              <a:gd name="T5" fmla="*/ 0 h 17"/>
              <a:gd name="T6" fmla="*/ 0 w 9"/>
              <a:gd name="T7" fmla="*/ 2 h 17"/>
              <a:gd name="T8" fmla="*/ 6 w 9"/>
              <a:gd name="T9" fmla="*/ 16 h 17"/>
              <a:gd name="T10" fmla="*/ 8 w 9"/>
              <a:gd name="T11" fmla="*/ 17 h 17"/>
              <a:gd name="T12" fmla="*/ 9 w 9"/>
              <a:gd name="T13" fmla="*/ 1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7">
                <a:moveTo>
                  <a:pt x="9" y="14"/>
                </a:move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7" y="17"/>
                  <a:pt x="8" y="17"/>
                </a:cubicBezTo>
                <a:cubicBezTo>
                  <a:pt x="9" y="16"/>
                  <a:pt x="9" y="15"/>
                  <a:pt x="9" y="14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iṩḷí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7900951-44DA-453F-8007-C067716A6B9A}"/>
              </a:ext>
            </a:extLst>
          </p:cNvPr>
          <p:cNvSpPr/>
          <p:nvPr/>
        </p:nvSpPr>
        <p:spPr bwMode="auto">
          <a:xfrm>
            <a:off x="1931333" y="4849177"/>
            <a:ext cx="5732" cy="10508"/>
          </a:xfrm>
          <a:custGeom>
            <a:avLst/>
            <a:gdLst>
              <a:gd name="T0" fmla="*/ 9 w 9"/>
              <a:gd name="T1" fmla="*/ 15 h 17"/>
              <a:gd name="T2" fmla="*/ 3 w 9"/>
              <a:gd name="T3" fmla="*/ 2 h 17"/>
              <a:gd name="T4" fmla="*/ 1 w 9"/>
              <a:gd name="T5" fmla="*/ 1 h 17"/>
              <a:gd name="T6" fmla="*/ 0 w 9"/>
              <a:gd name="T7" fmla="*/ 3 h 17"/>
              <a:gd name="T8" fmla="*/ 6 w 9"/>
              <a:gd name="T9" fmla="*/ 16 h 17"/>
              <a:gd name="T10" fmla="*/ 8 w 9"/>
              <a:gd name="T11" fmla="*/ 17 h 17"/>
              <a:gd name="T12" fmla="*/ 9 w 9"/>
              <a:gd name="T13" fmla="*/ 1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7">
                <a:moveTo>
                  <a:pt x="9" y="15"/>
                </a:move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1"/>
                </a:cubicBezTo>
                <a:cubicBezTo>
                  <a:pt x="0" y="1"/>
                  <a:pt x="0" y="2"/>
                  <a:pt x="0" y="3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7"/>
                  <a:pt x="7" y="17"/>
                  <a:pt x="8" y="17"/>
                </a:cubicBezTo>
                <a:cubicBezTo>
                  <a:pt x="9" y="17"/>
                  <a:pt x="9" y="16"/>
                  <a:pt x="9" y="15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išḻï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3D21FD7-DAC0-4F1C-A96A-71A138CF6A40}"/>
              </a:ext>
            </a:extLst>
          </p:cNvPr>
          <p:cNvSpPr/>
          <p:nvPr/>
        </p:nvSpPr>
        <p:spPr bwMode="auto">
          <a:xfrm>
            <a:off x="1944230" y="4710661"/>
            <a:ext cx="203475" cy="184847"/>
          </a:xfrm>
          <a:custGeom>
            <a:avLst/>
            <a:gdLst>
              <a:gd name="T0" fmla="*/ 134 w 323"/>
              <a:gd name="T1" fmla="*/ 273 h 293"/>
              <a:gd name="T2" fmla="*/ 0 w 323"/>
              <a:gd name="T3" fmla="*/ 232 h 293"/>
              <a:gd name="T4" fmla="*/ 20 w 323"/>
              <a:gd name="T5" fmla="*/ 166 h 293"/>
              <a:gd name="T6" fmla="*/ 124 w 323"/>
              <a:gd name="T7" fmla="*/ 197 h 293"/>
              <a:gd name="T8" fmla="*/ 232 w 323"/>
              <a:gd name="T9" fmla="*/ 202 h 293"/>
              <a:gd name="T10" fmla="*/ 215 w 323"/>
              <a:gd name="T11" fmla="*/ 24 h 293"/>
              <a:gd name="T12" fmla="*/ 316 w 323"/>
              <a:gd name="T13" fmla="*/ 0 h 293"/>
              <a:gd name="T14" fmla="*/ 304 w 323"/>
              <a:gd name="T15" fmla="*/ 259 h 293"/>
              <a:gd name="T16" fmla="*/ 276 w 323"/>
              <a:gd name="T17" fmla="*/ 281 h 293"/>
              <a:gd name="T18" fmla="*/ 134 w 323"/>
              <a:gd name="T19" fmla="*/ 273 h 293"/>
              <a:gd name="T20" fmla="*/ 228 w 323"/>
              <a:gd name="T21" fmla="*/ 226 h 293"/>
              <a:gd name="T22" fmla="*/ 228 w 323"/>
              <a:gd name="T23" fmla="*/ 226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3" h="293">
                <a:moveTo>
                  <a:pt x="134" y="273"/>
                </a:moveTo>
                <a:cubicBezTo>
                  <a:pt x="77" y="258"/>
                  <a:pt x="21" y="241"/>
                  <a:pt x="0" y="232"/>
                </a:cubicBezTo>
                <a:cubicBezTo>
                  <a:pt x="20" y="166"/>
                  <a:pt x="20" y="166"/>
                  <a:pt x="20" y="166"/>
                </a:cubicBezTo>
                <a:cubicBezTo>
                  <a:pt x="28" y="169"/>
                  <a:pt x="69" y="184"/>
                  <a:pt x="124" y="197"/>
                </a:cubicBezTo>
                <a:cubicBezTo>
                  <a:pt x="175" y="209"/>
                  <a:pt x="220" y="212"/>
                  <a:pt x="232" y="202"/>
                </a:cubicBezTo>
                <a:cubicBezTo>
                  <a:pt x="233" y="171"/>
                  <a:pt x="214" y="34"/>
                  <a:pt x="215" y="24"/>
                </a:cubicBezTo>
                <a:cubicBezTo>
                  <a:pt x="218" y="3"/>
                  <a:pt x="316" y="0"/>
                  <a:pt x="316" y="0"/>
                </a:cubicBezTo>
                <a:cubicBezTo>
                  <a:pt x="317" y="2"/>
                  <a:pt x="323" y="232"/>
                  <a:pt x="304" y="259"/>
                </a:cubicBezTo>
                <a:cubicBezTo>
                  <a:pt x="297" y="269"/>
                  <a:pt x="288" y="276"/>
                  <a:pt x="276" y="281"/>
                </a:cubicBezTo>
                <a:cubicBezTo>
                  <a:pt x="247" y="293"/>
                  <a:pt x="207" y="291"/>
                  <a:pt x="134" y="273"/>
                </a:cubicBezTo>
                <a:close/>
                <a:moveTo>
                  <a:pt x="228" y="226"/>
                </a:moveTo>
                <a:cubicBezTo>
                  <a:pt x="228" y="226"/>
                  <a:pt x="228" y="226"/>
                  <a:pt x="228" y="226"/>
                </a:cubicBezTo>
              </a:path>
            </a:pathLst>
          </a:custGeom>
          <a:solidFill>
            <a:srgbClr val="111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îṡḷi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5746877-3D5F-4123-AD9F-718E23BF7214}"/>
              </a:ext>
            </a:extLst>
          </p:cNvPr>
          <p:cNvSpPr/>
          <p:nvPr/>
        </p:nvSpPr>
        <p:spPr bwMode="auto">
          <a:xfrm>
            <a:off x="1940886" y="4813831"/>
            <a:ext cx="27226" cy="48242"/>
          </a:xfrm>
          <a:custGeom>
            <a:avLst/>
            <a:gdLst>
              <a:gd name="T0" fmla="*/ 57 w 57"/>
              <a:gd name="T1" fmla="*/ 9 h 101"/>
              <a:gd name="T2" fmla="*/ 24 w 57"/>
              <a:gd name="T3" fmla="*/ 101 h 101"/>
              <a:gd name="T4" fmla="*/ 0 w 57"/>
              <a:gd name="T5" fmla="*/ 92 h 101"/>
              <a:gd name="T6" fmla="*/ 33 w 57"/>
              <a:gd name="T7" fmla="*/ 0 h 101"/>
              <a:gd name="T8" fmla="*/ 57 w 57"/>
              <a:gd name="T9" fmla="*/ 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101">
                <a:moveTo>
                  <a:pt x="57" y="9"/>
                </a:moveTo>
                <a:lnTo>
                  <a:pt x="24" y="101"/>
                </a:lnTo>
                <a:lnTo>
                  <a:pt x="0" y="92"/>
                </a:lnTo>
                <a:lnTo>
                  <a:pt x="33" y="0"/>
                </a:lnTo>
                <a:lnTo>
                  <a:pt x="57" y="9"/>
                </a:lnTo>
                <a:close/>
              </a:path>
            </a:pathLst>
          </a:custGeom>
          <a:solidFill>
            <a:srgbClr val="9995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iSļï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F267B87-E127-4D7F-B441-DF910908BA28}"/>
              </a:ext>
            </a:extLst>
          </p:cNvPr>
          <p:cNvSpPr/>
          <p:nvPr/>
        </p:nvSpPr>
        <p:spPr bwMode="auto">
          <a:xfrm>
            <a:off x="2212664" y="5019695"/>
            <a:ext cx="14807" cy="51585"/>
          </a:xfrm>
          <a:custGeom>
            <a:avLst/>
            <a:gdLst>
              <a:gd name="T0" fmla="*/ 10 w 23"/>
              <a:gd name="T1" fmla="*/ 82 h 82"/>
              <a:gd name="T2" fmla="*/ 15 w 23"/>
              <a:gd name="T3" fmla="*/ 82 h 82"/>
              <a:gd name="T4" fmla="*/ 21 w 23"/>
              <a:gd name="T5" fmla="*/ 77 h 82"/>
              <a:gd name="T6" fmla="*/ 23 w 23"/>
              <a:gd name="T7" fmla="*/ 0 h 82"/>
              <a:gd name="T8" fmla="*/ 0 w 23"/>
              <a:gd name="T9" fmla="*/ 4 h 82"/>
              <a:gd name="T10" fmla="*/ 5 w 23"/>
              <a:gd name="T11" fmla="*/ 77 h 82"/>
              <a:gd name="T12" fmla="*/ 10 w 23"/>
              <a:gd name="T13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82">
                <a:moveTo>
                  <a:pt x="10" y="82"/>
                </a:moveTo>
                <a:cubicBezTo>
                  <a:pt x="15" y="82"/>
                  <a:pt x="15" y="82"/>
                  <a:pt x="15" y="82"/>
                </a:cubicBezTo>
                <a:cubicBezTo>
                  <a:pt x="18" y="82"/>
                  <a:pt x="21" y="80"/>
                  <a:pt x="21" y="77"/>
                </a:cubicBezTo>
                <a:cubicBezTo>
                  <a:pt x="23" y="0"/>
                  <a:pt x="23" y="0"/>
                  <a:pt x="23" y="0"/>
                </a:cubicBezTo>
                <a:cubicBezTo>
                  <a:pt x="0" y="4"/>
                  <a:pt x="0" y="4"/>
                  <a:pt x="0" y="4"/>
                </a:cubicBezTo>
                <a:cubicBezTo>
                  <a:pt x="5" y="77"/>
                  <a:pt x="5" y="77"/>
                  <a:pt x="5" y="77"/>
                </a:cubicBezTo>
                <a:cubicBezTo>
                  <a:pt x="5" y="80"/>
                  <a:pt x="7" y="82"/>
                  <a:pt x="10" y="82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íşľ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2A8AF84-2859-44DF-ABDE-CD17B3DC6F33}"/>
              </a:ext>
            </a:extLst>
          </p:cNvPr>
          <p:cNvSpPr/>
          <p:nvPr/>
        </p:nvSpPr>
        <p:spPr bwMode="auto">
          <a:xfrm>
            <a:off x="2212186" y="5009187"/>
            <a:ext cx="82154" cy="65914"/>
          </a:xfrm>
          <a:custGeom>
            <a:avLst/>
            <a:gdLst>
              <a:gd name="T0" fmla="*/ 70 w 130"/>
              <a:gd name="T1" fmla="*/ 12 h 104"/>
              <a:gd name="T2" fmla="*/ 96 w 130"/>
              <a:gd name="T3" fmla="*/ 62 h 104"/>
              <a:gd name="T4" fmla="*/ 117 w 130"/>
              <a:gd name="T5" fmla="*/ 76 h 104"/>
              <a:gd name="T6" fmla="*/ 130 w 130"/>
              <a:gd name="T7" fmla="*/ 89 h 104"/>
              <a:gd name="T8" fmla="*/ 130 w 130"/>
              <a:gd name="T9" fmla="*/ 89 h 104"/>
              <a:gd name="T10" fmla="*/ 116 w 130"/>
              <a:gd name="T11" fmla="*/ 104 h 104"/>
              <a:gd name="T12" fmla="*/ 94 w 130"/>
              <a:gd name="T13" fmla="*/ 103 h 104"/>
              <a:gd name="T14" fmla="*/ 63 w 130"/>
              <a:gd name="T15" fmla="*/ 90 h 104"/>
              <a:gd name="T16" fmla="*/ 4 w 130"/>
              <a:gd name="T17" fmla="*/ 31 h 104"/>
              <a:gd name="T18" fmla="*/ 1 w 130"/>
              <a:gd name="T19" fmla="*/ 18 h 104"/>
              <a:gd name="T20" fmla="*/ 23 w 130"/>
              <a:gd name="T21" fmla="*/ 2 h 104"/>
              <a:gd name="T22" fmla="*/ 70 w 130"/>
              <a:gd name="T23" fmla="*/ 1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" h="104">
                <a:moveTo>
                  <a:pt x="70" y="12"/>
                </a:moveTo>
                <a:cubicBezTo>
                  <a:pt x="96" y="62"/>
                  <a:pt x="96" y="62"/>
                  <a:pt x="96" y="62"/>
                </a:cubicBezTo>
                <a:cubicBezTo>
                  <a:pt x="100" y="70"/>
                  <a:pt x="108" y="75"/>
                  <a:pt x="117" y="76"/>
                </a:cubicBezTo>
                <a:cubicBezTo>
                  <a:pt x="124" y="76"/>
                  <a:pt x="130" y="82"/>
                  <a:pt x="130" y="89"/>
                </a:cubicBezTo>
                <a:cubicBezTo>
                  <a:pt x="130" y="89"/>
                  <a:pt x="130" y="89"/>
                  <a:pt x="130" y="89"/>
                </a:cubicBezTo>
                <a:cubicBezTo>
                  <a:pt x="130" y="97"/>
                  <a:pt x="124" y="104"/>
                  <a:pt x="116" y="104"/>
                </a:cubicBezTo>
                <a:cubicBezTo>
                  <a:pt x="94" y="103"/>
                  <a:pt x="94" y="103"/>
                  <a:pt x="94" y="103"/>
                </a:cubicBezTo>
                <a:cubicBezTo>
                  <a:pt x="82" y="102"/>
                  <a:pt x="71" y="98"/>
                  <a:pt x="63" y="90"/>
                </a:cubicBezTo>
                <a:cubicBezTo>
                  <a:pt x="4" y="31"/>
                  <a:pt x="4" y="31"/>
                  <a:pt x="4" y="31"/>
                </a:cubicBezTo>
                <a:cubicBezTo>
                  <a:pt x="1" y="27"/>
                  <a:pt x="0" y="23"/>
                  <a:pt x="1" y="18"/>
                </a:cubicBezTo>
                <a:cubicBezTo>
                  <a:pt x="2" y="7"/>
                  <a:pt x="12" y="0"/>
                  <a:pt x="23" y="2"/>
                </a:cubicBezTo>
                <a:lnTo>
                  <a:pt x="70" y="12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iŝļî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EB847A2-1267-4844-B353-A65F8AECC47F}"/>
              </a:ext>
            </a:extLst>
          </p:cNvPr>
          <p:cNvSpPr/>
          <p:nvPr/>
        </p:nvSpPr>
        <p:spPr bwMode="auto">
          <a:xfrm>
            <a:off x="2213619" y="5005366"/>
            <a:ext cx="82154" cy="65914"/>
          </a:xfrm>
          <a:custGeom>
            <a:avLst/>
            <a:gdLst>
              <a:gd name="T0" fmla="*/ 70 w 130"/>
              <a:gd name="T1" fmla="*/ 12 h 104"/>
              <a:gd name="T2" fmla="*/ 96 w 130"/>
              <a:gd name="T3" fmla="*/ 62 h 104"/>
              <a:gd name="T4" fmla="*/ 117 w 130"/>
              <a:gd name="T5" fmla="*/ 76 h 104"/>
              <a:gd name="T6" fmla="*/ 130 w 130"/>
              <a:gd name="T7" fmla="*/ 89 h 104"/>
              <a:gd name="T8" fmla="*/ 130 w 130"/>
              <a:gd name="T9" fmla="*/ 89 h 104"/>
              <a:gd name="T10" fmla="*/ 115 w 130"/>
              <a:gd name="T11" fmla="*/ 103 h 104"/>
              <a:gd name="T12" fmla="*/ 99 w 130"/>
              <a:gd name="T13" fmla="*/ 103 h 104"/>
              <a:gd name="T14" fmla="*/ 58 w 130"/>
              <a:gd name="T15" fmla="*/ 85 h 104"/>
              <a:gd name="T16" fmla="*/ 4 w 130"/>
              <a:gd name="T17" fmla="*/ 31 h 104"/>
              <a:gd name="T18" fmla="*/ 0 w 130"/>
              <a:gd name="T19" fmla="*/ 18 h 104"/>
              <a:gd name="T20" fmla="*/ 22 w 130"/>
              <a:gd name="T21" fmla="*/ 2 h 104"/>
              <a:gd name="T22" fmla="*/ 70 w 130"/>
              <a:gd name="T23" fmla="*/ 1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" h="104">
                <a:moveTo>
                  <a:pt x="70" y="12"/>
                </a:moveTo>
                <a:cubicBezTo>
                  <a:pt x="96" y="62"/>
                  <a:pt x="96" y="62"/>
                  <a:pt x="96" y="62"/>
                </a:cubicBezTo>
                <a:cubicBezTo>
                  <a:pt x="100" y="70"/>
                  <a:pt x="108" y="75"/>
                  <a:pt x="117" y="76"/>
                </a:cubicBezTo>
                <a:cubicBezTo>
                  <a:pt x="124" y="76"/>
                  <a:pt x="130" y="82"/>
                  <a:pt x="130" y="89"/>
                </a:cubicBezTo>
                <a:cubicBezTo>
                  <a:pt x="130" y="89"/>
                  <a:pt x="130" y="89"/>
                  <a:pt x="130" y="89"/>
                </a:cubicBezTo>
                <a:cubicBezTo>
                  <a:pt x="130" y="97"/>
                  <a:pt x="123" y="104"/>
                  <a:pt x="115" y="103"/>
                </a:cubicBezTo>
                <a:cubicBezTo>
                  <a:pt x="99" y="103"/>
                  <a:pt x="99" y="103"/>
                  <a:pt x="99" y="103"/>
                </a:cubicBezTo>
                <a:cubicBezTo>
                  <a:pt x="84" y="102"/>
                  <a:pt x="69" y="96"/>
                  <a:pt x="58" y="85"/>
                </a:cubicBezTo>
                <a:cubicBezTo>
                  <a:pt x="4" y="31"/>
                  <a:pt x="4" y="31"/>
                  <a:pt x="4" y="31"/>
                </a:cubicBezTo>
                <a:cubicBezTo>
                  <a:pt x="1" y="27"/>
                  <a:pt x="0" y="22"/>
                  <a:pt x="0" y="18"/>
                </a:cubicBezTo>
                <a:cubicBezTo>
                  <a:pt x="2" y="7"/>
                  <a:pt x="12" y="0"/>
                  <a:pt x="22" y="2"/>
                </a:cubicBezTo>
                <a:lnTo>
                  <a:pt x="70" y="12"/>
                </a:ln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íṧl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AB33BEC-2A1D-411D-A983-D1A8924B2706}"/>
              </a:ext>
            </a:extLst>
          </p:cNvPr>
          <p:cNvSpPr/>
          <p:nvPr/>
        </p:nvSpPr>
        <p:spPr bwMode="auto">
          <a:xfrm>
            <a:off x="2260906" y="5035457"/>
            <a:ext cx="10508" cy="7642"/>
          </a:xfrm>
          <a:custGeom>
            <a:avLst/>
            <a:gdLst>
              <a:gd name="T0" fmla="*/ 14 w 17"/>
              <a:gd name="T1" fmla="*/ 1 h 12"/>
              <a:gd name="T2" fmla="*/ 1 w 17"/>
              <a:gd name="T3" fmla="*/ 8 h 12"/>
              <a:gd name="T4" fmla="*/ 1 w 17"/>
              <a:gd name="T5" fmla="*/ 10 h 12"/>
              <a:gd name="T6" fmla="*/ 3 w 17"/>
              <a:gd name="T7" fmla="*/ 11 h 12"/>
              <a:gd name="T8" fmla="*/ 16 w 17"/>
              <a:gd name="T9" fmla="*/ 4 h 12"/>
              <a:gd name="T10" fmla="*/ 16 w 17"/>
              <a:gd name="T11" fmla="*/ 2 h 12"/>
              <a:gd name="T12" fmla="*/ 14 w 17"/>
              <a:gd name="T1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2">
                <a:moveTo>
                  <a:pt x="14" y="1"/>
                </a:moveTo>
                <a:cubicBezTo>
                  <a:pt x="1" y="8"/>
                  <a:pt x="1" y="8"/>
                  <a:pt x="1" y="8"/>
                </a:cubicBezTo>
                <a:cubicBezTo>
                  <a:pt x="0" y="9"/>
                  <a:pt x="0" y="10"/>
                  <a:pt x="1" y="10"/>
                </a:cubicBezTo>
                <a:cubicBezTo>
                  <a:pt x="1" y="11"/>
                  <a:pt x="2" y="12"/>
                  <a:pt x="3" y="11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3"/>
                  <a:pt x="17" y="2"/>
                  <a:pt x="16" y="2"/>
                </a:cubicBezTo>
                <a:cubicBezTo>
                  <a:pt x="16" y="1"/>
                  <a:pt x="15" y="0"/>
                  <a:pt x="14" y="1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iṥḷi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97D6213-5521-4736-AB8D-774F05C7A9EB}"/>
              </a:ext>
            </a:extLst>
          </p:cNvPr>
          <p:cNvSpPr/>
          <p:nvPr/>
        </p:nvSpPr>
        <p:spPr bwMode="auto">
          <a:xfrm>
            <a:off x="2257562" y="5028770"/>
            <a:ext cx="10986" cy="7642"/>
          </a:xfrm>
          <a:custGeom>
            <a:avLst/>
            <a:gdLst>
              <a:gd name="T0" fmla="*/ 14 w 17"/>
              <a:gd name="T1" fmla="*/ 1 h 12"/>
              <a:gd name="T2" fmla="*/ 1 w 17"/>
              <a:gd name="T3" fmla="*/ 8 h 12"/>
              <a:gd name="T4" fmla="*/ 1 w 17"/>
              <a:gd name="T5" fmla="*/ 10 h 12"/>
              <a:gd name="T6" fmla="*/ 3 w 17"/>
              <a:gd name="T7" fmla="*/ 11 h 12"/>
              <a:gd name="T8" fmla="*/ 16 w 17"/>
              <a:gd name="T9" fmla="*/ 4 h 12"/>
              <a:gd name="T10" fmla="*/ 16 w 17"/>
              <a:gd name="T11" fmla="*/ 2 h 12"/>
              <a:gd name="T12" fmla="*/ 14 w 17"/>
              <a:gd name="T1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2">
                <a:moveTo>
                  <a:pt x="14" y="1"/>
                </a:moveTo>
                <a:cubicBezTo>
                  <a:pt x="1" y="8"/>
                  <a:pt x="1" y="8"/>
                  <a:pt x="1" y="8"/>
                </a:cubicBezTo>
                <a:cubicBezTo>
                  <a:pt x="1" y="9"/>
                  <a:pt x="0" y="10"/>
                  <a:pt x="1" y="10"/>
                </a:cubicBezTo>
                <a:cubicBezTo>
                  <a:pt x="1" y="11"/>
                  <a:pt x="2" y="12"/>
                  <a:pt x="3" y="11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3"/>
                  <a:pt x="17" y="2"/>
                  <a:pt x="16" y="2"/>
                </a:cubicBezTo>
                <a:cubicBezTo>
                  <a:pt x="16" y="1"/>
                  <a:pt x="15" y="0"/>
                  <a:pt x="14" y="1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îṡ1ï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F091962-BE5A-422F-9C86-A6869708037B}"/>
              </a:ext>
            </a:extLst>
          </p:cNvPr>
          <p:cNvSpPr/>
          <p:nvPr/>
        </p:nvSpPr>
        <p:spPr bwMode="auto">
          <a:xfrm>
            <a:off x="2255174" y="5023516"/>
            <a:ext cx="10030" cy="6687"/>
          </a:xfrm>
          <a:custGeom>
            <a:avLst/>
            <a:gdLst>
              <a:gd name="T0" fmla="*/ 13 w 16"/>
              <a:gd name="T1" fmla="*/ 0 h 11"/>
              <a:gd name="T2" fmla="*/ 1 w 16"/>
              <a:gd name="T3" fmla="*/ 8 h 11"/>
              <a:gd name="T4" fmla="*/ 0 w 16"/>
              <a:gd name="T5" fmla="*/ 10 h 11"/>
              <a:gd name="T6" fmla="*/ 2 w 16"/>
              <a:gd name="T7" fmla="*/ 11 h 11"/>
              <a:gd name="T8" fmla="*/ 15 w 16"/>
              <a:gd name="T9" fmla="*/ 3 h 11"/>
              <a:gd name="T10" fmla="*/ 16 w 16"/>
              <a:gd name="T11" fmla="*/ 1 h 11"/>
              <a:gd name="T12" fmla="*/ 13 w 16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11">
                <a:moveTo>
                  <a:pt x="13" y="0"/>
                </a:moveTo>
                <a:cubicBezTo>
                  <a:pt x="1" y="8"/>
                  <a:pt x="1" y="8"/>
                  <a:pt x="1" y="8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2" y="11"/>
                  <a:pt x="2" y="11"/>
                </a:cubicBezTo>
                <a:cubicBezTo>
                  <a:pt x="15" y="3"/>
                  <a:pt x="15" y="3"/>
                  <a:pt x="15" y="3"/>
                </a:cubicBezTo>
                <a:cubicBezTo>
                  <a:pt x="16" y="3"/>
                  <a:pt x="16" y="2"/>
                  <a:pt x="16" y="1"/>
                </a:cubicBezTo>
                <a:cubicBezTo>
                  <a:pt x="15" y="0"/>
                  <a:pt x="14" y="0"/>
                  <a:pt x="13" y="0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iṡḻï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5B0E475-151F-4FB9-B0A4-516E072F62E0}"/>
              </a:ext>
            </a:extLst>
          </p:cNvPr>
          <p:cNvSpPr/>
          <p:nvPr/>
        </p:nvSpPr>
        <p:spPr bwMode="auto">
          <a:xfrm>
            <a:off x="2149138" y="4686779"/>
            <a:ext cx="114156" cy="331483"/>
          </a:xfrm>
          <a:custGeom>
            <a:avLst/>
            <a:gdLst>
              <a:gd name="T0" fmla="*/ 102 w 181"/>
              <a:gd name="T1" fmla="*/ 522 h 525"/>
              <a:gd name="T2" fmla="*/ 93 w 181"/>
              <a:gd name="T3" fmla="*/ 250 h 525"/>
              <a:gd name="T4" fmla="*/ 0 w 181"/>
              <a:gd name="T5" fmla="*/ 74 h 525"/>
              <a:gd name="T6" fmla="*/ 74 w 181"/>
              <a:gd name="T7" fmla="*/ 0 h 525"/>
              <a:gd name="T8" fmla="*/ 158 w 181"/>
              <a:gd name="T9" fmla="*/ 210 h 525"/>
              <a:gd name="T10" fmla="*/ 179 w 181"/>
              <a:gd name="T11" fmla="*/ 393 h 525"/>
              <a:gd name="T12" fmla="*/ 175 w 181"/>
              <a:gd name="T13" fmla="*/ 525 h 525"/>
              <a:gd name="T14" fmla="*/ 102 w 181"/>
              <a:gd name="T15" fmla="*/ 522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1" h="525">
                <a:moveTo>
                  <a:pt x="102" y="522"/>
                </a:moveTo>
                <a:cubicBezTo>
                  <a:pt x="106" y="395"/>
                  <a:pt x="104" y="273"/>
                  <a:pt x="93" y="250"/>
                </a:cubicBezTo>
                <a:cubicBezTo>
                  <a:pt x="83" y="212"/>
                  <a:pt x="23" y="116"/>
                  <a:pt x="0" y="74"/>
                </a:cubicBezTo>
                <a:cubicBezTo>
                  <a:pt x="74" y="0"/>
                  <a:pt x="74" y="0"/>
                  <a:pt x="74" y="0"/>
                </a:cubicBezTo>
                <a:cubicBezTo>
                  <a:pt x="99" y="60"/>
                  <a:pt x="138" y="138"/>
                  <a:pt x="158" y="210"/>
                </a:cubicBezTo>
                <a:cubicBezTo>
                  <a:pt x="164" y="230"/>
                  <a:pt x="181" y="264"/>
                  <a:pt x="179" y="393"/>
                </a:cubicBezTo>
                <a:cubicBezTo>
                  <a:pt x="178" y="461"/>
                  <a:pt x="175" y="525"/>
                  <a:pt x="175" y="525"/>
                </a:cubicBezTo>
                <a:lnTo>
                  <a:pt x="102" y="522"/>
                </a:lnTo>
                <a:close/>
              </a:path>
            </a:pathLst>
          </a:custGeom>
          <a:solidFill>
            <a:srgbClr val="111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íṧļi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D416D68-B5E7-4828-8C9A-03B6BE577594}"/>
              </a:ext>
            </a:extLst>
          </p:cNvPr>
          <p:cNvSpPr/>
          <p:nvPr/>
        </p:nvSpPr>
        <p:spPr bwMode="auto">
          <a:xfrm>
            <a:off x="2210276" y="5003933"/>
            <a:ext cx="52063" cy="16240"/>
          </a:xfrm>
          <a:custGeom>
            <a:avLst/>
            <a:gdLst>
              <a:gd name="T0" fmla="*/ 109 w 109"/>
              <a:gd name="T1" fmla="*/ 6 h 34"/>
              <a:gd name="T2" fmla="*/ 0 w 109"/>
              <a:gd name="T3" fmla="*/ 0 h 34"/>
              <a:gd name="T4" fmla="*/ 0 w 109"/>
              <a:gd name="T5" fmla="*/ 30 h 34"/>
              <a:gd name="T6" fmla="*/ 109 w 109"/>
              <a:gd name="T7" fmla="*/ 34 h 34"/>
              <a:gd name="T8" fmla="*/ 109 w 109"/>
              <a:gd name="T9" fmla="*/ 6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34">
                <a:moveTo>
                  <a:pt x="109" y="6"/>
                </a:moveTo>
                <a:lnTo>
                  <a:pt x="0" y="0"/>
                </a:lnTo>
                <a:lnTo>
                  <a:pt x="0" y="30"/>
                </a:lnTo>
                <a:lnTo>
                  <a:pt x="109" y="34"/>
                </a:lnTo>
                <a:lnTo>
                  <a:pt x="109" y="6"/>
                </a:lnTo>
                <a:close/>
              </a:path>
            </a:pathLst>
          </a:custGeom>
          <a:solidFill>
            <a:srgbClr val="9995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işḻî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65D5E47-6752-41E7-AC87-ED5404B5DFD7}"/>
              </a:ext>
            </a:extLst>
          </p:cNvPr>
          <p:cNvSpPr/>
          <p:nvPr/>
        </p:nvSpPr>
        <p:spPr bwMode="auto">
          <a:xfrm>
            <a:off x="2073193" y="4684868"/>
            <a:ext cx="131351" cy="77378"/>
          </a:xfrm>
          <a:custGeom>
            <a:avLst/>
            <a:gdLst>
              <a:gd name="T0" fmla="*/ 13 w 208"/>
              <a:gd name="T1" fmla="*/ 16 h 123"/>
              <a:gd name="T2" fmla="*/ 18 w 208"/>
              <a:gd name="T3" fmla="*/ 88 h 123"/>
              <a:gd name="T4" fmla="*/ 187 w 208"/>
              <a:gd name="T5" fmla="*/ 77 h 123"/>
              <a:gd name="T6" fmla="*/ 199 w 208"/>
              <a:gd name="T7" fmla="*/ 0 h 123"/>
              <a:gd name="T8" fmla="*/ 13 w 208"/>
              <a:gd name="T9" fmla="*/ 1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123">
                <a:moveTo>
                  <a:pt x="13" y="16"/>
                </a:moveTo>
                <a:cubicBezTo>
                  <a:pt x="13" y="16"/>
                  <a:pt x="0" y="67"/>
                  <a:pt x="18" y="88"/>
                </a:cubicBezTo>
                <a:cubicBezTo>
                  <a:pt x="50" y="123"/>
                  <a:pt x="170" y="91"/>
                  <a:pt x="187" y="77"/>
                </a:cubicBezTo>
                <a:cubicBezTo>
                  <a:pt x="208" y="58"/>
                  <a:pt x="199" y="0"/>
                  <a:pt x="199" y="0"/>
                </a:cubicBezTo>
                <a:lnTo>
                  <a:pt x="13" y="16"/>
                </a:lnTo>
                <a:close/>
              </a:path>
            </a:pathLst>
          </a:custGeom>
          <a:solidFill>
            <a:srgbClr val="111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íşḻi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C5F38A2-C672-4447-BDA0-A56BF98A5C1D}"/>
              </a:ext>
            </a:extLst>
          </p:cNvPr>
          <p:cNvSpPr/>
          <p:nvPr/>
        </p:nvSpPr>
        <p:spPr bwMode="auto">
          <a:xfrm>
            <a:off x="2079880" y="4673405"/>
            <a:ext cx="120366" cy="26748"/>
          </a:xfrm>
          <a:custGeom>
            <a:avLst/>
            <a:gdLst>
              <a:gd name="T0" fmla="*/ 1 w 252"/>
              <a:gd name="T1" fmla="*/ 56 h 56"/>
              <a:gd name="T2" fmla="*/ 252 w 252"/>
              <a:gd name="T3" fmla="*/ 26 h 56"/>
              <a:gd name="T4" fmla="*/ 248 w 252"/>
              <a:gd name="T5" fmla="*/ 0 h 56"/>
              <a:gd name="T6" fmla="*/ 0 w 252"/>
              <a:gd name="T7" fmla="*/ 29 h 56"/>
              <a:gd name="T8" fmla="*/ 1 w 252"/>
              <a:gd name="T9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2" h="56">
                <a:moveTo>
                  <a:pt x="1" y="56"/>
                </a:moveTo>
                <a:lnTo>
                  <a:pt x="252" y="26"/>
                </a:lnTo>
                <a:lnTo>
                  <a:pt x="248" y="0"/>
                </a:lnTo>
                <a:lnTo>
                  <a:pt x="0" y="29"/>
                </a:lnTo>
                <a:lnTo>
                  <a:pt x="1" y="56"/>
                </a:lnTo>
                <a:close/>
              </a:path>
            </a:pathLst>
          </a:custGeom>
          <a:solidFill>
            <a:srgbClr val="9995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ïṡļi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DB17666-93AC-480B-B12A-B38039EFA0A4}"/>
              </a:ext>
            </a:extLst>
          </p:cNvPr>
          <p:cNvSpPr/>
          <p:nvPr/>
        </p:nvSpPr>
        <p:spPr bwMode="auto">
          <a:xfrm>
            <a:off x="2154869" y="4341922"/>
            <a:ext cx="23404" cy="7642"/>
          </a:xfrm>
          <a:custGeom>
            <a:avLst/>
            <a:gdLst>
              <a:gd name="T0" fmla="*/ 23 w 37"/>
              <a:gd name="T1" fmla="*/ 0 h 12"/>
              <a:gd name="T2" fmla="*/ 18 w 37"/>
              <a:gd name="T3" fmla="*/ 0 h 12"/>
              <a:gd name="T4" fmla="*/ 1 w 37"/>
              <a:gd name="T5" fmla="*/ 8 h 12"/>
              <a:gd name="T6" fmla="*/ 15 w 37"/>
              <a:gd name="T7" fmla="*/ 12 h 12"/>
              <a:gd name="T8" fmla="*/ 19 w 37"/>
              <a:gd name="T9" fmla="*/ 12 h 12"/>
              <a:gd name="T10" fmla="*/ 37 w 37"/>
              <a:gd name="T11" fmla="*/ 5 h 12"/>
              <a:gd name="T12" fmla="*/ 23 w 37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12">
                <a:moveTo>
                  <a:pt x="23" y="0"/>
                </a:moveTo>
                <a:cubicBezTo>
                  <a:pt x="21" y="0"/>
                  <a:pt x="20" y="0"/>
                  <a:pt x="18" y="0"/>
                </a:cubicBezTo>
                <a:cubicBezTo>
                  <a:pt x="8" y="1"/>
                  <a:pt x="0" y="4"/>
                  <a:pt x="1" y="8"/>
                </a:cubicBezTo>
                <a:cubicBezTo>
                  <a:pt x="1" y="10"/>
                  <a:pt x="7" y="12"/>
                  <a:pt x="15" y="12"/>
                </a:cubicBezTo>
                <a:cubicBezTo>
                  <a:pt x="16" y="12"/>
                  <a:pt x="18" y="12"/>
                  <a:pt x="19" y="12"/>
                </a:cubicBezTo>
                <a:cubicBezTo>
                  <a:pt x="29" y="11"/>
                  <a:pt x="37" y="8"/>
                  <a:pt x="37" y="5"/>
                </a:cubicBezTo>
                <a:cubicBezTo>
                  <a:pt x="37" y="2"/>
                  <a:pt x="31" y="0"/>
                  <a:pt x="23" y="0"/>
                </a:cubicBezTo>
              </a:path>
            </a:pathLst>
          </a:custGeom>
          <a:solidFill>
            <a:srgbClr val="F9B2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î$1i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C7E3DF8-714E-470D-A394-CEB92DB6EA89}"/>
              </a:ext>
            </a:extLst>
          </p:cNvPr>
          <p:cNvSpPr/>
          <p:nvPr/>
        </p:nvSpPr>
        <p:spPr bwMode="auto">
          <a:xfrm>
            <a:off x="2200723" y="4338101"/>
            <a:ext cx="21016" cy="7165"/>
          </a:xfrm>
          <a:custGeom>
            <a:avLst/>
            <a:gdLst>
              <a:gd name="T0" fmla="*/ 20 w 33"/>
              <a:gd name="T1" fmla="*/ 0 h 11"/>
              <a:gd name="T2" fmla="*/ 16 w 33"/>
              <a:gd name="T3" fmla="*/ 0 h 11"/>
              <a:gd name="T4" fmla="*/ 0 w 33"/>
              <a:gd name="T5" fmla="*/ 7 h 11"/>
              <a:gd name="T6" fmla="*/ 13 w 33"/>
              <a:gd name="T7" fmla="*/ 11 h 11"/>
              <a:gd name="T8" fmla="*/ 17 w 33"/>
              <a:gd name="T9" fmla="*/ 11 h 11"/>
              <a:gd name="T10" fmla="*/ 33 w 33"/>
              <a:gd name="T11" fmla="*/ 4 h 11"/>
              <a:gd name="T12" fmla="*/ 20 w 33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11">
                <a:moveTo>
                  <a:pt x="20" y="0"/>
                </a:moveTo>
                <a:cubicBezTo>
                  <a:pt x="19" y="0"/>
                  <a:pt x="18" y="0"/>
                  <a:pt x="16" y="0"/>
                </a:cubicBezTo>
                <a:cubicBezTo>
                  <a:pt x="6" y="1"/>
                  <a:pt x="0" y="3"/>
                  <a:pt x="0" y="7"/>
                </a:cubicBezTo>
                <a:cubicBezTo>
                  <a:pt x="0" y="9"/>
                  <a:pt x="5" y="11"/>
                  <a:pt x="13" y="11"/>
                </a:cubicBezTo>
                <a:cubicBezTo>
                  <a:pt x="14" y="11"/>
                  <a:pt x="16" y="11"/>
                  <a:pt x="17" y="11"/>
                </a:cubicBezTo>
                <a:cubicBezTo>
                  <a:pt x="27" y="10"/>
                  <a:pt x="33" y="7"/>
                  <a:pt x="33" y="4"/>
                </a:cubicBezTo>
                <a:cubicBezTo>
                  <a:pt x="33" y="2"/>
                  <a:pt x="28" y="0"/>
                  <a:pt x="20" y="0"/>
                </a:cubicBezTo>
              </a:path>
            </a:pathLst>
          </a:custGeom>
          <a:solidFill>
            <a:srgbClr val="F9B2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iṡḻí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96CB441-53C5-499F-B9F8-B7B069E27C1A}"/>
              </a:ext>
            </a:extLst>
          </p:cNvPr>
          <p:cNvSpPr/>
          <p:nvPr/>
        </p:nvSpPr>
        <p:spPr bwMode="auto">
          <a:xfrm>
            <a:off x="2157735" y="4328070"/>
            <a:ext cx="17673" cy="6209"/>
          </a:xfrm>
          <a:custGeom>
            <a:avLst/>
            <a:gdLst>
              <a:gd name="T0" fmla="*/ 4 w 28"/>
              <a:gd name="T1" fmla="*/ 9 h 10"/>
              <a:gd name="T2" fmla="*/ 4 w 28"/>
              <a:gd name="T3" fmla="*/ 8 h 10"/>
              <a:gd name="T4" fmla="*/ 4 w 28"/>
              <a:gd name="T5" fmla="*/ 9 h 10"/>
              <a:gd name="T6" fmla="*/ 4 w 28"/>
              <a:gd name="T7" fmla="*/ 9 h 10"/>
              <a:gd name="T8" fmla="*/ 4 w 28"/>
              <a:gd name="T9" fmla="*/ 8 h 10"/>
              <a:gd name="T10" fmla="*/ 4 w 28"/>
              <a:gd name="T11" fmla="*/ 9 h 10"/>
              <a:gd name="T12" fmla="*/ 16 w 28"/>
              <a:gd name="T13" fmla="*/ 5 h 10"/>
              <a:gd name="T14" fmla="*/ 25 w 28"/>
              <a:gd name="T15" fmla="*/ 7 h 10"/>
              <a:gd name="T16" fmla="*/ 28 w 28"/>
              <a:gd name="T17" fmla="*/ 6 h 10"/>
              <a:gd name="T18" fmla="*/ 27 w 28"/>
              <a:gd name="T19" fmla="*/ 3 h 10"/>
              <a:gd name="T20" fmla="*/ 16 w 28"/>
              <a:gd name="T21" fmla="*/ 0 h 10"/>
              <a:gd name="T22" fmla="*/ 1 w 28"/>
              <a:gd name="T23" fmla="*/ 5 h 10"/>
              <a:gd name="T24" fmla="*/ 1 w 28"/>
              <a:gd name="T25" fmla="*/ 9 h 10"/>
              <a:gd name="T26" fmla="*/ 4 w 28"/>
              <a:gd name="T27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" h="10">
                <a:moveTo>
                  <a:pt x="4" y="9"/>
                </a:moveTo>
                <a:cubicBezTo>
                  <a:pt x="4" y="8"/>
                  <a:pt x="4" y="8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4" y="8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9" y="5"/>
                  <a:pt x="16" y="5"/>
                </a:cubicBezTo>
                <a:cubicBezTo>
                  <a:pt x="18" y="5"/>
                  <a:pt x="21" y="6"/>
                  <a:pt x="25" y="7"/>
                </a:cubicBezTo>
                <a:cubicBezTo>
                  <a:pt x="26" y="8"/>
                  <a:pt x="27" y="7"/>
                  <a:pt x="28" y="6"/>
                </a:cubicBezTo>
                <a:cubicBezTo>
                  <a:pt x="28" y="5"/>
                  <a:pt x="28" y="3"/>
                  <a:pt x="27" y="3"/>
                </a:cubicBezTo>
                <a:cubicBezTo>
                  <a:pt x="23" y="1"/>
                  <a:pt x="19" y="0"/>
                  <a:pt x="16" y="0"/>
                </a:cubicBezTo>
                <a:cubicBezTo>
                  <a:pt x="7" y="0"/>
                  <a:pt x="2" y="5"/>
                  <a:pt x="1" y="5"/>
                </a:cubicBezTo>
                <a:cubicBezTo>
                  <a:pt x="0" y="6"/>
                  <a:pt x="0" y="8"/>
                  <a:pt x="1" y="9"/>
                </a:cubicBezTo>
                <a:cubicBezTo>
                  <a:pt x="2" y="10"/>
                  <a:pt x="4" y="10"/>
                  <a:pt x="4" y="9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ïşḷi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C657511-B55B-47F9-9F1A-4B6D97265F39}"/>
              </a:ext>
            </a:extLst>
          </p:cNvPr>
          <p:cNvSpPr/>
          <p:nvPr/>
        </p:nvSpPr>
        <p:spPr bwMode="auto">
          <a:xfrm>
            <a:off x="2198812" y="4324727"/>
            <a:ext cx="17673" cy="6209"/>
          </a:xfrm>
          <a:custGeom>
            <a:avLst/>
            <a:gdLst>
              <a:gd name="T0" fmla="*/ 4 w 28"/>
              <a:gd name="T1" fmla="*/ 9 h 10"/>
              <a:gd name="T2" fmla="*/ 4 w 28"/>
              <a:gd name="T3" fmla="*/ 8 h 10"/>
              <a:gd name="T4" fmla="*/ 4 w 28"/>
              <a:gd name="T5" fmla="*/ 9 h 10"/>
              <a:gd name="T6" fmla="*/ 4 w 28"/>
              <a:gd name="T7" fmla="*/ 9 h 10"/>
              <a:gd name="T8" fmla="*/ 4 w 28"/>
              <a:gd name="T9" fmla="*/ 8 h 10"/>
              <a:gd name="T10" fmla="*/ 4 w 28"/>
              <a:gd name="T11" fmla="*/ 9 h 10"/>
              <a:gd name="T12" fmla="*/ 15 w 28"/>
              <a:gd name="T13" fmla="*/ 5 h 10"/>
              <a:gd name="T14" fmla="*/ 25 w 28"/>
              <a:gd name="T15" fmla="*/ 7 h 10"/>
              <a:gd name="T16" fmla="*/ 28 w 28"/>
              <a:gd name="T17" fmla="*/ 6 h 10"/>
              <a:gd name="T18" fmla="*/ 27 w 28"/>
              <a:gd name="T19" fmla="*/ 3 h 10"/>
              <a:gd name="T20" fmla="*/ 15 w 28"/>
              <a:gd name="T21" fmla="*/ 0 h 10"/>
              <a:gd name="T22" fmla="*/ 1 w 28"/>
              <a:gd name="T23" fmla="*/ 5 h 10"/>
              <a:gd name="T24" fmla="*/ 1 w 28"/>
              <a:gd name="T25" fmla="*/ 9 h 10"/>
              <a:gd name="T26" fmla="*/ 4 w 28"/>
              <a:gd name="T27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" h="10">
                <a:moveTo>
                  <a:pt x="4" y="9"/>
                </a:moveTo>
                <a:cubicBezTo>
                  <a:pt x="4" y="8"/>
                  <a:pt x="4" y="8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4" y="8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9" y="5"/>
                  <a:pt x="15" y="5"/>
                </a:cubicBezTo>
                <a:cubicBezTo>
                  <a:pt x="18" y="5"/>
                  <a:pt x="21" y="6"/>
                  <a:pt x="25" y="7"/>
                </a:cubicBezTo>
                <a:cubicBezTo>
                  <a:pt x="26" y="8"/>
                  <a:pt x="27" y="7"/>
                  <a:pt x="28" y="6"/>
                </a:cubicBezTo>
                <a:cubicBezTo>
                  <a:pt x="28" y="5"/>
                  <a:pt x="28" y="3"/>
                  <a:pt x="27" y="3"/>
                </a:cubicBezTo>
                <a:cubicBezTo>
                  <a:pt x="22" y="1"/>
                  <a:pt x="19" y="0"/>
                  <a:pt x="15" y="0"/>
                </a:cubicBezTo>
                <a:cubicBezTo>
                  <a:pt x="7" y="0"/>
                  <a:pt x="1" y="5"/>
                  <a:pt x="1" y="5"/>
                </a:cubicBezTo>
                <a:cubicBezTo>
                  <a:pt x="0" y="6"/>
                  <a:pt x="0" y="8"/>
                  <a:pt x="1" y="9"/>
                </a:cubicBezTo>
                <a:cubicBezTo>
                  <a:pt x="2" y="10"/>
                  <a:pt x="3" y="10"/>
                  <a:pt x="4" y="9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íšľi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F1FC44B-1733-4A75-BD42-A4C543D583AA}"/>
              </a:ext>
            </a:extLst>
          </p:cNvPr>
          <p:cNvSpPr/>
          <p:nvPr/>
        </p:nvSpPr>
        <p:spPr bwMode="auto">
          <a:xfrm>
            <a:off x="2053132" y="4643791"/>
            <a:ext cx="29136" cy="32957"/>
          </a:xfrm>
          <a:custGeom>
            <a:avLst/>
            <a:gdLst>
              <a:gd name="T0" fmla="*/ 42 w 46"/>
              <a:gd name="T1" fmla="*/ 36 h 52"/>
              <a:gd name="T2" fmla="*/ 15 w 46"/>
              <a:gd name="T3" fmla="*/ 5 h 52"/>
              <a:gd name="T4" fmla="*/ 4 w 46"/>
              <a:gd name="T5" fmla="*/ 3 h 52"/>
              <a:gd name="T6" fmla="*/ 3 w 46"/>
              <a:gd name="T7" fmla="*/ 4 h 52"/>
              <a:gd name="T8" fmla="*/ 3 w 46"/>
              <a:gd name="T9" fmla="*/ 16 h 52"/>
              <a:gd name="T10" fmla="*/ 30 w 46"/>
              <a:gd name="T11" fmla="*/ 47 h 52"/>
              <a:gd name="T12" fmla="*/ 41 w 46"/>
              <a:gd name="T13" fmla="*/ 49 h 52"/>
              <a:gd name="T14" fmla="*/ 42 w 46"/>
              <a:gd name="T15" fmla="*/ 48 h 52"/>
              <a:gd name="T16" fmla="*/ 42 w 46"/>
              <a:gd name="T17" fmla="*/ 3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52">
                <a:moveTo>
                  <a:pt x="42" y="36"/>
                </a:moveTo>
                <a:cubicBezTo>
                  <a:pt x="15" y="5"/>
                  <a:pt x="15" y="5"/>
                  <a:pt x="15" y="5"/>
                </a:cubicBezTo>
                <a:cubicBezTo>
                  <a:pt x="12" y="1"/>
                  <a:pt x="7" y="0"/>
                  <a:pt x="4" y="3"/>
                </a:cubicBezTo>
                <a:cubicBezTo>
                  <a:pt x="3" y="4"/>
                  <a:pt x="3" y="4"/>
                  <a:pt x="3" y="4"/>
                </a:cubicBezTo>
                <a:cubicBezTo>
                  <a:pt x="0" y="6"/>
                  <a:pt x="0" y="12"/>
                  <a:pt x="3" y="16"/>
                </a:cubicBezTo>
                <a:cubicBezTo>
                  <a:pt x="30" y="47"/>
                  <a:pt x="30" y="47"/>
                  <a:pt x="30" y="47"/>
                </a:cubicBezTo>
                <a:cubicBezTo>
                  <a:pt x="33" y="51"/>
                  <a:pt x="38" y="52"/>
                  <a:pt x="41" y="49"/>
                </a:cubicBezTo>
                <a:cubicBezTo>
                  <a:pt x="42" y="48"/>
                  <a:pt x="42" y="48"/>
                  <a:pt x="42" y="48"/>
                </a:cubicBezTo>
                <a:cubicBezTo>
                  <a:pt x="45" y="46"/>
                  <a:pt x="46" y="40"/>
                  <a:pt x="42" y="36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íSļï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E4DCC76-4EC3-42AF-ADB5-0AED15AD95C5}"/>
              </a:ext>
            </a:extLst>
          </p:cNvPr>
          <p:cNvSpPr/>
          <p:nvPr/>
        </p:nvSpPr>
        <p:spPr bwMode="auto">
          <a:xfrm>
            <a:off x="2030683" y="4643314"/>
            <a:ext cx="40122" cy="48242"/>
          </a:xfrm>
          <a:custGeom>
            <a:avLst/>
            <a:gdLst>
              <a:gd name="T0" fmla="*/ 1 w 64"/>
              <a:gd name="T1" fmla="*/ 21 h 77"/>
              <a:gd name="T2" fmla="*/ 12 w 64"/>
              <a:gd name="T3" fmla="*/ 55 h 77"/>
              <a:gd name="T4" fmla="*/ 32 w 64"/>
              <a:gd name="T5" fmla="*/ 75 h 77"/>
              <a:gd name="T6" fmla="*/ 50 w 64"/>
              <a:gd name="T7" fmla="*/ 67 h 77"/>
              <a:gd name="T8" fmla="*/ 62 w 64"/>
              <a:gd name="T9" fmla="*/ 48 h 77"/>
              <a:gd name="T10" fmla="*/ 57 w 64"/>
              <a:gd name="T11" fmla="*/ 16 h 77"/>
              <a:gd name="T12" fmla="*/ 37 w 64"/>
              <a:gd name="T13" fmla="*/ 1 h 77"/>
              <a:gd name="T14" fmla="*/ 18 w 64"/>
              <a:gd name="T15" fmla="*/ 4 h 77"/>
              <a:gd name="T16" fmla="*/ 1 w 64"/>
              <a:gd name="T17" fmla="*/ 2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7">
                <a:moveTo>
                  <a:pt x="1" y="21"/>
                </a:moveTo>
                <a:cubicBezTo>
                  <a:pt x="1" y="21"/>
                  <a:pt x="10" y="48"/>
                  <a:pt x="12" y="55"/>
                </a:cubicBezTo>
                <a:cubicBezTo>
                  <a:pt x="17" y="70"/>
                  <a:pt x="22" y="77"/>
                  <a:pt x="32" y="75"/>
                </a:cubicBezTo>
                <a:cubicBezTo>
                  <a:pt x="50" y="67"/>
                  <a:pt x="50" y="67"/>
                  <a:pt x="50" y="67"/>
                </a:cubicBezTo>
                <a:cubicBezTo>
                  <a:pt x="60" y="61"/>
                  <a:pt x="64" y="58"/>
                  <a:pt x="62" y="48"/>
                </a:cubicBezTo>
                <a:cubicBezTo>
                  <a:pt x="57" y="16"/>
                  <a:pt x="57" y="16"/>
                  <a:pt x="57" y="16"/>
                </a:cubicBezTo>
                <a:cubicBezTo>
                  <a:pt x="56" y="7"/>
                  <a:pt x="47" y="0"/>
                  <a:pt x="37" y="1"/>
                </a:cubicBezTo>
                <a:cubicBezTo>
                  <a:pt x="18" y="4"/>
                  <a:pt x="18" y="4"/>
                  <a:pt x="18" y="4"/>
                </a:cubicBezTo>
                <a:cubicBezTo>
                  <a:pt x="8" y="5"/>
                  <a:pt x="0" y="12"/>
                  <a:pt x="1" y="21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iṩ1î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C1D77FF-C457-48C1-93D6-806F9167E6FA}"/>
              </a:ext>
            </a:extLst>
          </p:cNvPr>
          <p:cNvSpPr/>
          <p:nvPr/>
        </p:nvSpPr>
        <p:spPr bwMode="auto">
          <a:xfrm>
            <a:off x="2060296" y="4671494"/>
            <a:ext cx="18628" cy="35823"/>
          </a:xfrm>
          <a:custGeom>
            <a:avLst/>
            <a:gdLst>
              <a:gd name="T0" fmla="*/ 2 w 30"/>
              <a:gd name="T1" fmla="*/ 13 h 57"/>
              <a:gd name="T2" fmla="*/ 15 w 30"/>
              <a:gd name="T3" fmla="*/ 47 h 57"/>
              <a:gd name="T4" fmla="*/ 25 w 30"/>
              <a:gd name="T5" fmla="*/ 55 h 57"/>
              <a:gd name="T6" fmla="*/ 28 w 30"/>
              <a:gd name="T7" fmla="*/ 43 h 57"/>
              <a:gd name="T8" fmla="*/ 16 w 30"/>
              <a:gd name="T9" fmla="*/ 9 h 57"/>
              <a:gd name="T10" fmla="*/ 6 w 30"/>
              <a:gd name="T11" fmla="*/ 1 h 57"/>
              <a:gd name="T12" fmla="*/ 2 w 30"/>
              <a:gd name="T13" fmla="*/ 1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57">
                <a:moveTo>
                  <a:pt x="2" y="13"/>
                </a:moveTo>
                <a:cubicBezTo>
                  <a:pt x="15" y="47"/>
                  <a:pt x="15" y="47"/>
                  <a:pt x="15" y="47"/>
                </a:cubicBezTo>
                <a:cubicBezTo>
                  <a:pt x="17" y="53"/>
                  <a:pt x="22" y="57"/>
                  <a:pt x="25" y="55"/>
                </a:cubicBezTo>
                <a:cubicBezTo>
                  <a:pt x="29" y="54"/>
                  <a:pt x="30" y="49"/>
                  <a:pt x="28" y="43"/>
                </a:cubicBezTo>
                <a:cubicBezTo>
                  <a:pt x="16" y="9"/>
                  <a:pt x="16" y="9"/>
                  <a:pt x="16" y="9"/>
                </a:cubicBezTo>
                <a:cubicBezTo>
                  <a:pt x="14" y="3"/>
                  <a:pt x="9" y="0"/>
                  <a:pt x="6" y="1"/>
                </a:cubicBezTo>
                <a:cubicBezTo>
                  <a:pt x="2" y="2"/>
                  <a:pt x="0" y="7"/>
                  <a:pt x="2" y="13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íSľ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77D310C-6B88-4D0B-978F-4F08EF250AEB}"/>
              </a:ext>
            </a:extLst>
          </p:cNvPr>
          <p:cNvSpPr/>
          <p:nvPr/>
        </p:nvSpPr>
        <p:spPr bwMode="auto">
          <a:xfrm>
            <a:off x="2051699" y="4679137"/>
            <a:ext cx="19106" cy="35823"/>
          </a:xfrm>
          <a:custGeom>
            <a:avLst/>
            <a:gdLst>
              <a:gd name="T0" fmla="*/ 2 w 30"/>
              <a:gd name="T1" fmla="*/ 14 h 57"/>
              <a:gd name="T2" fmla="*/ 15 w 30"/>
              <a:gd name="T3" fmla="*/ 48 h 57"/>
              <a:gd name="T4" fmla="*/ 25 w 30"/>
              <a:gd name="T5" fmla="*/ 56 h 57"/>
              <a:gd name="T6" fmla="*/ 28 w 30"/>
              <a:gd name="T7" fmla="*/ 44 h 57"/>
              <a:gd name="T8" fmla="*/ 16 w 30"/>
              <a:gd name="T9" fmla="*/ 10 h 57"/>
              <a:gd name="T10" fmla="*/ 5 w 30"/>
              <a:gd name="T11" fmla="*/ 2 h 57"/>
              <a:gd name="T12" fmla="*/ 2 w 30"/>
              <a:gd name="T13" fmla="*/ 14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57">
                <a:moveTo>
                  <a:pt x="2" y="14"/>
                </a:moveTo>
                <a:cubicBezTo>
                  <a:pt x="15" y="48"/>
                  <a:pt x="15" y="48"/>
                  <a:pt x="15" y="48"/>
                </a:cubicBezTo>
                <a:cubicBezTo>
                  <a:pt x="17" y="54"/>
                  <a:pt x="22" y="57"/>
                  <a:pt x="25" y="56"/>
                </a:cubicBezTo>
                <a:cubicBezTo>
                  <a:pt x="29" y="55"/>
                  <a:pt x="30" y="50"/>
                  <a:pt x="28" y="44"/>
                </a:cubicBezTo>
                <a:cubicBezTo>
                  <a:pt x="16" y="10"/>
                  <a:pt x="16" y="10"/>
                  <a:pt x="16" y="10"/>
                </a:cubicBezTo>
                <a:cubicBezTo>
                  <a:pt x="14" y="4"/>
                  <a:pt x="9" y="0"/>
                  <a:pt x="5" y="2"/>
                </a:cubicBezTo>
                <a:cubicBezTo>
                  <a:pt x="2" y="3"/>
                  <a:pt x="0" y="8"/>
                  <a:pt x="2" y="14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iS1î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5856856-2C9D-4CFE-9496-983E7FD58422}"/>
              </a:ext>
            </a:extLst>
          </p:cNvPr>
          <p:cNvSpPr/>
          <p:nvPr/>
        </p:nvSpPr>
        <p:spPr bwMode="auto">
          <a:xfrm>
            <a:off x="2039758" y="4677226"/>
            <a:ext cx="19106" cy="35823"/>
          </a:xfrm>
          <a:custGeom>
            <a:avLst/>
            <a:gdLst>
              <a:gd name="T0" fmla="*/ 2 w 30"/>
              <a:gd name="T1" fmla="*/ 13 h 57"/>
              <a:gd name="T2" fmla="*/ 15 w 30"/>
              <a:gd name="T3" fmla="*/ 47 h 57"/>
              <a:gd name="T4" fmla="*/ 25 w 30"/>
              <a:gd name="T5" fmla="*/ 55 h 57"/>
              <a:gd name="T6" fmla="*/ 28 w 30"/>
              <a:gd name="T7" fmla="*/ 43 h 57"/>
              <a:gd name="T8" fmla="*/ 15 w 30"/>
              <a:gd name="T9" fmla="*/ 9 h 57"/>
              <a:gd name="T10" fmla="*/ 5 w 30"/>
              <a:gd name="T11" fmla="*/ 1 h 57"/>
              <a:gd name="T12" fmla="*/ 2 w 30"/>
              <a:gd name="T13" fmla="*/ 1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57">
                <a:moveTo>
                  <a:pt x="2" y="13"/>
                </a:moveTo>
                <a:cubicBezTo>
                  <a:pt x="15" y="47"/>
                  <a:pt x="15" y="47"/>
                  <a:pt x="15" y="47"/>
                </a:cubicBezTo>
                <a:cubicBezTo>
                  <a:pt x="17" y="53"/>
                  <a:pt x="21" y="57"/>
                  <a:pt x="25" y="55"/>
                </a:cubicBezTo>
                <a:cubicBezTo>
                  <a:pt x="29" y="54"/>
                  <a:pt x="30" y="49"/>
                  <a:pt x="28" y="43"/>
                </a:cubicBezTo>
                <a:cubicBezTo>
                  <a:pt x="15" y="9"/>
                  <a:pt x="15" y="9"/>
                  <a:pt x="15" y="9"/>
                </a:cubicBezTo>
                <a:cubicBezTo>
                  <a:pt x="13" y="3"/>
                  <a:pt x="9" y="0"/>
                  <a:pt x="5" y="1"/>
                </a:cubicBezTo>
                <a:cubicBezTo>
                  <a:pt x="2" y="2"/>
                  <a:pt x="0" y="7"/>
                  <a:pt x="2" y="13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íṧļí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7BA4998-C969-4B53-8484-6BA36A80E983}"/>
              </a:ext>
            </a:extLst>
          </p:cNvPr>
          <p:cNvSpPr/>
          <p:nvPr/>
        </p:nvSpPr>
        <p:spPr bwMode="auto">
          <a:xfrm>
            <a:off x="2014920" y="4439838"/>
            <a:ext cx="99349" cy="234044"/>
          </a:xfrm>
          <a:custGeom>
            <a:avLst/>
            <a:gdLst>
              <a:gd name="T0" fmla="*/ 2 w 158"/>
              <a:gd name="T1" fmla="*/ 205 h 371"/>
              <a:gd name="T2" fmla="*/ 3 w 158"/>
              <a:gd name="T3" fmla="*/ 249 h 371"/>
              <a:gd name="T4" fmla="*/ 7 w 158"/>
              <a:gd name="T5" fmla="*/ 271 h 371"/>
              <a:gd name="T6" fmla="*/ 29 w 158"/>
              <a:gd name="T7" fmla="*/ 353 h 371"/>
              <a:gd name="T8" fmla="*/ 36 w 158"/>
              <a:gd name="T9" fmla="*/ 365 h 371"/>
              <a:gd name="T10" fmla="*/ 61 w 158"/>
              <a:gd name="T11" fmla="*/ 367 h 371"/>
              <a:gd name="T12" fmla="*/ 70 w 158"/>
              <a:gd name="T13" fmla="*/ 334 h 371"/>
              <a:gd name="T14" fmla="*/ 54 w 158"/>
              <a:gd name="T15" fmla="*/ 256 h 371"/>
              <a:gd name="T16" fmla="*/ 51 w 158"/>
              <a:gd name="T17" fmla="*/ 230 h 371"/>
              <a:gd name="T18" fmla="*/ 51 w 158"/>
              <a:gd name="T19" fmla="*/ 207 h 371"/>
              <a:gd name="T20" fmla="*/ 101 w 158"/>
              <a:gd name="T21" fmla="*/ 99 h 371"/>
              <a:gd name="T22" fmla="*/ 146 w 158"/>
              <a:gd name="T23" fmla="*/ 48 h 371"/>
              <a:gd name="T24" fmla="*/ 148 w 158"/>
              <a:gd name="T25" fmla="*/ 9 h 371"/>
              <a:gd name="T26" fmla="*/ 110 w 158"/>
              <a:gd name="T27" fmla="*/ 14 h 371"/>
              <a:gd name="T28" fmla="*/ 65 w 158"/>
              <a:gd name="T29" fmla="*/ 64 h 371"/>
              <a:gd name="T30" fmla="*/ 2 w 158"/>
              <a:gd name="T31" fmla="*/ 205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8" h="371">
                <a:moveTo>
                  <a:pt x="2" y="205"/>
                </a:moveTo>
                <a:cubicBezTo>
                  <a:pt x="0" y="220"/>
                  <a:pt x="1" y="234"/>
                  <a:pt x="3" y="249"/>
                </a:cubicBezTo>
                <a:cubicBezTo>
                  <a:pt x="4" y="256"/>
                  <a:pt x="5" y="264"/>
                  <a:pt x="7" y="271"/>
                </a:cubicBezTo>
                <a:cubicBezTo>
                  <a:pt x="29" y="353"/>
                  <a:pt x="29" y="353"/>
                  <a:pt x="29" y="353"/>
                </a:cubicBezTo>
                <a:cubicBezTo>
                  <a:pt x="30" y="358"/>
                  <a:pt x="33" y="362"/>
                  <a:pt x="36" y="365"/>
                </a:cubicBezTo>
                <a:cubicBezTo>
                  <a:pt x="43" y="370"/>
                  <a:pt x="52" y="371"/>
                  <a:pt x="61" y="367"/>
                </a:cubicBezTo>
                <a:cubicBezTo>
                  <a:pt x="76" y="361"/>
                  <a:pt x="73" y="348"/>
                  <a:pt x="70" y="334"/>
                </a:cubicBezTo>
                <a:cubicBezTo>
                  <a:pt x="54" y="256"/>
                  <a:pt x="54" y="256"/>
                  <a:pt x="54" y="256"/>
                </a:cubicBezTo>
                <a:cubicBezTo>
                  <a:pt x="52" y="247"/>
                  <a:pt x="51" y="239"/>
                  <a:pt x="51" y="230"/>
                </a:cubicBezTo>
                <a:cubicBezTo>
                  <a:pt x="50" y="223"/>
                  <a:pt x="51" y="215"/>
                  <a:pt x="51" y="207"/>
                </a:cubicBezTo>
                <a:cubicBezTo>
                  <a:pt x="55" y="167"/>
                  <a:pt x="73" y="129"/>
                  <a:pt x="101" y="99"/>
                </a:cubicBezTo>
                <a:cubicBezTo>
                  <a:pt x="146" y="48"/>
                  <a:pt x="146" y="48"/>
                  <a:pt x="146" y="48"/>
                </a:cubicBezTo>
                <a:cubicBezTo>
                  <a:pt x="157" y="36"/>
                  <a:pt x="158" y="19"/>
                  <a:pt x="148" y="9"/>
                </a:cubicBezTo>
                <a:cubicBezTo>
                  <a:pt x="138" y="0"/>
                  <a:pt x="121" y="2"/>
                  <a:pt x="110" y="14"/>
                </a:cubicBezTo>
                <a:cubicBezTo>
                  <a:pt x="65" y="64"/>
                  <a:pt x="65" y="64"/>
                  <a:pt x="65" y="64"/>
                </a:cubicBezTo>
                <a:cubicBezTo>
                  <a:pt x="28" y="105"/>
                  <a:pt x="6" y="155"/>
                  <a:pt x="2" y="205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íṡḷî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8BFB754-810E-4A55-99E1-B8167D4E96F9}"/>
              </a:ext>
            </a:extLst>
          </p:cNvPr>
          <p:cNvSpPr/>
          <p:nvPr/>
        </p:nvSpPr>
        <p:spPr bwMode="auto">
          <a:xfrm>
            <a:off x="2014920" y="4563070"/>
            <a:ext cx="32480" cy="27226"/>
          </a:xfrm>
          <a:custGeom>
            <a:avLst/>
            <a:gdLst>
              <a:gd name="T0" fmla="*/ 52 w 52"/>
              <a:gd name="T1" fmla="*/ 2 h 43"/>
              <a:gd name="T2" fmla="*/ 2 w 52"/>
              <a:gd name="T3" fmla="*/ 0 h 43"/>
              <a:gd name="T4" fmla="*/ 2 w 52"/>
              <a:gd name="T5" fmla="*/ 43 h 43"/>
              <a:gd name="T6" fmla="*/ 51 w 52"/>
              <a:gd name="T7" fmla="*/ 31 h 43"/>
              <a:gd name="T8" fmla="*/ 52 w 52"/>
              <a:gd name="T9" fmla="*/ 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43">
                <a:moveTo>
                  <a:pt x="52" y="2"/>
                </a:moveTo>
                <a:cubicBezTo>
                  <a:pt x="2" y="0"/>
                  <a:pt x="2" y="0"/>
                  <a:pt x="2" y="0"/>
                </a:cubicBezTo>
                <a:cubicBezTo>
                  <a:pt x="1" y="15"/>
                  <a:pt x="0" y="29"/>
                  <a:pt x="2" y="43"/>
                </a:cubicBezTo>
                <a:cubicBezTo>
                  <a:pt x="51" y="31"/>
                  <a:pt x="51" y="31"/>
                  <a:pt x="51" y="31"/>
                </a:cubicBezTo>
                <a:lnTo>
                  <a:pt x="52" y="2"/>
                </a:ln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íṡľí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7555C83-8549-4F01-B979-7BCA45D63412}"/>
              </a:ext>
            </a:extLst>
          </p:cNvPr>
          <p:cNvSpPr/>
          <p:nvPr/>
        </p:nvSpPr>
        <p:spPr bwMode="auto">
          <a:xfrm>
            <a:off x="2012055" y="4428375"/>
            <a:ext cx="106992" cy="144725"/>
          </a:xfrm>
          <a:custGeom>
            <a:avLst/>
            <a:gdLst>
              <a:gd name="T0" fmla="*/ 126 w 169"/>
              <a:gd name="T1" fmla="*/ 16 h 229"/>
              <a:gd name="T2" fmla="*/ 113 w 169"/>
              <a:gd name="T3" fmla="*/ 26 h 229"/>
              <a:gd name="T4" fmla="*/ 113 w 169"/>
              <a:gd name="T5" fmla="*/ 26 h 229"/>
              <a:gd name="T6" fmla="*/ 94 w 169"/>
              <a:gd name="T7" fmla="*/ 44 h 229"/>
              <a:gd name="T8" fmla="*/ 88 w 169"/>
              <a:gd name="T9" fmla="*/ 51 h 229"/>
              <a:gd name="T10" fmla="*/ 20 w 169"/>
              <a:gd name="T11" fmla="*/ 144 h 229"/>
              <a:gd name="T12" fmla="*/ 2 w 169"/>
              <a:gd name="T13" fmla="*/ 209 h 229"/>
              <a:gd name="T14" fmla="*/ 0 w 169"/>
              <a:gd name="T15" fmla="*/ 229 h 229"/>
              <a:gd name="T16" fmla="*/ 6 w 169"/>
              <a:gd name="T17" fmla="*/ 228 h 229"/>
              <a:gd name="T18" fmla="*/ 63 w 169"/>
              <a:gd name="T19" fmla="*/ 227 h 229"/>
              <a:gd name="T20" fmla="*/ 71 w 169"/>
              <a:gd name="T21" fmla="*/ 179 h 229"/>
              <a:gd name="T22" fmla="*/ 100 w 169"/>
              <a:gd name="T23" fmla="*/ 132 h 229"/>
              <a:gd name="T24" fmla="*/ 132 w 169"/>
              <a:gd name="T25" fmla="*/ 98 h 229"/>
              <a:gd name="T26" fmla="*/ 150 w 169"/>
              <a:gd name="T27" fmla="*/ 76 h 229"/>
              <a:gd name="T28" fmla="*/ 166 w 169"/>
              <a:gd name="T29" fmla="*/ 45 h 229"/>
              <a:gd name="T30" fmla="*/ 126 w 169"/>
              <a:gd name="T31" fmla="*/ 1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9" h="229">
                <a:moveTo>
                  <a:pt x="126" y="16"/>
                </a:moveTo>
                <a:cubicBezTo>
                  <a:pt x="123" y="18"/>
                  <a:pt x="118" y="21"/>
                  <a:pt x="113" y="26"/>
                </a:cubicBezTo>
                <a:cubicBezTo>
                  <a:pt x="113" y="26"/>
                  <a:pt x="113" y="26"/>
                  <a:pt x="113" y="26"/>
                </a:cubicBezTo>
                <a:cubicBezTo>
                  <a:pt x="107" y="31"/>
                  <a:pt x="101" y="38"/>
                  <a:pt x="94" y="44"/>
                </a:cubicBezTo>
                <a:cubicBezTo>
                  <a:pt x="92" y="47"/>
                  <a:pt x="90" y="49"/>
                  <a:pt x="88" y="51"/>
                </a:cubicBezTo>
                <a:cubicBezTo>
                  <a:pt x="60" y="82"/>
                  <a:pt x="30" y="124"/>
                  <a:pt x="20" y="144"/>
                </a:cubicBezTo>
                <a:cubicBezTo>
                  <a:pt x="11" y="162"/>
                  <a:pt x="5" y="190"/>
                  <a:pt x="2" y="209"/>
                </a:cubicBezTo>
                <a:cubicBezTo>
                  <a:pt x="0" y="221"/>
                  <a:pt x="0" y="229"/>
                  <a:pt x="0" y="229"/>
                </a:cubicBezTo>
                <a:cubicBezTo>
                  <a:pt x="6" y="228"/>
                  <a:pt x="6" y="228"/>
                  <a:pt x="6" y="228"/>
                </a:cubicBezTo>
                <a:cubicBezTo>
                  <a:pt x="63" y="227"/>
                  <a:pt x="63" y="227"/>
                  <a:pt x="63" y="227"/>
                </a:cubicBezTo>
                <a:cubicBezTo>
                  <a:pt x="63" y="227"/>
                  <a:pt x="62" y="200"/>
                  <a:pt x="71" y="179"/>
                </a:cubicBezTo>
                <a:cubicBezTo>
                  <a:pt x="72" y="177"/>
                  <a:pt x="71" y="164"/>
                  <a:pt x="100" y="132"/>
                </a:cubicBezTo>
                <a:cubicBezTo>
                  <a:pt x="111" y="120"/>
                  <a:pt x="122" y="109"/>
                  <a:pt x="132" y="98"/>
                </a:cubicBezTo>
                <a:cubicBezTo>
                  <a:pt x="138" y="90"/>
                  <a:pt x="145" y="83"/>
                  <a:pt x="150" y="76"/>
                </a:cubicBezTo>
                <a:cubicBezTo>
                  <a:pt x="158" y="64"/>
                  <a:pt x="164" y="54"/>
                  <a:pt x="166" y="45"/>
                </a:cubicBezTo>
                <a:cubicBezTo>
                  <a:pt x="169" y="23"/>
                  <a:pt x="154" y="0"/>
                  <a:pt x="126" y="16"/>
                </a:cubicBezTo>
                <a:close/>
              </a:path>
            </a:pathLst>
          </a:custGeom>
          <a:solidFill>
            <a:srgbClr val="D9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isľi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158222F-272E-424D-8AEF-766D8F071841}"/>
              </a:ext>
            </a:extLst>
          </p:cNvPr>
          <p:cNvSpPr/>
          <p:nvPr/>
        </p:nvSpPr>
        <p:spPr bwMode="auto">
          <a:xfrm>
            <a:off x="2011577" y="4560204"/>
            <a:ext cx="41077" cy="19106"/>
          </a:xfrm>
          <a:custGeom>
            <a:avLst/>
            <a:gdLst>
              <a:gd name="T0" fmla="*/ 86 w 86"/>
              <a:gd name="T1" fmla="*/ 0 h 40"/>
              <a:gd name="T2" fmla="*/ 47 w 86"/>
              <a:gd name="T3" fmla="*/ 2 h 40"/>
              <a:gd name="T4" fmla="*/ 34 w 86"/>
              <a:gd name="T5" fmla="*/ 26 h 40"/>
              <a:gd name="T6" fmla="*/ 24 w 86"/>
              <a:gd name="T7" fmla="*/ 0 h 40"/>
              <a:gd name="T8" fmla="*/ 1 w 86"/>
              <a:gd name="T9" fmla="*/ 0 h 40"/>
              <a:gd name="T10" fmla="*/ 0 w 86"/>
              <a:gd name="T11" fmla="*/ 40 h 40"/>
              <a:gd name="T12" fmla="*/ 86 w 86"/>
              <a:gd name="T13" fmla="*/ 36 h 40"/>
              <a:gd name="T14" fmla="*/ 86 w 86"/>
              <a:gd name="T15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" h="40">
                <a:moveTo>
                  <a:pt x="86" y="0"/>
                </a:moveTo>
                <a:lnTo>
                  <a:pt x="47" y="2"/>
                </a:lnTo>
                <a:lnTo>
                  <a:pt x="34" y="26"/>
                </a:lnTo>
                <a:lnTo>
                  <a:pt x="24" y="0"/>
                </a:lnTo>
                <a:lnTo>
                  <a:pt x="1" y="0"/>
                </a:lnTo>
                <a:lnTo>
                  <a:pt x="0" y="40"/>
                </a:lnTo>
                <a:lnTo>
                  <a:pt x="86" y="36"/>
                </a:lnTo>
                <a:lnTo>
                  <a:pt x="8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ïŝľï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F86DF60-0AE3-481C-AC3F-0516D68747B7}"/>
              </a:ext>
            </a:extLst>
          </p:cNvPr>
          <p:cNvSpPr/>
          <p:nvPr/>
        </p:nvSpPr>
        <p:spPr bwMode="auto">
          <a:xfrm>
            <a:off x="1870673" y="4998201"/>
            <a:ext cx="39167" cy="53973"/>
          </a:xfrm>
          <a:custGeom>
            <a:avLst/>
            <a:gdLst>
              <a:gd name="T0" fmla="*/ 0 w 62"/>
              <a:gd name="T1" fmla="*/ 24 h 86"/>
              <a:gd name="T2" fmla="*/ 3 w 62"/>
              <a:gd name="T3" fmla="*/ 83 h 86"/>
              <a:gd name="T4" fmla="*/ 62 w 62"/>
              <a:gd name="T5" fmla="*/ 86 h 86"/>
              <a:gd name="T6" fmla="*/ 42 w 62"/>
              <a:gd name="T7" fmla="*/ 0 h 86"/>
              <a:gd name="T8" fmla="*/ 0 w 62"/>
              <a:gd name="T9" fmla="*/ 2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86">
                <a:moveTo>
                  <a:pt x="0" y="24"/>
                </a:moveTo>
                <a:cubicBezTo>
                  <a:pt x="1" y="28"/>
                  <a:pt x="3" y="83"/>
                  <a:pt x="3" y="83"/>
                </a:cubicBezTo>
                <a:cubicBezTo>
                  <a:pt x="62" y="86"/>
                  <a:pt x="62" y="86"/>
                  <a:pt x="62" y="86"/>
                </a:cubicBezTo>
                <a:cubicBezTo>
                  <a:pt x="42" y="0"/>
                  <a:pt x="42" y="0"/>
                  <a:pt x="42" y="0"/>
                </a:cubicBezTo>
                <a:lnTo>
                  <a:pt x="0" y="24"/>
                </a:lnTo>
                <a:close/>
              </a:path>
            </a:pathLst>
          </a:custGeom>
          <a:solidFill>
            <a:srgbClr val="6572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íṧḷï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31629E1-92C9-4EC5-8807-72BA5E3D2205}"/>
              </a:ext>
            </a:extLst>
          </p:cNvPr>
          <p:cNvSpPr/>
          <p:nvPr/>
        </p:nvSpPr>
        <p:spPr bwMode="auto">
          <a:xfrm>
            <a:off x="1867807" y="5035935"/>
            <a:ext cx="95051" cy="35823"/>
          </a:xfrm>
          <a:custGeom>
            <a:avLst/>
            <a:gdLst>
              <a:gd name="T0" fmla="*/ 5 w 151"/>
              <a:gd name="T1" fmla="*/ 57 h 57"/>
              <a:gd name="T2" fmla="*/ 137 w 151"/>
              <a:gd name="T3" fmla="*/ 46 h 57"/>
              <a:gd name="T4" fmla="*/ 150 w 151"/>
              <a:gd name="T5" fmla="*/ 30 h 57"/>
              <a:gd name="T6" fmla="*/ 139 w 151"/>
              <a:gd name="T7" fmla="*/ 17 h 57"/>
              <a:gd name="T8" fmla="*/ 72 w 151"/>
              <a:gd name="T9" fmla="*/ 0 h 57"/>
              <a:gd name="T10" fmla="*/ 0 w 151"/>
              <a:gd name="T11" fmla="*/ 8 h 57"/>
              <a:gd name="T12" fmla="*/ 5 w 151"/>
              <a:gd name="T13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1" h="57">
                <a:moveTo>
                  <a:pt x="5" y="57"/>
                </a:moveTo>
                <a:cubicBezTo>
                  <a:pt x="137" y="46"/>
                  <a:pt x="137" y="46"/>
                  <a:pt x="137" y="46"/>
                </a:cubicBezTo>
                <a:cubicBezTo>
                  <a:pt x="145" y="45"/>
                  <a:pt x="151" y="38"/>
                  <a:pt x="150" y="30"/>
                </a:cubicBezTo>
                <a:cubicBezTo>
                  <a:pt x="149" y="24"/>
                  <a:pt x="145" y="19"/>
                  <a:pt x="139" y="17"/>
                </a:cubicBezTo>
                <a:cubicBezTo>
                  <a:pt x="72" y="0"/>
                  <a:pt x="72" y="0"/>
                  <a:pt x="72" y="0"/>
                </a:cubicBezTo>
                <a:cubicBezTo>
                  <a:pt x="0" y="8"/>
                  <a:pt x="0" y="8"/>
                  <a:pt x="0" y="8"/>
                </a:cubicBezTo>
                <a:lnTo>
                  <a:pt x="5" y="57"/>
                </a:lnTo>
                <a:close/>
              </a:path>
            </a:pathLst>
          </a:custGeom>
          <a:solidFill>
            <a:srgbClr val="7571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ïşḻí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8385541-0093-4DAF-B4AF-20D4C223151A}"/>
              </a:ext>
            </a:extLst>
          </p:cNvPr>
          <p:cNvSpPr/>
          <p:nvPr/>
        </p:nvSpPr>
        <p:spPr bwMode="auto">
          <a:xfrm>
            <a:off x="1870673" y="5060772"/>
            <a:ext cx="91230" cy="14329"/>
          </a:xfrm>
          <a:custGeom>
            <a:avLst/>
            <a:gdLst>
              <a:gd name="T0" fmla="*/ 135 w 144"/>
              <a:gd name="T1" fmla="*/ 10 h 23"/>
              <a:gd name="T2" fmla="*/ 1 w 144"/>
              <a:gd name="T3" fmla="*/ 23 h 23"/>
              <a:gd name="T4" fmla="*/ 0 w 144"/>
              <a:gd name="T5" fmla="*/ 13 h 23"/>
              <a:gd name="T6" fmla="*/ 144 w 144"/>
              <a:gd name="T7" fmla="*/ 0 h 23"/>
              <a:gd name="T8" fmla="*/ 135 w 144"/>
              <a:gd name="T9" fmla="*/ 1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" h="23">
                <a:moveTo>
                  <a:pt x="135" y="10"/>
                </a:moveTo>
                <a:cubicBezTo>
                  <a:pt x="1" y="23"/>
                  <a:pt x="1" y="23"/>
                  <a:pt x="1" y="23"/>
                </a:cubicBezTo>
                <a:cubicBezTo>
                  <a:pt x="0" y="13"/>
                  <a:pt x="0" y="13"/>
                  <a:pt x="0" y="13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5"/>
                  <a:pt x="140" y="10"/>
                  <a:pt x="135" y="10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ïşlï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653DA39-D0E9-478C-8E6F-B308E9744D18}"/>
              </a:ext>
            </a:extLst>
          </p:cNvPr>
          <p:cNvSpPr/>
          <p:nvPr/>
        </p:nvSpPr>
        <p:spPr bwMode="auto">
          <a:xfrm>
            <a:off x="1911750" y="5035935"/>
            <a:ext cx="11463" cy="13852"/>
          </a:xfrm>
          <a:custGeom>
            <a:avLst/>
            <a:gdLst>
              <a:gd name="T0" fmla="*/ 3 w 18"/>
              <a:gd name="T1" fmla="*/ 21 h 22"/>
              <a:gd name="T2" fmla="*/ 17 w 18"/>
              <a:gd name="T3" fmla="*/ 3 h 22"/>
              <a:gd name="T4" fmla="*/ 17 w 18"/>
              <a:gd name="T5" fmla="*/ 0 h 22"/>
              <a:gd name="T6" fmla="*/ 15 w 18"/>
              <a:gd name="T7" fmla="*/ 1 h 22"/>
              <a:gd name="T8" fmla="*/ 1 w 18"/>
              <a:gd name="T9" fmla="*/ 19 h 22"/>
              <a:gd name="T10" fmla="*/ 1 w 18"/>
              <a:gd name="T11" fmla="*/ 21 h 22"/>
              <a:gd name="T12" fmla="*/ 3 w 18"/>
              <a:gd name="T13" fmla="*/ 2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22">
                <a:moveTo>
                  <a:pt x="3" y="21"/>
                </a:moveTo>
                <a:cubicBezTo>
                  <a:pt x="17" y="3"/>
                  <a:pt x="17" y="3"/>
                  <a:pt x="17" y="3"/>
                </a:cubicBezTo>
                <a:cubicBezTo>
                  <a:pt x="18" y="2"/>
                  <a:pt x="18" y="1"/>
                  <a:pt x="17" y="0"/>
                </a:cubicBezTo>
                <a:cubicBezTo>
                  <a:pt x="16" y="0"/>
                  <a:pt x="15" y="0"/>
                  <a:pt x="15" y="1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20"/>
                  <a:pt x="1" y="21"/>
                </a:cubicBezTo>
                <a:cubicBezTo>
                  <a:pt x="2" y="22"/>
                  <a:pt x="3" y="21"/>
                  <a:pt x="3" y="21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iṣḻï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BB1CCBA-3A51-4DF0-98A5-ECB8FA0EE320}"/>
              </a:ext>
            </a:extLst>
          </p:cNvPr>
          <p:cNvSpPr/>
          <p:nvPr/>
        </p:nvSpPr>
        <p:spPr bwMode="auto">
          <a:xfrm>
            <a:off x="1919392" y="5038323"/>
            <a:ext cx="11463" cy="13374"/>
          </a:xfrm>
          <a:custGeom>
            <a:avLst/>
            <a:gdLst>
              <a:gd name="T0" fmla="*/ 3 w 18"/>
              <a:gd name="T1" fmla="*/ 20 h 21"/>
              <a:gd name="T2" fmla="*/ 17 w 18"/>
              <a:gd name="T3" fmla="*/ 2 h 21"/>
              <a:gd name="T4" fmla="*/ 17 w 18"/>
              <a:gd name="T5" fmla="*/ 0 h 21"/>
              <a:gd name="T6" fmla="*/ 15 w 18"/>
              <a:gd name="T7" fmla="*/ 0 h 21"/>
              <a:gd name="T8" fmla="*/ 1 w 18"/>
              <a:gd name="T9" fmla="*/ 18 h 21"/>
              <a:gd name="T10" fmla="*/ 1 w 18"/>
              <a:gd name="T11" fmla="*/ 21 h 21"/>
              <a:gd name="T12" fmla="*/ 3 w 18"/>
              <a:gd name="T13" fmla="*/ 2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21">
                <a:moveTo>
                  <a:pt x="3" y="20"/>
                </a:moveTo>
                <a:cubicBezTo>
                  <a:pt x="17" y="2"/>
                  <a:pt x="17" y="2"/>
                  <a:pt x="17" y="2"/>
                </a:cubicBezTo>
                <a:cubicBezTo>
                  <a:pt x="18" y="2"/>
                  <a:pt x="17" y="1"/>
                  <a:pt x="17" y="0"/>
                </a:cubicBezTo>
                <a:cubicBezTo>
                  <a:pt x="16" y="0"/>
                  <a:pt x="15" y="0"/>
                  <a:pt x="15" y="0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19"/>
                  <a:pt x="0" y="20"/>
                  <a:pt x="1" y="21"/>
                </a:cubicBezTo>
                <a:cubicBezTo>
                  <a:pt x="2" y="21"/>
                  <a:pt x="3" y="21"/>
                  <a:pt x="3" y="20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ís1ï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B1EF5F2-2BC9-4AEC-AB16-140A0B994088}"/>
              </a:ext>
            </a:extLst>
          </p:cNvPr>
          <p:cNvSpPr/>
          <p:nvPr/>
        </p:nvSpPr>
        <p:spPr bwMode="auto">
          <a:xfrm>
            <a:off x="1926557" y="5040233"/>
            <a:ext cx="12419" cy="15285"/>
          </a:xfrm>
          <a:custGeom>
            <a:avLst/>
            <a:gdLst>
              <a:gd name="T0" fmla="*/ 4 w 20"/>
              <a:gd name="T1" fmla="*/ 23 h 24"/>
              <a:gd name="T2" fmla="*/ 19 w 20"/>
              <a:gd name="T3" fmla="*/ 2 h 24"/>
              <a:gd name="T4" fmla="*/ 19 w 20"/>
              <a:gd name="T5" fmla="*/ 0 h 24"/>
              <a:gd name="T6" fmla="*/ 17 w 20"/>
              <a:gd name="T7" fmla="*/ 0 h 24"/>
              <a:gd name="T8" fmla="*/ 1 w 20"/>
              <a:gd name="T9" fmla="*/ 21 h 24"/>
              <a:gd name="T10" fmla="*/ 1 w 20"/>
              <a:gd name="T11" fmla="*/ 23 h 24"/>
              <a:gd name="T12" fmla="*/ 4 w 20"/>
              <a:gd name="T13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24">
                <a:moveTo>
                  <a:pt x="4" y="23"/>
                </a:moveTo>
                <a:cubicBezTo>
                  <a:pt x="19" y="2"/>
                  <a:pt x="19" y="2"/>
                  <a:pt x="19" y="2"/>
                </a:cubicBezTo>
                <a:cubicBezTo>
                  <a:pt x="20" y="2"/>
                  <a:pt x="20" y="1"/>
                  <a:pt x="19" y="0"/>
                </a:cubicBezTo>
                <a:cubicBezTo>
                  <a:pt x="18" y="0"/>
                  <a:pt x="17" y="0"/>
                  <a:pt x="17" y="0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2"/>
                  <a:pt x="1" y="23"/>
                  <a:pt x="1" y="23"/>
                </a:cubicBezTo>
                <a:cubicBezTo>
                  <a:pt x="2" y="24"/>
                  <a:pt x="3" y="24"/>
                  <a:pt x="4" y="23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íṩlí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BEC9026-5470-4451-A09E-525290EEC5F4}"/>
              </a:ext>
            </a:extLst>
          </p:cNvPr>
          <p:cNvSpPr/>
          <p:nvPr/>
        </p:nvSpPr>
        <p:spPr bwMode="auto">
          <a:xfrm>
            <a:off x="1756994" y="4677704"/>
            <a:ext cx="162876" cy="352499"/>
          </a:xfrm>
          <a:custGeom>
            <a:avLst/>
            <a:gdLst>
              <a:gd name="T0" fmla="*/ 0 w 258"/>
              <a:gd name="T1" fmla="*/ 24 h 558"/>
              <a:gd name="T2" fmla="*/ 124 w 258"/>
              <a:gd name="T3" fmla="*/ 249 h 558"/>
              <a:gd name="T4" fmla="*/ 172 w 258"/>
              <a:gd name="T5" fmla="*/ 558 h 558"/>
              <a:gd name="T6" fmla="*/ 258 w 258"/>
              <a:gd name="T7" fmla="*/ 558 h 558"/>
              <a:gd name="T8" fmla="*/ 228 w 258"/>
              <a:gd name="T9" fmla="*/ 269 h 558"/>
              <a:gd name="T10" fmla="*/ 114 w 258"/>
              <a:gd name="T11" fmla="*/ 8 h 558"/>
              <a:gd name="T12" fmla="*/ 0 w 258"/>
              <a:gd name="T13" fmla="*/ 24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558">
                <a:moveTo>
                  <a:pt x="0" y="24"/>
                </a:moveTo>
                <a:cubicBezTo>
                  <a:pt x="2" y="30"/>
                  <a:pt x="93" y="170"/>
                  <a:pt x="124" y="249"/>
                </a:cubicBezTo>
                <a:cubicBezTo>
                  <a:pt x="155" y="328"/>
                  <a:pt x="172" y="558"/>
                  <a:pt x="172" y="558"/>
                </a:cubicBezTo>
                <a:cubicBezTo>
                  <a:pt x="258" y="558"/>
                  <a:pt x="258" y="558"/>
                  <a:pt x="258" y="558"/>
                </a:cubicBezTo>
                <a:cubicBezTo>
                  <a:pt x="258" y="558"/>
                  <a:pt x="249" y="339"/>
                  <a:pt x="228" y="269"/>
                </a:cubicBezTo>
                <a:cubicBezTo>
                  <a:pt x="207" y="200"/>
                  <a:pt x="114" y="8"/>
                  <a:pt x="114" y="8"/>
                </a:cubicBezTo>
                <a:cubicBezTo>
                  <a:pt x="110" y="0"/>
                  <a:pt x="0" y="24"/>
                  <a:pt x="0" y="24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îṥḷi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BA17612-B176-4079-A28C-1A8402B92C1E}"/>
              </a:ext>
            </a:extLst>
          </p:cNvPr>
          <p:cNvSpPr/>
          <p:nvPr/>
        </p:nvSpPr>
        <p:spPr bwMode="auto">
          <a:xfrm>
            <a:off x="1539667" y="4902195"/>
            <a:ext cx="64004" cy="51585"/>
          </a:xfrm>
          <a:custGeom>
            <a:avLst/>
            <a:gdLst>
              <a:gd name="T0" fmla="*/ 66 w 102"/>
              <a:gd name="T1" fmla="*/ 0 h 82"/>
              <a:gd name="T2" fmla="*/ 0 w 102"/>
              <a:gd name="T3" fmla="*/ 36 h 82"/>
              <a:gd name="T4" fmla="*/ 26 w 102"/>
              <a:gd name="T5" fmla="*/ 82 h 82"/>
              <a:gd name="T6" fmla="*/ 102 w 102"/>
              <a:gd name="T7" fmla="*/ 35 h 82"/>
              <a:gd name="T8" fmla="*/ 66 w 102"/>
              <a:gd name="T9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82">
                <a:moveTo>
                  <a:pt x="66" y="0"/>
                </a:moveTo>
                <a:cubicBezTo>
                  <a:pt x="62" y="2"/>
                  <a:pt x="0" y="36"/>
                  <a:pt x="0" y="36"/>
                </a:cubicBezTo>
                <a:cubicBezTo>
                  <a:pt x="26" y="82"/>
                  <a:pt x="26" y="82"/>
                  <a:pt x="26" y="82"/>
                </a:cubicBezTo>
                <a:cubicBezTo>
                  <a:pt x="102" y="35"/>
                  <a:pt x="102" y="35"/>
                  <a:pt x="102" y="35"/>
                </a:cubicBezTo>
                <a:lnTo>
                  <a:pt x="66" y="0"/>
                </a:lnTo>
                <a:close/>
              </a:path>
            </a:pathLst>
          </a:custGeom>
          <a:solidFill>
            <a:srgbClr val="6572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íşḻi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A904B86-8F3C-4F93-988C-489E12AB1F89}"/>
              </a:ext>
            </a:extLst>
          </p:cNvPr>
          <p:cNvSpPr/>
          <p:nvPr/>
        </p:nvSpPr>
        <p:spPr bwMode="auto">
          <a:xfrm>
            <a:off x="1515308" y="4917002"/>
            <a:ext cx="51108" cy="99827"/>
          </a:xfrm>
          <a:custGeom>
            <a:avLst/>
            <a:gdLst>
              <a:gd name="T0" fmla="*/ 0 w 81"/>
              <a:gd name="T1" fmla="*/ 19 h 158"/>
              <a:gd name="T2" fmla="*/ 52 w 81"/>
              <a:gd name="T3" fmla="*/ 147 h 158"/>
              <a:gd name="T4" fmla="*/ 71 w 81"/>
              <a:gd name="T5" fmla="*/ 155 h 158"/>
              <a:gd name="T6" fmla="*/ 81 w 81"/>
              <a:gd name="T7" fmla="*/ 141 h 158"/>
              <a:gd name="T8" fmla="*/ 77 w 81"/>
              <a:gd name="T9" fmla="*/ 68 h 158"/>
              <a:gd name="T10" fmla="*/ 47 w 81"/>
              <a:gd name="T11" fmla="*/ 0 h 158"/>
              <a:gd name="T12" fmla="*/ 0 w 81"/>
              <a:gd name="T13" fmla="*/ 1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158">
                <a:moveTo>
                  <a:pt x="0" y="19"/>
                </a:moveTo>
                <a:cubicBezTo>
                  <a:pt x="52" y="147"/>
                  <a:pt x="52" y="147"/>
                  <a:pt x="52" y="147"/>
                </a:cubicBezTo>
                <a:cubicBezTo>
                  <a:pt x="55" y="155"/>
                  <a:pt x="64" y="158"/>
                  <a:pt x="71" y="155"/>
                </a:cubicBezTo>
                <a:cubicBezTo>
                  <a:pt x="77" y="153"/>
                  <a:pt x="81" y="147"/>
                  <a:pt x="81" y="141"/>
                </a:cubicBezTo>
                <a:cubicBezTo>
                  <a:pt x="77" y="68"/>
                  <a:pt x="77" y="68"/>
                  <a:pt x="77" y="68"/>
                </a:cubicBezTo>
                <a:cubicBezTo>
                  <a:pt x="47" y="0"/>
                  <a:pt x="47" y="0"/>
                  <a:pt x="47" y="0"/>
                </a:cubicBezTo>
                <a:lnTo>
                  <a:pt x="0" y="19"/>
                </a:lnTo>
                <a:close/>
              </a:path>
            </a:pathLst>
          </a:custGeom>
          <a:solidFill>
            <a:srgbClr val="7571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îSľí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D69A23A-693A-44FE-80AC-5BF4B6BC3B4D}"/>
              </a:ext>
            </a:extLst>
          </p:cNvPr>
          <p:cNvSpPr/>
          <p:nvPr/>
        </p:nvSpPr>
        <p:spPr bwMode="auto">
          <a:xfrm>
            <a:off x="1512919" y="4928465"/>
            <a:ext cx="42510" cy="89319"/>
          </a:xfrm>
          <a:custGeom>
            <a:avLst/>
            <a:gdLst>
              <a:gd name="T0" fmla="*/ 54 w 67"/>
              <a:gd name="T1" fmla="*/ 133 h 141"/>
              <a:gd name="T2" fmla="*/ 0 w 67"/>
              <a:gd name="T3" fmla="*/ 4 h 141"/>
              <a:gd name="T4" fmla="*/ 9 w 67"/>
              <a:gd name="T5" fmla="*/ 0 h 141"/>
              <a:gd name="T6" fmla="*/ 67 w 67"/>
              <a:gd name="T7" fmla="*/ 139 h 141"/>
              <a:gd name="T8" fmla="*/ 54 w 67"/>
              <a:gd name="T9" fmla="*/ 13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141">
                <a:moveTo>
                  <a:pt x="54" y="133"/>
                </a:moveTo>
                <a:cubicBezTo>
                  <a:pt x="0" y="4"/>
                  <a:pt x="0" y="4"/>
                  <a:pt x="0" y="4"/>
                </a:cubicBezTo>
                <a:cubicBezTo>
                  <a:pt x="9" y="0"/>
                  <a:pt x="9" y="0"/>
                  <a:pt x="9" y="0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62" y="141"/>
                  <a:pt x="56" y="138"/>
                  <a:pt x="54" y="133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îŝľî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EB0475F-61A0-4E11-ADE0-6F02085995DF}"/>
              </a:ext>
            </a:extLst>
          </p:cNvPr>
          <p:cNvSpPr/>
          <p:nvPr/>
        </p:nvSpPr>
        <p:spPr bwMode="auto">
          <a:xfrm>
            <a:off x="1550653" y="4963333"/>
            <a:ext cx="16717" cy="7642"/>
          </a:xfrm>
          <a:custGeom>
            <a:avLst/>
            <a:gdLst>
              <a:gd name="T0" fmla="*/ 1 w 26"/>
              <a:gd name="T1" fmla="*/ 3 h 12"/>
              <a:gd name="T2" fmla="*/ 24 w 26"/>
              <a:gd name="T3" fmla="*/ 12 h 12"/>
              <a:gd name="T4" fmla="*/ 26 w 26"/>
              <a:gd name="T5" fmla="*/ 11 h 12"/>
              <a:gd name="T6" fmla="*/ 25 w 26"/>
              <a:gd name="T7" fmla="*/ 8 h 12"/>
              <a:gd name="T8" fmla="*/ 2 w 26"/>
              <a:gd name="T9" fmla="*/ 0 h 12"/>
              <a:gd name="T10" fmla="*/ 0 w 26"/>
              <a:gd name="T11" fmla="*/ 1 h 12"/>
              <a:gd name="T12" fmla="*/ 1 w 26"/>
              <a:gd name="T13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12">
                <a:moveTo>
                  <a:pt x="1" y="3"/>
                </a:move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5" y="11"/>
                  <a:pt x="26" y="11"/>
                </a:cubicBezTo>
                <a:cubicBezTo>
                  <a:pt x="26" y="10"/>
                  <a:pt x="26" y="9"/>
                  <a:pt x="25" y="8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isļi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B1FEA7D-4E3A-4EBD-9BB7-4919D4DC6AA7}"/>
              </a:ext>
            </a:extLst>
          </p:cNvPr>
          <p:cNvSpPr/>
          <p:nvPr/>
        </p:nvSpPr>
        <p:spPr bwMode="auto">
          <a:xfrm>
            <a:off x="1550653" y="4971453"/>
            <a:ext cx="16717" cy="7642"/>
          </a:xfrm>
          <a:custGeom>
            <a:avLst/>
            <a:gdLst>
              <a:gd name="T0" fmla="*/ 1 w 26"/>
              <a:gd name="T1" fmla="*/ 3 h 12"/>
              <a:gd name="T2" fmla="*/ 23 w 26"/>
              <a:gd name="T3" fmla="*/ 11 h 12"/>
              <a:gd name="T4" fmla="*/ 26 w 26"/>
              <a:gd name="T5" fmla="*/ 10 h 12"/>
              <a:gd name="T6" fmla="*/ 25 w 26"/>
              <a:gd name="T7" fmla="*/ 8 h 12"/>
              <a:gd name="T8" fmla="*/ 2 w 26"/>
              <a:gd name="T9" fmla="*/ 0 h 12"/>
              <a:gd name="T10" fmla="*/ 0 w 26"/>
              <a:gd name="T11" fmla="*/ 1 h 12"/>
              <a:gd name="T12" fmla="*/ 1 w 26"/>
              <a:gd name="T13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12">
                <a:moveTo>
                  <a:pt x="1" y="3"/>
                </a:moveTo>
                <a:cubicBezTo>
                  <a:pt x="23" y="11"/>
                  <a:pt x="23" y="11"/>
                  <a:pt x="23" y="11"/>
                </a:cubicBezTo>
                <a:cubicBezTo>
                  <a:pt x="24" y="12"/>
                  <a:pt x="25" y="11"/>
                  <a:pt x="26" y="10"/>
                </a:cubicBezTo>
                <a:cubicBezTo>
                  <a:pt x="26" y="10"/>
                  <a:pt x="25" y="9"/>
                  <a:pt x="25" y="8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ïṥḻí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DE295AE-EB31-41A6-9B30-8931376A5E5B}"/>
              </a:ext>
            </a:extLst>
          </p:cNvPr>
          <p:cNvSpPr/>
          <p:nvPr/>
        </p:nvSpPr>
        <p:spPr bwMode="auto">
          <a:xfrm>
            <a:off x="1549698" y="4979573"/>
            <a:ext cx="18150" cy="8120"/>
          </a:xfrm>
          <a:custGeom>
            <a:avLst/>
            <a:gdLst>
              <a:gd name="T0" fmla="*/ 1 w 29"/>
              <a:gd name="T1" fmla="*/ 3 h 13"/>
              <a:gd name="T2" fmla="*/ 27 w 29"/>
              <a:gd name="T3" fmla="*/ 13 h 13"/>
              <a:gd name="T4" fmla="*/ 29 w 29"/>
              <a:gd name="T5" fmla="*/ 12 h 13"/>
              <a:gd name="T6" fmla="*/ 28 w 29"/>
              <a:gd name="T7" fmla="*/ 9 h 13"/>
              <a:gd name="T8" fmla="*/ 3 w 29"/>
              <a:gd name="T9" fmla="*/ 0 h 13"/>
              <a:gd name="T10" fmla="*/ 0 w 29"/>
              <a:gd name="T11" fmla="*/ 1 h 13"/>
              <a:gd name="T12" fmla="*/ 1 w 29"/>
              <a:gd name="T13" fmla="*/ 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13">
                <a:moveTo>
                  <a:pt x="1" y="3"/>
                </a:move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8" y="12"/>
                  <a:pt x="29" y="12"/>
                </a:cubicBezTo>
                <a:cubicBezTo>
                  <a:pt x="29" y="11"/>
                  <a:pt x="29" y="10"/>
                  <a:pt x="28" y="9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1"/>
                </a:cubicBezTo>
                <a:cubicBezTo>
                  <a:pt x="0" y="2"/>
                  <a:pt x="1" y="3"/>
                  <a:pt x="1" y="3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íṧ1î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8BC13A5-428B-45C0-A535-7EAEEFA0F49C}"/>
              </a:ext>
            </a:extLst>
          </p:cNvPr>
          <p:cNvSpPr/>
          <p:nvPr/>
        </p:nvSpPr>
        <p:spPr bwMode="auto">
          <a:xfrm>
            <a:off x="1544921" y="4705407"/>
            <a:ext cx="223059" cy="249806"/>
          </a:xfrm>
          <a:custGeom>
            <a:avLst/>
            <a:gdLst>
              <a:gd name="T0" fmla="*/ 0 w 353"/>
              <a:gd name="T1" fmla="*/ 317 h 395"/>
              <a:gd name="T2" fmla="*/ 250 w 353"/>
              <a:gd name="T3" fmla="*/ 171 h 395"/>
              <a:gd name="T4" fmla="*/ 252 w 353"/>
              <a:gd name="T5" fmla="*/ 9 h 395"/>
              <a:gd name="T6" fmla="*/ 340 w 353"/>
              <a:gd name="T7" fmla="*/ 0 h 395"/>
              <a:gd name="T8" fmla="*/ 326 w 353"/>
              <a:gd name="T9" fmla="*/ 215 h 395"/>
              <a:gd name="T10" fmla="*/ 164 w 353"/>
              <a:gd name="T11" fmla="*/ 328 h 395"/>
              <a:gd name="T12" fmla="*/ 39 w 353"/>
              <a:gd name="T13" fmla="*/ 395 h 395"/>
              <a:gd name="T14" fmla="*/ 0 w 353"/>
              <a:gd name="T15" fmla="*/ 317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3" h="395">
                <a:moveTo>
                  <a:pt x="0" y="317"/>
                </a:moveTo>
                <a:cubicBezTo>
                  <a:pt x="121" y="257"/>
                  <a:pt x="233" y="193"/>
                  <a:pt x="250" y="171"/>
                </a:cubicBezTo>
                <a:cubicBezTo>
                  <a:pt x="258" y="154"/>
                  <a:pt x="259" y="78"/>
                  <a:pt x="252" y="9"/>
                </a:cubicBezTo>
                <a:cubicBezTo>
                  <a:pt x="340" y="0"/>
                  <a:pt x="340" y="0"/>
                  <a:pt x="340" y="0"/>
                </a:cubicBezTo>
                <a:cubicBezTo>
                  <a:pt x="344" y="49"/>
                  <a:pt x="353" y="167"/>
                  <a:pt x="326" y="215"/>
                </a:cubicBezTo>
                <a:cubicBezTo>
                  <a:pt x="314" y="235"/>
                  <a:pt x="286" y="264"/>
                  <a:pt x="164" y="328"/>
                </a:cubicBezTo>
                <a:cubicBezTo>
                  <a:pt x="101" y="361"/>
                  <a:pt x="39" y="395"/>
                  <a:pt x="39" y="395"/>
                </a:cubicBezTo>
                <a:lnTo>
                  <a:pt x="0" y="317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iśḷí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4CC551B-64F0-4BAE-9163-74237EBE9568}"/>
              </a:ext>
            </a:extLst>
          </p:cNvPr>
          <p:cNvSpPr/>
          <p:nvPr/>
        </p:nvSpPr>
        <p:spPr bwMode="auto">
          <a:xfrm>
            <a:off x="1687736" y="4663852"/>
            <a:ext cx="145681" cy="72124"/>
          </a:xfrm>
          <a:custGeom>
            <a:avLst/>
            <a:gdLst>
              <a:gd name="T0" fmla="*/ 230 w 231"/>
              <a:gd name="T1" fmla="*/ 35 h 114"/>
              <a:gd name="T2" fmla="*/ 219 w 231"/>
              <a:gd name="T3" fmla="*/ 76 h 114"/>
              <a:gd name="T4" fmla="*/ 174 w 231"/>
              <a:gd name="T5" fmla="*/ 103 h 114"/>
              <a:gd name="T6" fmla="*/ 69 w 231"/>
              <a:gd name="T7" fmla="*/ 114 h 114"/>
              <a:gd name="T8" fmla="*/ 60 w 231"/>
              <a:gd name="T9" fmla="*/ 114 h 114"/>
              <a:gd name="T10" fmla="*/ 38 w 231"/>
              <a:gd name="T11" fmla="*/ 108 h 114"/>
              <a:gd name="T12" fmla="*/ 35 w 231"/>
              <a:gd name="T13" fmla="*/ 107 h 114"/>
              <a:gd name="T14" fmla="*/ 1 w 231"/>
              <a:gd name="T15" fmla="*/ 57 h 114"/>
              <a:gd name="T16" fmla="*/ 0 w 231"/>
              <a:gd name="T17" fmla="*/ 24 h 114"/>
              <a:gd name="T18" fmla="*/ 225 w 231"/>
              <a:gd name="T19" fmla="*/ 0 h 114"/>
              <a:gd name="T20" fmla="*/ 230 w 231"/>
              <a:gd name="T21" fmla="*/ 35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114">
                <a:moveTo>
                  <a:pt x="230" y="35"/>
                </a:moveTo>
                <a:cubicBezTo>
                  <a:pt x="231" y="50"/>
                  <a:pt x="227" y="65"/>
                  <a:pt x="219" y="76"/>
                </a:cubicBezTo>
                <a:cubicBezTo>
                  <a:pt x="209" y="91"/>
                  <a:pt x="193" y="102"/>
                  <a:pt x="174" y="103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4"/>
                  <a:pt x="63" y="114"/>
                  <a:pt x="60" y="114"/>
                </a:cubicBezTo>
                <a:cubicBezTo>
                  <a:pt x="52" y="113"/>
                  <a:pt x="45" y="112"/>
                  <a:pt x="38" y="108"/>
                </a:cubicBezTo>
                <a:cubicBezTo>
                  <a:pt x="37" y="108"/>
                  <a:pt x="36" y="107"/>
                  <a:pt x="35" y="107"/>
                </a:cubicBezTo>
                <a:cubicBezTo>
                  <a:pt x="16" y="97"/>
                  <a:pt x="3" y="79"/>
                  <a:pt x="1" y="57"/>
                </a:cubicBezTo>
                <a:cubicBezTo>
                  <a:pt x="0" y="24"/>
                  <a:pt x="0" y="24"/>
                  <a:pt x="0" y="24"/>
                </a:cubicBezTo>
                <a:cubicBezTo>
                  <a:pt x="225" y="0"/>
                  <a:pt x="225" y="0"/>
                  <a:pt x="225" y="0"/>
                </a:cubicBezTo>
                <a:lnTo>
                  <a:pt x="230" y="35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ísļî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38B7F9F-FCB1-45FF-86DF-48038A2BC38F}"/>
              </a:ext>
            </a:extLst>
          </p:cNvPr>
          <p:cNvSpPr/>
          <p:nvPr/>
        </p:nvSpPr>
        <p:spPr bwMode="auto">
          <a:xfrm>
            <a:off x="1956171" y="4579310"/>
            <a:ext cx="47764" cy="39644"/>
          </a:xfrm>
          <a:custGeom>
            <a:avLst/>
            <a:gdLst>
              <a:gd name="T0" fmla="*/ 70 w 76"/>
              <a:gd name="T1" fmla="*/ 42 h 63"/>
              <a:gd name="T2" fmla="*/ 63 w 76"/>
              <a:gd name="T3" fmla="*/ 2 h 63"/>
              <a:gd name="T4" fmla="*/ 25 w 76"/>
              <a:gd name="T5" fmla="*/ 1 h 63"/>
              <a:gd name="T6" fmla="*/ 0 w 76"/>
              <a:gd name="T7" fmla="*/ 4 h 63"/>
              <a:gd name="T8" fmla="*/ 2 w 76"/>
              <a:gd name="T9" fmla="*/ 39 h 63"/>
              <a:gd name="T10" fmla="*/ 49 w 76"/>
              <a:gd name="T11" fmla="*/ 52 h 63"/>
              <a:gd name="T12" fmla="*/ 70 w 76"/>
              <a:gd name="T13" fmla="*/ 4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63">
                <a:moveTo>
                  <a:pt x="70" y="42"/>
                </a:moveTo>
                <a:cubicBezTo>
                  <a:pt x="70" y="41"/>
                  <a:pt x="70" y="3"/>
                  <a:pt x="63" y="2"/>
                </a:cubicBezTo>
                <a:cubicBezTo>
                  <a:pt x="51" y="0"/>
                  <a:pt x="37" y="0"/>
                  <a:pt x="25" y="1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2" y="37"/>
                  <a:pt x="2" y="39"/>
                </a:cubicBezTo>
                <a:cubicBezTo>
                  <a:pt x="2" y="63"/>
                  <a:pt x="49" y="52"/>
                  <a:pt x="49" y="52"/>
                </a:cubicBezTo>
                <a:cubicBezTo>
                  <a:pt x="49" y="52"/>
                  <a:pt x="76" y="54"/>
                  <a:pt x="70" y="42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îş1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33BAD8F-B65F-44C6-AE3E-5BD1E652E3D0}"/>
              </a:ext>
            </a:extLst>
          </p:cNvPr>
          <p:cNvSpPr/>
          <p:nvPr/>
        </p:nvSpPr>
        <p:spPr bwMode="auto">
          <a:xfrm>
            <a:off x="1980530" y="4577877"/>
            <a:ext cx="44898" cy="13374"/>
          </a:xfrm>
          <a:custGeom>
            <a:avLst/>
            <a:gdLst>
              <a:gd name="T0" fmla="*/ 8 w 71"/>
              <a:gd name="T1" fmla="*/ 20 h 21"/>
              <a:gd name="T2" fmla="*/ 64 w 71"/>
              <a:gd name="T3" fmla="*/ 16 h 21"/>
              <a:gd name="T4" fmla="*/ 71 w 71"/>
              <a:gd name="T5" fmla="*/ 8 h 21"/>
              <a:gd name="T6" fmla="*/ 63 w 71"/>
              <a:gd name="T7" fmla="*/ 1 h 21"/>
              <a:gd name="T8" fmla="*/ 7 w 71"/>
              <a:gd name="T9" fmla="*/ 6 h 21"/>
              <a:gd name="T10" fmla="*/ 0 w 71"/>
              <a:gd name="T11" fmla="*/ 14 h 21"/>
              <a:gd name="T12" fmla="*/ 8 w 71"/>
              <a:gd name="T13" fmla="*/ 2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21">
                <a:moveTo>
                  <a:pt x="8" y="20"/>
                </a:moveTo>
                <a:cubicBezTo>
                  <a:pt x="64" y="16"/>
                  <a:pt x="64" y="16"/>
                  <a:pt x="64" y="16"/>
                </a:cubicBezTo>
                <a:cubicBezTo>
                  <a:pt x="68" y="15"/>
                  <a:pt x="71" y="12"/>
                  <a:pt x="71" y="8"/>
                </a:cubicBezTo>
                <a:cubicBezTo>
                  <a:pt x="71" y="3"/>
                  <a:pt x="67" y="0"/>
                  <a:pt x="63" y="1"/>
                </a:cubicBezTo>
                <a:cubicBezTo>
                  <a:pt x="7" y="6"/>
                  <a:pt x="7" y="6"/>
                  <a:pt x="7" y="6"/>
                </a:cubicBezTo>
                <a:cubicBezTo>
                  <a:pt x="3" y="6"/>
                  <a:pt x="0" y="10"/>
                  <a:pt x="0" y="14"/>
                </a:cubicBezTo>
                <a:cubicBezTo>
                  <a:pt x="1" y="18"/>
                  <a:pt x="4" y="21"/>
                  <a:pt x="8" y="20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îṡ1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E609247-063A-43D5-9C45-E5650C9ADF68}"/>
              </a:ext>
            </a:extLst>
          </p:cNvPr>
          <p:cNvSpPr/>
          <p:nvPr/>
        </p:nvSpPr>
        <p:spPr bwMode="auto">
          <a:xfrm>
            <a:off x="1988650" y="4589340"/>
            <a:ext cx="38689" cy="11941"/>
          </a:xfrm>
          <a:custGeom>
            <a:avLst/>
            <a:gdLst>
              <a:gd name="T0" fmla="*/ 9 w 61"/>
              <a:gd name="T1" fmla="*/ 19 h 19"/>
              <a:gd name="T2" fmla="*/ 54 w 61"/>
              <a:gd name="T3" fmla="*/ 15 h 19"/>
              <a:gd name="T4" fmla="*/ 60 w 61"/>
              <a:gd name="T5" fmla="*/ 7 h 19"/>
              <a:gd name="T6" fmla="*/ 52 w 61"/>
              <a:gd name="T7" fmla="*/ 0 h 19"/>
              <a:gd name="T8" fmla="*/ 8 w 61"/>
              <a:gd name="T9" fmla="*/ 4 h 19"/>
              <a:gd name="T10" fmla="*/ 1 w 61"/>
              <a:gd name="T11" fmla="*/ 12 h 19"/>
              <a:gd name="T12" fmla="*/ 9 w 61"/>
              <a:gd name="T13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19">
                <a:moveTo>
                  <a:pt x="9" y="19"/>
                </a:moveTo>
                <a:cubicBezTo>
                  <a:pt x="54" y="15"/>
                  <a:pt x="54" y="15"/>
                  <a:pt x="54" y="15"/>
                </a:cubicBezTo>
                <a:cubicBezTo>
                  <a:pt x="58" y="15"/>
                  <a:pt x="61" y="11"/>
                  <a:pt x="60" y="7"/>
                </a:cubicBezTo>
                <a:cubicBezTo>
                  <a:pt x="60" y="3"/>
                  <a:pt x="56" y="0"/>
                  <a:pt x="52" y="0"/>
                </a:cubicBezTo>
                <a:cubicBezTo>
                  <a:pt x="8" y="4"/>
                  <a:pt x="8" y="4"/>
                  <a:pt x="8" y="4"/>
                </a:cubicBezTo>
                <a:cubicBezTo>
                  <a:pt x="4" y="4"/>
                  <a:pt x="0" y="8"/>
                  <a:pt x="1" y="12"/>
                </a:cubicBezTo>
                <a:cubicBezTo>
                  <a:pt x="1" y="16"/>
                  <a:pt x="5" y="19"/>
                  <a:pt x="9" y="19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ïsḷî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874C464-1F76-4A98-9BB0-11E927C331F3}"/>
              </a:ext>
            </a:extLst>
          </p:cNvPr>
          <p:cNvSpPr/>
          <p:nvPr/>
        </p:nvSpPr>
        <p:spPr bwMode="auto">
          <a:xfrm>
            <a:off x="1976232" y="4600803"/>
            <a:ext cx="43465" cy="12419"/>
          </a:xfrm>
          <a:custGeom>
            <a:avLst/>
            <a:gdLst>
              <a:gd name="T0" fmla="*/ 9 w 69"/>
              <a:gd name="T1" fmla="*/ 20 h 20"/>
              <a:gd name="T2" fmla="*/ 62 w 69"/>
              <a:gd name="T3" fmla="*/ 16 h 20"/>
              <a:gd name="T4" fmla="*/ 68 w 69"/>
              <a:gd name="T5" fmla="*/ 7 h 20"/>
              <a:gd name="T6" fmla="*/ 60 w 69"/>
              <a:gd name="T7" fmla="*/ 1 h 20"/>
              <a:gd name="T8" fmla="*/ 8 w 69"/>
              <a:gd name="T9" fmla="*/ 5 h 20"/>
              <a:gd name="T10" fmla="*/ 1 w 69"/>
              <a:gd name="T11" fmla="*/ 13 h 20"/>
              <a:gd name="T12" fmla="*/ 9 w 69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" h="20">
                <a:moveTo>
                  <a:pt x="9" y="20"/>
                </a:moveTo>
                <a:cubicBezTo>
                  <a:pt x="62" y="16"/>
                  <a:pt x="62" y="16"/>
                  <a:pt x="62" y="16"/>
                </a:cubicBezTo>
                <a:cubicBezTo>
                  <a:pt x="66" y="15"/>
                  <a:pt x="69" y="12"/>
                  <a:pt x="68" y="7"/>
                </a:cubicBezTo>
                <a:cubicBezTo>
                  <a:pt x="68" y="3"/>
                  <a:pt x="65" y="0"/>
                  <a:pt x="60" y="1"/>
                </a:cubicBezTo>
                <a:cubicBezTo>
                  <a:pt x="8" y="5"/>
                  <a:pt x="8" y="5"/>
                  <a:pt x="8" y="5"/>
                </a:cubicBezTo>
                <a:cubicBezTo>
                  <a:pt x="4" y="6"/>
                  <a:pt x="0" y="9"/>
                  <a:pt x="1" y="13"/>
                </a:cubicBezTo>
                <a:cubicBezTo>
                  <a:pt x="1" y="17"/>
                  <a:pt x="5" y="20"/>
                  <a:pt x="9" y="20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íşľï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8755D29-C8D4-401A-A3B8-FF47B4D26ABA}"/>
              </a:ext>
            </a:extLst>
          </p:cNvPr>
          <p:cNvSpPr/>
          <p:nvPr/>
        </p:nvSpPr>
        <p:spPr bwMode="auto">
          <a:xfrm>
            <a:off x="1956171" y="4565936"/>
            <a:ext cx="42988" cy="25315"/>
          </a:xfrm>
          <a:custGeom>
            <a:avLst/>
            <a:gdLst>
              <a:gd name="T0" fmla="*/ 12 w 68"/>
              <a:gd name="T1" fmla="*/ 38 h 40"/>
              <a:gd name="T2" fmla="*/ 63 w 68"/>
              <a:gd name="T3" fmla="*/ 16 h 40"/>
              <a:gd name="T4" fmla="*/ 67 w 68"/>
              <a:gd name="T5" fmla="*/ 6 h 40"/>
              <a:gd name="T6" fmla="*/ 57 w 68"/>
              <a:gd name="T7" fmla="*/ 2 h 40"/>
              <a:gd name="T8" fmla="*/ 6 w 68"/>
              <a:gd name="T9" fmla="*/ 25 h 40"/>
              <a:gd name="T10" fmla="*/ 2 w 68"/>
              <a:gd name="T11" fmla="*/ 34 h 40"/>
              <a:gd name="T12" fmla="*/ 12 w 68"/>
              <a:gd name="T13" fmla="*/ 3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40">
                <a:moveTo>
                  <a:pt x="12" y="38"/>
                </a:moveTo>
                <a:cubicBezTo>
                  <a:pt x="63" y="16"/>
                  <a:pt x="63" y="16"/>
                  <a:pt x="63" y="16"/>
                </a:cubicBezTo>
                <a:cubicBezTo>
                  <a:pt x="67" y="14"/>
                  <a:pt x="68" y="10"/>
                  <a:pt x="67" y="6"/>
                </a:cubicBezTo>
                <a:cubicBezTo>
                  <a:pt x="65" y="2"/>
                  <a:pt x="61" y="0"/>
                  <a:pt x="57" y="2"/>
                </a:cubicBezTo>
                <a:cubicBezTo>
                  <a:pt x="6" y="25"/>
                  <a:pt x="6" y="25"/>
                  <a:pt x="6" y="25"/>
                </a:cubicBezTo>
                <a:cubicBezTo>
                  <a:pt x="2" y="26"/>
                  <a:pt x="0" y="31"/>
                  <a:pt x="2" y="34"/>
                </a:cubicBezTo>
                <a:cubicBezTo>
                  <a:pt x="4" y="38"/>
                  <a:pt x="8" y="40"/>
                  <a:pt x="12" y="38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ïṣḻí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C9FB3CF-4163-48BB-B1D3-69F714EF7565}"/>
              </a:ext>
            </a:extLst>
          </p:cNvPr>
          <p:cNvSpPr/>
          <p:nvPr/>
        </p:nvSpPr>
        <p:spPr bwMode="auto">
          <a:xfrm>
            <a:off x="1947573" y="4575488"/>
            <a:ext cx="17673" cy="40599"/>
          </a:xfrm>
          <a:custGeom>
            <a:avLst/>
            <a:gdLst>
              <a:gd name="T0" fmla="*/ 7 w 37"/>
              <a:gd name="T1" fmla="*/ 85 h 85"/>
              <a:gd name="T2" fmla="*/ 6 w 37"/>
              <a:gd name="T3" fmla="*/ 68 h 85"/>
              <a:gd name="T4" fmla="*/ 0 w 37"/>
              <a:gd name="T5" fmla="*/ 3 h 85"/>
              <a:gd name="T6" fmla="*/ 18 w 37"/>
              <a:gd name="T7" fmla="*/ 1 h 85"/>
              <a:gd name="T8" fmla="*/ 31 w 37"/>
              <a:gd name="T9" fmla="*/ 0 h 85"/>
              <a:gd name="T10" fmla="*/ 31 w 37"/>
              <a:gd name="T11" fmla="*/ 11 h 85"/>
              <a:gd name="T12" fmla="*/ 31 w 37"/>
              <a:gd name="T13" fmla="*/ 12 h 85"/>
              <a:gd name="T14" fmla="*/ 34 w 37"/>
              <a:gd name="T15" fmla="*/ 31 h 85"/>
              <a:gd name="T16" fmla="*/ 37 w 37"/>
              <a:gd name="T17" fmla="*/ 78 h 85"/>
              <a:gd name="T18" fmla="*/ 37 w 37"/>
              <a:gd name="T19" fmla="*/ 82 h 85"/>
              <a:gd name="T20" fmla="*/ 26 w 37"/>
              <a:gd name="T21" fmla="*/ 83 h 85"/>
              <a:gd name="T22" fmla="*/ 14 w 37"/>
              <a:gd name="T23" fmla="*/ 85 h 85"/>
              <a:gd name="T24" fmla="*/ 7 w 37"/>
              <a:gd name="T25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" h="85">
                <a:moveTo>
                  <a:pt x="7" y="85"/>
                </a:moveTo>
                <a:lnTo>
                  <a:pt x="6" y="68"/>
                </a:lnTo>
                <a:lnTo>
                  <a:pt x="0" y="3"/>
                </a:lnTo>
                <a:lnTo>
                  <a:pt x="18" y="1"/>
                </a:lnTo>
                <a:lnTo>
                  <a:pt x="31" y="0"/>
                </a:lnTo>
                <a:lnTo>
                  <a:pt x="31" y="11"/>
                </a:lnTo>
                <a:lnTo>
                  <a:pt x="31" y="12"/>
                </a:lnTo>
                <a:lnTo>
                  <a:pt x="34" y="31"/>
                </a:lnTo>
                <a:lnTo>
                  <a:pt x="37" y="78"/>
                </a:lnTo>
                <a:lnTo>
                  <a:pt x="37" y="82"/>
                </a:lnTo>
                <a:lnTo>
                  <a:pt x="26" y="83"/>
                </a:lnTo>
                <a:lnTo>
                  <a:pt x="14" y="85"/>
                </a:lnTo>
                <a:lnTo>
                  <a:pt x="7" y="85"/>
                </a:lnTo>
                <a:close/>
              </a:path>
            </a:pathLst>
          </a:custGeom>
          <a:solidFill>
            <a:srgbClr val="EAEC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íśḷî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DECF2D7-A39D-4C2E-A4ED-ECA4990060DD}"/>
              </a:ext>
            </a:extLst>
          </p:cNvPr>
          <p:cNvSpPr/>
          <p:nvPr/>
        </p:nvSpPr>
        <p:spPr bwMode="auto">
          <a:xfrm>
            <a:off x="1774667" y="4438405"/>
            <a:ext cx="181981" cy="180548"/>
          </a:xfrm>
          <a:custGeom>
            <a:avLst/>
            <a:gdLst>
              <a:gd name="T0" fmla="*/ 284 w 288"/>
              <a:gd name="T1" fmla="*/ 286 h 286"/>
              <a:gd name="T2" fmla="*/ 82 w 288"/>
              <a:gd name="T3" fmla="*/ 207 h 286"/>
              <a:gd name="T4" fmla="*/ 9 w 288"/>
              <a:gd name="T5" fmla="*/ 52 h 286"/>
              <a:gd name="T6" fmla="*/ 5 w 288"/>
              <a:gd name="T7" fmla="*/ 36 h 286"/>
              <a:gd name="T8" fmla="*/ 0 w 288"/>
              <a:gd name="T9" fmla="*/ 13 h 286"/>
              <a:gd name="T10" fmla="*/ 37 w 288"/>
              <a:gd name="T11" fmla="*/ 7 h 286"/>
              <a:gd name="T12" fmla="*/ 73 w 288"/>
              <a:gd name="T13" fmla="*/ 0 h 286"/>
              <a:gd name="T14" fmla="*/ 73 w 288"/>
              <a:gd name="T15" fmla="*/ 0 h 286"/>
              <a:gd name="T16" fmla="*/ 75 w 288"/>
              <a:gd name="T17" fmla="*/ 6 h 286"/>
              <a:gd name="T18" fmla="*/ 137 w 288"/>
              <a:gd name="T19" fmla="*/ 157 h 286"/>
              <a:gd name="T20" fmla="*/ 288 w 288"/>
              <a:gd name="T21" fmla="*/ 212 h 286"/>
              <a:gd name="T22" fmla="*/ 287 w 288"/>
              <a:gd name="T23" fmla="*/ 218 h 286"/>
              <a:gd name="T24" fmla="*/ 285 w 288"/>
              <a:gd name="T25" fmla="*/ 269 h 286"/>
              <a:gd name="T26" fmla="*/ 284 w 288"/>
              <a:gd name="T27" fmla="*/ 281 h 286"/>
              <a:gd name="T28" fmla="*/ 284 w 288"/>
              <a:gd name="T29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8" h="286">
                <a:moveTo>
                  <a:pt x="284" y="286"/>
                </a:moveTo>
                <a:cubicBezTo>
                  <a:pt x="278" y="286"/>
                  <a:pt x="149" y="279"/>
                  <a:pt x="82" y="207"/>
                </a:cubicBezTo>
                <a:cubicBezTo>
                  <a:pt x="44" y="166"/>
                  <a:pt x="21" y="96"/>
                  <a:pt x="9" y="52"/>
                </a:cubicBezTo>
                <a:cubicBezTo>
                  <a:pt x="8" y="46"/>
                  <a:pt x="6" y="41"/>
                  <a:pt x="5" y="36"/>
                </a:cubicBezTo>
                <a:cubicBezTo>
                  <a:pt x="2" y="25"/>
                  <a:pt x="1" y="16"/>
                  <a:pt x="0" y="13"/>
                </a:cubicBezTo>
                <a:cubicBezTo>
                  <a:pt x="37" y="7"/>
                  <a:pt x="37" y="7"/>
                  <a:pt x="37" y="7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4" y="1"/>
                  <a:pt x="74" y="4"/>
                  <a:pt x="75" y="6"/>
                </a:cubicBezTo>
                <a:cubicBezTo>
                  <a:pt x="82" y="41"/>
                  <a:pt x="104" y="121"/>
                  <a:pt x="137" y="157"/>
                </a:cubicBezTo>
                <a:cubicBezTo>
                  <a:pt x="175" y="198"/>
                  <a:pt x="259" y="210"/>
                  <a:pt x="288" y="212"/>
                </a:cubicBezTo>
                <a:cubicBezTo>
                  <a:pt x="287" y="218"/>
                  <a:pt x="287" y="218"/>
                  <a:pt x="287" y="218"/>
                </a:cubicBezTo>
                <a:cubicBezTo>
                  <a:pt x="285" y="269"/>
                  <a:pt x="285" y="269"/>
                  <a:pt x="285" y="269"/>
                </a:cubicBezTo>
                <a:cubicBezTo>
                  <a:pt x="284" y="281"/>
                  <a:pt x="284" y="281"/>
                  <a:pt x="284" y="281"/>
                </a:cubicBezTo>
                <a:lnTo>
                  <a:pt x="284" y="286"/>
                </a:lnTo>
                <a:close/>
              </a:path>
            </a:pathLst>
          </a:custGeom>
          <a:solidFill>
            <a:srgbClr val="061F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î$ļî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70FD9F4-F7B0-4B7C-B5C5-C7FC8B8D780D}"/>
              </a:ext>
            </a:extLst>
          </p:cNvPr>
          <p:cNvSpPr/>
          <p:nvPr/>
        </p:nvSpPr>
        <p:spPr bwMode="auto">
          <a:xfrm>
            <a:off x="1567370" y="4415956"/>
            <a:ext cx="150457" cy="254105"/>
          </a:xfrm>
          <a:custGeom>
            <a:avLst/>
            <a:gdLst>
              <a:gd name="T0" fmla="*/ 239 w 239"/>
              <a:gd name="T1" fmla="*/ 66 h 403"/>
              <a:gd name="T2" fmla="*/ 204 w 239"/>
              <a:gd name="T3" fmla="*/ 5 h 403"/>
              <a:gd name="T4" fmla="*/ 201 w 239"/>
              <a:gd name="T5" fmla="*/ 0 h 403"/>
              <a:gd name="T6" fmla="*/ 174 w 239"/>
              <a:gd name="T7" fmla="*/ 17 h 403"/>
              <a:gd name="T8" fmla="*/ 127 w 239"/>
              <a:gd name="T9" fmla="*/ 53 h 403"/>
              <a:gd name="T10" fmla="*/ 27 w 239"/>
              <a:gd name="T11" fmla="*/ 188 h 403"/>
              <a:gd name="T12" fmla="*/ 37 w 239"/>
              <a:gd name="T13" fmla="*/ 403 h 403"/>
              <a:gd name="T14" fmla="*/ 42 w 239"/>
              <a:gd name="T15" fmla="*/ 401 h 403"/>
              <a:gd name="T16" fmla="*/ 52 w 239"/>
              <a:gd name="T17" fmla="*/ 399 h 403"/>
              <a:gd name="T18" fmla="*/ 90 w 239"/>
              <a:gd name="T19" fmla="*/ 387 h 403"/>
              <a:gd name="T20" fmla="*/ 96 w 239"/>
              <a:gd name="T21" fmla="*/ 385 h 403"/>
              <a:gd name="T22" fmla="*/ 104 w 239"/>
              <a:gd name="T23" fmla="*/ 382 h 403"/>
              <a:gd name="T24" fmla="*/ 110 w 239"/>
              <a:gd name="T25" fmla="*/ 381 h 403"/>
              <a:gd name="T26" fmla="*/ 100 w 239"/>
              <a:gd name="T27" fmla="*/ 209 h 403"/>
              <a:gd name="T28" fmla="*/ 225 w 239"/>
              <a:gd name="T29" fmla="*/ 75 h 403"/>
              <a:gd name="T30" fmla="*/ 239 w 239"/>
              <a:gd name="T31" fmla="*/ 66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9" h="403">
                <a:moveTo>
                  <a:pt x="239" y="66"/>
                </a:moveTo>
                <a:cubicBezTo>
                  <a:pt x="204" y="5"/>
                  <a:pt x="204" y="5"/>
                  <a:pt x="204" y="5"/>
                </a:cubicBezTo>
                <a:cubicBezTo>
                  <a:pt x="201" y="0"/>
                  <a:pt x="201" y="0"/>
                  <a:pt x="201" y="0"/>
                </a:cubicBezTo>
                <a:cubicBezTo>
                  <a:pt x="200" y="0"/>
                  <a:pt x="189" y="6"/>
                  <a:pt x="174" y="17"/>
                </a:cubicBezTo>
                <a:cubicBezTo>
                  <a:pt x="161" y="26"/>
                  <a:pt x="144" y="38"/>
                  <a:pt x="127" y="53"/>
                </a:cubicBezTo>
                <a:cubicBezTo>
                  <a:pt x="73" y="98"/>
                  <a:pt x="39" y="144"/>
                  <a:pt x="27" y="188"/>
                </a:cubicBezTo>
                <a:cubicBezTo>
                  <a:pt x="0" y="281"/>
                  <a:pt x="36" y="398"/>
                  <a:pt x="37" y="403"/>
                </a:cubicBezTo>
                <a:cubicBezTo>
                  <a:pt x="42" y="401"/>
                  <a:pt x="42" y="401"/>
                  <a:pt x="42" y="401"/>
                </a:cubicBezTo>
                <a:cubicBezTo>
                  <a:pt x="52" y="399"/>
                  <a:pt x="52" y="399"/>
                  <a:pt x="52" y="399"/>
                </a:cubicBezTo>
                <a:cubicBezTo>
                  <a:pt x="90" y="387"/>
                  <a:pt x="90" y="387"/>
                  <a:pt x="90" y="387"/>
                </a:cubicBezTo>
                <a:cubicBezTo>
                  <a:pt x="96" y="385"/>
                  <a:pt x="96" y="385"/>
                  <a:pt x="96" y="385"/>
                </a:cubicBezTo>
                <a:cubicBezTo>
                  <a:pt x="104" y="382"/>
                  <a:pt x="104" y="382"/>
                  <a:pt x="104" y="382"/>
                </a:cubicBezTo>
                <a:cubicBezTo>
                  <a:pt x="110" y="381"/>
                  <a:pt x="110" y="381"/>
                  <a:pt x="110" y="381"/>
                </a:cubicBezTo>
                <a:cubicBezTo>
                  <a:pt x="110" y="380"/>
                  <a:pt x="80" y="280"/>
                  <a:pt x="100" y="209"/>
                </a:cubicBezTo>
                <a:cubicBezTo>
                  <a:pt x="116" y="156"/>
                  <a:pt x="185" y="101"/>
                  <a:pt x="225" y="75"/>
                </a:cubicBezTo>
                <a:cubicBezTo>
                  <a:pt x="230" y="71"/>
                  <a:pt x="235" y="68"/>
                  <a:pt x="239" y="66"/>
                </a:cubicBezTo>
                <a:close/>
              </a:path>
            </a:pathLst>
          </a:custGeom>
          <a:solidFill>
            <a:srgbClr val="061F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ís1ï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7ECFF10-1660-40B8-88AE-8BE594A7B694}"/>
              </a:ext>
            </a:extLst>
          </p:cNvPr>
          <p:cNvSpPr/>
          <p:nvPr/>
        </p:nvSpPr>
        <p:spPr bwMode="auto">
          <a:xfrm>
            <a:off x="1730724" y="4333802"/>
            <a:ext cx="53018" cy="86453"/>
          </a:xfrm>
          <a:custGeom>
            <a:avLst/>
            <a:gdLst>
              <a:gd name="T0" fmla="*/ 58 w 84"/>
              <a:gd name="T1" fmla="*/ 133 h 137"/>
              <a:gd name="T2" fmla="*/ 42 w 84"/>
              <a:gd name="T3" fmla="*/ 135 h 137"/>
              <a:gd name="T4" fmla="*/ 11 w 84"/>
              <a:gd name="T5" fmla="*/ 111 h 137"/>
              <a:gd name="T6" fmla="*/ 2 w 84"/>
              <a:gd name="T7" fmla="*/ 34 h 137"/>
              <a:gd name="T8" fmla="*/ 26 w 84"/>
              <a:gd name="T9" fmla="*/ 4 h 137"/>
              <a:gd name="T10" fmla="*/ 42 w 84"/>
              <a:gd name="T11" fmla="*/ 2 h 137"/>
              <a:gd name="T12" fmla="*/ 73 w 84"/>
              <a:gd name="T13" fmla="*/ 26 h 137"/>
              <a:gd name="T14" fmla="*/ 82 w 84"/>
              <a:gd name="T15" fmla="*/ 103 h 137"/>
              <a:gd name="T16" fmla="*/ 58 w 84"/>
              <a:gd name="T17" fmla="*/ 133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137">
                <a:moveTo>
                  <a:pt x="58" y="133"/>
                </a:moveTo>
                <a:cubicBezTo>
                  <a:pt x="42" y="135"/>
                  <a:pt x="42" y="135"/>
                  <a:pt x="42" y="135"/>
                </a:cubicBezTo>
                <a:cubicBezTo>
                  <a:pt x="27" y="137"/>
                  <a:pt x="13" y="126"/>
                  <a:pt x="11" y="111"/>
                </a:cubicBezTo>
                <a:cubicBezTo>
                  <a:pt x="2" y="34"/>
                  <a:pt x="2" y="34"/>
                  <a:pt x="2" y="34"/>
                </a:cubicBezTo>
                <a:cubicBezTo>
                  <a:pt x="0" y="19"/>
                  <a:pt x="11" y="5"/>
                  <a:pt x="26" y="4"/>
                </a:cubicBezTo>
                <a:cubicBezTo>
                  <a:pt x="42" y="2"/>
                  <a:pt x="42" y="2"/>
                  <a:pt x="42" y="2"/>
                </a:cubicBezTo>
                <a:cubicBezTo>
                  <a:pt x="57" y="0"/>
                  <a:pt x="71" y="10"/>
                  <a:pt x="73" y="26"/>
                </a:cubicBezTo>
                <a:cubicBezTo>
                  <a:pt x="82" y="103"/>
                  <a:pt x="82" y="103"/>
                  <a:pt x="82" y="103"/>
                </a:cubicBezTo>
                <a:cubicBezTo>
                  <a:pt x="84" y="118"/>
                  <a:pt x="73" y="131"/>
                  <a:pt x="58" y="133"/>
                </a:cubicBezTo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îşlí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06F4180-74AD-494F-A041-7C076C7AE27A}"/>
              </a:ext>
            </a:extLst>
          </p:cNvPr>
          <p:cNvSpPr/>
          <p:nvPr/>
        </p:nvSpPr>
        <p:spPr bwMode="auto">
          <a:xfrm>
            <a:off x="1690124" y="4210093"/>
            <a:ext cx="149024" cy="157622"/>
          </a:xfrm>
          <a:custGeom>
            <a:avLst/>
            <a:gdLst>
              <a:gd name="T0" fmla="*/ 236 w 236"/>
              <a:gd name="T1" fmla="*/ 112 h 250"/>
              <a:gd name="T2" fmla="*/ 236 w 236"/>
              <a:gd name="T3" fmla="*/ 117 h 250"/>
              <a:gd name="T4" fmla="*/ 233 w 236"/>
              <a:gd name="T5" fmla="*/ 142 h 250"/>
              <a:gd name="T6" fmla="*/ 175 w 236"/>
              <a:gd name="T7" fmla="*/ 221 h 250"/>
              <a:gd name="T8" fmla="*/ 125 w 236"/>
              <a:gd name="T9" fmla="*/ 234 h 250"/>
              <a:gd name="T10" fmla="*/ 51 w 236"/>
              <a:gd name="T11" fmla="*/ 234 h 250"/>
              <a:gd name="T12" fmla="*/ 33 w 236"/>
              <a:gd name="T13" fmla="*/ 216 h 250"/>
              <a:gd name="T14" fmla="*/ 27 w 236"/>
              <a:gd name="T15" fmla="*/ 207 h 250"/>
              <a:gd name="T16" fmla="*/ 3 w 236"/>
              <a:gd name="T17" fmla="*/ 124 h 250"/>
              <a:gd name="T18" fmla="*/ 108 w 236"/>
              <a:gd name="T19" fmla="*/ 2 h 250"/>
              <a:gd name="T20" fmla="*/ 113 w 236"/>
              <a:gd name="T21" fmla="*/ 2 h 250"/>
              <a:gd name="T22" fmla="*/ 211 w 236"/>
              <a:gd name="T23" fmla="*/ 46 h 250"/>
              <a:gd name="T24" fmla="*/ 211 w 236"/>
              <a:gd name="T25" fmla="*/ 46 h 250"/>
              <a:gd name="T26" fmla="*/ 227 w 236"/>
              <a:gd name="T27" fmla="*/ 74 h 250"/>
              <a:gd name="T28" fmla="*/ 236 w 236"/>
              <a:gd name="T29" fmla="*/ 112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6" h="250">
                <a:moveTo>
                  <a:pt x="236" y="112"/>
                </a:moveTo>
                <a:cubicBezTo>
                  <a:pt x="236" y="114"/>
                  <a:pt x="236" y="116"/>
                  <a:pt x="236" y="117"/>
                </a:cubicBezTo>
                <a:cubicBezTo>
                  <a:pt x="236" y="126"/>
                  <a:pt x="235" y="134"/>
                  <a:pt x="233" y="142"/>
                </a:cubicBezTo>
                <a:cubicBezTo>
                  <a:pt x="226" y="176"/>
                  <a:pt x="205" y="204"/>
                  <a:pt x="175" y="221"/>
                </a:cubicBezTo>
                <a:cubicBezTo>
                  <a:pt x="160" y="229"/>
                  <a:pt x="143" y="234"/>
                  <a:pt x="125" y="234"/>
                </a:cubicBezTo>
                <a:cubicBezTo>
                  <a:pt x="96" y="236"/>
                  <a:pt x="73" y="250"/>
                  <a:pt x="51" y="234"/>
                </a:cubicBezTo>
                <a:cubicBezTo>
                  <a:pt x="44" y="228"/>
                  <a:pt x="38" y="222"/>
                  <a:pt x="33" y="216"/>
                </a:cubicBezTo>
                <a:cubicBezTo>
                  <a:pt x="31" y="213"/>
                  <a:pt x="28" y="210"/>
                  <a:pt x="27" y="207"/>
                </a:cubicBezTo>
                <a:cubicBezTo>
                  <a:pt x="15" y="190"/>
                  <a:pt x="4" y="146"/>
                  <a:pt x="3" y="124"/>
                </a:cubicBezTo>
                <a:cubicBezTo>
                  <a:pt x="0" y="62"/>
                  <a:pt x="46" y="8"/>
                  <a:pt x="108" y="2"/>
                </a:cubicBezTo>
                <a:cubicBezTo>
                  <a:pt x="110" y="2"/>
                  <a:pt x="112" y="2"/>
                  <a:pt x="113" y="2"/>
                </a:cubicBezTo>
                <a:cubicBezTo>
                  <a:pt x="152" y="0"/>
                  <a:pt x="188" y="17"/>
                  <a:pt x="211" y="46"/>
                </a:cubicBezTo>
                <a:cubicBezTo>
                  <a:pt x="211" y="46"/>
                  <a:pt x="211" y="46"/>
                  <a:pt x="211" y="46"/>
                </a:cubicBezTo>
                <a:cubicBezTo>
                  <a:pt x="217" y="54"/>
                  <a:pt x="223" y="64"/>
                  <a:pt x="227" y="74"/>
                </a:cubicBezTo>
                <a:cubicBezTo>
                  <a:pt x="232" y="86"/>
                  <a:pt x="235" y="99"/>
                  <a:pt x="236" y="112"/>
                </a:cubicBez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ïṥľï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2AE8528-492D-4276-8191-08FCCE3F74C1}"/>
              </a:ext>
            </a:extLst>
          </p:cNvPr>
          <p:cNvSpPr/>
          <p:nvPr/>
        </p:nvSpPr>
        <p:spPr bwMode="auto">
          <a:xfrm>
            <a:off x="1717350" y="4295113"/>
            <a:ext cx="27226" cy="26748"/>
          </a:xfrm>
          <a:custGeom>
            <a:avLst/>
            <a:gdLst>
              <a:gd name="T0" fmla="*/ 43 w 43"/>
              <a:gd name="T1" fmla="*/ 19 h 42"/>
              <a:gd name="T2" fmla="*/ 42 w 43"/>
              <a:gd name="T3" fmla="*/ 26 h 42"/>
              <a:gd name="T4" fmla="*/ 38 w 43"/>
              <a:gd name="T5" fmla="*/ 33 h 42"/>
              <a:gd name="T6" fmla="*/ 24 w 43"/>
              <a:gd name="T7" fmla="*/ 41 h 42"/>
              <a:gd name="T8" fmla="*/ 12 w 43"/>
              <a:gd name="T9" fmla="*/ 42 h 42"/>
              <a:gd name="T10" fmla="*/ 3 w 43"/>
              <a:gd name="T11" fmla="*/ 42 h 42"/>
              <a:gd name="T12" fmla="*/ 1 w 43"/>
              <a:gd name="T13" fmla="*/ 15 h 42"/>
              <a:gd name="T14" fmla="*/ 1 w 43"/>
              <a:gd name="T15" fmla="*/ 15 h 42"/>
              <a:gd name="T16" fmla="*/ 0 w 43"/>
              <a:gd name="T17" fmla="*/ 10 h 42"/>
              <a:gd name="T18" fmla="*/ 0 w 43"/>
              <a:gd name="T19" fmla="*/ 6 h 42"/>
              <a:gd name="T20" fmla="*/ 0 w 43"/>
              <a:gd name="T21" fmla="*/ 2 h 42"/>
              <a:gd name="T22" fmla="*/ 0 w 43"/>
              <a:gd name="T23" fmla="*/ 2 h 42"/>
              <a:gd name="T24" fmla="*/ 0 w 43"/>
              <a:gd name="T25" fmla="*/ 2 h 42"/>
              <a:gd name="T26" fmla="*/ 21 w 43"/>
              <a:gd name="T27" fmla="*/ 0 h 42"/>
              <a:gd name="T28" fmla="*/ 35 w 43"/>
              <a:gd name="T29" fmla="*/ 5 h 42"/>
              <a:gd name="T30" fmla="*/ 41 w 43"/>
              <a:gd name="T31" fmla="*/ 12 h 42"/>
              <a:gd name="T32" fmla="*/ 43 w 43"/>
              <a:gd name="T33" fmla="*/ 19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" h="42">
                <a:moveTo>
                  <a:pt x="43" y="19"/>
                </a:moveTo>
                <a:cubicBezTo>
                  <a:pt x="43" y="21"/>
                  <a:pt x="42" y="23"/>
                  <a:pt x="42" y="26"/>
                </a:cubicBezTo>
                <a:cubicBezTo>
                  <a:pt x="41" y="28"/>
                  <a:pt x="40" y="31"/>
                  <a:pt x="38" y="33"/>
                </a:cubicBezTo>
                <a:cubicBezTo>
                  <a:pt x="34" y="37"/>
                  <a:pt x="29" y="40"/>
                  <a:pt x="24" y="41"/>
                </a:cubicBezTo>
                <a:cubicBezTo>
                  <a:pt x="12" y="42"/>
                  <a:pt x="12" y="42"/>
                  <a:pt x="12" y="42"/>
                </a:cubicBezTo>
                <a:cubicBezTo>
                  <a:pt x="3" y="42"/>
                  <a:pt x="3" y="42"/>
                  <a:pt x="3" y="42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21" y="0"/>
                  <a:pt x="21" y="0"/>
                  <a:pt x="21" y="0"/>
                </a:cubicBezTo>
                <a:cubicBezTo>
                  <a:pt x="26" y="0"/>
                  <a:pt x="31" y="1"/>
                  <a:pt x="35" y="5"/>
                </a:cubicBezTo>
                <a:cubicBezTo>
                  <a:pt x="38" y="6"/>
                  <a:pt x="39" y="9"/>
                  <a:pt x="41" y="12"/>
                </a:cubicBezTo>
                <a:cubicBezTo>
                  <a:pt x="42" y="14"/>
                  <a:pt x="42" y="16"/>
                  <a:pt x="43" y="19"/>
                </a:cubicBezTo>
                <a:close/>
              </a:path>
            </a:pathLst>
          </a:custGeom>
          <a:solidFill>
            <a:srgbClr val="FFC4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îśḷi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5B6A66C-C09D-4D30-9478-3EB00CA0AE27}"/>
              </a:ext>
            </a:extLst>
          </p:cNvPr>
          <p:cNvSpPr/>
          <p:nvPr/>
        </p:nvSpPr>
        <p:spPr bwMode="auto">
          <a:xfrm>
            <a:off x="1716872" y="4233497"/>
            <a:ext cx="120366" cy="149502"/>
          </a:xfrm>
          <a:custGeom>
            <a:avLst/>
            <a:gdLst>
              <a:gd name="T0" fmla="*/ 187 w 191"/>
              <a:gd name="T1" fmla="*/ 87 h 237"/>
              <a:gd name="T2" fmla="*/ 190 w 191"/>
              <a:gd name="T3" fmla="*/ 131 h 237"/>
              <a:gd name="T4" fmla="*/ 190 w 191"/>
              <a:gd name="T5" fmla="*/ 138 h 237"/>
              <a:gd name="T6" fmla="*/ 190 w 191"/>
              <a:gd name="T7" fmla="*/ 151 h 237"/>
              <a:gd name="T8" fmla="*/ 120 w 191"/>
              <a:gd name="T9" fmla="*/ 234 h 237"/>
              <a:gd name="T10" fmla="*/ 117 w 191"/>
              <a:gd name="T11" fmla="*/ 235 h 237"/>
              <a:gd name="T12" fmla="*/ 104 w 191"/>
              <a:gd name="T13" fmla="*/ 236 h 237"/>
              <a:gd name="T14" fmla="*/ 91 w 191"/>
              <a:gd name="T15" fmla="*/ 236 h 237"/>
              <a:gd name="T16" fmla="*/ 68 w 191"/>
              <a:gd name="T17" fmla="*/ 232 h 237"/>
              <a:gd name="T18" fmla="*/ 68 w 191"/>
              <a:gd name="T19" fmla="*/ 232 h 237"/>
              <a:gd name="T20" fmla="*/ 5 w 191"/>
              <a:gd name="T21" fmla="*/ 159 h 237"/>
              <a:gd name="T22" fmla="*/ 5 w 191"/>
              <a:gd name="T23" fmla="*/ 156 h 237"/>
              <a:gd name="T24" fmla="*/ 5 w 191"/>
              <a:gd name="T25" fmla="*/ 152 h 237"/>
              <a:gd name="T26" fmla="*/ 5 w 191"/>
              <a:gd name="T27" fmla="*/ 151 h 237"/>
              <a:gd name="T28" fmla="*/ 4 w 191"/>
              <a:gd name="T29" fmla="*/ 148 h 237"/>
              <a:gd name="T30" fmla="*/ 4 w 191"/>
              <a:gd name="T31" fmla="*/ 140 h 237"/>
              <a:gd name="T32" fmla="*/ 2 w 191"/>
              <a:gd name="T33" fmla="*/ 113 h 237"/>
              <a:gd name="T34" fmla="*/ 2 w 191"/>
              <a:gd name="T35" fmla="*/ 113 h 237"/>
              <a:gd name="T36" fmla="*/ 2 w 191"/>
              <a:gd name="T37" fmla="*/ 113 h 237"/>
              <a:gd name="T38" fmla="*/ 1 w 191"/>
              <a:gd name="T39" fmla="*/ 108 h 237"/>
              <a:gd name="T40" fmla="*/ 1 w 191"/>
              <a:gd name="T41" fmla="*/ 104 h 237"/>
              <a:gd name="T42" fmla="*/ 1 w 191"/>
              <a:gd name="T43" fmla="*/ 100 h 237"/>
              <a:gd name="T44" fmla="*/ 1 w 191"/>
              <a:gd name="T45" fmla="*/ 100 h 237"/>
              <a:gd name="T46" fmla="*/ 2 w 191"/>
              <a:gd name="T47" fmla="*/ 81 h 237"/>
              <a:gd name="T48" fmla="*/ 5 w 191"/>
              <a:gd name="T49" fmla="*/ 69 h 237"/>
              <a:gd name="T50" fmla="*/ 6 w 191"/>
              <a:gd name="T51" fmla="*/ 67 h 237"/>
              <a:gd name="T52" fmla="*/ 9 w 191"/>
              <a:gd name="T53" fmla="*/ 58 h 237"/>
              <a:gd name="T54" fmla="*/ 9 w 191"/>
              <a:gd name="T55" fmla="*/ 57 h 237"/>
              <a:gd name="T56" fmla="*/ 32 w 191"/>
              <a:gd name="T57" fmla="*/ 26 h 237"/>
              <a:gd name="T58" fmla="*/ 38 w 191"/>
              <a:gd name="T59" fmla="*/ 21 h 237"/>
              <a:gd name="T60" fmla="*/ 89 w 191"/>
              <a:gd name="T61" fmla="*/ 2 h 237"/>
              <a:gd name="T62" fmla="*/ 157 w 191"/>
              <a:gd name="T63" fmla="*/ 24 h 237"/>
              <a:gd name="T64" fmla="*/ 179 w 191"/>
              <a:gd name="T65" fmla="*/ 54 h 237"/>
              <a:gd name="T66" fmla="*/ 184 w 191"/>
              <a:gd name="T67" fmla="*/ 68 h 237"/>
              <a:gd name="T68" fmla="*/ 187 w 191"/>
              <a:gd name="T69" fmla="*/ 8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1" h="237">
                <a:moveTo>
                  <a:pt x="187" y="87"/>
                </a:moveTo>
                <a:cubicBezTo>
                  <a:pt x="190" y="131"/>
                  <a:pt x="190" y="131"/>
                  <a:pt x="190" y="131"/>
                </a:cubicBezTo>
                <a:cubicBezTo>
                  <a:pt x="190" y="138"/>
                  <a:pt x="190" y="138"/>
                  <a:pt x="190" y="138"/>
                </a:cubicBezTo>
                <a:cubicBezTo>
                  <a:pt x="191" y="142"/>
                  <a:pt x="191" y="147"/>
                  <a:pt x="190" y="151"/>
                </a:cubicBezTo>
                <a:cubicBezTo>
                  <a:pt x="187" y="191"/>
                  <a:pt x="159" y="224"/>
                  <a:pt x="120" y="234"/>
                </a:cubicBezTo>
                <a:cubicBezTo>
                  <a:pt x="119" y="234"/>
                  <a:pt x="118" y="234"/>
                  <a:pt x="117" y="235"/>
                </a:cubicBezTo>
                <a:cubicBezTo>
                  <a:pt x="112" y="236"/>
                  <a:pt x="108" y="236"/>
                  <a:pt x="104" y="236"/>
                </a:cubicBezTo>
                <a:cubicBezTo>
                  <a:pt x="100" y="237"/>
                  <a:pt x="95" y="237"/>
                  <a:pt x="91" y="236"/>
                </a:cubicBezTo>
                <a:cubicBezTo>
                  <a:pt x="83" y="236"/>
                  <a:pt x="75" y="234"/>
                  <a:pt x="68" y="232"/>
                </a:cubicBezTo>
                <a:cubicBezTo>
                  <a:pt x="68" y="232"/>
                  <a:pt x="68" y="232"/>
                  <a:pt x="68" y="232"/>
                </a:cubicBezTo>
                <a:cubicBezTo>
                  <a:pt x="36" y="221"/>
                  <a:pt x="11" y="193"/>
                  <a:pt x="5" y="159"/>
                </a:cubicBezTo>
                <a:cubicBezTo>
                  <a:pt x="5" y="158"/>
                  <a:pt x="5" y="157"/>
                  <a:pt x="5" y="156"/>
                </a:cubicBezTo>
                <a:cubicBezTo>
                  <a:pt x="5" y="154"/>
                  <a:pt x="5" y="153"/>
                  <a:pt x="5" y="152"/>
                </a:cubicBezTo>
                <a:cubicBezTo>
                  <a:pt x="5" y="151"/>
                  <a:pt x="5" y="151"/>
                  <a:pt x="5" y="151"/>
                </a:cubicBezTo>
                <a:cubicBezTo>
                  <a:pt x="4" y="148"/>
                  <a:pt x="4" y="148"/>
                  <a:pt x="4" y="148"/>
                </a:cubicBezTo>
                <a:cubicBezTo>
                  <a:pt x="4" y="140"/>
                  <a:pt x="4" y="140"/>
                  <a:pt x="4" y="140"/>
                </a:cubicBezTo>
                <a:cubicBezTo>
                  <a:pt x="2" y="113"/>
                  <a:pt x="2" y="113"/>
                  <a:pt x="2" y="113"/>
                </a:cubicBezTo>
                <a:cubicBezTo>
                  <a:pt x="2" y="113"/>
                  <a:pt x="2" y="113"/>
                  <a:pt x="2" y="113"/>
                </a:cubicBezTo>
                <a:cubicBezTo>
                  <a:pt x="2" y="113"/>
                  <a:pt x="2" y="113"/>
                  <a:pt x="2" y="113"/>
                </a:cubicBezTo>
                <a:cubicBezTo>
                  <a:pt x="1" y="108"/>
                  <a:pt x="1" y="108"/>
                  <a:pt x="1" y="108"/>
                </a:cubicBezTo>
                <a:cubicBezTo>
                  <a:pt x="1" y="104"/>
                  <a:pt x="1" y="104"/>
                  <a:pt x="1" y="104"/>
                </a:cubicBezTo>
                <a:cubicBezTo>
                  <a:pt x="1" y="100"/>
                  <a:pt x="1" y="100"/>
                  <a:pt x="1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0" y="93"/>
                  <a:pt x="1" y="87"/>
                  <a:pt x="2" y="81"/>
                </a:cubicBezTo>
                <a:cubicBezTo>
                  <a:pt x="3" y="77"/>
                  <a:pt x="4" y="73"/>
                  <a:pt x="5" y="69"/>
                </a:cubicBezTo>
                <a:cubicBezTo>
                  <a:pt x="5" y="68"/>
                  <a:pt x="5" y="68"/>
                  <a:pt x="6" y="67"/>
                </a:cubicBezTo>
                <a:cubicBezTo>
                  <a:pt x="7" y="64"/>
                  <a:pt x="8" y="61"/>
                  <a:pt x="9" y="58"/>
                </a:cubicBezTo>
                <a:cubicBezTo>
                  <a:pt x="9" y="57"/>
                  <a:pt x="9" y="57"/>
                  <a:pt x="9" y="57"/>
                </a:cubicBezTo>
                <a:cubicBezTo>
                  <a:pt x="15" y="46"/>
                  <a:pt x="22" y="35"/>
                  <a:pt x="32" y="26"/>
                </a:cubicBezTo>
                <a:cubicBezTo>
                  <a:pt x="34" y="24"/>
                  <a:pt x="36" y="23"/>
                  <a:pt x="38" y="21"/>
                </a:cubicBezTo>
                <a:cubicBezTo>
                  <a:pt x="52" y="10"/>
                  <a:pt x="70" y="3"/>
                  <a:pt x="89" y="2"/>
                </a:cubicBezTo>
                <a:cubicBezTo>
                  <a:pt x="114" y="0"/>
                  <a:pt x="139" y="9"/>
                  <a:pt x="157" y="24"/>
                </a:cubicBezTo>
                <a:cubicBezTo>
                  <a:pt x="166" y="33"/>
                  <a:pt x="173" y="43"/>
                  <a:pt x="179" y="54"/>
                </a:cubicBezTo>
                <a:cubicBezTo>
                  <a:pt x="181" y="59"/>
                  <a:pt x="183" y="63"/>
                  <a:pt x="184" y="68"/>
                </a:cubicBezTo>
                <a:cubicBezTo>
                  <a:pt x="185" y="74"/>
                  <a:pt x="186" y="81"/>
                  <a:pt x="187" y="87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4" name="i$lî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427B2D8-47DD-42A2-95A4-688C02458161}"/>
              </a:ext>
            </a:extLst>
          </p:cNvPr>
          <p:cNvSpPr/>
          <p:nvPr/>
        </p:nvSpPr>
        <p:spPr bwMode="auto">
          <a:xfrm>
            <a:off x="1704931" y="4304188"/>
            <a:ext cx="20539" cy="29614"/>
          </a:xfrm>
          <a:custGeom>
            <a:avLst/>
            <a:gdLst>
              <a:gd name="T0" fmla="*/ 30 w 33"/>
              <a:gd name="T1" fmla="*/ 0 h 47"/>
              <a:gd name="T2" fmla="*/ 32 w 33"/>
              <a:gd name="T3" fmla="*/ 28 h 47"/>
              <a:gd name="T4" fmla="*/ 33 w 33"/>
              <a:gd name="T5" fmla="*/ 46 h 47"/>
              <a:gd name="T6" fmla="*/ 26 w 33"/>
              <a:gd name="T7" fmla="*/ 47 h 47"/>
              <a:gd name="T8" fmla="*/ 24 w 33"/>
              <a:gd name="T9" fmla="*/ 47 h 47"/>
              <a:gd name="T10" fmla="*/ 1 w 33"/>
              <a:gd name="T11" fmla="*/ 25 h 47"/>
              <a:gd name="T12" fmla="*/ 7 w 33"/>
              <a:gd name="T13" fmla="*/ 8 h 47"/>
              <a:gd name="T14" fmla="*/ 21 w 33"/>
              <a:gd name="T15" fmla="*/ 1 h 47"/>
              <a:gd name="T16" fmla="*/ 21 w 33"/>
              <a:gd name="T17" fmla="*/ 1 h 47"/>
              <a:gd name="T18" fmla="*/ 23 w 33"/>
              <a:gd name="T19" fmla="*/ 1 h 47"/>
              <a:gd name="T20" fmla="*/ 30 w 33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47">
                <a:moveTo>
                  <a:pt x="30" y="0"/>
                </a:moveTo>
                <a:cubicBezTo>
                  <a:pt x="32" y="28"/>
                  <a:pt x="32" y="28"/>
                  <a:pt x="32" y="28"/>
                </a:cubicBezTo>
                <a:cubicBezTo>
                  <a:pt x="33" y="46"/>
                  <a:pt x="33" y="46"/>
                  <a:pt x="33" y="46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7"/>
                  <a:pt x="25" y="47"/>
                  <a:pt x="24" y="47"/>
                </a:cubicBezTo>
                <a:cubicBezTo>
                  <a:pt x="12" y="47"/>
                  <a:pt x="2" y="37"/>
                  <a:pt x="1" y="25"/>
                </a:cubicBezTo>
                <a:cubicBezTo>
                  <a:pt x="0" y="18"/>
                  <a:pt x="3" y="13"/>
                  <a:pt x="7" y="8"/>
                </a:cubicBezTo>
                <a:cubicBezTo>
                  <a:pt x="10" y="4"/>
                  <a:pt x="15" y="2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2" y="1"/>
                  <a:pt x="23" y="1"/>
                </a:cubicBezTo>
                <a:lnTo>
                  <a:pt x="30" y="0"/>
                </a:lnTo>
                <a:close/>
              </a:path>
            </a:pathLst>
          </a:custGeom>
          <a:solidFill>
            <a:srgbClr val="FFC4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íṧḷ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AC38DB2-CA67-45F0-81F5-02A23043D21C}"/>
              </a:ext>
            </a:extLst>
          </p:cNvPr>
          <p:cNvSpPr/>
          <p:nvPr/>
        </p:nvSpPr>
        <p:spPr bwMode="auto">
          <a:xfrm>
            <a:off x="1770368" y="4308487"/>
            <a:ext cx="15762" cy="6687"/>
          </a:xfrm>
          <a:custGeom>
            <a:avLst/>
            <a:gdLst>
              <a:gd name="T0" fmla="*/ 1 w 25"/>
              <a:gd name="T1" fmla="*/ 7 h 11"/>
              <a:gd name="T2" fmla="*/ 1 w 25"/>
              <a:gd name="T3" fmla="*/ 7 h 11"/>
              <a:gd name="T4" fmla="*/ 4 w 25"/>
              <a:gd name="T5" fmla="*/ 2 h 11"/>
              <a:gd name="T6" fmla="*/ 20 w 25"/>
              <a:gd name="T7" fmla="*/ 0 h 11"/>
              <a:gd name="T8" fmla="*/ 25 w 25"/>
              <a:gd name="T9" fmla="*/ 4 h 11"/>
              <a:gd name="T10" fmla="*/ 21 w 25"/>
              <a:gd name="T11" fmla="*/ 9 h 11"/>
              <a:gd name="T12" fmla="*/ 5 w 25"/>
              <a:gd name="T13" fmla="*/ 11 h 11"/>
              <a:gd name="T14" fmla="*/ 1 w 25"/>
              <a:gd name="T15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11">
                <a:moveTo>
                  <a:pt x="1" y="7"/>
                </a:moveTo>
                <a:cubicBezTo>
                  <a:pt x="1" y="7"/>
                  <a:pt x="1" y="7"/>
                  <a:pt x="1" y="7"/>
                </a:cubicBezTo>
                <a:cubicBezTo>
                  <a:pt x="0" y="5"/>
                  <a:pt x="2" y="3"/>
                  <a:pt x="4" y="2"/>
                </a:cubicBezTo>
                <a:cubicBezTo>
                  <a:pt x="20" y="0"/>
                  <a:pt x="20" y="0"/>
                  <a:pt x="20" y="0"/>
                </a:cubicBezTo>
                <a:cubicBezTo>
                  <a:pt x="22" y="0"/>
                  <a:pt x="25" y="2"/>
                  <a:pt x="25" y="4"/>
                </a:cubicBezTo>
                <a:cubicBezTo>
                  <a:pt x="25" y="6"/>
                  <a:pt x="23" y="8"/>
                  <a:pt x="21" y="9"/>
                </a:cubicBezTo>
                <a:cubicBezTo>
                  <a:pt x="5" y="11"/>
                  <a:pt x="5" y="11"/>
                  <a:pt x="5" y="11"/>
                </a:cubicBezTo>
                <a:cubicBezTo>
                  <a:pt x="3" y="11"/>
                  <a:pt x="1" y="9"/>
                  <a:pt x="1" y="7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iš1î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B64BD10-B900-426D-957B-0D15DFAC6FB8}"/>
              </a:ext>
            </a:extLst>
          </p:cNvPr>
          <p:cNvSpPr/>
          <p:nvPr/>
        </p:nvSpPr>
        <p:spPr bwMode="auto">
          <a:xfrm>
            <a:off x="1813356" y="4303233"/>
            <a:ext cx="15762" cy="6687"/>
          </a:xfrm>
          <a:custGeom>
            <a:avLst/>
            <a:gdLst>
              <a:gd name="T0" fmla="*/ 0 w 25"/>
              <a:gd name="T1" fmla="*/ 6 h 10"/>
              <a:gd name="T2" fmla="*/ 0 w 25"/>
              <a:gd name="T3" fmla="*/ 6 h 10"/>
              <a:gd name="T4" fmla="*/ 4 w 25"/>
              <a:gd name="T5" fmla="*/ 2 h 10"/>
              <a:gd name="T6" fmla="*/ 20 w 25"/>
              <a:gd name="T7" fmla="*/ 0 h 10"/>
              <a:gd name="T8" fmla="*/ 25 w 25"/>
              <a:gd name="T9" fmla="*/ 4 h 10"/>
              <a:gd name="T10" fmla="*/ 21 w 25"/>
              <a:gd name="T11" fmla="*/ 9 h 10"/>
              <a:gd name="T12" fmla="*/ 5 w 25"/>
              <a:gd name="T13" fmla="*/ 10 h 10"/>
              <a:gd name="T14" fmla="*/ 0 w 25"/>
              <a:gd name="T15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10"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4"/>
                  <a:pt x="2" y="2"/>
                  <a:pt x="4" y="2"/>
                </a:cubicBezTo>
                <a:cubicBezTo>
                  <a:pt x="20" y="0"/>
                  <a:pt x="20" y="0"/>
                  <a:pt x="20" y="0"/>
                </a:cubicBezTo>
                <a:cubicBezTo>
                  <a:pt x="23" y="0"/>
                  <a:pt x="25" y="2"/>
                  <a:pt x="25" y="4"/>
                </a:cubicBezTo>
                <a:cubicBezTo>
                  <a:pt x="25" y="6"/>
                  <a:pt x="23" y="8"/>
                  <a:pt x="21" y="9"/>
                </a:cubicBezTo>
                <a:cubicBezTo>
                  <a:pt x="5" y="10"/>
                  <a:pt x="5" y="10"/>
                  <a:pt x="5" y="10"/>
                </a:cubicBezTo>
                <a:cubicBezTo>
                  <a:pt x="3" y="10"/>
                  <a:pt x="1" y="8"/>
                  <a:pt x="0" y="6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îš1ï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5EC0F24-B4DC-48A1-9345-0CA691B90CF7}"/>
              </a:ext>
            </a:extLst>
          </p:cNvPr>
          <p:cNvSpPr/>
          <p:nvPr/>
        </p:nvSpPr>
        <p:spPr bwMode="auto">
          <a:xfrm>
            <a:off x="1704931" y="4277440"/>
            <a:ext cx="75467" cy="107469"/>
          </a:xfrm>
          <a:custGeom>
            <a:avLst/>
            <a:gdLst>
              <a:gd name="T0" fmla="*/ 120 w 120"/>
              <a:gd name="T1" fmla="*/ 166 h 170"/>
              <a:gd name="T2" fmla="*/ 87 w 120"/>
              <a:gd name="T3" fmla="*/ 162 h 170"/>
              <a:gd name="T4" fmla="*/ 87 w 120"/>
              <a:gd name="T5" fmla="*/ 162 h 170"/>
              <a:gd name="T6" fmla="*/ 24 w 120"/>
              <a:gd name="T7" fmla="*/ 89 h 170"/>
              <a:gd name="T8" fmla="*/ 1 w 120"/>
              <a:gd name="T9" fmla="*/ 67 h 170"/>
              <a:gd name="T10" fmla="*/ 7 w 120"/>
              <a:gd name="T11" fmla="*/ 50 h 170"/>
              <a:gd name="T12" fmla="*/ 21 w 120"/>
              <a:gd name="T13" fmla="*/ 43 h 170"/>
              <a:gd name="T14" fmla="*/ 21 w 120"/>
              <a:gd name="T15" fmla="*/ 43 h 170"/>
              <a:gd name="T16" fmla="*/ 20 w 120"/>
              <a:gd name="T17" fmla="*/ 38 h 170"/>
              <a:gd name="T18" fmla="*/ 20 w 120"/>
              <a:gd name="T19" fmla="*/ 34 h 170"/>
              <a:gd name="T20" fmla="*/ 20 w 120"/>
              <a:gd name="T21" fmla="*/ 30 h 170"/>
              <a:gd name="T22" fmla="*/ 20 w 120"/>
              <a:gd name="T23" fmla="*/ 30 h 170"/>
              <a:gd name="T24" fmla="*/ 20 w 120"/>
              <a:gd name="T25" fmla="*/ 30 h 170"/>
              <a:gd name="T26" fmla="*/ 21 w 120"/>
              <a:gd name="T27" fmla="*/ 11 h 170"/>
              <a:gd name="T28" fmla="*/ 54 w 120"/>
              <a:gd name="T29" fmla="*/ 15 h 170"/>
              <a:gd name="T30" fmla="*/ 55 w 120"/>
              <a:gd name="T31" fmla="*/ 33 h 170"/>
              <a:gd name="T32" fmla="*/ 58 w 120"/>
              <a:gd name="T33" fmla="*/ 61 h 170"/>
              <a:gd name="T34" fmla="*/ 72 w 120"/>
              <a:gd name="T35" fmla="*/ 122 h 170"/>
              <a:gd name="T36" fmla="*/ 120 w 120"/>
              <a:gd name="T37" fmla="*/ 16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0" h="170">
                <a:moveTo>
                  <a:pt x="120" y="166"/>
                </a:moveTo>
                <a:cubicBezTo>
                  <a:pt x="120" y="166"/>
                  <a:pt x="104" y="170"/>
                  <a:pt x="87" y="162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55" y="151"/>
                  <a:pt x="30" y="123"/>
                  <a:pt x="24" y="89"/>
                </a:cubicBezTo>
                <a:cubicBezTo>
                  <a:pt x="12" y="89"/>
                  <a:pt x="2" y="79"/>
                  <a:pt x="1" y="67"/>
                </a:cubicBezTo>
                <a:cubicBezTo>
                  <a:pt x="0" y="60"/>
                  <a:pt x="3" y="55"/>
                  <a:pt x="7" y="50"/>
                </a:cubicBezTo>
                <a:cubicBezTo>
                  <a:pt x="10" y="46"/>
                  <a:pt x="15" y="44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0" y="38"/>
                  <a:pt x="20" y="38"/>
                  <a:pt x="20" y="38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9" y="23"/>
                  <a:pt x="20" y="17"/>
                  <a:pt x="21" y="11"/>
                </a:cubicBezTo>
                <a:cubicBezTo>
                  <a:pt x="33" y="3"/>
                  <a:pt x="45" y="0"/>
                  <a:pt x="54" y="15"/>
                </a:cubicBezTo>
                <a:cubicBezTo>
                  <a:pt x="54" y="15"/>
                  <a:pt x="55" y="22"/>
                  <a:pt x="55" y="33"/>
                </a:cubicBezTo>
                <a:cubicBezTo>
                  <a:pt x="56" y="41"/>
                  <a:pt x="56" y="51"/>
                  <a:pt x="58" y="61"/>
                </a:cubicBezTo>
                <a:cubicBezTo>
                  <a:pt x="60" y="84"/>
                  <a:pt x="65" y="108"/>
                  <a:pt x="72" y="122"/>
                </a:cubicBezTo>
                <a:cubicBezTo>
                  <a:pt x="88" y="153"/>
                  <a:pt x="120" y="166"/>
                  <a:pt x="120" y="166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8" name="ïṧḷ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C17E0C9-A8A2-4807-B034-EECDFEF150C9}"/>
              </a:ext>
            </a:extLst>
          </p:cNvPr>
          <p:cNvSpPr/>
          <p:nvPr/>
        </p:nvSpPr>
        <p:spPr bwMode="auto">
          <a:xfrm>
            <a:off x="1724992" y="4224900"/>
            <a:ext cx="117500" cy="35345"/>
          </a:xfrm>
          <a:custGeom>
            <a:avLst/>
            <a:gdLst>
              <a:gd name="T0" fmla="*/ 169 w 186"/>
              <a:gd name="T1" fmla="*/ 36 h 56"/>
              <a:gd name="T2" fmla="*/ 21 w 186"/>
              <a:gd name="T3" fmla="*/ 55 h 56"/>
              <a:gd name="T4" fmla="*/ 1 w 186"/>
              <a:gd name="T5" fmla="*/ 39 h 56"/>
              <a:gd name="T6" fmla="*/ 17 w 186"/>
              <a:gd name="T7" fmla="*/ 19 h 56"/>
              <a:gd name="T8" fmla="*/ 165 w 186"/>
              <a:gd name="T9" fmla="*/ 1 h 56"/>
              <a:gd name="T10" fmla="*/ 185 w 186"/>
              <a:gd name="T11" fmla="*/ 17 h 56"/>
              <a:gd name="T12" fmla="*/ 169 w 186"/>
              <a:gd name="T13" fmla="*/ 3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6" h="56">
                <a:moveTo>
                  <a:pt x="169" y="36"/>
                </a:moveTo>
                <a:cubicBezTo>
                  <a:pt x="21" y="55"/>
                  <a:pt x="21" y="55"/>
                  <a:pt x="21" y="55"/>
                </a:cubicBezTo>
                <a:cubicBezTo>
                  <a:pt x="11" y="56"/>
                  <a:pt x="2" y="49"/>
                  <a:pt x="1" y="39"/>
                </a:cubicBezTo>
                <a:cubicBezTo>
                  <a:pt x="0" y="29"/>
                  <a:pt x="7" y="20"/>
                  <a:pt x="17" y="19"/>
                </a:cubicBezTo>
                <a:cubicBezTo>
                  <a:pt x="165" y="1"/>
                  <a:pt x="165" y="1"/>
                  <a:pt x="165" y="1"/>
                </a:cubicBezTo>
                <a:cubicBezTo>
                  <a:pt x="175" y="0"/>
                  <a:pt x="184" y="7"/>
                  <a:pt x="185" y="17"/>
                </a:cubicBezTo>
                <a:cubicBezTo>
                  <a:pt x="186" y="26"/>
                  <a:pt x="179" y="35"/>
                  <a:pt x="169" y="36"/>
                </a:cubicBez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9" name="iśľi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B645AF1-C1E0-4418-B6C8-97390934A1BC}"/>
              </a:ext>
            </a:extLst>
          </p:cNvPr>
          <p:cNvSpPr/>
          <p:nvPr/>
        </p:nvSpPr>
        <p:spPr bwMode="auto">
          <a:xfrm>
            <a:off x="1709708" y="4243528"/>
            <a:ext cx="145203" cy="89319"/>
          </a:xfrm>
          <a:custGeom>
            <a:avLst/>
            <a:gdLst>
              <a:gd name="T0" fmla="*/ 228 w 230"/>
              <a:gd name="T1" fmla="*/ 18 h 142"/>
              <a:gd name="T2" fmla="*/ 224 w 230"/>
              <a:gd name="T3" fmla="*/ 39 h 142"/>
              <a:gd name="T4" fmla="*/ 208 w 230"/>
              <a:gd name="T5" fmla="*/ 48 h 142"/>
              <a:gd name="T6" fmla="*/ 73 w 230"/>
              <a:gd name="T7" fmla="*/ 65 h 142"/>
              <a:gd name="T8" fmla="*/ 42 w 230"/>
              <a:gd name="T9" fmla="*/ 104 h 142"/>
              <a:gd name="T10" fmla="*/ 44 w 230"/>
              <a:gd name="T11" fmla="*/ 126 h 142"/>
              <a:gd name="T12" fmla="*/ 33 w 230"/>
              <a:gd name="T13" fmla="*/ 141 h 142"/>
              <a:gd name="T14" fmla="*/ 30 w 230"/>
              <a:gd name="T15" fmla="*/ 141 h 142"/>
              <a:gd name="T16" fmla="*/ 15 w 230"/>
              <a:gd name="T17" fmla="*/ 130 h 142"/>
              <a:gd name="T18" fmla="*/ 7 w 230"/>
              <a:gd name="T19" fmla="*/ 64 h 142"/>
              <a:gd name="T20" fmla="*/ 7 w 230"/>
              <a:gd name="T21" fmla="*/ 62 h 142"/>
              <a:gd name="T22" fmla="*/ 1 w 230"/>
              <a:gd name="T23" fmla="*/ 50 h 142"/>
              <a:gd name="T24" fmla="*/ 6 w 230"/>
              <a:gd name="T25" fmla="*/ 33 h 142"/>
              <a:gd name="T26" fmla="*/ 22 w 230"/>
              <a:gd name="T27" fmla="*/ 24 h 142"/>
              <a:gd name="T28" fmla="*/ 201 w 230"/>
              <a:gd name="T29" fmla="*/ 2 h 142"/>
              <a:gd name="T30" fmla="*/ 228 w 230"/>
              <a:gd name="T31" fmla="*/ 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0" h="142">
                <a:moveTo>
                  <a:pt x="228" y="18"/>
                </a:moveTo>
                <a:cubicBezTo>
                  <a:pt x="230" y="26"/>
                  <a:pt x="228" y="34"/>
                  <a:pt x="224" y="39"/>
                </a:cubicBezTo>
                <a:cubicBezTo>
                  <a:pt x="220" y="44"/>
                  <a:pt x="214" y="47"/>
                  <a:pt x="208" y="48"/>
                </a:cubicBezTo>
                <a:cubicBezTo>
                  <a:pt x="73" y="65"/>
                  <a:pt x="73" y="65"/>
                  <a:pt x="73" y="65"/>
                </a:cubicBezTo>
                <a:cubicBezTo>
                  <a:pt x="53" y="67"/>
                  <a:pt x="39" y="85"/>
                  <a:pt x="42" y="104"/>
                </a:cubicBezTo>
                <a:cubicBezTo>
                  <a:pt x="44" y="126"/>
                  <a:pt x="44" y="126"/>
                  <a:pt x="44" y="126"/>
                </a:cubicBezTo>
                <a:cubicBezTo>
                  <a:pt x="45" y="133"/>
                  <a:pt x="40" y="140"/>
                  <a:pt x="33" y="141"/>
                </a:cubicBezTo>
                <a:cubicBezTo>
                  <a:pt x="30" y="141"/>
                  <a:pt x="30" y="141"/>
                  <a:pt x="30" y="141"/>
                </a:cubicBezTo>
                <a:cubicBezTo>
                  <a:pt x="22" y="142"/>
                  <a:pt x="16" y="137"/>
                  <a:pt x="15" y="130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63"/>
                  <a:pt x="7" y="63"/>
                  <a:pt x="7" y="62"/>
                </a:cubicBezTo>
                <a:cubicBezTo>
                  <a:pt x="4" y="59"/>
                  <a:pt x="2" y="55"/>
                  <a:pt x="1" y="50"/>
                </a:cubicBezTo>
                <a:cubicBezTo>
                  <a:pt x="0" y="43"/>
                  <a:pt x="2" y="37"/>
                  <a:pt x="6" y="33"/>
                </a:cubicBezTo>
                <a:cubicBezTo>
                  <a:pt x="10" y="28"/>
                  <a:pt x="15" y="24"/>
                  <a:pt x="22" y="24"/>
                </a:cubicBezTo>
                <a:cubicBezTo>
                  <a:pt x="201" y="2"/>
                  <a:pt x="201" y="2"/>
                  <a:pt x="201" y="2"/>
                </a:cubicBezTo>
                <a:cubicBezTo>
                  <a:pt x="213" y="0"/>
                  <a:pt x="224" y="7"/>
                  <a:pt x="228" y="18"/>
                </a:cubicBez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0" name="ïS1î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8A3617F-E23D-4970-AEDC-D56F83D133D9}"/>
              </a:ext>
            </a:extLst>
          </p:cNvPr>
          <p:cNvSpPr/>
          <p:nvPr/>
        </p:nvSpPr>
        <p:spPr bwMode="auto">
          <a:xfrm>
            <a:off x="1806191" y="4284605"/>
            <a:ext cx="25315" cy="9075"/>
          </a:xfrm>
          <a:custGeom>
            <a:avLst/>
            <a:gdLst>
              <a:gd name="T0" fmla="*/ 35 w 40"/>
              <a:gd name="T1" fmla="*/ 11 h 15"/>
              <a:gd name="T2" fmla="*/ 6 w 40"/>
              <a:gd name="T3" fmla="*/ 14 h 15"/>
              <a:gd name="T4" fmla="*/ 0 w 40"/>
              <a:gd name="T5" fmla="*/ 10 h 15"/>
              <a:gd name="T6" fmla="*/ 5 w 40"/>
              <a:gd name="T7" fmla="*/ 4 h 15"/>
              <a:gd name="T8" fmla="*/ 34 w 40"/>
              <a:gd name="T9" fmla="*/ 0 h 15"/>
              <a:gd name="T10" fmla="*/ 40 w 40"/>
              <a:gd name="T11" fmla="*/ 5 h 15"/>
              <a:gd name="T12" fmla="*/ 35 w 40"/>
              <a:gd name="T13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15">
                <a:moveTo>
                  <a:pt x="35" y="11"/>
                </a:moveTo>
                <a:cubicBezTo>
                  <a:pt x="6" y="14"/>
                  <a:pt x="6" y="14"/>
                  <a:pt x="6" y="14"/>
                </a:cubicBezTo>
                <a:cubicBezTo>
                  <a:pt x="3" y="15"/>
                  <a:pt x="0" y="13"/>
                  <a:pt x="0" y="10"/>
                </a:cubicBezTo>
                <a:cubicBezTo>
                  <a:pt x="0" y="7"/>
                  <a:pt x="2" y="4"/>
                  <a:pt x="5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7" y="0"/>
                  <a:pt x="39" y="2"/>
                  <a:pt x="40" y="5"/>
                </a:cubicBezTo>
                <a:cubicBezTo>
                  <a:pt x="40" y="8"/>
                  <a:pt x="38" y="10"/>
                  <a:pt x="35" y="11"/>
                </a:cubicBez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1" name="ïṥḻï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975D8FD-B85A-40A1-BC7D-F19346212194}"/>
              </a:ext>
            </a:extLst>
          </p:cNvPr>
          <p:cNvSpPr/>
          <p:nvPr/>
        </p:nvSpPr>
        <p:spPr bwMode="auto">
          <a:xfrm>
            <a:off x="1761771" y="4290337"/>
            <a:ext cx="25315" cy="8598"/>
          </a:xfrm>
          <a:custGeom>
            <a:avLst/>
            <a:gdLst>
              <a:gd name="T0" fmla="*/ 35 w 40"/>
              <a:gd name="T1" fmla="*/ 10 h 14"/>
              <a:gd name="T2" fmla="*/ 6 w 40"/>
              <a:gd name="T3" fmla="*/ 14 h 14"/>
              <a:gd name="T4" fmla="*/ 0 w 40"/>
              <a:gd name="T5" fmla="*/ 9 h 14"/>
              <a:gd name="T6" fmla="*/ 5 w 40"/>
              <a:gd name="T7" fmla="*/ 4 h 14"/>
              <a:gd name="T8" fmla="*/ 34 w 40"/>
              <a:gd name="T9" fmla="*/ 0 h 14"/>
              <a:gd name="T10" fmla="*/ 40 w 40"/>
              <a:gd name="T11" fmla="*/ 5 h 14"/>
              <a:gd name="T12" fmla="*/ 35 w 40"/>
              <a:gd name="T13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14">
                <a:moveTo>
                  <a:pt x="35" y="10"/>
                </a:moveTo>
                <a:cubicBezTo>
                  <a:pt x="6" y="14"/>
                  <a:pt x="6" y="14"/>
                  <a:pt x="6" y="14"/>
                </a:cubicBezTo>
                <a:cubicBezTo>
                  <a:pt x="3" y="14"/>
                  <a:pt x="1" y="12"/>
                  <a:pt x="0" y="9"/>
                </a:cubicBezTo>
                <a:cubicBezTo>
                  <a:pt x="0" y="7"/>
                  <a:pt x="2" y="4"/>
                  <a:pt x="5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7" y="0"/>
                  <a:pt x="39" y="2"/>
                  <a:pt x="40" y="5"/>
                </a:cubicBezTo>
                <a:cubicBezTo>
                  <a:pt x="40" y="7"/>
                  <a:pt x="38" y="10"/>
                  <a:pt x="35" y="10"/>
                </a:cubicBez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2" name="íšļi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84A6675-E0A0-40A4-934E-07CB70510426}"/>
              </a:ext>
            </a:extLst>
          </p:cNvPr>
          <p:cNvSpPr/>
          <p:nvPr/>
        </p:nvSpPr>
        <p:spPr bwMode="auto">
          <a:xfrm>
            <a:off x="1791862" y="4340011"/>
            <a:ext cx="24837" cy="8120"/>
          </a:xfrm>
          <a:custGeom>
            <a:avLst/>
            <a:gdLst>
              <a:gd name="T0" fmla="*/ 0 w 39"/>
              <a:gd name="T1" fmla="*/ 5 h 13"/>
              <a:gd name="T2" fmla="*/ 19 w 39"/>
              <a:gd name="T3" fmla="*/ 13 h 13"/>
              <a:gd name="T4" fmla="*/ 39 w 39"/>
              <a:gd name="T5" fmla="*/ 0 h 13"/>
              <a:gd name="T6" fmla="*/ 0 w 39"/>
              <a:gd name="T7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13">
                <a:moveTo>
                  <a:pt x="0" y="5"/>
                </a:moveTo>
                <a:cubicBezTo>
                  <a:pt x="6" y="11"/>
                  <a:pt x="12" y="13"/>
                  <a:pt x="19" y="13"/>
                </a:cubicBezTo>
                <a:cubicBezTo>
                  <a:pt x="28" y="12"/>
                  <a:pt x="37" y="7"/>
                  <a:pt x="39" y="0"/>
                </a:cubicBezTo>
                <a:lnTo>
                  <a:pt x="0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3" name="ïSļi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AD72121-90E2-469D-86B0-755DD992F89C}"/>
              </a:ext>
            </a:extLst>
          </p:cNvPr>
          <p:cNvSpPr/>
          <p:nvPr/>
        </p:nvSpPr>
        <p:spPr bwMode="auto">
          <a:xfrm>
            <a:off x="1799027" y="4308965"/>
            <a:ext cx="11941" cy="22927"/>
          </a:xfrm>
          <a:custGeom>
            <a:avLst/>
            <a:gdLst>
              <a:gd name="T0" fmla="*/ 19 w 19"/>
              <a:gd name="T1" fmla="*/ 26 h 36"/>
              <a:gd name="T2" fmla="*/ 18 w 19"/>
              <a:gd name="T3" fmla="*/ 26 h 36"/>
              <a:gd name="T4" fmla="*/ 5 w 19"/>
              <a:gd name="T5" fmla="*/ 36 h 36"/>
              <a:gd name="T6" fmla="*/ 0 w 19"/>
              <a:gd name="T7" fmla="*/ 0 h 36"/>
              <a:gd name="T8" fmla="*/ 19 w 19"/>
              <a:gd name="T9" fmla="*/ 2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36">
                <a:moveTo>
                  <a:pt x="19" y="26"/>
                </a:moveTo>
                <a:cubicBezTo>
                  <a:pt x="18" y="26"/>
                  <a:pt x="18" y="26"/>
                  <a:pt x="18" y="26"/>
                </a:cubicBezTo>
                <a:cubicBezTo>
                  <a:pt x="19" y="31"/>
                  <a:pt x="15" y="35"/>
                  <a:pt x="5" y="36"/>
                </a:cubicBezTo>
                <a:cubicBezTo>
                  <a:pt x="0" y="0"/>
                  <a:pt x="0" y="0"/>
                  <a:pt x="0" y="0"/>
                </a:cubicBezTo>
                <a:cubicBezTo>
                  <a:pt x="12" y="12"/>
                  <a:pt x="17" y="19"/>
                  <a:pt x="19" y="26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4" name="ïśḷï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61F3DF9-CB39-49E7-A4A7-13E4B23501F1}"/>
              </a:ext>
            </a:extLst>
          </p:cNvPr>
          <p:cNvSpPr/>
          <p:nvPr/>
        </p:nvSpPr>
        <p:spPr bwMode="auto">
          <a:xfrm>
            <a:off x="1682482" y="4659076"/>
            <a:ext cx="149979" cy="57795"/>
          </a:xfrm>
          <a:custGeom>
            <a:avLst/>
            <a:gdLst>
              <a:gd name="T0" fmla="*/ 14 w 237"/>
              <a:gd name="T1" fmla="*/ 92 h 92"/>
              <a:gd name="T2" fmla="*/ 104 w 237"/>
              <a:gd name="T3" fmla="*/ 79 h 92"/>
              <a:gd name="T4" fmla="*/ 103 w 237"/>
              <a:gd name="T5" fmla="*/ 36 h 92"/>
              <a:gd name="T6" fmla="*/ 176 w 237"/>
              <a:gd name="T7" fmla="*/ 29 h 92"/>
              <a:gd name="T8" fmla="*/ 183 w 237"/>
              <a:gd name="T9" fmla="*/ 67 h 92"/>
              <a:gd name="T10" fmla="*/ 237 w 237"/>
              <a:gd name="T11" fmla="*/ 58 h 92"/>
              <a:gd name="T12" fmla="*/ 236 w 237"/>
              <a:gd name="T13" fmla="*/ 0 h 92"/>
              <a:gd name="T14" fmla="*/ 0 w 237"/>
              <a:gd name="T15" fmla="*/ 24 h 92"/>
              <a:gd name="T16" fmla="*/ 14 w 237"/>
              <a:gd name="T17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7" h="92">
                <a:moveTo>
                  <a:pt x="14" y="92"/>
                </a:moveTo>
                <a:cubicBezTo>
                  <a:pt x="14" y="92"/>
                  <a:pt x="106" y="82"/>
                  <a:pt x="104" y="79"/>
                </a:cubicBezTo>
                <a:cubicBezTo>
                  <a:pt x="103" y="75"/>
                  <a:pt x="103" y="36"/>
                  <a:pt x="103" y="36"/>
                </a:cubicBezTo>
                <a:cubicBezTo>
                  <a:pt x="103" y="36"/>
                  <a:pt x="176" y="24"/>
                  <a:pt x="176" y="29"/>
                </a:cubicBezTo>
                <a:cubicBezTo>
                  <a:pt x="176" y="33"/>
                  <a:pt x="183" y="67"/>
                  <a:pt x="183" y="67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36" y="0"/>
                  <a:pt x="236" y="0"/>
                  <a:pt x="236" y="0"/>
                </a:cubicBezTo>
                <a:cubicBezTo>
                  <a:pt x="0" y="24"/>
                  <a:pt x="0" y="24"/>
                  <a:pt x="0" y="24"/>
                </a:cubicBezTo>
                <a:lnTo>
                  <a:pt x="14" y="92"/>
                </a:lnTo>
                <a:close/>
              </a:path>
            </a:pathLst>
          </a:custGeom>
          <a:solidFill>
            <a:srgbClr val="080B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5" name="išḻî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87584E9-17E1-453F-8DCC-5875DB5D1072}"/>
              </a:ext>
            </a:extLst>
          </p:cNvPr>
          <p:cNvSpPr/>
          <p:nvPr/>
        </p:nvSpPr>
        <p:spPr bwMode="auto">
          <a:xfrm>
            <a:off x="1727380" y="4391119"/>
            <a:ext cx="70691" cy="272255"/>
          </a:xfrm>
          <a:custGeom>
            <a:avLst/>
            <a:gdLst>
              <a:gd name="T0" fmla="*/ 148 w 148"/>
              <a:gd name="T1" fmla="*/ 565 h 570"/>
              <a:gd name="T2" fmla="*/ 19 w 148"/>
              <a:gd name="T3" fmla="*/ 570 h 570"/>
              <a:gd name="T4" fmla="*/ 0 w 148"/>
              <a:gd name="T5" fmla="*/ 4 h 570"/>
              <a:gd name="T6" fmla="*/ 128 w 148"/>
              <a:gd name="T7" fmla="*/ 0 h 570"/>
              <a:gd name="T8" fmla="*/ 148 w 148"/>
              <a:gd name="T9" fmla="*/ 565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570">
                <a:moveTo>
                  <a:pt x="148" y="565"/>
                </a:moveTo>
                <a:lnTo>
                  <a:pt x="19" y="570"/>
                </a:lnTo>
                <a:lnTo>
                  <a:pt x="0" y="4"/>
                </a:lnTo>
                <a:lnTo>
                  <a:pt x="128" y="0"/>
                </a:lnTo>
                <a:lnTo>
                  <a:pt x="148" y="5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6" name="îšḻî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66800DB-021F-427B-9CD0-C83CE6033F38}"/>
              </a:ext>
            </a:extLst>
          </p:cNvPr>
          <p:cNvSpPr/>
          <p:nvPr/>
        </p:nvSpPr>
        <p:spPr bwMode="auto">
          <a:xfrm>
            <a:off x="1727380" y="4391119"/>
            <a:ext cx="70691" cy="272255"/>
          </a:xfrm>
          <a:custGeom>
            <a:avLst/>
            <a:gdLst>
              <a:gd name="T0" fmla="*/ 148 w 148"/>
              <a:gd name="T1" fmla="*/ 565 h 570"/>
              <a:gd name="T2" fmla="*/ 19 w 148"/>
              <a:gd name="T3" fmla="*/ 570 h 570"/>
              <a:gd name="T4" fmla="*/ 0 w 148"/>
              <a:gd name="T5" fmla="*/ 4 h 570"/>
              <a:gd name="T6" fmla="*/ 128 w 148"/>
              <a:gd name="T7" fmla="*/ 0 h 570"/>
              <a:gd name="T8" fmla="*/ 148 w 148"/>
              <a:gd name="T9" fmla="*/ 565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570">
                <a:moveTo>
                  <a:pt x="148" y="565"/>
                </a:moveTo>
                <a:lnTo>
                  <a:pt x="19" y="570"/>
                </a:lnTo>
                <a:lnTo>
                  <a:pt x="0" y="4"/>
                </a:lnTo>
                <a:lnTo>
                  <a:pt x="128" y="0"/>
                </a:lnTo>
                <a:lnTo>
                  <a:pt x="148" y="56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7" name="íšḻi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862B388-F914-4298-9FA5-6AA2F1F22B6B}"/>
              </a:ext>
            </a:extLst>
          </p:cNvPr>
          <p:cNvSpPr/>
          <p:nvPr/>
        </p:nvSpPr>
        <p:spPr bwMode="auto">
          <a:xfrm>
            <a:off x="1746008" y="4389686"/>
            <a:ext cx="30569" cy="30569"/>
          </a:xfrm>
          <a:custGeom>
            <a:avLst/>
            <a:gdLst>
              <a:gd name="T0" fmla="*/ 33 w 64"/>
              <a:gd name="T1" fmla="*/ 64 h 64"/>
              <a:gd name="T2" fmla="*/ 0 w 64"/>
              <a:gd name="T3" fmla="*/ 19 h 64"/>
              <a:gd name="T4" fmla="*/ 29 w 64"/>
              <a:gd name="T5" fmla="*/ 0 h 64"/>
              <a:gd name="T6" fmla="*/ 64 w 64"/>
              <a:gd name="T7" fmla="*/ 16 h 64"/>
              <a:gd name="T8" fmla="*/ 33 w 64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33" y="64"/>
                </a:moveTo>
                <a:lnTo>
                  <a:pt x="0" y="19"/>
                </a:lnTo>
                <a:lnTo>
                  <a:pt x="29" y="0"/>
                </a:lnTo>
                <a:lnTo>
                  <a:pt x="64" y="16"/>
                </a:lnTo>
                <a:lnTo>
                  <a:pt x="33" y="64"/>
                </a:lnTo>
                <a:close/>
              </a:path>
            </a:pathLst>
          </a:custGeom>
          <a:solidFill>
            <a:srgbClr val="D9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8" name="íSļí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16FC6F0-B36C-4C9D-9513-5C6B89B763F4}"/>
              </a:ext>
            </a:extLst>
          </p:cNvPr>
          <p:cNvSpPr/>
          <p:nvPr/>
        </p:nvSpPr>
        <p:spPr bwMode="auto">
          <a:xfrm>
            <a:off x="1746008" y="4389686"/>
            <a:ext cx="30569" cy="30569"/>
          </a:xfrm>
          <a:custGeom>
            <a:avLst/>
            <a:gdLst>
              <a:gd name="T0" fmla="*/ 33 w 64"/>
              <a:gd name="T1" fmla="*/ 64 h 64"/>
              <a:gd name="T2" fmla="*/ 0 w 64"/>
              <a:gd name="T3" fmla="*/ 19 h 64"/>
              <a:gd name="T4" fmla="*/ 29 w 64"/>
              <a:gd name="T5" fmla="*/ 0 h 64"/>
              <a:gd name="T6" fmla="*/ 64 w 64"/>
              <a:gd name="T7" fmla="*/ 16 h 64"/>
              <a:gd name="T8" fmla="*/ 33 w 64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33" y="64"/>
                </a:moveTo>
                <a:lnTo>
                  <a:pt x="0" y="19"/>
                </a:lnTo>
                <a:lnTo>
                  <a:pt x="29" y="0"/>
                </a:lnTo>
                <a:lnTo>
                  <a:pt x="64" y="16"/>
                </a:lnTo>
                <a:lnTo>
                  <a:pt x="33" y="6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9" name="îṧľï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05F95E2-3CB0-4A4B-9FFC-24090767009E}"/>
              </a:ext>
            </a:extLst>
          </p:cNvPr>
          <p:cNvSpPr/>
          <p:nvPr/>
        </p:nvSpPr>
        <p:spPr bwMode="auto">
          <a:xfrm>
            <a:off x="1726903" y="4386820"/>
            <a:ext cx="61616" cy="21971"/>
          </a:xfrm>
          <a:custGeom>
            <a:avLst/>
            <a:gdLst>
              <a:gd name="T0" fmla="*/ 129 w 129"/>
              <a:gd name="T1" fmla="*/ 39 h 46"/>
              <a:gd name="T2" fmla="*/ 71 w 129"/>
              <a:gd name="T3" fmla="*/ 8 h 46"/>
              <a:gd name="T4" fmla="*/ 1 w 129"/>
              <a:gd name="T5" fmla="*/ 46 h 46"/>
              <a:gd name="T6" fmla="*/ 0 w 129"/>
              <a:gd name="T7" fmla="*/ 2 h 46"/>
              <a:gd name="T8" fmla="*/ 128 w 129"/>
              <a:gd name="T9" fmla="*/ 0 h 46"/>
              <a:gd name="T10" fmla="*/ 129 w 129"/>
              <a:gd name="T11" fmla="*/ 3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9" h="46">
                <a:moveTo>
                  <a:pt x="129" y="39"/>
                </a:moveTo>
                <a:lnTo>
                  <a:pt x="71" y="8"/>
                </a:lnTo>
                <a:lnTo>
                  <a:pt x="1" y="46"/>
                </a:lnTo>
                <a:lnTo>
                  <a:pt x="0" y="2"/>
                </a:lnTo>
                <a:lnTo>
                  <a:pt x="128" y="0"/>
                </a:lnTo>
                <a:lnTo>
                  <a:pt x="129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0" name="ïşlî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8263ABE-B56B-43F9-AF53-489DB42855D5}"/>
              </a:ext>
            </a:extLst>
          </p:cNvPr>
          <p:cNvSpPr/>
          <p:nvPr/>
        </p:nvSpPr>
        <p:spPr bwMode="auto">
          <a:xfrm>
            <a:off x="1735500" y="4660986"/>
            <a:ext cx="63526" cy="14807"/>
          </a:xfrm>
          <a:custGeom>
            <a:avLst/>
            <a:gdLst>
              <a:gd name="T0" fmla="*/ 133 w 133"/>
              <a:gd name="T1" fmla="*/ 27 h 31"/>
              <a:gd name="T2" fmla="*/ 2 w 133"/>
              <a:gd name="T3" fmla="*/ 31 h 31"/>
              <a:gd name="T4" fmla="*/ 0 w 133"/>
              <a:gd name="T5" fmla="*/ 4 h 31"/>
              <a:gd name="T6" fmla="*/ 131 w 133"/>
              <a:gd name="T7" fmla="*/ 0 h 31"/>
              <a:gd name="T8" fmla="*/ 133 w 133"/>
              <a:gd name="T9" fmla="*/ 2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" h="31">
                <a:moveTo>
                  <a:pt x="133" y="27"/>
                </a:moveTo>
                <a:lnTo>
                  <a:pt x="2" y="31"/>
                </a:lnTo>
                <a:lnTo>
                  <a:pt x="0" y="4"/>
                </a:lnTo>
                <a:lnTo>
                  <a:pt x="131" y="0"/>
                </a:lnTo>
                <a:lnTo>
                  <a:pt x="133" y="27"/>
                </a:lnTo>
                <a:close/>
              </a:path>
            </a:pathLst>
          </a:custGeom>
          <a:solidFill>
            <a:srgbClr val="9995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1" name="îšḻï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E00BB6B-9338-4665-993C-3891257F53B2}"/>
              </a:ext>
            </a:extLst>
          </p:cNvPr>
          <p:cNvSpPr/>
          <p:nvPr/>
        </p:nvSpPr>
        <p:spPr bwMode="auto">
          <a:xfrm>
            <a:off x="1764159" y="4660986"/>
            <a:ext cx="22927" cy="14329"/>
          </a:xfrm>
          <a:custGeom>
            <a:avLst/>
            <a:gdLst>
              <a:gd name="T0" fmla="*/ 48 w 48"/>
              <a:gd name="T1" fmla="*/ 29 h 30"/>
              <a:gd name="T2" fmla="*/ 0 w 48"/>
              <a:gd name="T3" fmla="*/ 30 h 30"/>
              <a:gd name="T4" fmla="*/ 0 w 48"/>
              <a:gd name="T5" fmla="*/ 1 h 30"/>
              <a:gd name="T6" fmla="*/ 46 w 48"/>
              <a:gd name="T7" fmla="*/ 0 h 30"/>
              <a:gd name="T8" fmla="*/ 48 w 48"/>
              <a:gd name="T9" fmla="*/ 2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30">
                <a:moveTo>
                  <a:pt x="48" y="29"/>
                </a:moveTo>
                <a:lnTo>
                  <a:pt x="0" y="30"/>
                </a:lnTo>
                <a:lnTo>
                  <a:pt x="0" y="1"/>
                </a:lnTo>
                <a:lnTo>
                  <a:pt x="46" y="0"/>
                </a:lnTo>
                <a:lnTo>
                  <a:pt x="48" y="29"/>
                </a:lnTo>
                <a:close/>
              </a:path>
            </a:pathLst>
          </a:custGeom>
          <a:solidFill>
            <a:srgbClr val="061D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i$1î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92C3E60-6063-402D-9B6C-3115CA7E74E2}"/>
              </a:ext>
            </a:extLst>
          </p:cNvPr>
          <p:cNvSpPr/>
          <p:nvPr/>
        </p:nvSpPr>
        <p:spPr bwMode="auto">
          <a:xfrm>
            <a:off x="1671974" y="4398284"/>
            <a:ext cx="64959" cy="308079"/>
          </a:xfrm>
          <a:custGeom>
            <a:avLst/>
            <a:gdLst>
              <a:gd name="T0" fmla="*/ 103 w 103"/>
              <a:gd name="T1" fmla="*/ 480 h 488"/>
              <a:gd name="T2" fmla="*/ 51 w 103"/>
              <a:gd name="T3" fmla="*/ 487 h 488"/>
              <a:gd name="T4" fmla="*/ 12 w 103"/>
              <a:gd name="T5" fmla="*/ 487 h 488"/>
              <a:gd name="T6" fmla="*/ 10 w 103"/>
              <a:gd name="T7" fmla="*/ 486 h 488"/>
              <a:gd name="T8" fmla="*/ 4 w 103"/>
              <a:gd name="T9" fmla="*/ 192 h 488"/>
              <a:gd name="T10" fmla="*/ 5 w 103"/>
              <a:gd name="T11" fmla="*/ 76 h 488"/>
              <a:gd name="T12" fmla="*/ 6 w 103"/>
              <a:gd name="T13" fmla="*/ 59 h 488"/>
              <a:gd name="T14" fmla="*/ 7 w 103"/>
              <a:gd name="T15" fmla="*/ 48 h 488"/>
              <a:gd name="T16" fmla="*/ 48 w 103"/>
              <a:gd name="T17" fmla="*/ 12 h 488"/>
              <a:gd name="T18" fmla="*/ 80 w 103"/>
              <a:gd name="T19" fmla="*/ 1 h 488"/>
              <a:gd name="T20" fmla="*/ 83 w 103"/>
              <a:gd name="T21" fmla="*/ 0 h 488"/>
              <a:gd name="T22" fmla="*/ 86 w 103"/>
              <a:gd name="T23" fmla="*/ 0 h 488"/>
              <a:gd name="T24" fmla="*/ 103 w 103"/>
              <a:gd name="T25" fmla="*/ 480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" h="488">
                <a:moveTo>
                  <a:pt x="103" y="480"/>
                </a:moveTo>
                <a:cubicBezTo>
                  <a:pt x="103" y="480"/>
                  <a:pt x="82" y="486"/>
                  <a:pt x="51" y="487"/>
                </a:cubicBezTo>
                <a:cubicBezTo>
                  <a:pt x="39" y="488"/>
                  <a:pt x="26" y="488"/>
                  <a:pt x="12" y="487"/>
                </a:cubicBezTo>
                <a:cubicBezTo>
                  <a:pt x="12" y="487"/>
                  <a:pt x="11" y="487"/>
                  <a:pt x="10" y="486"/>
                </a:cubicBezTo>
                <a:cubicBezTo>
                  <a:pt x="4" y="192"/>
                  <a:pt x="4" y="192"/>
                  <a:pt x="4" y="192"/>
                </a:cubicBezTo>
                <a:cubicBezTo>
                  <a:pt x="0" y="143"/>
                  <a:pt x="3" y="117"/>
                  <a:pt x="5" y="76"/>
                </a:cubicBezTo>
                <a:cubicBezTo>
                  <a:pt x="5" y="71"/>
                  <a:pt x="5" y="65"/>
                  <a:pt x="6" y="59"/>
                </a:cubicBezTo>
                <a:cubicBezTo>
                  <a:pt x="6" y="55"/>
                  <a:pt x="6" y="52"/>
                  <a:pt x="7" y="48"/>
                </a:cubicBezTo>
                <a:cubicBezTo>
                  <a:pt x="12" y="31"/>
                  <a:pt x="29" y="20"/>
                  <a:pt x="48" y="12"/>
                </a:cubicBezTo>
                <a:cubicBezTo>
                  <a:pt x="59" y="8"/>
                  <a:pt x="70" y="4"/>
                  <a:pt x="80" y="1"/>
                </a:cubicBezTo>
                <a:cubicBezTo>
                  <a:pt x="83" y="0"/>
                  <a:pt x="83" y="0"/>
                  <a:pt x="83" y="0"/>
                </a:cubicBezTo>
                <a:cubicBezTo>
                  <a:pt x="84" y="0"/>
                  <a:pt x="85" y="0"/>
                  <a:pt x="86" y="0"/>
                </a:cubicBezTo>
                <a:cubicBezTo>
                  <a:pt x="103" y="480"/>
                  <a:pt x="103" y="480"/>
                  <a:pt x="103" y="480"/>
                </a:cubicBezTo>
              </a:path>
            </a:pathLst>
          </a:custGeom>
          <a:solidFill>
            <a:srgbClr val="061F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iŝļí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9EB0E4F-7174-4EFB-8C9D-E0E82A30A78E}"/>
              </a:ext>
            </a:extLst>
          </p:cNvPr>
          <p:cNvSpPr/>
          <p:nvPr/>
        </p:nvSpPr>
        <p:spPr bwMode="auto">
          <a:xfrm>
            <a:off x="1787086" y="4400194"/>
            <a:ext cx="52063" cy="296615"/>
          </a:xfrm>
          <a:custGeom>
            <a:avLst/>
            <a:gdLst>
              <a:gd name="T0" fmla="*/ 83 w 83"/>
              <a:gd name="T1" fmla="*/ 468 h 470"/>
              <a:gd name="T2" fmla="*/ 65 w 83"/>
              <a:gd name="T3" fmla="*/ 468 h 470"/>
              <a:gd name="T4" fmla="*/ 23 w 83"/>
              <a:gd name="T5" fmla="*/ 470 h 470"/>
              <a:gd name="T6" fmla="*/ 4 w 83"/>
              <a:gd name="T7" fmla="*/ 2 h 470"/>
              <a:gd name="T8" fmla="*/ 26 w 83"/>
              <a:gd name="T9" fmla="*/ 15 h 470"/>
              <a:gd name="T10" fmla="*/ 63 w 83"/>
              <a:gd name="T11" fmla="*/ 65 h 470"/>
              <a:gd name="T12" fmla="*/ 68 w 83"/>
              <a:gd name="T13" fmla="*/ 84 h 470"/>
              <a:gd name="T14" fmla="*/ 68 w 83"/>
              <a:gd name="T15" fmla="*/ 85 h 470"/>
              <a:gd name="T16" fmla="*/ 83 w 83"/>
              <a:gd name="T17" fmla="*/ 468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" h="470">
                <a:moveTo>
                  <a:pt x="83" y="468"/>
                </a:moveTo>
                <a:cubicBezTo>
                  <a:pt x="65" y="468"/>
                  <a:pt x="65" y="468"/>
                  <a:pt x="65" y="468"/>
                </a:cubicBezTo>
                <a:cubicBezTo>
                  <a:pt x="23" y="470"/>
                  <a:pt x="23" y="470"/>
                  <a:pt x="23" y="470"/>
                </a:cubicBezTo>
                <a:cubicBezTo>
                  <a:pt x="23" y="470"/>
                  <a:pt x="0" y="0"/>
                  <a:pt x="4" y="2"/>
                </a:cubicBezTo>
                <a:cubicBezTo>
                  <a:pt x="11" y="5"/>
                  <a:pt x="19" y="9"/>
                  <a:pt x="26" y="15"/>
                </a:cubicBezTo>
                <a:cubicBezTo>
                  <a:pt x="42" y="27"/>
                  <a:pt x="56" y="45"/>
                  <a:pt x="63" y="65"/>
                </a:cubicBezTo>
                <a:cubicBezTo>
                  <a:pt x="65" y="71"/>
                  <a:pt x="67" y="78"/>
                  <a:pt x="68" y="84"/>
                </a:cubicBezTo>
                <a:cubicBezTo>
                  <a:pt x="68" y="85"/>
                  <a:pt x="68" y="85"/>
                  <a:pt x="68" y="85"/>
                </a:cubicBezTo>
                <a:cubicBezTo>
                  <a:pt x="73" y="125"/>
                  <a:pt x="83" y="468"/>
                  <a:pt x="83" y="468"/>
                </a:cubicBezTo>
                <a:close/>
              </a:path>
            </a:pathLst>
          </a:custGeom>
          <a:solidFill>
            <a:srgbClr val="061F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îṣľi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23F537D-2F34-46BA-A4A4-41C946400DD3}"/>
              </a:ext>
            </a:extLst>
          </p:cNvPr>
          <p:cNvSpPr/>
          <p:nvPr/>
        </p:nvSpPr>
        <p:spPr bwMode="auto">
          <a:xfrm>
            <a:off x="1758905" y="4416912"/>
            <a:ext cx="12896" cy="243119"/>
          </a:xfrm>
          <a:custGeom>
            <a:avLst/>
            <a:gdLst>
              <a:gd name="T0" fmla="*/ 0 w 27"/>
              <a:gd name="T1" fmla="*/ 0 h 509"/>
              <a:gd name="T2" fmla="*/ 23 w 27"/>
              <a:gd name="T3" fmla="*/ 509 h 509"/>
              <a:gd name="T4" fmla="*/ 27 w 27"/>
              <a:gd name="T5" fmla="*/ 509 h 509"/>
              <a:gd name="T6" fmla="*/ 4 w 27"/>
              <a:gd name="T7" fmla="*/ 0 h 509"/>
              <a:gd name="T8" fmla="*/ 0 w 27"/>
              <a:gd name="T9" fmla="*/ 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509">
                <a:moveTo>
                  <a:pt x="0" y="0"/>
                </a:moveTo>
                <a:lnTo>
                  <a:pt x="23" y="509"/>
                </a:lnTo>
                <a:lnTo>
                  <a:pt x="27" y="509"/>
                </a:lnTo>
                <a:lnTo>
                  <a:pt x="4" y="0"/>
                </a:lnTo>
                <a:lnTo>
                  <a:pt x="0" y="0"/>
                </a:lnTo>
                <a:close/>
              </a:path>
            </a:pathLst>
          </a:custGeom>
          <a:solidFill>
            <a:srgbClr val="9995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íŝ1i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227E6AC-2ED0-468E-BD80-8277E6B0F498}"/>
              </a:ext>
            </a:extLst>
          </p:cNvPr>
          <p:cNvSpPr/>
          <p:nvPr/>
        </p:nvSpPr>
        <p:spPr bwMode="auto">
          <a:xfrm>
            <a:off x="1758905" y="4416912"/>
            <a:ext cx="12896" cy="243119"/>
          </a:xfrm>
          <a:custGeom>
            <a:avLst/>
            <a:gdLst>
              <a:gd name="T0" fmla="*/ 0 w 27"/>
              <a:gd name="T1" fmla="*/ 0 h 509"/>
              <a:gd name="T2" fmla="*/ 23 w 27"/>
              <a:gd name="T3" fmla="*/ 509 h 509"/>
              <a:gd name="T4" fmla="*/ 27 w 27"/>
              <a:gd name="T5" fmla="*/ 509 h 509"/>
              <a:gd name="T6" fmla="*/ 4 w 27"/>
              <a:gd name="T7" fmla="*/ 0 h 509"/>
              <a:gd name="T8" fmla="*/ 0 w 27"/>
              <a:gd name="T9" fmla="*/ 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509">
                <a:moveTo>
                  <a:pt x="0" y="0"/>
                </a:moveTo>
                <a:lnTo>
                  <a:pt x="23" y="509"/>
                </a:lnTo>
                <a:lnTo>
                  <a:pt x="27" y="509"/>
                </a:lnTo>
                <a:lnTo>
                  <a:pt x="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ïṣḻï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6573755-9D15-4B53-BAB9-D13102DC6B92}"/>
              </a:ext>
            </a:extLst>
          </p:cNvPr>
          <p:cNvSpPr/>
          <p:nvPr/>
        </p:nvSpPr>
        <p:spPr bwMode="auto">
          <a:xfrm>
            <a:off x="1700155" y="4389208"/>
            <a:ext cx="32957" cy="158577"/>
          </a:xfrm>
          <a:custGeom>
            <a:avLst/>
            <a:gdLst>
              <a:gd name="T0" fmla="*/ 50 w 52"/>
              <a:gd name="T1" fmla="*/ 247 h 251"/>
              <a:gd name="T2" fmla="*/ 9 w 52"/>
              <a:gd name="T3" fmla="*/ 102 h 251"/>
              <a:gd name="T4" fmla="*/ 27 w 52"/>
              <a:gd name="T5" fmla="*/ 87 h 251"/>
              <a:gd name="T6" fmla="*/ 0 w 52"/>
              <a:gd name="T7" fmla="*/ 27 h 251"/>
              <a:gd name="T8" fmla="*/ 42 w 52"/>
              <a:gd name="T9" fmla="*/ 0 h 251"/>
              <a:gd name="T10" fmla="*/ 50 w 52"/>
              <a:gd name="T11" fmla="*/ 247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251">
                <a:moveTo>
                  <a:pt x="50" y="247"/>
                </a:moveTo>
                <a:cubicBezTo>
                  <a:pt x="52" y="251"/>
                  <a:pt x="9" y="102"/>
                  <a:pt x="9" y="102"/>
                </a:cubicBezTo>
                <a:cubicBezTo>
                  <a:pt x="27" y="87"/>
                  <a:pt x="27" y="87"/>
                  <a:pt x="27" y="87"/>
                </a:cubicBezTo>
                <a:cubicBezTo>
                  <a:pt x="0" y="27"/>
                  <a:pt x="0" y="27"/>
                  <a:pt x="0" y="2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7" y="241"/>
                  <a:pt x="50" y="247"/>
                </a:cubicBezTo>
              </a:path>
            </a:pathLst>
          </a:custGeom>
          <a:solidFill>
            <a:srgbClr val="2C37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7" name="íṥļï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B0B82E5-C3D6-4B2B-8119-71705C6AEE15}"/>
              </a:ext>
            </a:extLst>
          </p:cNvPr>
          <p:cNvSpPr/>
          <p:nvPr/>
        </p:nvSpPr>
        <p:spPr bwMode="auto">
          <a:xfrm>
            <a:off x="1786130" y="4387776"/>
            <a:ext cx="26748" cy="162398"/>
          </a:xfrm>
          <a:custGeom>
            <a:avLst/>
            <a:gdLst>
              <a:gd name="T0" fmla="*/ 13 w 42"/>
              <a:gd name="T1" fmla="*/ 253 h 257"/>
              <a:gd name="T2" fmla="*/ 42 w 42"/>
              <a:gd name="T3" fmla="*/ 106 h 257"/>
              <a:gd name="T4" fmla="*/ 24 w 42"/>
              <a:gd name="T5" fmla="*/ 91 h 257"/>
              <a:gd name="T6" fmla="*/ 37 w 42"/>
              <a:gd name="T7" fmla="*/ 36 h 257"/>
              <a:gd name="T8" fmla="*/ 0 w 42"/>
              <a:gd name="T9" fmla="*/ 0 h 257"/>
              <a:gd name="T10" fmla="*/ 13 w 42"/>
              <a:gd name="T11" fmla="*/ 253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257">
                <a:moveTo>
                  <a:pt x="13" y="253"/>
                </a:moveTo>
                <a:cubicBezTo>
                  <a:pt x="12" y="257"/>
                  <a:pt x="42" y="106"/>
                  <a:pt x="42" y="106"/>
                </a:cubicBezTo>
                <a:cubicBezTo>
                  <a:pt x="24" y="91"/>
                  <a:pt x="24" y="91"/>
                  <a:pt x="24" y="91"/>
                </a:cubicBezTo>
                <a:cubicBezTo>
                  <a:pt x="37" y="36"/>
                  <a:pt x="37" y="36"/>
                  <a:pt x="37" y="36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6" y="246"/>
                  <a:pt x="13" y="253"/>
                </a:cubicBezTo>
                <a:close/>
              </a:path>
            </a:pathLst>
          </a:custGeom>
          <a:solidFill>
            <a:srgbClr val="2C37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8" name="îs1î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297587A-8EFE-41E7-8D38-30E481AD380F}"/>
              </a:ext>
            </a:extLst>
          </p:cNvPr>
          <p:cNvSpPr/>
          <p:nvPr/>
        </p:nvSpPr>
        <p:spPr bwMode="auto">
          <a:xfrm>
            <a:off x="1760815" y="4411180"/>
            <a:ext cx="7165" cy="42988"/>
          </a:xfrm>
          <a:custGeom>
            <a:avLst/>
            <a:gdLst>
              <a:gd name="T0" fmla="*/ 11 w 11"/>
              <a:gd name="T1" fmla="*/ 0 h 68"/>
              <a:gd name="T2" fmla="*/ 1 w 11"/>
              <a:gd name="T3" fmla="*/ 14 h 68"/>
              <a:gd name="T4" fmla="*/ 0 w 11"/>
              <a:gd name="T5" fmla="*/ 12 h 68"/>
              <a:gd name="T6" fmla="*/ 3 w 11"/>
              <a:gd name="T7" fmla="*/ 68 h 68"/>
              <a:gd name="T8" fmla="*/ 10 w 11"/>
              <a:gd name="T9" fmla="*/ 3 h 68"/>
              <a:gd name="T10" fmla="*/ 11 w 11"/>
              <a:gd name="T11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68">
                <a:moveTo>
                  <a:pt x="11" y="0"/>
                </a:moveTo>
                <a:cubicBezTo>
                  <a:pt x="1" y="14"/>
                  <a:pt x="1" y="14"/>
                  <a:pt x="1" y="14"/>
                </a:cubicBezTo>
                <a:cubicBezTo>
                  <a:pt x="0" y="12"/>
                  <a:pt x="0" y="12"/>
                  <a:pt x="0" y="12"/>
                </a:cubicBezTo>
                <a:cubicBezTo>
                  <a:pt x="3" y="68"/>
                  <a:pt x="3" y="68"/>
                  <a:pt x="3" y="68"/>
                </a:cubicBezTo>
                <a:cubicBezTo>
                  <a:pt x="8" y="33"/>
                  <a:pt x="10" y="5"/>
                  <a:pt x="10" y="3"/>
                </a:cubicBezTo>
                <a:cubicBezTo>
                  <a:pt x="10" y="2"/>
                  <a:pt x="11" y="1"/>
                  <a:pt x="11" y="0"/>
                </a:cubicBezTo>
              </a:path>
            </a:pathLst>
          </a:custGeom>
          <a:solidFill>
            <a:srgbClr val="DCDB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9" name="iślï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DCAB62C-BFB9-402B-9EB8-A0DD0F3F73E5}"/>
              </a:ext>
            </a:extLst>
          </p:cNvPr>
          <p:cNvSpPr/>
          <p:nvPr/>
        </p:nvSpPr>
        <p:spPr bwMode="auto">
          <a:xfrm>
            <a:off x="1730724" y="4508141"/>
            <a:ext cx="1911" cy="39167"/>
          </a:xfrm>
          <a:custGeom>
            <a:avLst/>
            <a:gdLst>
              <a:gd name="T0" fmla="*/ 1 w 3"/>
              <a:gd name="T1" fmla="*/ 0 h 62"/>
              <a:gd name="T2" fmla="*/ 0 w 3"/>
              <a:gd name="T3" fmla="*/ 1 h 62"/>
              <a:gd name="T4" fmla="*/ 1 w 3"/>
              <a:gd name="T5" fmla="*/ 53 h 62"/>
              <a:gd name="T6" fmla="*/ 2 w 3"/>
              <a:gd name="T7" fmla="*/ 58 h 62"/>
              <a:gd name="T8" fmla="*/ 2 w 3"/>
              <a:gd name="T9" fmla="*/ 59 h 62"/>
              <a:gd name="T10" fmla="*/ 2 w 3"/>
              <a:gd name="T11" fmla="*/ 59 h 62"/>
              <a:gd name="T12" fmla="*/ 2 w 3"/>
              <a:gd name="T13" fmla="*/ 58 h 62"/>
              <a:gd name="T14" fmla="*/ 2 w 3"/>
              <a:gd name="T15" fmla="*/ 56 h 62"/>
              <a:gd name="T16" fmla="*/ 2 w 3"/>
              <a:gd name="T17" fmla="*/ 62 h 62"/>
              <a:gd name="T18" fmla="*/ 3 w 3"/>
              <a:gd name="T19" fmla="*/ 61 h 62"/>
              <a:gd name="T20" fmla="*/ 1 w 3"/>
              <a:gd name="T21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" h="62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1" y="53"/>
                  <a:pt x="1" y="53"/>
                  <a:pt x="1" y="53"/>
                </a:cubicBezTo>
                <a:cubicBezTo>
                  <a:pt x="2" y="55"/>
                  <a:pt x="2" y="57"/>
                  <a:pt x="2" y="58"/>
                </a:cubicBezTo>
                <a:cubicBezTo>
                  <a:pt x="2" y="59"/>
                  <a:pt x="2" y="59"/>
                  <a:pt x="2" y="59"/>
                </a:cubicBezTo>
                <a:cubicBezTo>
                  <a:pt x="2" y="59"/>
                  <a:pt x="2" y="59"/>
                  <a:pt x="2" y="59"/>
                </a:cubicBezTo>
                <a:cubicBezTo>
                  <a:pt x="2" y="59"/>
                  <a:pt x="2" y="59"/>
                  <a:pt x="2" y="58"/>
                </a:cubicBezTo>
                <a:cubicBezTo>
                  <a:pt x="2" y="57"/>
                  <a:pt x="2" y="57"/>
                  <a:pt x="2" y="56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1"/>
                  <a:pt x="3" y="61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DCDB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0" name="îṡḻî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434A314-38F0-40C0-BF03-7C0891504DF3}"/>
              </a:ext>
            </a:extLst>
          </p:cNvPr>
          <p:cNvSpPr/>
          <p:nvPr/>
        </p:nvSpPr>
        <p:spPr bwMode="auto">
          <a:xfrm>
            <a:off x="1731201" y="4422643"/>
            <a:ext cx="29614" cy="123709"/>
          </a:xfrm>
          <a:custGeom>
            <a:avLst/>
            <a:gdLst>
              <a:gd name="T0" fmla="*/ 44 w 47"/>
              <a:gd name="T1" fmla="*/ 0 h 196"/>
              <a:gd name="T2" fmla="*/ 6 w 47"/>
              <a:gd name="T3" fmla="*/ 124 h 196"/>
              <a:gd name="T4" fmla="*/ 0 w 47"/>
              <a:gd name="T5" fmla="*/ 135 h 196"/>
              <a:gd name="T6" fmla="*/ 2 w 47"/>
              <a:gd name="T7" fmla="*/ 196 h 196"/>
              <a:gd name="T8" fmla="*/ 16 w 47"/>
              <a:gd name="T9" fmla="*/ 169 h 196"/>
              <a:gd name="T10" fmla="*/ 47 w 47"/>
              <a:gd name="T11" fmla="*/ 65 h 196"/>
              <a:gd name="T12" fmla="*/ 44 w 47"/>
              <a:gd name="T13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196">
                <a:moveTo>
                  <a:pt x="44" y="0"/>
                </a:moveTo>
                <a:cubicBezTo>
                  <a:pt x="36" y="32"/>
                  <a:pt x="19" y="96"/>
                  <a:pt x="6" y="124"/>
                </a:cubicBezTo>
                <a:cubicBezTo>
                  <a:pt x="5" y="127"/>
                  <a:pt x="2" y="131"/>
                  <a:pt x="0" y="135"/>
                </a:cubicBezTo>
                <a:cubicBezTo>
                  <a:pt x="2" y="196"/>
                  <a:pt x="2" y="196"/>
                  <a:pt x="2" y="196"/>
                </a:cubicBezTo>
                <a:cubicBezTo>
                  <a:pt x="6" y="188"/>
                  <a:pt x="11" y="179"/>
                  <a:pt x="16" y="169"/>
                </a:cubicBezTo>
                <a:cubicBezTo>
                  <a:pt x="31" y="139"/>
                  <a:pt x="41" y="100"/>
                  <a:pt x="47" y="65"/>
                </a:cubicBezTo>
                <a:cubicBezTo>
                  <a:pt x="44" y="0"/>
                  <a:pt x="44" y="0"/>
                  <a:pt x="44" y="0"/>
                </a:cubicBezTo>
              </a:path>
            </a:pathLst>
          </a:custGeom>
          <a:solidFill>
            <a:srgbClr val="DCDB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1" name="îṧľi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4DBA1A4-7B17-4CA1-A29A-925107070FD8}"/>
              </a:ext>
            </a:extLst>
          </p:cNvPr>
          <p:cNvSpPr/>
          <p:nvPr/>
        </p:nvSpPr>
        <p:spPr bwMode="auto">
          <a:xfrm>
            <a:off x="1760338" y="4408314"/>
            <a:ext cx="7642" cy="11941"/>
          </a:xfrm>
          <a:custGeom>
            <a:avLst/>
            <a:gdLst>
              <a:gd name="T0" fmla="*/ 9 w 12"/>
              <a:gd name="T1" fmla="*/ 0 h 19"/>
              <a:gd name="T2" fmla="*/ 3 w 12"/>
              <a:gd name="T3" fmla="*/ 4 h 19"/>
              <a:gd name="T4" fmla="*/ 0 w 12"/>
              <a:gd name="T5" fmla="*/ 14 h 19"/>
              <a:gd name="T6" fmla="*/ 1 w 12"/>
              <a:gd name="T7" fmla="*/ 14 h 19"/>
              <a:gd name="T8" fmla="*/ 1 w 12"/>
              <a:gd name="T9" fmla="*/ 17 h 19"/>
              <a:gd name="T10" fmla="*/ 2 w 12"/>
              <a:gd name="T11" fmla="*/ 19 h 19"/>
              <a:gd name="T12" fmla="*/ 12 w 12"/>
              <a:gd name="T13" fmla="*/ 5 h 19"/>
              <a:gd name="T14" fmla="*/ 9 w 12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" h="19">
                <a:moveTo>
                  <a:pt x="9" y="0"/>
                </a:moveTo>
                <a:cubicBezTo>
                  <a:pt x="7" y="0"/>
                  <a:pt x="3" y="4"/>
                  <a:pt x="3" y="4"/>
                </a:cubicBezTo>
                <a:cubicBezTo>
                  <a:pt x="3" y="4"/>
                  <a:pt x="2" y="8"/>
                  <a:pt x="0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9"/>
                  <a:pt x="2" y="19"/>
                  <a:pt x="2" y="19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1"/>
                  <a:pt x="11" y="0"/>
                  <a:pt x="9" y="0"/>
                </a:cubicBezTo>
              </a:path>
            </a:pathLst>
          </a:custGeom>
          <a:solidFill>
            <a:srgbClr val="BB30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2" name="ï$1ï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23102F0-47A6-478F-BA59-76204C7D50BC}"/>
              </a:ext>
            </a:extLst>
          </p:cNvPr>
          <p:cNvSpPr/>
          <p:nvPr/>
        </p:nvSpPr>
        <p:spPr bwMode="auto">
          <a:xfrm>
            <a:off x="1679616" y="4508619"/>
            <a:ext cx="52541" cy="72124"/>
          </a:xfrm>
          <a:custGeom>
            <a:avLst/>
            <a:gdLst>
              <a:gd name="T0" fmla="*/ 71 w 83"/>
              <a:gd name="T1" fmla="*/ 13 h 114"/>
              <a:gd name="T2" fmla="*/ 0 w 83"/>
              <a:gd name="T3" fmla="*/ 71 h 114"/>
              <a:gd name="T4" fmla="*/ 0 w 83"/>
              <a:gd name="T5" fmla="*/ 108 h 114"/>
              <a:gd name="T6" fmla="*/ 39 w 83"/>
              <a:gd name="T7" fmla="*/ 114 h 114"/>
              <a:gd name="T8" fmla="*/ 83 w 83"/>
              <a:gd name="T9" fmla="*/ 61 h 114"/>
              <a:gd name="T10" fmla="*/ 83 w 83"/>
              <a:gd name="T11" fmla="*/ 55 h 114"/>
              <a:gd name="T12" fmla="*/ 71 w 83"/>
              <a:gd name="T13" fmla="*/ 13 h 114"/>
              <a:gd name="T14" fmla="*/ 81 w 83"/>
              <a:gd name="T15" fmla="*/ 0 h 114"/>
              <a:gd name="T16" fmla="*/ 80 w 83"/>
              <a:gd name="T17" fmla="*/ 1 h 114"/>
              <a:gd name="T18" fmla="*/ 82 w 83"/>
              <a:gd name="T19" fmla="*/ 52 h 114"/>
              <a:gd name="T20" fmla="*/ 81 w 83"/>
              <a:gd name="T21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3" h="114">
                <a:moveTo>
                  <a:pt x="71" y="13"/>
                </a:moveTo>
                <a:cubicBezTo>
                  <a:pt x="44" y="43"/>
                  <a:pt x="0" y="71"/>
                  <a:pt x="0" y="71"/>
                </a:cubicBezTo>
                <a:cubicBezTo>
                  <a:pt x="0" y="108"/>
                  <a:pt x="0" y="108"/>
                  <a:pt x="0" y="108"/>
                </a:cubicBezTo>
                <a:cubicBezTo>
                  <a:pt x="39" y="114"/>
                  <a:pt x="39" y="114"/>
                  <a:pt x="39" y="114"/>
                </a:cubicBezTo>
                <a:cubicBezTo>
                  <a:pt x="39" y="114"/>
                  <a:pt x="57" y="105"/>
                  <a:pt x="83" y="61"/>
                </a:cubicBezTo>
                <a:cubicBezTo>
                  <a:pt x="83" y="55"/>
                  <a:pt x="83" y="55"/>
                  <a:pt x="83" y="55"/>
                </a:cubicBezTo>
                <a:cubicBezTo>
                  <a:pt x="81" y="49"/>
                  <a:pt x="76" y="32"/>
                  <a:pt x="71" y="13"/>
                </a:cubicBezTo>
                <a:moveTo>
                  <a:pt x="81" y="0"/>
                </a:moveTo>
                <a:cubicBezTo>
                  <a:pt x="80" y="1"/>
                  <a:pt x="80" y="1"/>
                  <a:pt x="80" y="1"/>
                </a:cubicBezTo>
                <a:cubicBezTo>
                  <a:pt x="81" y="24"/>
                  <a:pt x="82" y="43"/>
                  <a:pt x="82" y="52"/>
                </a:cubicBezTo>
                <a:cubicBezTo>
                  <a:pt x="81" y="0"/>
                  <a:pt x="81" y="0"/>
                  <a:pt x="81" y="0"/>
                </a:cubicBezTo>
              </a:path>
            </a:pathLst>
          </a:custGeom>
          <a:solidFill>
            <a:srgbClr val="051B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3" name="ïṧlí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E056151-B94D-4F11-B6CA-605841EA7117}"/>
              </a:ext>
            </a:extLst>
          </p:cNvPr>
          <p:cNvSpPr/>
          <p:nvPr/>
        </p:nvSpPr>
        <p:spPr bwMode="auto">
          <a:xfrm>
            <a:off x="1758905" y="4416912"/>
            <a:ext cx="3821" cy="46809"/>
          </a:xfrm>
          <a:custGeom>
            <a:avLst/>
            <a:gdLst>
              <a:gd name="T0" fmla="*/ 3 w 6"/>
              <a:gd name="T1" fmla="*/ 0 h 74"/>
              <a:gd name="T2" fmla="*/ 2 w 6"/>
              <a:gd name="T3" fmla="*/ 0 h 74"/>
              <a:gd name="T4" fmla="*/ 0 w 6"/>
              <a:gd name="T5" fmla="*/ 9 h 74"/>
              <a:gd name="T6" fmla="*/ 3 w 6"/>
              <a:gd name="T7" fmla="*/ 74 h 74"/>
              <a:gd name="T8" fmla="*/ 6 w 6"/>
              <a:gd name="T9" fmla="*/ 59 h 74"/>
              <a:gd name="T10" fmla="*/ 3 w 6"/>
              <a:gd name="T11" fmla="*/ 3 h 74"/>
              <a:gd name="T12" fmla="*/ 3 w 6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74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2" y="3"/>
                  <a:pt x="1" y="6"/>
                  <a:pt x="0" y="9"/>
                </a:cubicBezTo>
                <a:cubicBezTo>
                  <a:pt x="3" y="74"/>
                  <a:pt x="3" y="74"/>
                  <a:pt x="3" y="74"/>
                </a:cubicBezTo>
                <a:cubicBezTo>
                  <a:pt x="4" y="69"/>
                  <a:pt x="5" y="64"/>
                  <a:pt x="6" y="59"/>
                </a:cubicBezTo>
                <a:cubicBezTo>
                  <a:pt x="3" y="3"/>
                  <a:pt x="3" y="3"/>
                  <a:pt x="3" y="3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8480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4" name="iŝ1ï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1D5D4FE-330E-48F2-BC8A-F539BCF05FB8}"/>
              </a:ext>
            </a:extLst>
          </p:cNvPr>
          <p:cNvSpPr/>
          <p:nvPr/>
        </p:nvSpPr>
        <p:spPr bwMode="auto">
          <a:xfrm>
            <a:off x="1724514" y="4509096"/>
            <a:ext cx="7642" cy="36301"/>
          </a:xfrm>
          <a:custGeom>
            <a:avLst/>
            <a:gdLst>
              <a:gd name="T0" fmla="*/ 12 w 12"/>
              <a:gd name="T1" fmla="*/ 56 h 57"/>
              <a:gd name="T2" fmla="*/ 12 w 12"/>
              <a:gd name="T3" fmla="*/ 57 h 57"/>
              <a:gd name="T4" fmla="*/ 12 w 12"/>
              <a:gd name="T5" fmla="*/ 57 h 57"/>
              <a:gd name="T6" fmla="*/ 12 w 12"/>
              <a:gd name="T7" fmla="*/ 56 h 57"/>
              <a:gd name="T8" fmla="*/ 9 w 12"/>
              <a:gd name="T9" fmla="*/ 0 h 57"/>
              <a:gd name="T10" fmla="*/ 0 w 12"/>
              <a:gd name="T11" fmla="*/ 12 h 57"/>
              <a:gd name="T12" fmla="*/ 12 w 12"/>
              <a:gd name="T13" fmla="*/ 54 h 57"/>
              <a:gd name="T14" fmla="*/ 12 w 12"/>
              <a:gd name="T15" fmla="*/ 56 h 57"/>
              <a:gd name="T16" fmla="*/ 11 w 12"/>
              <a:gd name="T17" fmla="*/ 51 h 57"/>
              <a:gd name="T18" fmla="*/ 9 w 12"/>
              <a:gd name="T19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57">
                <a:moveTo>
                  <a:pt x="12" y="56"/>
                </a:moveTo>
                <a:cubicBezTo>
                  <a:pt x="12" y="57"/>
                  <a:pt x="12" y="57"/>
                  <a:pt x="12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2" y="57"/>
                  <a:pt x="12" y="57"/>
                  <a:pt x="12" y="56"/>
                </a:cubicBezTo>
                <a:moveTo>
                  <a:pt x="9" y="0"/>
                </a:moveTo>
                <a:cubicBezTo>
                  <a:pt x="6" y="4"/>
                  <a:pt x="3" y="8"/>
                  <a:pt x="0" y="12"/>
                </a:cubicBezTo>
                <a:cubicBezTo>
                  <a:pt x="5" y="31"/>
                  <a:pt x="10" y="48"/>
                  <a:pt x="12" y="54"/>
                </a:cubicBezTo>
                <a:cubicBezTo>
                  <a:pt x="12" y="55"/>
                  <a:pt x="12" y="55"/>
                  <a:pt x="12" y="56"/>
                </a:cubicBezTo>
                <a:cubicBezTo>
                  <a:pt x="12" y="55"/>
                  <a:pt x="12" y="53"/>
                  <a:pt x="11" y="51"/>
                </a:cubicBezTo>
                <a:cubicBezTo>
                  <a:pt x="11" y="42"/>
                  <a:pt x="10" y="23"/>
                  <a:pt x="9" y="0"/>
                </a:cubicBezTo>
              </a:path>
            </a:pathLst>
          </a:custGeom>
          <a:solidFill>
            <a:srgbClr val="262F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5" name="îṧļî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684F420-8677-4E87-9044-C8B9CADE6663}"/>
              </a:ext>
            </a:extLst>
          </p:cNvPr>
          <p:cNvSpPr/>
          <p:nvPr/>
        </p:nvSpPr>
        <p:spPr bwMode="auto">
          <a:xfrm>
            <a:off x="1659555" y="4406404"/>
            <a:ext cx="108902" cy="160965"/>
          </a:xfrm>
          <a:custGeom>
            <a:avLst/>
            <a:gdLst>
              <a:gd name="T0" fmla="*/ 159 w 173"/>
              <a:gd name="T1" fmla="*/ 0 h 255"/>
              <a:gd name="T2" fmla="*/ 87 w 173"/>
              <a:gd name="T3" fmla="*/ 158 h 255"/>
              <a:gd name="T4" fmla="*/ 13 w 173"/>
              <a:gd name="T5" fmla="*/ 205 h 255"/>
              <a:gd name="T6" fmla="*/ 0 w 173"/>
              <a:gd name="T7" fmla="*/ 250 h 255"/>
              <a:gd name="T8" fmla="*/ 52 w 173"/>
              <a:gd name="T9" fmla="*/ 255 h 255"/>
              <a:gd name="T10" fmla="*/ 136 w 173"/>
              <a:gd name="T11" fmla="*/ 156 h 255"/>
              <a:gd name="T12" fmla="*/ 173 w 173"/>
              <a:gd name="T13" fmla="*/ 4 h 255"/>
              <a:gd name="T14" fmla="*/ 159 w 173"/>
              <a:gd name="T15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3" h="255">
                <a:moveTo>
                  <a:pt x="159" y="0"/>
                </a:moveTo>
                <a:cubicBezTo>
                  <a:pt x="159" y="0"/>
                  <a:pt x="143" y="109"/>
                  <a:pt x="87" y="158"/>
                </a:cubicBezTo>
                <a:cubicBezTo>
                  <a:pt x="32" y="207"/>
                  <a:pt x="13" y="205"/>
                  <a:pt x="13" y="205"/>
                </a:cubicBezTo>
                <a:cubicBezTo>
                  <a:pt x="0" y="250"/>
                  <a:pt x="0" y="250"/>
                  <a:pt x="0" y="250"/>
                </a:cubicBezTo>
                <a:cubicBezTo>
                  <a:pt x="52" y="255"/>
                  <a:pt x="52" y="255"/>
                  <a:pt x="52" y="255"/>
                </a:cubicBezTo>
                <a:cubicBezTo>
                  <a:pt x="52" y="255"/>
                  <a:pt x="116" y="208"/>
                  <a:pt x="136" y="156"/>
                </a:cubicBezTo>
                <a:cubicBezTo>
                  <a:pt x="156" y="104"/>
                  <a:pt x="173" y="4"/>
                  <a:pt x="173" y="4"/>
                </a:cubicBezTo>
                <a:lnTo>
                  <a:pt x="159" y="0"/>
                </a:lnTo>
                <a:close/>
              </a:path>
            </a:pathLst>
          </a:custGeom>
          <a:solidFill>
            <a:srgbClr val="D9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6" name="ïṥ1ï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AB046A5-22AA-45CB-BB6A-6B48501E1957}"/>
              </a:ext>
            </a:extLst>
          </p:cNvPr>
          <p:cNvSpPr/>
          <p:nvPr/>
        </p:nvSpPr>
        <p:spPr bwMode="auto">
          <a:xfrm>
            <a:off x="1500978" y="4568802"/>
            <a:ext cx="34868" cy="14329"/>
          </a:xfrm>
          <a:custGeom>
            <a:avLst/>
            <a:gdLst>
              <a:gd name="T0" fmla="*/ 8 w 55"/>
              <a:gd name="T1" fmla="*/ 22 h 23"/>
              <a:gd name="T2" fmla="*/ 50 w 55"/>
              <a:gd name="T3" fmla="*/ 12 h 23"/>
              <a:gd name="T4" fmla="*/ 54 w 55"/>
              <a:gd name="T5" fmla="*/ 5 h 23"/>
              <a:gd name="T6" fmla="*/ 47 w 55"/>
              <a:gd name="T7" fmla="*/ 1 h 23"/>
              <a:gd name="T8" fmla="*/ 5 w 55"/>
              <a:gd name="T9" fmla="*/ 11 h 23"/>
              <a:gd name="T10" fmla="*/ 1 w 55"/>
              <a:gd name="T11" fmla="*/ 18 h 23"/>
              <a:gd name="T12" fmla="*/ 8 w 55"/>
              <a:gd name="T13" fmla="*/ 2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23">
                <a:moveTo>
                  <a:pt x="8" y="22"/>
                </a:moveTo>
                <a:cubicBezTo>
                  <a:pt x="50" y="12"/>
                  <a:pt x="50" y="12"/>
                  <a:pt x="50" y="12"/>
                </a:cubicBezTo>
                <a:cubicBezTo>
                  <a:pt x="53" y="11"/>
                  <a:pt x="55" y="8"/>
                  <a:pt x="54" y="5"/>
                </a:cubicBezTo>
                <a:cubicBezTo>
                  <a:pt x="53" y="2"/>
                  <a:pt x="50" y="0"/>
                  <a:pt x="47" y="1"/>
                </a:cubicBezTo>
                <a:cubicBezTo>
                  <a:pt x="5" y="11"/>
                  <a:pt x="5" y="11"/>
                  <a:pt x="5" y="11"/>
                </a:cubicBezTo>
                <a:cubicBezTo>
                  <a:pt x="2" y="12"/>
                  <a:pt x="0" y="15"/>
                  <a:pt x="1" y="18"/>
                </a:cubicBezTo>
                <a:cubicBezTo>
                  <a:pt x="1" y="21"/>
                  <a:pt x="5" y="23"/>
                  <a:pt x="8" y="22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7" name="îŝlï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8957943-C893-4D58-BA4A-3AC536F9E0DA}"/>
              </a:ext>
            </a:extLst>
          </p:cNvPr>
          <p:cNvSpPr/>
          <p:nvPr/>
        </p:nvSpPr>
        <p:spPr bwMode="auto">
          <a:xfrm>
            <a:off x="1487127" y="4564025"/>
            <a:ext cx="26270" cy="28658"/>
          </a:xfrm>
          <a:custGeom>
            <a:avLst/>
            <a:gdLst>
              <a:gd name="T0" fmla="*/ 11 w 42"/>
              <a:gd name="T1" fmla="*/ 42 h 45"/>
              <a:gd name="T2" fmla="*/ 40 w 42"/>
              <a:gd name="T3" fmla="*/ 10 h 45"/>
              <a:gd name="T4" fmla="*/ 39 w 42"/>
              <a:gd name="T5" fmla="*/ 2 h 45"/>
              <a:gd name="T6" fmla="*/ 31 w 42"/>
              <a:gd name="T7" fmla="*/ 2 h 45"/>
              <a:gd name="T8" fmla="*/ 2 w 42"/>
              <a:gd name="T9" fmla="*/ 35 h 45"/>
              <a:gd name="T10" fmla="*/ 3 w 42"/>
              <a:gd name="T11" fmla="*/ 43 h 45"/>
              <a:gd name="T12" fmla="*/ 11 w 42"/>
              <a:gd name="T13" fmla="*/ 4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45">
                <a:moveTo>
                  <a:pt x="11" y="42"/>
                </a:moveTo>
                <a:cubicBezTo>
                  <a:pt x="40" y="10"/>
                  <a:pt x="40" y="10"/>
                  <a:pt x="40" y="10"/>
                </a:cubicBezTo>
                <a:cubicBezTo>
                  <a:pt x="42" y="7"/>
                  <a:pt x="42" y="4"/>
                  <a:pt x="39" y="2"/>
                </a:cubicBezTo>
                <a:cubicBezTo>
                  <a:pt x="37" y="0"/>
                  <a:pt x="33" y="0"/>
                  <a:pt x="31" y="2"/>
                </a:cubicBezTo>
                <a:cubicBezTo>
                  <a:pt x="2" y="35"/>
                  <a:pt x="2" y="35"/>
                  <a:pt x="2" y="35"/>
                </a:cubicBezTo>
                <a:cubicBezTo>
                  <a:pt x="0" y="37"/>
                  <a:pt x="0" y="41"/>
                  <a:pt x="3" y="43"/>
                </a:cubicBezTo>
                <a:cubicBezTo>
                  <a:pt x="5" y="45"/>
                  <a:pt x="9" y="45"/>
                  <a:pt x="11" y="42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8" name="i$li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44479C3-3A27-4CD1-9095-F6E93070D8A5}"/>
              </a:ext>
            </a:extLst>
          </p:cNvPr>
          <p:cNvSpPr/>
          <p:nvPr/>
        </p:nvSpPr>
        <p:spPr bwMode="auto">
          <a:xfrm>
            <a:off x="1509576" y="4577399"/>
            <a:ext cx="29136" cy="13374"/>
          </a:xfrm>
          <a:custGeom>
            <a:avLst/>
            <a:gdLst>
              <a:gd name="T0" fmla="*/ 8 w 46"/>
              <a:gd name="T1" fmla="*/ 20 h 21"/>
              <a:gd name="T2" fmla="*/ 41 w 46"/>
              <a:gd name="T3" fmla="*/ 12 h 21"/>
              <a:gd name="T4" fmla="*/ 46 w 46"/>
              <a:gd name="T5" fmla="*/ 5 h 21"/>
              <a:gd name="T6" fmla="*/ 39 w 46"/>
              <a:gd name="T7" fmla="*/ 1 h 21"/>
              <a:gd name="T8" fmla="*/ 5 w 46"/>
              <a:gd name="T9" fmla="*/ 9 h 21"/>
              <a:gd name="T10" fmla="*/ 1 w 46"/>
              <a:gd name="T11" fmla="*/ 16 h 21"/>
              <a:gd name="T12" fmla="*/ 8 w 46"/>
              <a:gd name="T13" fmla="*/ 2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21">
                <a:moveTo>
                  <a:pt x="8" y="20"/>
                </a:moveTo>
                <a:cubicBezTo>
                  <a:pt x="41" y="12"/>
                  <a:pt x="41" y="12"/>
                  <a:pt x="41" y="12"/>
                </a:cubicBezTo>
                <a:cubicBezTo>
                  <a:pt x="45" y="11"/>
                  <a:pt x="46" y="8"/>
                  <a:pt x="46" y="5"/>
                </a:cubicBezTo>
                <a:cubicBezTo>
                  <a:pt x="45" y="2"/>
                  <a:pt x="42" y="0"/>
                  <a:pt x="39" y="1"/>
                </a:cubicBezTo>
                <a:cubicBezTo>
                  <a:pt x="5" y="9"/>
                  <a:pt x="5" y="9"/>
                  <a:pt x="5" y="9"/>
                </a:cubicBezTo>
                <a:cubicBezTo>
                  <a:pt x="2" y="10"/>
                  <a:pt x="0" y="13"/>
                  <a:pt x="1" y="16"/>
                </a:cubicBezTo>
                <a:cubicBezTo>
                  <a:pt x="1" y="19"/>
                  <a:pt x="4" y="21"/>
                  <a:pt x="8" y="20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9" name="iśḻi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92AD75C-E4CB-43E2-B71D-6130F7278BC6}"/>
              </a:ext>
            </a:extLst>
          </p:cNvPr>
          <p:cNvSpPr/>
          <p:nvPr/>
        </p:nvSpPr>
        <p:spPr bwMode="auto">
          <a:xfrm>
            <a:off x="1505277" y="4586952"/>
            <a:ext cx="33435" cy="13852"/>
          </a:xfrm>
          <a:custGeom>
            <a:avLst/>
            <a:gdLst>
              <a:gd name="T0" fmla="*/ 7 w 53"/>
              <a:gd name="T1" fmla="*/ 22 h 22"/>
              <a:gd name="T2" fmla="*/ 48 w 53"/>
              <a:gd name="T3" fmla="*/ 12 h 22"/>
              <a:gd name="T4" fmla="*/ 52 w 53"/>
              <a:gd name="T5" fmla="*/ 5 h 22"/>
              <a:gd name="T6" fmla="*/ 45 w 53"/>
              <a:gd name="T7" fmla="*/ 1 h 22"/>
              <a:gd name="T8" fmla="*/ 5 w 53"/>
              <a:gd name="T9" fmla="*/ 10 h 22"/>
              <a:gd name="T10" fmla="*/ 0 w 53"/>
              <a:gd name="T11" fmla="*/ 17 h 22"/>
              <a:gd name="T12" fmla="*/ 7 w 53"/>
              <a:gd name="T1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22">
                <a:moveTo>
                  <a:pt x="7" y="22"/>
                </a:moveTo>
                <a:cubicBezTo>
                  <a:pt x="48" y="12"/>
                  <a:pt x="48" y="12"/>
                  <a:pt x="48" y="12"/>
                </a:cubicBezTo>
                <a:cubicBezTo>
                  <a:pt x="51" y="11"/>
                  <a:pt x="53" y="8"/>
                  <a:pt x="52" y="5"/>
                </a:cubicBezTo>
                <a:cubicBezTo>
                  <a:pt x="51" y="2"/>
                  <a:pt x="48" y="0"/>
                  <a:pt x="45" y="1"/>
                </a:cubicBezTo>
                <a:cubicBezTo>
                  <a:pt x="5" y="10"/>
                  <a:pt x="5" y="10"/>
                  <a:pt x="5" y="10"/>
                </a:cubicBezTo>
                <a:cubicBezTo>
                  <a:pt x="2" y="11"/>
                  <a:pt x="0" y="14"/>
                  <a:pt x="0" y="17"/>
                </a:cubicBezTo>
                <a:cubicBezTo>
                  <a:pt x="1" y="20"/>
                  <a:pt x="4" y="22"/>
                  <a:pt x="7" y="22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0" name="îšļï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11BFE74-626A-4C9B-938F-60C2C41E8587}"/>
              </a:ext>
            </a:extLst>
          </p:cNvPr>
          <p:cNvSpPr/>
          <p:nvPr/>
        </p:nvSpPr>
        <p:spPr bwMode="auto">
          <a:xfrm>
            <a:off x="1482828" y="4573100"/>
            <a:ext cx="35345" cy="31524"/>
          </a:xfrm>
          <a:custGeom>
            <a:avLst/>
            <a:gdLst>
              <a:gd name="T0" fmla="*/ 55 w 56"/>
              <a:gd name="T1" fmla="*/ 0 h 50"/>
              <a:gd name="T2" fmla="*/ 44 w 56"/>
              <a:gd name="T3" fmla="*/ 1 h 50"/>
              <a:gd name="T4" fmla="*/ 16 w 56"/>
              <a:gd name="T5" fmla="*/ 9 h 50"/>
              <a:gd name="T6" fmla="*/ 0 w 56"/>
              <a:gd name="T7" fmla="*/ 19 h 50"/>
              <a:gd name="T8" fmla="*/ 13 w 56"/>
              <a:gd name="T9" fmla="*/ 47 h 50"/>
              <a:gd name="T10" fmla="*/ 56 w 56"/>
              <a:gd name="T11" fmla="*/ 35 h 50"/>
              <a:gd name="T12" fmla="*/ 55 w 56"/>
              <a:gd name="T1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" h="50">
                <a:moveTo>
                  <a:pt x="55" y="0"/>
                </a:moveTo>
                <a:cubicBezTo>
                  <a:pt x="55" y="0"/>
                  <a:pt x="50" y="0"/>
                  <a:pt x="44" y="1"/>
                </a:cubicBezTo>
                <a:cubicBezTo>
                  <a:pt x="34" y="1"/>
                  <a:pt x="25" y="4"/>
                  <a:pt x="16" y="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12" y="47"/>
                  <a:pt x="13" y="47"/>
                </a:cubicBezTo>
                <a:cubicBezTo>
                  <a:pt x="46" y="50"/>
                  <a:pt x="56" y="35"/>
                  <a:pt x="56" y="35"/>
                </a:cubicBezTo>
                <a:lnTo>
                  <a:pt x="55" y="0"/>
                </a:ln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1" name="îsḷï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D226A2C-C699-4202-A636-CD831A6F7C63}"/>
              </a:ext>
            </a:extLst>
          </p:cNvPr>
          <p:cNvSpPr/>
          <p:nvPr/>
        </p:nvSpPr>
        <p:spPr bwMode="auto">
          <a:xfrm>
            <a:off x="1340491" y="4457989"/>
            <a:ext cx="154278" cy="155233"/>
          </a:xfrm>
          <a:custGeom>
            <a:avLst/>
            <a:gdLst>
              <a:gd name="T0" fmla="*/ 0 w 244"/>
              <a:gd name="T1" fmla="*/ 61 h 246"/>
              <a:gd name="T2" fmla="*/ 35 w 244"/>
              <a:gd name="T3" fmla="*/ 157 h 246"/>
              <a:gd name="T4" fmla="*/ 49 w 244"/>
              <a:gd name="T5" fmla="*/ 189 h 246"/>
              <a:gd name="T6" fmla="*/ 54 w 244"/>
              <a:gd name="T7" fmla="*/ 197 h 246"/>
              <a:gd name="T8" fmla="*/ 134 w 244"/>
              <a:gd name="T9" fmla="*/ 243 h 246"/>
              <a:gd name="T10" fmla="*/ 244 w 244"/>
              <a:gd name="T11" fmla="*/ 230 h 246"/>
              <a:gd name="T12" fmla="*/ 240 w 244"/>
              <a:gd name="T13" fmla="*/ 192 h 246"/>
              <a:gd name="T14" fmla="*/ 127 w 244"/>
              <a:gd name="T15" fmla="*/ 196 h 246"/>
              <a:gd name="T16" fmla="*/ 90 w 244"/>
              <a:gd name="T17" fmla="*/ 168 h 246"/>
              <a:gd name="T18" fmla="*/ 89 w 244"/>
              <a:gd name="T19" fmla="*/ 165 h 246"/>
              <a:gd name="T20" fmla="*/ 78 w 244"/>
              <a:gd name="T21" fmla="*/ 141 h 246"/>
              <a:gd name="T22" fmla="*/ 27 w 244"/>
              <a:gd name="T23" fmla="*/ 0 h 246"/>
              <a:gd name="T24" fmla="*/ 0 w 244"/>
              <a:gd name="T25" fmla="*/ 61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4" h="246">
                <a:moveTo>
                  <a:pt x="0" y="61"/>
                </a:moveTo>
                <a:cubicBezTo>
                  <a:pt x="0" y="61"/>
                  <a:pt x="17" y="114"/>
                  <a:pt x="35" y="157"/>
                </a:cubicBezTo>
                <a:cubicBezTo>
                  <a:pt x="40" y="169"/>
                  <a:pt x="45" y="180"/>
                  <a:pt x="49" y="189"/>
                </a:cubicBezTo>
                <a:cubicBezTo>
                  <a:pt x="51" y="192"/>
                  <a:pt x="52" y="194"/>
                  <a:pt x="54" y="197"/>
                </a:cubicBezTo>
                <a:cubicBezTo>
                  <a:pt x="72" y="228"/>
                  <a:pt x="97" y="246"/>
                  <a:pt x="134" y="243"/>
                </a:cubicBezTo>
                <a:cubicBezTo>
                  <a:pt x="244" y="230"/>
                  <a:pt x="244" y="230"/>
                  <a:pt x="244" y="230"/>
                </a:cubicBezTo>
                <a:cubicBezTo>
                  <a:pt x="240" y="192"/>
                  <a:pt x="240" y="192"/>
                  <a:pt x="240" y="192"/>
                </a:cubicBezTo>
                <a:cubicBezTo>
                  <a:pt x="127" y="196"/>
                  <a:pt x="127" y="196"/>
                  <a:pt x="127" y="196"/>
                </a:cubicBezTo>
                <a:cubicBezTo>
                  <a:pt x="115" y="197"/>
                  <a:pt x="97" y="179"/>
                  <a:pt x="90" y="168"/>
                </a:cubicBezTo>
                <a:cubicBezTo>
                  <a:pt x="90" y="167"/>
                  <a:pt x="89" y="166"/>
                  <a:pt x="89" y="165"/>
                </a:cubicBezTo>
                <a:cubicBezTo>
                  <a:pt x="85" y="158"/>
                  <a:pt x="82" y="150"/>
                  <a:pt x="78" y="141"/>
                </a:cubicBezTo>
                <a:cubicBezTo>
                  <a:pt x="55" y="87"/>
                  <a:pt x="27" y="0"/>
                  <a:pt x="27" y="0"/>
                </a:cubicBezTo>
                <a:cubicBezTo>
                  <a:pt x="0" y="61"/>
                  <a:pt x="0" y="61"/>
                  <a:pt x="0" y="61"/>
                </a:cubicBezTo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2" name="işḷî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6B29584-4D91-4C71-B714-28D12B818CE7}"/>
              </a:ext>
            </a:extLst>
          </p:cNvPr>
          <p:cNvSpPr/>
          <p:nvPr/>
        </p:nvSpPr>
        <p:spPr bwMode="auto">
          <a:xfrm>
            <a:off x="1389688" y="4547308"/>
            <a:ext cx="7642" cy="16717"/>
          </a:xfrm>
          <a:custGeom>
            <a:avLst/>
            <a:gdLst>
              <a:gd name="T0" fmla="*/ 0 w 12"/>
              <a:gd name="T1" fmla="*/ 0 h 27"/>
              <a:gd name="T2" fmla="*/ 0 w 12"/>
              <a:gd name="T3" fmla="*/ 0 h 27"/>
              <a:gd name="T4" fmla="*/ 0 w 12"/>
              <a:gd name="T5" fmla="*/ 0 h 27"/>
              <a:gd name="T6" fmla="*/ 11 w 12"/>
              <a:gd name="T7" fmla="*/ 24 h 27"/>
              <a:gd name="T8" fmla="*/ 12 w 12"/>
              <a:gd name="T9" fmla="*/ 27 h 27"/>
              <a:gd name="T10" fmla="*/ 12 w 12"/>
              <a:gd name="T11" fmla="*/ 27 h 27"/>
              <a:gd name="T12" fmla="*/ 0 w 12"/>
              <a:gd name="T1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7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4" y="9"/>
                  <a:pt x="7" y="17"/>
                  <a:pt x="11" y="24"/>
                </a:cubicBezTo>
                <a:cubicBezTo>
                  <a:pt x="11" y="25"/>
                  <a:pt x="12" y="26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5D4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3" name="îśḻí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D7CAF4C-0A22-4F43-9F52-BF5BB481D852}"/>
              </a:ext>
            </a:extLst>
          </p:cNvPr>
          <p:cNvSpPr/>
          <p:nvPr/>
        </p:nvSpPr>
        <p:spPr bwMode="auto">
          <a:xfrm>
            <a:off x="1363895" y="4547308"/>
            <a:ext cx="33435" cy="30091"/>
          </a:xfrm>
          <a:custGeom>
            <a:avLst/>
            <a:gdLst>
              <a:gd name="T0" fmla="*/ 41 w 53"/>
              <a:gd name="T1" fmla="*/ 0 h 48"/>
              <a:gd name="T2" fmla="*/ 1 w 53"/>
              <a:gd name="T3" fmla="*/ 15 h 48"/>
              <a:gd name="T4" fmla="*/ 0 w 53"/>
              <a:gd name="T5" fmla="*/ 20 h 48"/>
              <a:gd name="T6" fmla="*/ 12 w 53"/>
              <a:gd name="T7" fmla="*/ 48 h 48"/>
              <a:gd name="T8" fmla="*/ 13 w 53"/>
              <a:gd name="T9" fmla="*/ 48 h 48"/>
              <a:gd name="T10" fmla="*/ 53 w 53"/>
              <a:gd name="T11" fmla="*/ 27 h 48"/>
              <a:gd name="T12" fmla="*/ 52 w 53"/>
              <a:gd name="T13" fmla="*/ 24 h 48"/>
              <a:gd name="T14" fmla="*/ 41 w 53"/>
              <a:gd name="T15" fmla="*/ 0 h 48"/>
              <a:gd name="T16" fmla="*/ 41 w 53"/>
              <a:gd name="T1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48">
                <a:moveTo>
                  <a:pt x="41" y="0"/>
                </a:moveTo>
                <a:cubicBezTo>
                  <a:pt x="1" y="15"/>
                  <a:pt x="1" y="15"/>
                  <a:pt x="1" y="15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30"/>
                  <a:pt x="8" y="40"/>
                  <a:pt x="12" y="48"/>
                </a:cubicBezTo>
                <a:cubicBezTo>
                  <a:pt x="12" y="48"/>
                  <a:pt x="13" y="48"/>
                  <a:pt x="13" y="48"/>
                </a:cubicBezTo>
                <a:cubicBezTo>
                  <a:pt x="18" y="48"/>
                  <a:pt x="53" y="27"/>
                  <a:pt x="53" y="27"/>
                </a:cubicBezTo>
                <a:cubicBezTo>
                  <a:pt x="53" y="26"/>
                  <a:pt x="52" y="25"/>
                  <a:pt x="52" y="24"/>
                </a:cubicBezTo>
                <a:cubicBezTo>
                  <a:pt x="48" y="17"/>
                  <a:pt x="45" y="9"/>
                  <a:pt x="41" y="0"/>
                </a:cubicBezTo>
                <a:cubicBezTo>
                  <a:pt x="41" y="0"/>
                  <a:pt x="41" y="0"/>
                  <a:pt x="41" y="0"/>
                </a:cubicBezTo>
              </a:path>
            </a:pathLst>
          </a:custGeom>
          <a:solidFill>
            <a:srgbClr val="EB8C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4" name="íṥļí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15DC63F-2CE0-4CA6-9353-0E1FDFADA476}"/>
              </a:ext>
            </a:extLst>
          </p:cNvPr>
          <p:cNvSpPr/>
          <p:nvPr/>
        </p:nvSpPr>
        <p:spPr bwMode="auto">
          <a:xfrm>
            <a:off x="1332371" y="4442227"/>
            <a:ext cx="64482" cy="124664"/>
          </a:xfrm>
          <a:custGeom>
            <a:avLst/>
            <a:gdLst>
              <a:gd name="T0" fmla="*/ 2 w 102"/>
              <a:gd name="T1" fmla="*/ 48 h 197"/>
              <a:gd name="T2" fmla="*/ 10 w 102"/>
              <a:gd name="T3" fmla="*/ 82 h 197"/>
              <a:gd name="T4" fmla="*/ 43 w 102"/>
              <a:gd name="T5" fmla="*/ 197 h 197"/>
              <a:gd name="T6" fmla="*/ 58 w 102"/>
              <a:gd name="T7" fmla="*/ 192 h 197"/>
              <a:gd name="T8" fmla="*/ 102 w 102"/>
              <a:gd name="T9" fmla="*/ 177 h 197"/>
              <a:gd name="T10" fmla="*/ 53 w 102"/>
              <a:gd name="T11" fmla="*/ 7 h 197"/>
              <a:gd name="T12" fmla="*/ 33 w 102"/>
              <a:gd name="T13" fmla="*/ 2 h 197"/>
              <a:gd name="T14" fmla="*/ 30 w 102"/>
              <a:gd name="T15" fmla="*/ 4 h 197"/>
              <a:gd name="T16" fmla="*/ 2 w 102"/>
              <a:gd name="T17" fmla="*/ 4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2" h="197">
                <a:moveTo>
                  <a:pt x="2" y="48"/>
                </a:moveTo>
                <a:cubicBezTo>
                  <a:pt x="2" y="53"/>
                  <a:pt x="8" y="77"/>
                  <a:pt x="10" y="82"/>
                </a:cubicBezTo>
                <a:cubicBezTo>
                  <a:pt x="43" y="197"/>
                  <a:pt x="43" y="197"/>
                  <a:pt x="43" y="197"/>
                </a:cubicBezTo>
                <a:cubicBezTo>
                  <a:pt x="58" y="192"/>
                  <a:pt x="58" y="192"/>
                  <a:pt x="58" y="192"/>
                </a:cubicBezTo>
                <a:cubicBezTo>
                  <a:pt x="102" y="177"/>
                  <a:pt x="102" y="177"/>
                  <a:pt x="102" y="177"/>
                </a:cubicBezTo>
                <a:cubicBezTo>
                  <a:pt x="53" y="7"/>
                  <a:pt x="53" y="7"/>
                  <a:pt x="53" y="7"/>
                </a:cubicBezTo>
                <a:cubicBezTo>
                  <a:pt x="51" y="1"/>
                  <a:pt x="38" y="0"/>
                  <a:pt x="33" y="2"/>
                </a:cubicBezTo>
                <a:cubicBezTo>
                  <a:pt x="32" y="3"/>
                  <a:pt x="31" y="3"/>
                  <a:pt x="30" y="4"/>
                </a:cubicBezTo>
                <a:cubicBezTo>
                  <a:pt x="14" y="21"/>
                  <a:pt x="0" y="25"/>
                  <a:pt x="2" y="48"/>
                </a:cubicBezTo>
                <a:close/>
              </a:path>
            </a:pathLst>
          </a:custGeom>
          <a:solidFill>
            <a:srgbClr val="061D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5" name="iŝḻ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919E41F-FAE5-466C-9948-6DC87CBC83B3}"/>
              </a:ext>
            </a:extLst>
          </p:cNvPr>
          <p:cNvSpPr/>
          <p:nvPr/>
        </p:nvSpPr>
        <p:spPr bwMode="auto">
          <a:xfrm>
            <a:off x="1356253" y="4548263"/>
            <a:ext cx="42510" cy="22927"/>
          </a:xfrm>
          <a:custGeom>
            <a:avLst/>
            <a:gdLst>
              <a:gd name="T0" fmla="*/ 56 w 67"/>
              <a:gd name="T1" fmla="*/ 1 h 36"/>
              <a:gd name="T2" fmla="*/ 6 w 67"/>
              <a:gd name="T3" fmla="*/ 20 h 36"/>
              <a:gd name="T4" fmla="*/ 2 w 67"/>
              <a:gd name="T5" fmla="*/ 30 h 36"/>
              <a:gd name="T6" fmla="*/ 12 w 67"/>
              <a:gd name="T7" fmla="*/ 34 h 36"/>
              <a:gd name="T8" fmla="*/ 62 w 67"/>
              <a:gd name="T9" fmla="*/ 15 h 36"/>
              <a:gd name="T10" fmla="*/ 66 w 67"/>
              <a:gd name="T11" fmla="*/ 6 h 36"/>
              <a:gd name="T12" fmla="*/ 56 w 67"/>
              <a:gd name="T13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36">
                <a:moveTo>
                  <a:pt x="56" y="1"/>
                </a:moveTo>
                <a:cubicBezTo>
                  <a:pt x="6" y="20"/>
                  <a:pt x="6" y="20"/>
                  <a:pt x="6" y="20"/>
                </a:cubicBezTo>
                <a:cubicBezTo>
                  <a:pt x="2" y="21"/>
                  <a:pt x="0" y="26"/>
                  <a:pt x="2" y="30"/>
                </a:cubicBezTo>
                <a:cubicBezTo>
                  <a:pt x="3" y="34"/>
                  <a:pt x="8" y="36"/>
                  <a:pt x="12" y="34"/>
                </a:cubicBezTo>
                <a:cubicBezTo>
                  <a:pt x="62" y="15"/>
                  <a:pt x="62" y="15"/>
                  <a:pt x="62" y="15"/>
                </a:cubicBezTo>
                <a:cubicBezTo>
                  <a:pt x="65" y="14"/>
                  <a:pt x="67" y="10"/>
                  <a:pt x="66" y="6"/>
                </a:cubicBezTo>
                <a:cubicBezTo>
                  <a:pt x="65" y="2"/>
                  <a:pt x="61" y="0"/>
                  <a:pt x="5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6" name="iṧľi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8E8EAE6-7C78-407D-90A5-AEBD7069162E}"/>
              </a:ext>
            </a:extLst>
          </p:cNvPr>
          <p:cNvSpPr/>
          <p:nvPr/>
        </p:nvSpPr>
        <p:spPr bwMode="auto">
          <a:xfrm>
            <a:off x="1305145" y="4354341"/>
            <a:ext cx="44898" cy="75945"/>
          </a:xfrm>
          <a:custGeom>
            <a:avLst/>
            <a:gdLst>
              <a:gd name="T0" fmla="*/ 31 w 71"/>
              <a:gd name="T1" fmla="*/ 119 h 120"/>
              <a:gd name="T2" fmla="*/ 22 w 71"/>
              <a:gd name="T3" fmla="*/ 118 h 120"/>
              <a:gd name="T4" fmla="*/ 1 w 71"/>
              <a:gd name="T5" fmla="*/ 93 h 120"/>
              <a:gd name="T6" fmla="*/ 7 w 71"/>
              <a:gd name="T7" fmla="*/ 21 h 120"/>
              <a:gd name="T8" fmla="*/ 32 w 71"/>
              <a:gd name="T9" fmla="*/ 1 h 120"/>
              <a:gd name="T10" fmla="*/ 42 w 71"/>
              <a:gd name="T11" fmla="*/ 2 h 120"/>
              <a:gd name="T12" fmla="*/ 70 w 71"/>
              <a:gd name="T13" fmla="*/ 29 h 120"/>
              <a:gd name="T14" fmla="*/ 63 w 71"/>
              <a:gd name="T15" fmla="*/ 101 h 120"/>
              <a:gd name="T16" fmla="*/ 31 w 71"/>
              <a:gd name="T17" fmla="*/ 11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120">
                <a:moveTo>
                  <a:pt x="31" y="119"/>
                </a:moveTo>
                <a:cubicBezTo>
                  <a:pt x="22" y="118"/>
                  <a:pt x="22" y="118"/>
                  <a:pt x="22" y="118"/>
                </a:cubicBezTo>
                <a:cubicBezTo>
                  <a:pt x="9" y="117"/>
                  <a:pt x="0" y="106"/>
                  <a:pt x="1" y="93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9"/>
                  <a:pt x="19" y="0"/>
                  <a:pt x="32" y="1"/>
                </a:cubicBezTo>
                <a:cubicBezTo>
                  <a:pt x="42" y="2"/>
                  <a:pt x="42" y="2"/>
                  <a:pt x="42" y="2"/>
                </a:cubicBezTo>
                <a:cubicBezTo>
                  <a:pt x="54" y="3"/>
                  <a:pt x="71" y="17"/>
                  <a:pt x="70" y="29"/>
                </a:cubicBezTo>
                <a:cubicBezTo>
                  <a:pt x="63" y="101"/>
                  <a:pt x="63" y="101"/>
                  <a:pt x="63" y="101"/>
                </a:cubicBezTo>
                <a:cubicBezTo>
                  <a:pt x="62" y="113"/>
                  <a:pt x="44" y="120"/>
                  <a:pt x="31" y="119"/>
                </a:cubicBezTo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7" name="ïSlî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3218598-5028-48B0-A017-3EBB7B4E42A7}"/>
              </a:ext>
            </a:extLst>
          </p:cNvPr>
          <p:cNvSpPr/>
          <p:nvPr/>
        </p:nvSpPr>
        <p:spPr bwMode="auto">
          <a:xfrm>
            <a:off x="1285084" y="4247349"/>
            <a:ext cx="130874" cy="126097"/>
          </a:xfrm>
          <a:custGeom>
            <a:avLst/>
            <a:gdLst>
              <a:gd name="T0" fmla="*/ 205 w 207"/>
              <a:gd name="T1" fmla="*/ 122 h 200"/>
              <a:gd name="T2" fmla="*/ 204 w 207"/>
              <a:gd name="T3" fmla="*/ 126 h 200"/>
              <a:gd name="T4" fmla="*/ 198 w 207"/>
              <a:gd name="T5" fmla="*/ 146 h 200"/>
              <a:gd name="T6" fmla="*/ 69 w 207"/>
              <a:gd name="T7" fmla="*/ 89 h 200"/>
              <a:gd name="T8" fmla="*/ 34 w 207"/>
              <a:gd name="T9" fmla="*/ 191 h 200"/>
              <a:gd name="T10" fmla="*/ 3 w 207"/>
              <a:gd name="T11" fmla="*/ 89 h 200"/>
              <a:gd name="T12" fmla="*/ 117 w 207"/>
              <a:gd name="T13" fmla="*/ 6 h 200"/>
              <a:gd name="T14" fmla="*/ 122 w 207"/>
              <a:gd name="T15" fmla="*/ 7 h 200"/>
              <a:gd name="T16" fmla="*/ 196 w 207"/>
              <a:gd name="T17" fmla="*/ 61 h 200"/>
              <a:gd name="T18" fmla="*/ 196 w 207"/>
              <a:gd name="T19" fmla="*/ 61 h 200"/>
              <a:gd name="T20" fmla="*/ 205 w 207"/>
              <a:gd name="T21" fmla="*/ 88 h 200"/>
              <a:gd name="T22" fmla="*/ 205 w 207"/>
              <a:gd name="T23" fmla="*/ 12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7" h="200">
                <a:moveTo>
                  <a:pt x="205" y="122"/>
                </a:moveTo>
                <a:cubicBezTo>
                  <a:pt x="205" y="123"/>
                  <a:pt x="204" y="125"/>
                  <a:pt x="204" y="126"/>
                </a:cubicBezTo>
                <a:cubicBezTo>
                  <a:pt x="203" y="133"/>
                  <a:pt x="201" y="140"/>
                  <a:pt x="198" y="146"/>
                </a:cubicBezTo>
                <a:cubicBezTo>
                  <a:pt x="186" y="173"/>
                  <a:pt x="97" y="81"/>
                  <a:pt x="69" y="89"/>
                </a:cubicBezTo>
                <a:cubicBezTo>
                  <a:pt x="55" y="93"/>
                  <a:pt x="61" y="200"/>
                  <a:pt x="34" y="191"/>
                </a:cubicBezTo>
                <a:cubicBezTo>
                  <a:pt x="4" y="180"/>
                  <a:pt x="0" y="110"/>
                  <a:pt x="3" y="89"/>
                </a:cubicBezTo>
                <a:cubicBezTo>
                  <a:pt x="10" y="35"/>
                  <a:pt x="65" y="0"/>
                  <a:pt x="117" y="6"/>
                </a:cubicBezTo>
                <a:cubicBezTo>
                  <a:pt x="119" y="6"/>
                  <a:pt x="120" y="7"/>
                  <a:pt x="122" y="7"/>
                </a:cubicBezTo>
                <a:cubicBezTo>
                  <a:pt x="155" y="12"/>
                  <a:pt x="182" y="33"/>
                  <a:pt x="196" y="61"/>
                </a:cubicBezTo>
                <a:cubicBezTo>
                  <a:pt x="196" y="61"/>
                  <a:pt x="196" y="61"/>
                  <a:pt x="196" y="61"/>
                </a:cubicBezTo>
                <a:cubicBezTo>
                  <a:pt x="200" y="70"/>
                  <a:pt x="203" y="79"/>
                  <a:pt x="205" y="88"/>
                </a:cubicBezTo>
                <a:cubicBezTo>
                  <a:pt x="207" y="99"/>
                  <a:pt x="207" y="110"/>
                  <a:pt x="205" y="122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8" name="íṩḷ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D0C437F-67EF-437F-90ED-4D371EDA137D}"/>
              </a:ext>
            </a:extLst>
          </p:cNvPr>
          <p:cNvSpPr/>
          <p:nvPr/>
        </p:nvSpPr>
        <p:spPr bwMode="auto">
          <a:xfrm>
            <a:off x="1304668" y="4315174"/>
            <a:ext cx="25315" cy="24837"/>
          </a:xfrm>
          <a:custGeom>
            <a:avLst/>
            <a:gdLst>
              <a:gd name="T0" fmla="*/ 39 w 40"/>
              <a:gd name="T1" fmla="*/ 22 h 39"/>
              <a:gd name="T2" fmla="*/ 37 w 40"/>
              <a:gd name="T3" fmla="*/ 28 h 39"/>
              <a:gd name="T4" fmla="*/ 32 w 40"/>
              <a:gd name="T5" fmla="*/ 34 h 39"/>
              <a:gd name="T6" fmla="*/ 19 w 40"/>
              <a:gd name="T7" fmla="*/ 38 h 39"/>
              <a:gd name="T8" fmla="*/ 9 w 40"/>
              <a:gd name="T9" fmla="*/ 37 h 39"/>
              <a:gd name="T10" fmla="*/ 0 w 40"/>
              <a:gd name="T11" fmla="*/ 35 h 39"/>
              <a:gd name="T12" fmla="*/ 4 w 40"/>
              <a:gd name="T13" fmla="*/ 11 h 39"/>
              <a:gd name="T14" fmla="*/ 4 w 40"/>
              <a:gd name="T15" fmla="*/ 11 h 39"/>
              <a:gd name="T16" fmla="*/ 4 w 40"/>
              <a:gd name="T17" fmla="*/ 7 h 39"/>
              <a:gd name="T18" fmla="*/ 5 w 40"/>
              <a:gd name="T19" fmla="*/ 4 h 39"/>
              <a:gd name="T20" fmla="*/ 5 w 40"/>
              <a:gd name="T21" fmla="*/ 0 h 39"/>
              <a:gd name="T22" fmla="*/ 5 w 40"/>
              <a:gd name="T23" fmla="*/ 0 h 39"/>
              <a:gd name="T24" fmla="*/ 6 w 40"/>
              <a:gd name="T25" fmla="*/ 0 h 39"/>
              <a:gd name="T26" fmla="*/ 24 w 40"/>
              <a:gd name="T27" fmla="*/ 2 h 39"/>
              <a:gd name="T28" fmla="*/ 36 w 40"/>
              <a:gd name="T29" fmla="*/ 9 h 39"/>
              <a:gd name="T30" fmla="*/ 39 w 40"/>
              <a:gd name="T31" fmla="*/ 16 h 39"/>
              <a:gd name="T32" fmla="*/ 39 w 40"/>
              <a:gd name="T33" fmla="*/ 2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" h="39">
                <a:moveTo>
                  <a:pt x="39" y="22"/>
                </a:moveTo>
                <a:cubicBezTo>
                  <a:pt x="39" y="24"/>
                  <a:pt x="38" y="26"/>
                  <a:pt x="37" y="28"/>
                </a:cubicBezTo>
                <a:cubicBezTo>
                  <a:pt x="36" y="30"/>
                  <a:pt x="34" y="33"/>
                  <a:pt x="32" y="34"/>
                </a:cubicBezTo>
                <a:cubicBezTo>
                  <a:pt x="29" y="37"/>
                  <a:pt x="24" y="39"/>
                  <a:pt x="19" y="38"/>
                </a:cubicBezTo>
                <a:cubicBezTo>
                  <a:pt x="9" y="37"/>
                  <a:pt x="9" y="37"/>
                  <a:pt x="9" y="37"/>
                </a:cubicBezTo>
                <a:cubicBezTo>
                  <a:pt x="0" y="35"/>
                  <a:pt x="0" y="35"/>
                  <a:pt x="0" y="35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7"/>
                  <a:pt x="4" y="7"/>
                  <a:pt x="4" y="7"/>
                </a:cubicBezTo>
                <a:cubicBezTo>
                  <a:pt x="5" y="4"/>
                  <a:pt x="5" y="4"/>
                  <a:pt x="5" y="4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6" y="0"/>
                </a:cubicBezTo>
                <a:cubicBezTo>
                  <a:pt x="24" y="2"/>
                  <a:pt x="24" y="2"/>
                  <a:pt x="24" y="2"/>
                </a:cubicBezTo>
                <a:cubicBezTo>
                  <a:pt x="29" y="3"/>
                  <a:pt x="33" y="5"/>
                  <a:pt x="36" y="9"/>
                </a:cubicBezTo>
                <a:cubicBezTo>
                  <a:pt x="37" y="11"/>
                  <a:pt x="38" y="13"/>
                  <a:pt x="39" y="16"/>
                </a:cubicBezTo>
                <a:cubicBezTo>
                  <a:pt x="40" y="18"/>
                  <a:pt x="40" y="20"/>
                  <a:pt x="39" y="22"/>
                </a:cubicBezTo>
                <a:close/>
              </a:path>
            </a:pathLst>
          </a:custGeom>
          <a:solidFill>
            <a:srgbClr val="FFC4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9" name="ïś1î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B54D862-AA42-4194-BC6B-7144C7737D09}"/>
              </a:ext>
            </a:extLst>
          </p:cNvPr>
          <p:cNvSpPr/>
          <p:nvPr/>
        </p:nvSpPr>
        <p:spPr bwMode="auto">
          <a:xfrm>
            <a:off x="1303235" y="4270753"/>
            <a:ext cx="108902" cy="131829"/>
          </a:xfrm>
          <a:custGeom>
            <a:avLst/>
            <a:gdLst>
              <a:gd name="T0" fmla="*/ 1 w 172"/>
              <a:gd name="T1" fmla="*/ 120 h 209"/>
              <a:gd name="T2" fmla="*/ 1 w 172"/>
              <a:gd name="T3" fmla="*/ 123 h 209"/>
              <a:gd name="T4" fmla="*/ 0 w 172"/>
              <a:gd name="T5" fmla="*/ 124 h 209"/>
              <a:gd name="T6" fmla="*/ 6 w 172"/>
              <a:gd name="T7" fmla="*/ 157 h 209"/>
              <a:gd name="T8" fmla="*/ 7 w 172"/>
              <a:gd name="T9" fmla="*/ 159 h 209"/>
              <a:gd name="T10" fmla="*/ 41 w 172"/>
              <a:gd name="T11" fmla="*/ 198 h 209"/>
              <a:gd name="T12" fmla="*/ 41 w 172"/>
              <a:gd name="T13" fmla="*/ 198 h 209"/>
              <a:gd name="T14" fmla="*/ 61 w 172"/>
              <a:gd name="T15" fmla="*/ 206 h 209"/>
              <a:gd name="T16" fmla="*/ 68 w 172"/>
              <a:gd name="T17" fmla="*/ 208 h 209"/>
              <a:gd name="T18" fmla="*/ 72 w 172"/>
              <a:gd name="T19" fmla="*/ 208 h 209"/>
              <a:gd name="T20" fmla="*/ 83 w 172"/>
              <a:gd name="T21" fmla="*/ 209 h 209"/>
              <a:gd name="T22" fmla="*/ 86 w 172"/>
              <a:gd name="T23" fmla="*/ 209 h 209"/>
              <a:gd name="T24" fmla="*/ 162 w 172"/>
              <a:gd name="T25" fmla="*/ 150 h 209"/>
              <a:gd name="T26" fmla="*/ 165 w 172"/>
              <a:gd name="T27" fmla="*/ 139 h 209"/>
              <a:gd name="T28" fmla="*/ 165 w 172"/>
              <a:gd name="T29" fmla="*/ 133 h 209"/>
              <a:gd name="T30" fmla="*/ 171 w 172"/>
              <a:gd name="T31" fmla="*/ 94 h 209"/>
              <a:gd name="T32" fmla="*/ 172 w 172"/>
              <a:gd name="T33" fmla="*/ 77 h 209"/>
              <a:gd name="T34" fmla="*/ 170 w 172"/>
              <a:gd name="T35" fmla="*/ 64 h 209"/>
              <a:gd name="T36" fmla="*/ 157 w 172"/>
              <a:gd name="T37" fmla="*/ 34 h 209"/>
              <a:gd name="T38" fmla="*/ 102 w 172"/>
              <a:gd name="T39" fmla="*/ 2 h 209"/>
              <a:gd name="T40" fmla="*/ 54 w 172"/>
              <a:gd name="T41" fmla="*/ 10 h 209"/>
              <a:gd name="T42" fmla="*/ 48 w 172"/>
              <a:gd name="T43" fmla="*/ 13 h 209"/>
              <a:gd name="T44" fmla="*/ 23 w 172"/>
              <a:gd name="T45" fmla="*/ 36 h 209"/>
              <a:gd name="T46" fmla="*/ 23 w 172"/>
              <a:gd name="T47" fmla="*/ 36 h 209"/>
              <a:gd name="T48" fmla="*/ 18 w 172"/>
              <a:gd name="T49" fmla="*/ 43 h 209"/>
              <a:gd name="T50" fmla="*/ 17 w 172"/>
              <a:gd name="T51" fmla="*/ 45 h 209"/>
              <a:gd name="T52" fmla="*/ 12 w 172"/>
              <a:gd name="T53" fmla="*/ 55 h 209"/>
              <a:gd name="T54" fmla="*/ 8 w 172"/>
              <a:gd name="T55" fmla="*/ 71 h 209"/>
              <a:gd name="T56" fmla="*/ 7 w 172"/>
              <a:gd name="T57" fmla="*/ 71 h 209"/>
              <a:gd name="T58" fmla="*/ 7 w 172"/>
              <a:gd name="T59" fmla="*/ 75 h 209"/>
              <a:gd name="T60" fmla="*/ 6 w 172"/>
              <a:gd name="T61" fmla="*/ 78 h 209"/>
              <a:gd name="T62" fmla="*/ 6 w 172"/>
              <a:gd name="T63" fmla="*/ 82 h 209"/>
              <a:gd name="T64" fmla="*/ 6 w 172"/>
              <a:gd name="T65" fmla="*/ 82 h 209"/>
              <a:gd name="T66" fmla="*/ 6 w 172"/>
              <a:gd name="T67" fmla="*/ 83 h 209"/>
              <a:gd name="T68" fmla="*/ 6 w 172"/>
              <a:gd name="T69" fmla="*/ 83 h 209"/>
              <a:gd name="T70" fmla="*/ 5 w 172"/>
              <a:gd name="T71" fmla="*/ 86 h 209"/>
              <a:gd name="T72" fmla="*/ 2 w 172"/>
              <a:gd name="T73" fmla="*/ 106 h 209"/>
              <a:gd name="T74" fmla="*/ 1 w 172"/>
              <a:gd name="T75" fmla="*/ 113 h 209"/>
              <a:gd name="T76" fmla="*/ 1 w 172"/>
              <a:gd name="T77" fmla="*/ 116 h 209"/>
              <a:gd name="T78" fmla="*/ 1 w 172"/>
              <a:gd name="T79" fmla="*/ 117 h 209"/>
              <a:gd name="T80" fmla="*/ 1 w 172"/>
              <a:gd name="T81" fmla="*/ 12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2" h="209">
                <a:moveTo>
                  <a:pt x="1" y="120"/>
                </a:moveTo>
                <a:cubicBezTo>
                  <a:pt x="1" y="121"/>
                  <a:pt x="1" y="122"/>
                  <a:pt x="1" y="123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35"/>
                  <a:pt x="2" y="147"/>
                  <a:pt x="6" y="157"/>
                </a:cubicBezTo>
                <a:cubicBezTo>
                  <a:pt x="6" y="158"/>
                  <a:pt x="7" y="158"/>
                  <a:pt x="7" y="159"/>
                </a:cubicBezTo>
                <a:cubicBezTo>
                  <a:pt x="14" y="175"/>
                  <a:pt x="26" y="189"/>
                  <a:pt x="41" y="198"/>
                </a:cubicBezTo>
                <a:cubicBezTo>
                  <a:pt x="41" y="198"/>
                  <a:pt x="41" y="198"/>
                  <a:pt x="41" y="198"/>
                </a:cubicBezTo>
                <a:cubicBezTo>
                  <a:pt x="47" y="201"/>
                  <a:pt x="54" y="204"/>
                  <a:pt x="61" y="206"/>
                </a:cubicBezTo>
                <a:cubicBezTo>
                  <a:pt x="63" y="207"/>
                  <a:pt x="66" y="207"/>
                  <a:pt x="68" y="208"/>
                </a:cubicBezTo>
                <a:cubicBezTo>
                  <a:pt x="69" y="208"/>
                  <a:pt x="70" y="208"/>
                  <a:pt x="72" y="208"/>
                </a:cubicBezTo>
                <a:cubicBezTo>
                  <a:pt x="75" y="209"/>
                  <a:pt x="79" y="209"/>
                  <a:pt x="83" y="209"/>
                </a:cubicBezTo>
                <a:cubicBezTo>
                  <a:pt x="84" y="209"/>
                  <a:pt x="85" y="209"/>
                  <a:pt x="86" y="209"/>
                </a:cubicBezTo>
                <a:cubicBezTo>
                  <a:pt x="122" y="208"/>
                  <a:pt x="152" y="184"/>
                  <a:pt x="162" y="150"/>
                </a:cubicBezTo>
                <a:cubicBezTo>
                  <a:pt x="163" y="147"/>
                  <a:pt x="164" y="143"/>
                  <a:pt x="165" y="139"/>
                </a:cubicBezTo>
                <a:cubicBezTo>
                  <a:pt x="165" y="133"/>
                  <a:pt x="165" y="133"/>
                  <a:pt x="165" y="133"/>
                </a:cubicBezTo>
                <a:cubicBezTo>
                  <a:pt x="171" y="94"/>
                  <a:pt x="171" y="94"/>
                  <a:pt x="171" y="94"/>
                </a:cubicBezTo>
                <a:cubicBezTo>
                  <a:pt x="172" y="89"/>
                  <a:pt x="172" y="83"/>
                  <a:pt x="172" y="77"/>
                </a:cubicBezTo>
                <a:cubicBezTo>
                  <a:pt x="172" y="73"/>
                  <a:pt x="171" y="69"/>
                  <a:pt x="170" y="64"/>
                </a:cubicBezTo>
                <a:cubicBezTo>
                  <a:pt x="168" y="53"/>
                  <a:pt x="163" y="43"/>
                  <a:pt x="157" y="34"/>
                </a:cubicBezTo>
                <a:cubicBezTo>
                  <a:pt x="144" y="17"/>
                  <a:pt x="124" y="5"/>
                  <a:pt x="102" y="2"/>
                </a:cubicBezTo>
                <a:cubicBezTo>
                  <a:pt x="85" y="0"/>
                  <a:pt x="69" y="3"/>
                  <a:pt x="54" y="10"/>
                </a:cubicBezTo>
                <a:cubicBezTo>
                  <a:pt x="52" y="11"/>
                  <a:pt x="50" y="12"/>
                  <a:pt x="48" y="13"/>
                </a:cubicBezTo>
                <a:cubicBezTo>
                  <a:pt x="38" y="19"/>
                  <a:pt x="29" y="2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38"/>
                  <a:pt x="19" y="41"/>
                  <a:pt x="18" y="43"/>
                </a:cubicBezTo>
                <a:cubicBezTo>
                  <a:pt x="17" y="44"/>
                  <a:pt x="17" y="44"/>
                  <a:pt x="17" y="45"/>
                </a:cubicBezTo>
                <a:cubicBezTo>
                  <a:pt x="15" y="48"/>
                  <a:pt x="13" y="51"/>
                  <a:pt x="12" y="55"/>
                </a:cubicBezTo>
                <a:cubicBezTo>
                  <a:pt x="10" y="60"/>
                  <a:pt x="8" y="65"/>
                  <a:pt x="8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5"/>
                  <a:pt x="7" y="75"/>
                  <a:pt x="7" y="75"/>
                </a:cubicBezTo>
                <a:cubicBezTo>
                  <a:pt x="6" y="78"/>
                  <a:pt x="6" y="78"/>
                  <a:pt x="6" y="78"/>
                </a:cubicBezTo>
                <a:cubicBezTo>
                  <a:pt x="6" y="82"/>
                  <a:pt x="6" y="82"/>
                  <a:pt x="6" y="82"/>
                </a:cubicBezTo>
                <a:cubicBezTo>
                  <a:pt x="6" y="82"/>
                  <a:pt x="6" y="82"/>
                  <a:pt x="6" y="82"/>
                </a:cubicBezTo>
                <a:cubicBezTo>
                  <a:pt x="6" y="83"/>
                  <a:pt x="6" y="83"/>
                  <a:pt x="6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5" y="86"/>
                  <a:pt x="5" y="86"/>
                  <a:pt x="5" y="86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13"/>
                  <a:pt x="1" y="113"/>
                  <a:pt x="1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1" y="117"/>
                  <a:pt x="1" y="117"/>
                  <a:pt x="1" y="117"/>
                </a:cubicBezTo>
                <a:cubicBezTo>
                  <a:pt x="1" y="118"/>
                  <a:pt x="1" y="119"/>
                  <a:pt x="1" y="120"/>
                </a:cubicBezTo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0" name="í$ļî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FA3E85D-59EC-44BD-BC0B-53C58431770F}"/>
              </a:ext>
            </a:extLst>
          </p:cNvPr>
          <p:cNvSpPr/>
          <p:nvPr/>
        </p:nvSpPr>
        <p:spPr bwMode="auto">
          <a:xfrm>
            <a:off x="1296548" y="4324249"/>
            <a:ext cx="15762" cy="21016"/>
          </a:xfrm>
          <a:custGeom>
            <a:avLst/>
            <a:gdLst>
              <a:gd name="T0" fmla="*/ 1 w 25"/>
              <a:gd name="T1" fmla="*/ 14 h 33"/>
              <a:gd name="T2" fmla="*/ 12 w 25"/>
              <a:gd name="T3" fmla="*/ 32 h 33"/>
              <a:gd name="T4" fmla="*/ 14 w 25"/>
              <a:gd name="T5" fmla="*/ 32 h 33"/>
              <a:gd name="T6" fmla="*/ 15 w 25"/>
              <a:gd name="T7" fmla="*/ 32 h 33"/>
              <a:gd name="T8" fmla="*/ 20 w 25"/>
              <a:gd name="T9" fmla="*/ 33 h 33"/>
              <a:gd name="T10" fmla="*/ 22 w 25"/>
              <a:gd name="T11" fmla="*/ 23 h 33"/>
              <a:gd name="T12" fmla="*/ 22 w 25"/>
              <a:gd name="T13" fmla="*/ 20 h 33"/>
              <a:gd name="T14" fmla="*/ 25 w 25"/>
              <a:gd name="T15" fmla="*/ 1 h 33"/>
              <a:gd name="T16" fmla="*/ 20 w 25"/>
              <a:gd name="T17" fmla="*/ 1 h 33"/>
              <a:gd name="T18" fmla="*/ 18 w 25"/>
              <a:gd name="T19" fmla="*/ 1 h 33"/>
              <a:gd name="T20" fmla="*/ 18 w 25"/>
              <a:gd name="T21" fmla="*/ 1 h 33"/>
              <a:gd name="T22" fmla="*/ 16 w 25"/>
              <a:gd name="T23" fmla="*/ 1 h 33"/>
              <a:gd name="T24" fmla="*/ 16 w 25"/>
              <a:gd name="T25" fmla="*/ 1 h 33"/>
              <a:gd name="T26" fmla="*/ 8 w 25"/>
              <a:gd name="T27" fmla="*/ 3 h 33"/>
              <a:gd name="T28" fmla="*/ 1 w 25"/>
              <a:gd name="T29" fmla="*/ 1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33">
                <a:moveTo>
                  <a:pt x="1" y="14"/>
                </a:moveTo>
                <a:cubicBezTo>
                  <a:pt x="0" y="21"/>
                  <a:pt x="5" y="29"/>
                  <a:pt x="12" y="32"/>
                </a:cubicBezTo>
                <a:cubicBezTo>
                  <a:pt x="13" y="32"/>
                  <a:pt x="13" y="32"/>
                  <a:pt x="14" y="32"/>
                </a:cubicBezTo>
                <a:cubicBezTo>
                  <a:pt x="14" y="32"/>
                  <a:pt x="15" y="32"/>
                  <a:pt x="15" y="32"/>
                </a:cubicBezTo>
                <a:cubicBezTo>
                  <a:pt x="20" y="33"/>
                  <a:pt x="20" y="33"/>
                  <a:pt x="20" y="3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0"/>
                  <a:pt x="22" y="20"/>
                  <a:pt x="22" y="20"/>
                </a:cubicBezTo>
                <a:cubicBezTo>
                  <a:pt x="25" y="1"/>
                  <a:pt x="25" y="1"/>
                  <a:pt x="25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19" y="1"/>
                  <a:pt x="19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0"/>
                  <a:pt x="17" y="0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3" y="1"/>
                  <a:pt x="10" y="2"/>
                  <a:pt x="8" y="3"/>
                </a:cubicBezTo>
                <a:cubicBezTo>
                  <a:pt x="4" y="6"/>
                  <a:pt x="2" y="9"/>
                  <a:pt x="1" y="14"/>
                </a:cubicBezTo>
                <a:close/>
              </a:path>
            </a:pathLst>
          </a:custGeom>
          <a:solidFill>
            <a:srgbClr val="FFC4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1" name="îṥḻí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D4E8E59-5F42-4547-9018-7999392DA0D8}"/>
              </a:ext>
            </a:extLst>
          </p:cNvPr>
          <p:cNvSpPr/>
          <p:nvPr/>
        </p:nvSpPr>
        <p:spPr bwMode="auto">
          <a:xfrm>
            <a:off x="1296548" y="4302755"/>
            <a:ext cx="46809" cy="99827"/>
          </a:xfrm>
          <a:custGeom>
            <a:avLst/>
            <a:gdLst>
              <a:gd name="T0" fmla="*/ 12 w 74"/>
              <a:gd name="T1" fmla="*/ 66 h 158"/>
              <a:gd name="T2" fmla="*/ 12 w 74"/>
              <a:gd name="T3" fmla="*/ 66 h 158"/>
              <a:gd name="T4" fmla="*/ 12 w 74"/>
              <a:gd name="T5" fmla="*/ 69 h 158"/>
              <a:gd name="T6" fmla="*/ 12 w 74"/>
              <a:gd name="T7" fmla="*/ 72 h 158"/>
              <a:gd name="T8" fmla="*/ 11 w 74"/>
              <a:gd name="T9" fmla="*/ 73 h 158"/>
              <a:gd name="T10" fmla="*/ 12 w 74"/>
              <a:gd name="T11" fmla="*/ 73 h 158"/>
              <a:gd name="T12" fmla="*/ 17 w 74"/>
              <a:gd name="T13" fmla="*/ 106 h 158"/>
              <a:gd name="T14" fmla="*/ 18 w 74"/>
              <a:gd name="T15" fmla="*/ 108 h 158"/>
              <a:gd name="T16" fmla="*/ 53 w 74"/>
              <a:gd name="T17" fmla="*/ 148 h 158"/>
              <a:gd name="T18" fmla="*/ 53 w 74"/>
              <a:gd name="T19" fmla="*/ 148 h 158"/>
              <a:gd name="T20" fmla="*/ 67 w 74"/>
              <a:gd name="T21" fmla="*/ 156 h 158"/>
              <a:gd name="T22" fmla="*/ 73 w 74"/>
              <a:gd name="T23" fmla="*/ 155 h 158"/>
              <a:gd name="T24" fmla="*/ 47 w 74"/>
              <a:gd name="T25" fmla="*/ 111 h 158"/>
              <a:gd name="T26" fmla="*/ 46 w 74"/>
              <a:gd name="T27" fmla="*/ 55 h 158"/>
              <a:gd name="T28" fmla="*/ 46 w 74"/>
              <a:gd name="T29" fmla="*/ 54 h 158"/>
              <a:gd name="T30" fmla="*/ 49 w 74"/>
              <a:gd name="T31" fmla="*/ 30 h 158"/>
              <a:gd name="T32" fmla="*/ 49 w 74"/>
              <a:gd name="T33" fmla="*/ 29 h 158"/>
              <a:gd name="T34" fmla="*/ 52 w 74"/>
              <a:gd name="T35" fmla="*/ 14 h 158"/>
              <a:gd name="T36" fmla="*/ 23 w 74"/>
              <a:gd name="T37" fmla="*/ 5 h 158"/>
              <a:gd name="T38" fmla="*/ 19 w 74"/>
              <a:gd name="T39" fmla="*/ 20 h 158"/>
              <a:gd name="T40" fmla="*/ 19 w 74"/>
              <a:gd name="T41" fmla="*/ 21 h 158"/>
              <a:gd name="T42" fmla="*/ 19 w 74"/>
              <a:gd name="T43" fmla="*/ 21 h 158"/>
              <a:gd name="T44" fmla="*/ 19 w 74"/>
              <a:gd name="T45" fmla="*/ 21 h 158"/>
              <a:gd name="T46" fmla="*/ 18 w 74"/>
              <a:gd name="T47" fmla="*/ 25 h 158"/>
              <a:gd name="T48" fmla="*/ 18 w 74"/>
              <a:gd name="T49" fmla="*/ 28 h 158"/>
              <a:gd name="T50" fmla="*/ 17 w 74"/>
              <a:gd name="T51" fmla="*/ 32 h 158"/>
              <a:gd name="T52" fmla="*/ 17 w 74"/>
              <a:gd name="T53" fmla="*/ 33 h 158"/>
              <a:gd name="T54" fmla="*/ 17 w 74"/>
              <a:gd name="T55" fmla="*/ 32 h 158"/>
              <a:gd name="T56" fmla="*/ 16 w 74"/>
              <a:gd name="T57" fmla="*/ 35 h 158"/>
              <a:gd name="T58" fmla="*/ 8 w 74"/>
              <a:gd name="T59" fmla="*/ 37 h 158"/>
              <a:gd name="T60" fmla="*/ 1 w 74"/>
              <a:gd name="T61" fmla="*/ 48 h 158"/>
              <a:gd name="T62" fmla="*/ 12 w 74"/>
              <a:gd name="T63" fmla="*/ 6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4" h="158">
                <a:moveTo>
                  <a:pt x="12" y="66"/>
                </a:moveTo>
                <a:cubicBezTo>
                  <a:pt x="12" y="66"/>
                  <a:pt x="12" y="66"/>
                  <a:pt x="12" y="66"/>
                </a:cubicBezTo>
                <a:cubicBezTo>
                  <a:pt x="12" y="67"/>
                  <a:pt x="12" y="68"/>
                  <a:pt x="12" y="69"/>
                </a:cubicBezTo>
                <a:cubicBezTo>
                  <a:pt x="12" y="70"/>
                  <a:pt x="12" y="71"/>
                  <a:pt x="12" y="72"/>
                </a:cubicBezTo>
                <a:cubicBezTo>
                  <a:pt x="11" y="73"/>
                  <a:pt x="11" y="73"/>
                  <a:pt x="11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1" y="84"/>
                  <a:pt x="13" y="96"/>
                  <a:pt x="17" y="106"/>
                </a:cubicBezTo>
                <a:cubicBezTo>
                  <a:pt x="17" y="107"/>
                  <a:pt x="18" y="107"/>
                  <a:pt x="18" y="108"/>
                </a:cubicBezTo>
                <a:cubicBezTo>
                  <a:pt x="25" y="124"/>
                  <a:pt x="37" y="139"/>
                  <a:pt x="53" y="148"/>
                </a:cubicBezTo>
                <a:cubicBezTo>
                  <a:pt x="53" y="148"/>
                  <a:pt x="53" y="148"/>
                  <a:pt x="53" y="148"/>
                </a:cubicBezTo>
                <a:cubicBezTo>
                  <a:pt x="66" y="158"/>
                  <a:pt x="67" y="156"/>
                  <a:pt x="67" y="156"/>
                </a:cubicBezTo>
                <a:cubicBezTo>
                  <a:pt x="67" y="156"/>
                  <a:pt x="74" y="156"/>
                  <a:pt x="73" y="155"/>
                </a:cubicBezTo>
                <a:cubicBezTo>
                  <a:pt x="68" y="151"/>
                  <a:pt x="51" y="139"/>
                  <a:pt x="47" y="111"/>
                </a:cubicBezTo>
                <a:cubicBezTo>
                  <a:pt x="45" y="97"/>
                  <a:pt x="44" y="75"/>
                  <a:pt x="46" y="55"/>
                </a:cubicBezTo>
                <a:cubicBezTo>
                  <a:pt x="46" y="54"/>
                  <a:pt x="46" y="54"/>
                  <a:pt x="46" y="54"/>
                </a:cubicBezTo>
                <a:cubicBezTo>
                  <a:pt x="47" y="45"/>
                  <a:pt x="48" y="36"/>
                  <a:pt x="49" y="30"/>
                </a:cubicBezTo>
                <a:cubicBezTo>
                  <a:pt x="49" y="29"/>
                  <a:pt x="49" y="29"/>
                  <a:pt x="49" y="29"/>
                </a:cubicBezTo>
                <a:cubicBezTo>
                  <a:pt x="50" y="20"/>
                  <a:pt x="52" y="14"/>
                  <a:pt x="52" y="14"/>
                </a:cubicBezTo>
                <a:cubicBezTo>
                  <a:pt x="46" y="0"/>
                  <a:pt x="35" y="0"/>
                  <a:pt x="23" y="5"/>
                </a:cubicBezTo>
                <a:cubicBezTo>
                  <a:pt x="21" y="10"/>
                  <a:pt x="20" y="15"/>
                  <a:pt x="19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8"/>
                  <a:pt x="18" y="28"/>
                  <a:pt x="18" y="28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2"/>
                  <a:pt x="17" y="32"/>
                  <a:pt x="17" y="32"/>
                </a:cubicBezTo>
                <a:cubicBezTo>
                  <a:pt x="16" y="35"/>
                  <a:pt x="16" y="35"/>
                  <a:pt x="16" y="35"/>
                </a:cubicBezTo>
                <a:cubicBezTo>
                  <a:pt x="13" y="35"/>
                  <a:pt x="10" y="36"/>
                  <a:pt x="8" y="37"/>
                </a:cubicBezTo>
                <a:cubicBezTo>
                  <a:pt x="4" y="40"/>
                  <a:pt x="2" y="43"/>
                  <a:pt x="1" y="48"/>
                </a:cubicBezTo>
                <a:cubicBezTo>
                  <a:pt x="0" y="55"/>
                  <a:pt x="5" y="63"/>
                  <a:pt x="12" y="66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2" name="íṡ1í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B2C41DE-5E5D-447F-8BDF-036BB8CB4CE2}"/>
              </a:ext>
            </a:extLst>
          </p:cNvPr>
          <p:cNvSpPr/>
          <p:nvPr/>
        </p:nvSpPr>
        <p:spPr bwMode="auto">
          <a:xfrm>
            <a:off x="1304190" y="4273142"/>
            <a:ext cx="96484" cy="58750"/>
          </a:xfrm>
          <a:custGeom>
            <a:avLst/>
            <a:gdLst>
              <a:gd name="T0" fmla="*/ 145 w 153"/>
              <a:gd name="T1" fmla="*/ 17 h 93"/>
              <a:gd name="T2" fmla="*/ 152 w 153"/>
              <a:gd name="T3" fmla="*/ 35 h 93"/>
              <a:gd name="T4" fmla="*/ 124 w 153"/>
              <a:gd name="T5" fmla="*/ 51 h 93"/>
              <a:gd name="T6" fmla="*/ 29 w 153"/>
              <a:gd name="T7" fmla="*/ 74 h 93"/>
              <a:gd name="T8" fmla="*/ 18 w 153"/>
              <a:gd name="T9" fmla="*/ 89 h 93"/>
              <a:gd name="T10" fmla="*/ 12 w 153"/>
              <a:gd name="T11" fmla="*/ 92 h 93"/>
              <a:gd name="T12" fmla="*/ 11 w 153"/>
              <a:gd name="T13" fmla="*/ 92 h 93"/>
              <a:gd name="T14" fmla="*/ 6 w 153"/>
              <a:gd name="T15" fmla="*/ 86 h 93"/>
              <a:gd name="T16" fmla="*/ 0 w 153"/>
              <a:gd name="T17" fmla="*/ 21 h 93"/>
              <a:gd name="T18" fmla="*/ 11 w 153"/>
              <a:gd name="T19" fmla="*/ 5 h 93"/>
              <a:gd name="T20" fmla="*/ 26 w 153"/>
              <a:gd name="T21" fmla="*/ 1 h 93"/>
              <a:gd name="T22" fmla="*/ 127 w 153"/>
              <a:gd name="T23" fmla="*/ 9 h 93"/>
              <a:gd name="T24" fmla="*/ 145 w 153"/>
              <a:gd name="T25" fmla="*/ 17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3" h="93">
                <a:moveTo>
                  <a:pt x="145" y="17"/>
                </a:moveTo>
                <a:cubicBezTo>
                  <a:pt x="146" y="24"/>
                  <a:pt x="153" y="28"/>
                  <a:pt x="152" y="35"/>
                </a:cubicBezTo>
                <a:cubicBezTo>
                  <a:pt x="151" y="52"/>
                  <a:pt x="130" y="52"/>
                  <a:pt x="124" y="51"/>
                </a:cubicBezTo>
                <a:cubicBezTo>
                  <a:pt x="124" y="51"/>
                  <a:pt x="50" y="40"/>
                  <a:pt x="29" y="74"/>
                </a:cubicBezTo>
                <a:cubicBezTo>
                  <a:pt x="18" y="89"/>
                  <a:pt x="18" y="89"/>
                  <a:pt x="18" y="89"/>
                </a:cubicBezTo>
                <a:cubicBezTo>
                  <a:pt x="17" y="92"/>
                  <a:pt x="14" y="93"/>
                  <a:pt x="12" y="92"/>
                </a:cubicBezTo>
                <a:cubicBezTo>
                  <a:pt x="11" y="92"/>
                  <a:pt x="11" y="92"/>
                  <a:pt x="11" y="92"/>
                </a:cubicBezTo>
                <a:cubicBezTo>
                  <a:pt x="8" y="92"/>
                  <a:pt x="6" y="89"/>
                  <a:pt x="6" y="86"/>
                </a:cubicBezTo>
                <a:cubicBezTo>
                  <a:pt x="5" y="70"/>
                  <a:pt x="0" y="24"/>
                  <a:pt x="0" y="21"/>
                </a:cubicBezTo>
                <a:cubicBezTo>
                  <a:pt x="1" y="15"/>
                  <a:pt x="7" y="9"/>
                  <a:pt x="11" y="5"/>
                </a:cubicBezTo>
                <a:cubicBezTo>
                  <a:pt x="15" y="2"/>
                  <a:pt x="20" y="0"/>
                  <a:pt x="26" y="1"/>
                </a:cubicBezTo>
                <a:cubicBezTo>
                  <a:pt x="127" y="9"/>
                  <a:pt x="127" y="9"/>
                  <a:pt x="127" y="9"/>
                </a:cubicBezTo>
                <a:cubicBezTo>
                  <a:pt x="138" y="10"/>
                  <a:pt x="144" y="6"/>
                  <a:pt x="145" y="17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3" name="îṣľí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FC27D9A-7D1B-428F-BECC-27C3E2D38B21}"/>
              </a:ext>
            </a:extLst>
          </p:cNvPr>
          <p:cNvSpPr/>
          <p:nvPr/>
        </p:nvSpPr>
        <p:spPr bwMode="auto">
          <a:xfrm>
            <a:off x="1370105" y="4359117"/>
            <a:ext cx="11463" cy="4299"/>
          </a:xfrm>
          <a:custGeom>
            <a:avLst/>
            <a:gdLst>
              <a:gd name="T0" fmla="*/ 18 w 18"/>
              <a:gd name="T1" fmla="*/ 2 h 7"/>
              <a:gd name="T2" fmla="*/ 8 w 18"/>
              <a:gd name="T3" fmla="*/ 6 h 7"/>
              <a:gd name="T4" fmla="*/ 0 w 18"/>
              <a:gd name="T5" fmla="*/ 0 h 7"/>
              <a:gd name="T6" fmla="*/ 18 w 18"/>
              <a:gd name="T7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7">
                <a:moveTo>
                  <a:pt x="18" y="2"/>
                </a:moveTo>
                <a:cubicBezTo>
                  <a:pt x="18" y="2"/>
                  <a:pt x="16" y="7"/>
                  <a:pt x="8" y="6"/>
                </a:cubicBezTo>
                <a:cubicBezTo>
                  <a:pt x="1" y="5"/>
                  <a:pt x="0" y="0"/>
                  <a:pt x="0" y="0"/>
                </a:cubicBezTo>
                <a:lnTo>
                  <a:pt x="18" y="2"/>
                </a:ln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4" name="íSlî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0ECC4BD-0FA5-4EB1-81E4-612426BA00A1}"/>
              </a:ext>
            </a:extLst>
          </p:cNvPr>
          <p:cNvSpPr/>
          <p:nvPr/>
        </p:nvSpPr>
        <p:spPr bwMode="auto">
          <a:xfrm>
            <a:off x="1296548" y="4341444"/>
            <a:ext cx="11463" cy="10986"/>
          </a:xfrm>
          <a:custGeom>
            <a:avLst/>
            <a:gdLst>
              <a:gd name="T0" fmla="*/ 0 w 18"/>
              <a:gd name="T1" fmla="*/ 8 h 18"/>
              <a:gd name="T2" fmla="*/ 8 w 18"/>
              <a:gd name="T3" fmla="*/ 18 h 18"/>
              <a:gd name="T4" fmla="*/ 18 w 18"/>
              <a:gd name="T5" fmla="*/ 10 h 18"/>
              <a:gd name="T6" fmla="*/ 10 w 18"/>
              <a:gd name="T7" fmla="*/ 0 h 18"/>
              <a:gd name="T8" fmla="*/ 0 w 18"/>
              <a:gd name="T9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8">
                <a:moveTo>
                  <a:pt x="0" y="8"/>
                </a:moveTo>
                <a:cubicBezTo>
                  <a:pt x="0" y="13"/>
                  <a:pt x="4" y="17"/>
                  <a:pt x="8" y="18"/>
                </a:cubicBezTo>
                <a:cubicBezTo>
                  <a:pt x="13" y="18"/>
                  <a:pt x="18" y="15"/>
                  <a:pt x="18" y="10"/>
                </a:cubicBezTo>
                <a:cubicBezTo>
                  <a:pt x="18" y="5"/>
                  <a:pt x="15" y="1"/>
                  <a:pt x="10" y="0"/>
                </a:cubicBezTo>
                <a:cubicBezTo>
                  <a:pt x="5" y="0"/>
                  <a:pt x="1" y="3"/>
                  <a:pt x="0" y="8"/>
                </a:cubicBezTo>
                <a:close/>
              </a:path>
            </a:pathLst>
          </a:custGeom>
          <a:solidFill>
            <a:srgbClr val="2C37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5" name="iṩ1î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39DDC44-02F3-47A9-827A-1A2F7F97AAD2}"/>
              </a:ext>
            </a:extLst>
          </p:cNvPr>
          <p:cNvSpPr/>
          <p:nvPr/>
        </p:nvSpPr>
        <p:spPr bwMode="auto">
          <a:xfrm>
            <a:off x="1314698" y="4256424"/>
            <a:ext cx="104126" cy="62093"/>
          </a:xfrm>
          <a:custGeom>
            <a:avLst/>
            <a:gdLst>
              <a:gd name="T0" fmla="*/ 125 w 165"/>
              <a:gd name="T1" fmla="*/ 67 h 98"/>
              <a:gd name="T2" fmla="*/ 157 w 165"/>
              <a:gd name="T3" fmla="*/ 98 h 98"/>
              <a:gd name="T4" fmla="*/ 127 w 165"/>
              <a:gd name="T5" fmla="*/ 34 h 98"/>
              <a:gd name="T6" fmla="*/ 7 w 165"/>
              <a:gd name="T7" fmla="*/ 32 h 98"/>
              <a:gd name="T8" fmla="*/ 0 w 165"/>
              <a:gd name="T9" fmla="*/ 55 h 98"/>
              <a:gd name="T10" fmla="*/ 125 w 165"/>
              <a:gd name="T11" fmla="*/ 67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5" h="98">
                <a:moveTo>
                  <a:pt x="125" y="67"/>
                </a:moveTo>
                <a:cubicBezTo>
                  <a:pt x="125" y="67"/>
                  <a:pt x="150" y="68"/>
                  <a:pt x="157" y="98"/>
                </a:cubicBezTo>
                <a:cubicBezTo>
                  <a:pt x="157" y="98"/>
                  <a:pt x="165" y="69"/>
                  <a:pt x="127" y="34"/>
                </a:cubicBezTo>
                <a:cubicBezTo>
                  <a:pt x="89" y="0"/>
                  <a:pt x="14" y="19"/>
                  <a:pt x="7" y="32"/>
                </a:cubicBezTo>
                <a:cubicBezTo>
                  <a:pt x="0" y="44"/>
                  <a:pt x="0" y="55"/>
                  <a:pt x="0" y="55"/>
                </a:cubicBezTo>
                <a:lnTo>
                  <a:pt x="125" y="67"/>
                </a:ln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6" name="i$li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BE89699-C67A-49C0-AB7C-29FF359561F3}"/>
              </a:ext>
            </a:extLst>
          </p:cNvPr>
          <p:cNvSpPr/>
          <p:nvPr/>
        </p:nvSpPr>
        <p:spPr bwMode="auto">
          <a:xfrm>
            <a:off x="1347178" y="4325682"/>
            <a:ext cx="21972" cy="6209"/>
          </a:xfrm>
          <a:custGeom>
            <a:avLst/>
            <a:gdLst>
              <a:gd name="T0" fmla="*/ 33 w 35"/>
              <a:gd name="T1" fmla="*/ 4 h 10"/>
              <a:gd name="T2" fmla="*/ 17 w 35"/>
              <a:gd name="T3" fmla="*/ 0 h 10"/>
              <a:gd name="T4" fmla="*/ 2 w 35"/>
              <a:gd name="T5" fmla="*/ 3 h 10"/>
              <a:gd name="T6" fmla="*/ 0 w 35"/>
              <a:gd name="T7" fmla="*/ 7 h 10"/>
              <a:gd name="T8" fmla="*/ 4 w 35"/>
              <a:gd name="T9" fmla="*/ 9 h 10"/>
              <a:gd name="T10" fmla="*/ 17 w 35"/>
              <a:gd name="T11" fmla="*/ 6 h 10"/>
              <a:gd name="T12" fmla="*/ 27 w 35"/>
              <a:gd name="T13" fmla="*/ 7 h 10"/>
              <a:gd name="T14" fmla="*/ 29 w 35"/>
              <a:gd name="T15" fmla="*/ 8 h 10"/>
              <a:gd name="T16" fmla="*/ 30 w 35"/>
              <a:gd name="T17" fmla="*/ 9 h 10"/>
              <a:gd name="T18" fmla="*/ 30 w 35"/>
              <a:gd name="T19" fmla="*/ 9 h 10"/>
              <a:gd name="T20" fmla="*/ 30 w 35"/>
              <a:gd name="T21" fmla="*/ 9 h 10"/>
              <a:gd name="T22" fmla="*/ 31 w 35"/>
              <a:gd name="T23" fmla="*/ 8 h 10"/>
              <a:gd name="T24" fmla="*/ 30 w 35"/>
              <a:gd name="T25" fmla="*/ 9 h 10"/>
              <a:gd name="T26" fmla="*/ 30 w 35"/>
              <a:gd name="T27" fmla="*/ 9 h 10"/>
              <a:gd name="T28" fmla="*/ 31 w 35"/>
              <a:gd name="T29" fmla="*/ 8 h 10"/>
              <a:gd name="T30" fmla="*/ 30 w 35"/>
              <a:gd name="T31" fmla="*/ 9 h 10"/>
              <a:gd name="T32" fmla="*/ 34 w 35"/>
              <a:gd name="T33" fmla="*/ 8 h 10"/>
              <a:gd name="T34" fmla="*/ 33 w 35"/>
              <a:gd name="T35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" h="10">
                <a:moveTo>
                  <a:pt x="33" y="4"/>
                </a:moveTo>
                <a:cubicBezTo>
                  <a:pt x="33" y="4"/>
                  <a:pt x="27" y="0"/>
                  <a:pt x="17" y="0"/>
                </a:cubicBezTo>
                <a:cubicBezTo>
                  <a:pt x="12" y="0"/>
                  <a:pt x="7" y="1"/>
                  <a:pt x="2" y="3"/>
                </a:cubicBezTo>
                <a:cubicBezTo>
                  <a:pt x="0" y="4"/>
                  <a:pt x="0" y="6"/>
                  <a:pt x="0" y="7"/>
                </a:cubicBezTo>
                <a:cubicBezTo>
                  <a:pt x="1" y="9"/>
                  <a:pt x="3" y="9"/>
                  <a:pt x="4" y="9"/>
                </a:cubicBezTo>
                <a:cubicBezTo>
                  <a:pt x="9" y="6"/>
                  <a:pt x="13" y="6"/>
                  <a:pt x="17" y="6"/>
                </a:cubicBezTo>
                <a:cubicBezTo>
                  <a:pt x="21" y="6"/>
                  <a:pt x="24" y="6"/>
                  <a:pt x="27" y="7"/>
                </a:cubicBezTo>
                <a:cubicBezTo>
                  <a:pt x="28" y="8"/>
                  <a:pt x="29" y="8"/>
                  <a:pt x="29" y="8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1" y="8"/>
                  <a:pt x="31" y="8"/>
                  <a:pt x="31" y="8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1" y="8"/>
                  <a:pt x="31" y="8"/>
                  <a:pt x="31" y="8"/>
                </a:cubicBezTo>
                <a:cubicBezTo>
                  <a:pt x="30" y="9"/>
                  <a:pt x="30" y="9"/>
                  <a:pt x="30" y="9"/>
                </a:cubicBezTo>
                <a:cubicBezTo>
                  <a:pt x="32" y="10"/>
                  <a:pt x="34" y="9"/>
                  <a:pt x="34" y="8"/>
                </a:cubicBezTo>
                <a:cubicBezTo>
                  <a:pt x="35" y="6"/>
                  <a:pt x="35" y="5"/>
                  <a:pt x="33" y="4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7" name="íşḻï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BCEF956-8DA5-4366-B8CD-582C1531041E}"/>
              </a:ext>
            </a:extLst>
          </p:cNvPr>
          <p:cNvSpPr/>
          <p:nvPr/>
        </p:nvSpPr>
        <p:spPr bwMode="auto">
          <a:xfrm>
            <a:off x="1384911" y="4327593"/>
            <a:ext cx="20539" cy="6209"/>
          </a:xfrm>
          <a:custGeom>
            <a:avLst/>
            <a:gdLst>
              <a:gd name="T0" fmla="*/ 31 w 33"/>
              <a:gd name="T1" fmla="*/ 4 h 10"/>
              <a:gd name="T2" fmla="*/ 15 w 33"/>
              <a:gd name="T3" fmla="*/ 0 h 10"/>
              <a:gd name="T4" fmla="*/ 2 w 33"/>
              <a:gd name="T5" fmla="*/ 3 h 10"/>
              <a:gd name="T6" fmla="*/ 1 w 33"/>
              <a:gd name="T7" fmla="*/ 7 h 10"/>
              <a:gd name="T8" fmla="*/ 5 w 33"/>
              <a:gd name="T9" fmla="*/ 8 h 10"/>
              <a:gd name="T10" fmla="*/ 15 w 33"/>
              <a:gd name="T11" fmla="*/ 6 h 10"/>
              <a:gd name="T12" fmla="*/ 25 w 33"/>
              <a:gd name="T13" fmla="*/ 7 h 10"/>
              <a:gd name="T14" fmla="*/ 27 w 33"/>
              <a:gd name="T15" fmla="*/ 9 h 10"/>
              <a:gd name="T16" fmla="*/ 28 w 33"/>
              <a:gd name="T17" fmla="*/ 9 h 10"/>
              <a:gd name="T18" fmla="*/ 28 w 33"/>
              <a:gd name="T19" fmla="*/ 9 h 10"/>
              <a:gd name="T20" fmla="*/ 28 w 33"/>
              <a:gd name="T21" fmla="*/ 9 h 10"/>
              <a:gd name="T22" fmla="*/ 29 w 33"/>
              <a:gd name="T23" fmla="*/ 8 h 10"/>
              <a:gd name="T24" fmla="*/ 28 w 33"/>
              <a:gd name="T25" fmla="*/ 9 h 10"/>
              <a:gd name="T26" fmla="*/ 28 w 33"/>
              <a:gd name="T27" fmla="*/ 9 h 10"/>
              <a:gd name="T28" fmla="*/ 29 w 33"/>
              <a:gd name="T29" fmla="*/ 8 h 10"/>
              <a:gd name="T30" fmla="*/ 28 w 33"/>
              <a:gd name="T31" fmla="*/ 9 h 10"/>
              <a:gd name="T32" fmla="*/ 32 w 33"/>
              <a:gd name="T33" fmla="*/ 8 h 10"/>
              <a:gd name="T34" fmla="*/ 31 w 33"/>
              <a:gd name="T35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" h="10">
                <a:moveTo>
                  <a:pt x="31" y="4"/>
                </a:moveTo>
                <a:cubicBezTo>
                  <a:pt x="31" y="4"/>
                  <a:pt x="25" y="0"/>
                  <a:pt x="15" y="0"/>
                </a:cubicBezTo>
                <a:cubicBezTo>
                  <a:pt x="11" y="0"/>
                  <a:pt x="7" y="1"/>
                  <a:pt x="2" y="3"/>
                </a:cubicBezTo>
                <a:cubicBezTo>
                  <a:pt x="1" y="4"/>
                  <a:pt x="0" y="5"/>
                  <a:pt x="1" y="7"/>
                </a:cubicBezTo>
                <a:cubicBezTo>
                  <a:pt x="2" y="8"/>
                  <a:pt x="3" y="9"/>
                  <a:pt x="5" y="8"/>
                </a:cubicBezTo>
                <a:cubicBezTo>
                  <a:pt x="9" y="6"/>
                  <a:pt x="12" y="6"/>
                  <a:pt x="15" y="6"/>
                </a:cubicBezTo>
                <a:cubicBezTo>
                  <a:pt x="19" y="6"/>
                  <a:pt x="22" y="6"/>
                  <a:pt x="25" y="7"/>
                </a:cubicBezTo>
                <a:cubicBezTo>
                  <a:pt x="26" y="8"/>
                  <a:pt x="27" y="8"/>
                  <a:pt x="27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9" y="8"/>
                  <a:pt x="29" y="8"/>
                  <a:pt x="29" y="8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9" y="8"/>
                  <a:pt x="29" y="8"/>
                  <a:pt x="29" y="8"/>
                </a:cubicBezTo>
                <a:cubicBezTo>
                  <a:pt x="28" y="9"/>
                  <a:pt x="28" y="9"/>
                  <a:pt x="28" y="9"/>
                </a:cubicBezTo>
                <a:cubicBezTo>
                  <a:pt x="30" y="10"/>
                  <a:pt x="31" y="9"/>
                  <a:pt x="32" y="8"/>
                </a:cubicBezTo>
                <a:cubicBezTo>
                  <a:pt x="33" y="7"/>
                  <a:pt x="33" y="5"/>
                  <a:pt x="31" y="4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8" name="iṩļí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A8814DB-334B-46C5-BF4A-D8DE03E1801A}"/>
              </a:ext>
            </a:extLst>
          </p:cNvPr>
          <p:cNvSpPr/>
          <p:nvPr/>
        </p:nvSpPr>
        <p:spPr bwMode="auto">
          <a:xfrm>
            <a:off x="1242097" y="4414523"/>
            <a:ext cx="131829" cy="257449"/>
          </a:xfrm>
          <a:custGeom>
            <a:avLst/>
            <a:gdLst>
              <a:gd name="T0" fmla="*/ 21 w 209"/>
              <a:gd name="T1" fmla="*/ 141 h 408"/>
              <a:gd name="T2" fmla="*/ 0 w 209"/>
              <a:gd name="T3" fmla="*/ 400 h 408"/>
              <a:gd name="T4" fmla="*/ 0 w 209"/>
              <a:gd name="T5" fmla="*/ 400 h 408"/>
              <a:gd name="T6" fmla="*/ 54 w 209"/>
              <a:gd name="T7" fmla="*/ 402 h 408"/>
              <a:gd name="T8" fmla="*/ 182 w 209"/>
              <a:gd name="T9" fmla="*/ 408 h 408"/>
              <a:gd name="T10" fmla="*/ 183 w 209"/>
              <a:gd name="T11" fmla="*/ 390 h 408"/>
              <a:gd name="T12" fmla="*/ 186 w 209"/>
              <a:gd name="T13" fmla="*/ 263 h 408"/>
              <a:gd name="T14" fmla="*/ 206 w 209"/>
              <a:gd name="T15" fmla="*/ 162 h 408"/>
              <a:gd name="T16" fmla="*/ 208 w 209"/>
              <a:gd name="T17" fmla="*/ 123 h 408"/>
              <a:gd name="T18" fmla="*/ 139 w 209"/>
              <a:gd name="T19" fmla="*/ 6 h 408"/>
              <a:gd name="T20" fmla="*/ 106 w 209"/>
              <a:gd name="T21" fmla="*/ 3 h 408"/>
              <a:gd name="T22" fmla="*/ 91 w 209"/>
              <a:gd name="T23" fmla="*/ 1 h 408"/>
              <a:gd name="T24" fmla="*/ 63 w 209"/>
              <a:gd name="T25" fmla="*/ 15 h 408"/>
              <a:gd name="T26" fmla="*/ 21 w 209"/>
              <a:gd name="T27" fmla="*/ 141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9" h="408">
                <a:moveTo>
                  <a:pt x="21" y="141"/>
                </a:moveTo>
                <a:cubicBezTo>
                  <a:pt x="0" y="400"/>
                  <a:pt x="0" y="400"/>
                  <a:pt x="0" y="400"/>
                </a:cubicBezTo>
                <a:cubicBezTo>
                  <a:pt x="0" y="400"/>
                  <a:pt x="0" y="400"/>
                  <a:pt x="0" y="400"/>
                </a:cubicBezTo>
                <a:cubicBezTo>
                  <a:pt x="54" y="402"/>
                  <a:pt x="54" y="402"/>
                  <a:pt x="54" y="402"/>
                </a:cubicBezTo>
                <a:cubicBezTo>
                  <a:pt x="182" y="408"/>
                  <a:pt x="182" y="408"/>
                  <a:pt x="182" y="408"/>
                </a:cubicBezTo>
                <a:cubicBezTo>
                  <a:pt x="183" y="390"/>
                  <a:pt x="183" y="390"/>
                  <a:pt x="183" y="390"/>
                </a:cubicBezTo>
                <a:cubicBezTo>
                  <a:pt x="186" y="263"/>
                  <a:pt x="186" y="263"/>
                  <a:pt x="186" y="263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09" y="149"/>
                  <a:pt x="209" y="136"/>
                  <a:pt x="208" y="123"/>
                </a:cubicBezTo>
                <a:cubicBezTo>
                  <a:pt x="203" y="66"/>
                  <a:pt x="194" y="0"/>
                  <a:pt x="139" y="6"/>
                </a:cubicBezTo>
                <a:cubicBezTo>
                  <a:pt x="106" y="3"/>
                  <a:pt x="106" y="3"/>
                  <a:pt x="106" y="3"/>
                </a:cubicBezTo>
                <a:cubicBezTo>
                  <a:pt x="100" y="2"/>
                  <a:pt x="97" y="0"/>
                  <a:pt x="91" y="1"/>
                </a:cubicBezTo>
                <a:cubicBezTo>
                  <a:pt x="83" y="1"/>
                  <a:pt x="69" y="10"/>
                  <a:pt x="63" y="15"/>
                </a:cubicBezTo>
                <a:cubicBezTo>
                  <a:pt x="24" y="48"/>
                  <a:pt x="28" y="83"/>
                  <a:pt x="21" y="141"/>
                </a:cubicBezTo>
              </a:path>
            </a:pathLst>
          </a:custGeom>
          <a:solidFill>
            <a:srgbClr val="061D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9" name="íSlí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F689CF7-30FF-4D45-A5A8-5B2DE10F5ECA}"/>
              </a:ext>
            </a:extLst>
          </p:cNvPr>
          <p:cNvSpPr/>
          <p:nvPr/>
        </p:nvSpPr>
        <p:spPr bwMode="auto">
          <a:xfrm>
            <a:off x="1300369" y="4415956"/>
            <a:ext cx="52063" cy="152845"/>
          </a:xfrm>
          <a:custGeom>
            <a:avLst/>
            <a:gdLst>
              <a:gd name="T0" fmla="*/ 35 w 83"/>
              <a:gd name="T1" fmla="*/ 242 h 242"/>
              <a:gd name="T2" fmla="*/ 16 w 83"/>
              <a:gd name="T3" fmla="*/ 131 h 242"/>
              <a:gd name="T4" fmla="*/ 0 w 83"/>
              <a:gd name="T5" fmla="*/ 3 h 242"/>
              <a:gd name="T6" fmla="*/ 53 w 83"/>
              <a:gd name="T7" fmla="*/ 0 h 242"/>
              <a:gd name="T8" fmla="*/ 83 w 83"/>
              <a:gd name="T9" fmla="*/ 7 h 242"/>
              <a:gd name="T10" fmla="*/ 67 w 83"/>
              <a:gd name="T11" fmla="*/ 126 h 242"/>
              <a:gd name="T12" fmla="*/ 35 w 83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" h="242">
                <a:moveTo>
                  <a:pt x="35" y="242"/>
                </a:moveTo>
                <a:cubicBezTo>
                  <a:pt x="35" y="242"/>
                  <a:pt x="21" y="167"/>
                  <a:pt x="16" y="131"/>
                </a:cubicBezTo>
                <a:cubicBezTo>
                  <a:pt x="3" y="44"/>
                  <a:pt x="0" y="3"/>
                  <a:pt x="0" y="3"/>
                </a:cubicBezTo>
                <a:cubicBezTo>
                  <a:pt x="53" y="0"/>
                  <a:pt x="53" y="0"/>
                  <a:pt x="53" y="0"/>
                </a:cubicBezTo>
                <a:cubicBezTo>
                  <a:pt x="83" y="7"/>
                  <a:pt x="83" y="7"/>
                  <a:pt x="83" y="7"/>
                </a:cubicBezTo>
                <a:cubicBezTo>
                  <a:pt x="83" y="7"/>
                  <a:pt x="82" y="54"/>
                  <a:pt x="67" y="126"/>
                </a:cubicBezTo>
                <a:cubicBezTo>
                  <a:pt x="62" y="156"/>
                  <a:pt x="35" y="242"/>
                  <a:pt x="35" y="242"/>
                </a:cubicBezTo>
              </a:path>
            </a:pathLst>
          </a:custGeom>
          <a:solidFill>
            <a:srgbClr val="4D61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0" name="ïṧḷi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AD5A8D2-9BC2-448B-9689-EEB4E39912F3}"/>
              </a:ext>
            </a:extLst>
          </p:cNvPr>
          <p:cNvSpPr/>
          <p:nvPr/>
        </p:nvSpPr>
        <p:spPr bwMode="auto">
          <a:xfrm>
            <a:off x="1332849" y="4415001"/>
            <a:ext cx="1911" cy="955"/>
          </a:xfrm>
          <a:custGeom>
            <a:avLst/>
            <a:gdLst>
              <a:gd name="T0" fmla="*/ 0 w 4"/>
              <a:gd name="T1" fmla="*/ 0 h 2"/>
              <a:gd name="T2" fmla="*/ 0 w 4"/>
              <a:gd name="T3" fmla="*/ 2 h 2"/>
              <a:gd name="T4" fmla="*/ 2 w 4"/>
              <a:gd name="T5" fmla="*/ 2 h 2"/>
              <a:gd name="T6" fmla="*/ 4 w 4"/>
              <a:gd name="T7" fmla="*/ 2 h 2"/>
              <a:gd name="T8" fmla="*/ 4 w 4"/>
              <a:gd name="T9" fmla="*/ 2 h 2"/>
              <a:gd name="T10" fmla="*/ 0 w 4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4" y="2"/>
                </a:lnTo>
                <a:lnTo>
                  <a:pt x="4" y="2"/>
                </a:lnTo>
                <a:lnTo>
                  <a:pt x="0" y="0"/>
                </a:lnTo>
                <a:close/>
              </a:path>
            </a:pathLst>
          </a:custGeom>
          <a:solidFill>
            <a:srgbClr val="FAD9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1" name="îŝḷï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EDA412F-396B-473D-BE55-70794AC8BDB0}"/>
              </a:ext>
            </a:extLst>
          </p:cNvPr>
          <p:cNvSpPr/>
          <p:nvPr/>
        </p:nvSpPr>
        <p:spPr bwMode="auto">
          <a:xfrm>
            <a:off x="1332849" y="4415001"/>
            <a:ext cx="1911" cy="955"/>
          </a:xfrm>
          <a:custGeom>
            <a:avLst/>
            <a:gdLst>
              <a:gd name="T0" fmla="*/ 0 w 4"/>
              <a:gd name="T1" fmla="*/ 0 h 2"/>
              <a:gd name="T2" fmla="*/ 0 w 4"/>
              <a:gd name="T3" fmla="*/ 2 h 2"/>
              <a:gd name="T4" fmla="*/ 2 w 4"/>
              <a:gd name="T5" fmla="*/ 2 h 2"/>
              <a:gd name="T6" fmla="*/ 4 w 4"/>
              <a:gd name="T7" fmla="*/ 2 h 2"/>
              <a:gd name="T8" fmla="*/ 4 w 4"/>
              <a:gd name="T9" fmla="*/ 2 h 2"/>
              <a:gd name="T10" fmla="*/ 0 w 4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4" y="2"/>
                </a:lnTo>
                <a:lnTo>
                  <a:pt x="4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2" name="íṩļï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E208264-E8DD-4D78-BF17-CBDF0240BF3B}"/>
              </a:ext>
            </a:extLst>
          </p:cNvPr>
          <p:cNvSpPr/>
          <p:nvPr/>
        </p:nvSpPr>
        <p:spPr bwMode="auto">
          <a:xfrm>
            <a:off x="1320908" y="4564980"/>
            <a:ext cx="1911" cy="4299"/>
          </a:xfrm>
          <a:custGeom>
            <a:avLst/>
            <a:gdLst>
              <a:gd name="T0" fmla="*/ 1 w 3"/>
              <a:gd name="T1" fmla="*/ 1 h 7"/>
              <a:gd name="T2" fmla="*/ 0 w 3"/>
              <a:gd name="T3" fmla="*/ 6 h 7"/>
              <a:gd name="T4" fmla="*/ 2 w 3"/>
              <a:gd name="T5" fmla="*/ 6 h 7"/>
              <a:gd name="T6" fmla="*/ 1 w 3"/>
              <a:gd name="T7" fmla="*/ 1 h 7"/>
              <a:gd name="T8" fmla="*/ 3 w 3"/>
              <a:gd name="T9" fmla="*/ 0 h 7"/>
              <a:gd name="T10" fmla="*/ 2 w 3"/>
              <a:gd name="T11" fmla="*/ 6 h 7"/>
              <a:gd name="T12" fmla="*/ 3 w 3"/>
              <a:gd name="T13" fmla="*/ 7 h 7"/>
              <a:gd name="T14" fmla="*/ 3 w 3"/>
              <a:gd name="T1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" h="7">
                <a:moveTo>
                  <a:pt x="1" y="1"/>
                </a:moveTo>
                <a:cubicBezTo>
                  <a:pt x="0" y="6"/>
                  <a:pt x="0" y="6"/>
                  <a:pt x="0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1" y="4"/>
                  <a:pt x="1" y="1"/>
                </a:cubicBezTo>
                <a:moveTo>
                  <a:pt x="3" y="0"/>
                </a:moveTo>
                <a:cubicBezTo>
                  <a:pt x="2" y="4"/>
                  <a:pt x="2" y="6"/>
                  <a:pt x="2" y="6"/>
                </a:cubicBezTo>
                <a:cubicBezTo>
                  <a:pt x="3" y="7"/>
                  <a:pt x="3" y="7"/>
                  <a:pt x="3" y="7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929C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3" name="íṩlï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431897C-3C13-4DF3-8DA8-3E8B39AE1A3B}"/>
              </a:ext>
            </a:extLst>
          </p:cNvPr>
          <p:cNvSpPr/>
          <p:nvPr/>
        </p:nvSpPr>
        <p:spPr bwMode="auto">
          <a:xfrm>
            <a:off x="1321863" y="4415956"/>
            <a:ext cx="12896" cy="152845"/>
          </a:xfrm>
          <a:custGeom>
            <a:avLst/>
            <a:gdLst>
              <a:gd name="T0" fmla="*/ 19 w 21"/>
              <a:gd name="T1" fmla="*/ 0 h 242"/>
              <a:gd name="T2" fmla="*/ 18 w 21"/>
              <a:gd name="T3" fmla="*/ 0 h 242"/>
              <a:gd name="T4" fmla="*/ 0 w 21"/>
              <a:gd name="T5" fmla="*/ 237 h 242"/>
              <a:gd name="T6" fmla="*/ 1 w 21"/>
              <a:gd name="T7" fmla="*/ 242 h 242"/>
              <a:gd name="T8" fmla="*/ 1 w 21"/>
              <a:gd name="T9" fmla="*/ 242 h 242"/>
              <a:gd name="T10" fmla="*/ 2 w 21"/>
              <a:gd name="T11" fmla="*/ 236 h 242"/>
              <a:gd name="T12" fmla="*/ 21 w 21"/>
              <a:gd name="T13" fmla="*/ 0 h 242"/>
              <a:gd name="T14" fmla="*/ 19 w 21"/>
              <a:gd name="T15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242">
                <a:moveTo>
                  <a:pt x="19" y="0"/>
                </a:moveTo>
                <a:cubicBezTo>
                  <a:pt x="18" y="0"/>
                  <a:pt x="18" y="0"/>
                  <a:pt x="18" y="0"/>
                </a:cubicBezTo>
                <a:cubicBezTo>
                  <a:pt x="0" y="237"/>
                  <a:pt x="0" y="237"/>
                  <a:pt x="0" y="237"/>
                </a:cubicBezTo>
                <a:cubicBezTo>
                  <a:pt x="0" y="240"/>
                  <a:pt x="1" y="242"/>
                  <a:pt x="1" y="242"/>
                </a:cubicBezTo>
                <a:cubicBezTo>
                  <a:pt x="1" y="242"/>
                  <a:pt x="1" y="242"/>
                  <a:pt x="1" y="242"/>
                </a:cubicBezTo>
                <a:cubicBezTo>
                  <a:pt x="1" y="242"/>
                  <a:pt x="1" y="240"/>
                  <a:pt x="2" y="236"/>
                </a:cubicBezTo>
                <a:cubicBezTo>
                  <a:pt x="21" y="0"/>
                  <a:pt x="21" y="0"/>
                  <a:pt x="21" y="0"/>
                </a:cubicBezTo>
                <a:cubicBezTo>
                  <a:pt x="19" y="0"/>
                  <a:pt x="19" y="0"/>
                  <a:pt x="19" y="0"/>
                </a:cubicBezTo>
              </a:path>
            </a:pathLst>
          </a:custGeom>
          <a:solidFill>
            <a:srgbClr val="B1BA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4" name="işľi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3566A3D-1CCA-4081-9127-900D69489EE2}"/>
              </a:ext>
            </a:extLst>
          </p:cNvPr>
          <p:cNvSpPr/>
          <p:nvPr/>
        </p:nvSpPr>
        <p:spPr bwMode="auto">
          <a:xfrm>
            <a:off x="1299414" y="4408792"/>
            <a:ext cx="34868" cy="16240"/>
          </a:xfrm>
          <a:custGeom>
            <a:avLst/>
            <a:gdLst>
              <a:gd name="T0" fmla="*/ 0 w 55"/>
              <a:gd name="T1" fmla="*/ 15 h 26"/>
              <a:gd name="T2" fmla="*/ 34 w 55"/>
              <a:gd name="T3" fmla="*/ 24 h 26"/>
              <a:gd name="T4" fmla="*/ 55 w 55"/>
              <a:gd name="T5" fmla="*/ 9 h 26"/>
              <a:gd name="T6" fmla="*/ 8 w 55"/>
              <a:gd name="T7" fmla="*/ 0 h 26"/>
              <a:gd name="T8" fmla="*/ 1 w 55"/>
              <a:gd name="T9" fmla="*/ 7 h 26"/>
              <a:gd name="T10" fmla="*/ 0 w 55"/>
              <a:gd name="T11" fmla="*/ 1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" h="26">
                <a:moveTo>
                  <a:pt x="0" y="15"/>
                </a:moveTo>
                <a:cubicBezTo>
                  <a:pt x="34" y="24"/>
                  <a:pt x="34" y="24"/>
                  <a:pt x="34" y="24"/>
                </a:cubicBezTo>
                <a:cubicBezTo>
                  <a:pt x="44" y="26"/>
                  <a:pt x="53" y="19"/>
                  <a:pt x="55" y="9"/>
                </a:cubicBezTo>
                <a:cubicBezTo>
                  <a:pt x="8" y="0"/>
                  <a:pt x="8" y="0"/>
                  <a:pt x="8" y="0"/>
                </a:cubicBezTo>
                <a:cubicBezTo>
                  <a:pt x="5" y="0"/>
                  <a:pt x="1" y="3"/>
                  <a:pt x="1" y="7"/>
                </a:cubicBezTo>
                <a:lnTo>
                  <a:pt x="0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5" name="ïṣ1î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7995867-8691-4F59-9EBF-567512429311}"/>
              </a:ext>
            </a:extLst>
          </p:cNvPr>
          <p:cNvSpPr/>
          <p:nvPr/>
        </p:nvSpPr>
        <p:spPr bwMode="auto">
          <a:xfrm>
            <a:off x="1332849" y="4413090"/>
            <a:ext cx="21494" cy="12896"/>
          </a:xfrm>
          <a:custGeom>
            <a:avLst/>
            <a:gdLst>
              <a:gd name="T0" fmla="*/ 33 w 34"/>
              <a:gd name="T1" fmla="*/ 20 h 20"/>
              <a:gd name="T2" fmla="*/ 20 w 34"/>
              <a:gd name="T3" fmla="*/ 18 h 20"/>
              <a:gd name="T4" fmla="*/ 0 w 34"/>
              <a:gd name="T5" fmla="*/ 3 h 20"/>
              <a:gd name="T6" fmla="*/ 2 w 34"/>
              <a:gd name="T7" fmla="*/ 3 h 20"/>
              <a:gd name="T8" fmla="*/ 25 w 34"/>
              <a:gd name="T9" fmla="*/ 0 h 20"/>
              <a:gd name="T10" fmla="*/ 33 w 34"/>
              <a:gd name="T11" fmla="*/ 8 h 20"/>
              <a:gd name="T12" fmla="*/ 33 w 34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20">
                <a:moveTo>
                  <a:pt x="33" y="20"/>
                </a:moveTo>
                <a:cubicBezTo>
                  <a:pt x="20" y="18"/>
                  <a:pt x="20" y="18"/>
                  <a:pt x="20" y="18"/>
                </a:cubicBezTo>
                <a:cubicBezTo>
                  <a:pt x="10" y="19"/>
                  <a:pt x="1" y="13"/>
                  <a:pt x="0" y="3"/>
                </a:cubicBezTo>
                <a:cubicBezTo>
                  <a:pt x="2" y="3"/>
                  <a:pt x="2" y="3"/>
                  <a:pt x="2" y="3"/>
                </a:cubicBezTo>
                <a:cubicBezTo>
                  <a:pt x="25" y="0"/>
                  <a:pt x="25" y="0"/>
                  <a:pt x="25" y="0"/>
                </a:cubicBezTo>
                <a:cubicBezTo>
                  <a:pt x="30" y="0"/>
                  <a:pt x="34" y="3"/>
                  <a:pt x="33" y="8"/>
                </a:cubicBezTo>
                <a:lnTo>
                  <a:pt x="33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6" name="ïsḷî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6E060E0-FF12-4CE9-A2A7-64022914EC78}"/>
              </a:ext>
            </a:extLst>
          </p:cNvPr>
          <p:cNvSpPr/>
          <p:nvPr/>
        </p:nvSpPr>
        <p:spPr bwMode="auto">
          <a:xfrm>
            <a:off x="1325684" y="4426942"/>
            <a:ext cx="2866" cy="4776"/>
          </a:xfrm>
          <a:custGeom>
            <a:avLst/>
            <a:gdLst>
              <a:gd name="T0" fmla="*/ 0 w 5"/>
              <a:gd name="T1" fmla="*/ 3 h 7"/>
              <a:gd name="T2" fmla="*/ 2 w 5"/>
              <a:gd name="T3" fmla="*/ 7 h 7"/>
              <a:gd name="T4" fmla="*/ 5 w 5"/>
              <a:gd name="T5" fmla="*/ 4 h 7"/>
              <a:gd name="T6" fmla="*/ 3 w 5"/>
              <a:gd name="T7" fmla="*/ 0 h 7"/>
              <a:gd name="T8" fmla="*/ 0 w 5"/>
              <a:gd name="T9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">
                <a:moveTo>
                  <a:pt x="0" y="3"/>
                </a:moveTo>
                <a:cubicBezTo>
                  <a:pt x="0" y="5"/>
                  <a:pt x="1" y="7"/>
                  <a:pt x="2" y="7"/>
                </a:cubicBezTo>
                <a:cubicBezTo>
                  <a:pt x="4" y="7"/>
                  <a:pt x="5" y="6"/>
                  <a:pt x="5" y="4"/>
                </a:cubicBezTo>
                <a:cubicBezTo>
                  <a:pt x="5" y="2"/>
                  <a:pt x="4" y="0"/>
                  <a:pt x="3" y="0"/>
                </a:cubicBezTo>
                <a:cubicBezTo>
                  <a:pt x="2" y="0"/>
                  <a:pt x="1" y="1"/>
                  <a:pt x="0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7" name="î$li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3D6A519-0A46-41CF-9A19-00A0C3F4A38D}"/>
              </a:ext>
            </a:extLst>
          </p:cNvPr>
          <p:cNvSpPr/>
          <p:nvPr/>
        </p:nvSpPr>
        <p:spPr bwMode="auto">
          <a:xfrm>
            <a:off x="1324251" y="4440316"/>
            <a:ext cx="3821" cy="5254"/>
          </a:xfrm>
          <a:custGeom>
            <a:avLst/>
            <a:gdLst>
              <a:gd name="T0" fmla="*/ 0 w 6"/>
              <a:gd name="T1" fmla="*/ 4 h 8"/>
              <a:gd name="T2" fmla="*/ 3 w 6"/>
              <a:gd name="T3" fmla="*/ 7 h 8"/>
              <a:gd name="T4" fmla="*/ 5 w 6"/>
              <a:gd name="T5" fmla="*/ 4 h 8"/>
              <a:gd name="T6" fmla="*/ 3 w 6"/>
              <a:gd name="T7" fmla="*/ 0 h 8"/>
              <a:gd name="T8" fmla="*/ 0 w 6"/>
              <a:gd name="T9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8">
                <a:moveTo>
                  <a:pt x="0" y="4"/>
                </a:moveTo>
                <a:cubicBezTo>
                  <a:pt x="0" y="6"/>
                  <a:pt x="1" y="7"/>
                  <a:pt x="3" y="7"/>
                </a:cubicBezTo>
                <a:cubicBezTo>
                  <a:pt x="4" y="8"/>
                  <a:pt x="5" y="6"/>
                  <a:pt x="5" y="4"/>
                </a:cubicBezTo>
                <a:cubicBezTo>
                  <a:pt x="6" y="2"/>
                  <a:pt x="5" y="0"/>
                  <a:pt x="3" y="0"/>
                </a:cubicBezTo>
                <a:cubicBezTo>
                  <a:pt x="2" y="0"/>
                  <a:pt x="1" y="2"/>
                  <a:pt x="0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8" name="íṣḻí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82AC055-D731-4487-B6F0-7B2195A84AA4}"/>
              </a:ext>
            </a:extLst>
          </p:cNvPr>
          <p:cNvSpPr/>
          <p:nvPr/>
        </p:nvSpPr>
        <p:spPr bwMode="auto">
          <a:xfrm>
            <a:off x="1322818" y="4453690"/>
            <a:ext cx="3821" cy="5254"/>
          </a:xfrm>
          <a:custGeom>
            <a:avLst/>
            <a:gdLst>
              <a:gd name="T0" fmla="*/ 1 w 6"/>
              <a:gd name="T1" fmla="*/ 4 h 8"/>
              <a:gd name="T2" fmla="*/ 3 w 6"/>
              <a:gd name="T3" fmla="*/ 8 h 8"/>
              <a:gd name="T4" fmla="*/ 5 w 6"/>
              <a:gd name="T5" fmla="*/ 4 h 8"/>
              <a:gd name="T6" fmla="*/ 3 w 6"/>
              <a:gd name="T7" fmla="*/ 1 h 8"/>
              <a:gd name="T8" fmla="*/ 1 w 6"/>
              <a:gd name="T9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8">
                <a:moveTo>
                  <a:pt x="1" y="4"/>
                </a:moveTo>
                <a:cubicBezTo>
                  <a:pt x="0" y="6"/>
                  <a:pt x="1" y="8"/>
                  <a:pt x="3" y="8"/>
                </a:cubicBezTo>
                <a:cubicBezTo>
                  <a:pt x="4" y="8"/>
                  <a:pt x="5" y="6"/>
                  <a:pt x="5" y="4"/>
                </a:cubicBezTo>
                <a:cubicBezTo>
                  <a:pt x="6" y="2"/>
                  <a:pt x="5" y="1"/>
                  <a:pt x="3" y="1"/>
                </a:cubicBezTo>
                <a:cubicBezTo>
                  <a:pt x="2" y="0"/>
                  <a:pt x="1" y="2"/>
                  <a:pt x="1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9" name="îşlî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8B62023-B300-4A1D-8121-298F510DB569}"/>
              </a:ext>
            </a:extLst>
          </p:cNvPr>
          <p:cNvSpPr/>
          <p:nvPr/>
        </p:nvSpPr>
        <p:spPr bwMode="auto">
          <a:xfrm>
            <a:off x="1321863" y="4467542"/>
            <a:ext cx="3821" cy="4299"/>
          </a:xfrm>
          <a:custGeom>
            <a:avLst/>
            <a:gdLst>
              <a:gd name="T0" fmla="*/ 1 w 6"/>
              <a:gd name="T1" fmla="*/ 3 h 7"/>
              <a:gd name="T2" fmla="*/ 3 w 6"/>
              <a:gd name="T3" fmla="*/ 7 h 7"/>
              <a:gd name="T4" fmla="*/ 6 w 6"/>
              <a:gd name="T5" fmla="*/ 4 h 7"/>
              <a:gd name="T6" fmla="*/ 3 w 6"/>
              <a:gd name="T7" fmla="*/ 0 h 7"/>
              <a:gd name="T8" fmla="*/ 1 w 6"/>
              <a:gd name="T9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7">
                <a:moveTo>
                  <a:pt x="1" y="3"/>
                </a:moveTo>
                <a:cubicBezTo>
                  <a:pt x="0" y="5"/>
                  <a:pt x="1" y="7"/>
                  <a:pt x="3" y="7"/>
                </a:cubicBezTo>
                <a:cubicBezTo>
                  <a:pt x="4" y="7"/>
                  <a:pt x="5" y="6"/>
                  <a:pt x="6" y="4"/>
                </a:cubicBezTo>
                <a:cubicBezTo>
                  <a:pt x="6" y="2"/>
                  <a:pt x="5" y="0"/>
                  <a:pt x="3" y="0"/>
                </a:cubicBezTo>
                <a:cubicBezTo>
                  <a:pt x="2" y="0"/>
                  <a:pt x="1" y="1"/>
                  <a:pt x="1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0" name="îṩľi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306EA19-3B6D-444C-9CAF-D6D69F71CEB1}"/>
              </a:ext>
            </a:extLst>
          </p:cNvPr>
          <p:cNvSpPr/>
          <p:nvPr/>
        </p:nvSpPr>
        <p:spPr bwMode="auto">
          <a:xfrm>
            <a:off x="1363418" y="4367237"/>
            <a:ext cx="19106" cy="10508"/>
          </a:xfrm>
          <a:custGeom>
            <a:avLst/>
            <a:gdLst>
              <a:gd name="T0" fmla="*/ 30 w 30"/>
              <a:gd name="T1" fmla="*/ 3 h 17"/>
              <a:gd name="T2" fmla="*/ 13 w 30"/>
              <a:gd name="T3" fmla="*/ 17 h 17"/>
              <a:gd name="T4" fmla="*/ 0 w 30"/>
              <a:gd name="T5" fmla="*/ 0 h 17"/>
              <a:gd name="T6" fmla="*/ 30 w 30"/>
              <a:gd name="T7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17">
                <a:moveTo>
                  <a:pt x="30" y="3"/>
                </a:moveTo>
                <a:cubicBezTo>
                  <a:pt x="30" y="3"/>
                  <a:pt x="24" y="17"/>
                  <a:pt x="13" y="17"/>
                </a:cubicBezTo>
                <a:cubicBezTo>
                  <a:pt x="2" y="16"/>
                  <a:pt x="0" y="0"/>
                  <a:pt x="0" y="0"/>
                </a:cubicBezTo>
                <a:lnTo>
                  <a:pt x="30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1" name="íşlí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193DDFA-DEB3-407F-B4BF-4B457336BA5D}"/>
              </a:ext>
            </a:extLst>
          </p:cNvPr>
          <p:cNvSpPr/>
          <p:nvPr/>
        </p:nvSpPr>
        <p:spPr bwMode="auto">
          <a:xfrm>
            <a:off x="1349566" y="4338101"/>
            <a:ext cx="16240" cy="5732"/>
          </a:xfrm>
          <a:custGeom>
            <a:avLst/>
            <a:gdLst>
              <a:gd name="T0" fmla="*/ 24 w 26"/>
              <a:gd name="T1" fmla="*/ 4 h 9"/>
              <a:gd name="T2" fmla="*/ 12 w 26"/>
              <a:gd name="T3" fmla="*/ 0 h 9"/>
              <a:gd name="T4" fmla="*/ 1 w 26"/>
              <a:gd name="T5" fmla="*/ 3 h 9"/>
              <a:gd name="T6" fmla="*/ 1 w 26"/>
              <a:gd name="T7" fmla="*/ 7 h 9"/>
              <a:gd name="T8" fmla="*/ 4 w 26"/>
              <a:gd name="T9" fmla="*/ 7 h 9"/>
              <a:gd name="T10" fmla="*/ 12 w 26"/>
              <a:gd name="T11" fmla="*/ 5 h 9"/>
              <a:gd name="T12" fmla="*/ 19 w 26"/>
              <a:gd name="T13" fmla="*/ 6 h 9"/>
              <a:gd name="T14" fmla="*/ 21 w 26"/>
              <a:gd name="T15" fmla="*/ 8 h 9"/>
              <a:gd name="T16" fmla="*/ 21 w 26"/>
              <a:gd name="T17" fmla="*/ 8 h 9"/>
              <a:gd name="T18" fmla="*/ 21 w 26"/>
              <a:gd name="T19" fmla="*/ 8 h 9"/>
              <a:gd name="T20" fmla="*/ 21 w 26"/>
              <a:gd name="T21" fmla="*/ 8 h 9"/>
              <a:gd name="T22" fmla="*/ 22 w 26"/>
              <a:gd name="T23" fmla="*/ 8 h 9"/>
              <a:gd name="T24" fmla="*/ 21 w 26"/>
              <a:gd name="T25" fmla="*/ 8 h 9"/>
              <a:gd name="T26" fmla="*/ 21 w 26"/>
              <a:gd name="T27" fmla="*/ 8 h 9"/>
              <a:gd name="T28" fmla="*/ 22 w 26"/>
              <a:gd name="T29" fmla="*/ 8 h 9"/>
              <a:gd name="T30" fmla="*/ 21 w 26"/>
              <a:gd name="T31" fmla="*/ 8 h 9"/>
              <a:gd name="T32" fmla="*/ 25 w 26"/>
              <a:gd name="T33" fmla="*/ 8 h 9"/>
              <a:gd name="T34" fmla="*/ 24 w 26"/>
              <a:gd name="T35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6" h="9">
                <a:moveTo>
                  <a:pt x="24" y="4"/>
                </a:moveTo>
                <a:cubicBezTo>
                  <a:pt x="24" y="4"/>
                  <a:pt x="19" y="0"/>
                  <a:pt x="12" y="0"/>
                </a:cubicBezTo>
                <a:cubicBezTo>
                  <a:pt x="8" y="0"/>
                  <a:pt x="5" y="1"/>
                  <a:pt x="1" y="3"/>
                </a:cubicBezTo>
                <a:cubicBezTo>
                  <a:pt x="0" y="4"/>
                  <a:pt x="0" y="6"/>
                  <a:pt x="1" y="7"/>
                </a:cubicBezTo>
                <a:cubicBezTo>
                  <a:pt x="2" y="8"/>
                  <a:pt x="3" y="8"/>
                  <a:pt x="4" y="7"/>
                </a:cubicBezTo>
                <a:cubicBezTo>
                  <a:pt x="7" y="5"/>
                  <a:pt x="9" y="5"/>
                  <a:pt x="12" y="5"/>
                </a:cubicBezTo>
                <a:cubicBezTo>
                  <a:pt x="14" y="5"/>
                  <a:pt x="17" y="5"/>
                  <a:pt x="19" y="6"/>
                </a:cubicBezTo>
                <a:cubicBezTo>
                  <a:pt x="19" y="7"/>
                  <a:pt x="20" y="7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2" y="9"/>
                  <a:pt x="24" y="9"/>
                  <a:pt x="25" y="8"/>
                </a:cubicBezTo>
                <a:cubicBezTo>
                  <a:pt x="26" y="7"/>
                  <a:pt x="25" y="5"/>
                  <a:pt x="24" y="4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2" name="iṣ1i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26C43B1-AD62-4B33-A79B-5247CEDB9761}"/>
              </a:ext>
            </a:extLst>
          </p:cNvPr>
          <p:cNvSpPr/>
          <p:nvPr/>
        </p:nvSpPr>
        <p:spPr bwMode="auto">
          <a:xfrm>
            <a:off x="1386822" y="4339534"/>
            <a:ext cx="16240" cy="5732"/>
          </a:xfrm>
          <a:custGeom>
            <a:avLst/>
            <a:gdLst>
              <a:gd name="T0" fmla="*/ 25 w 26"/>
              <a:gd name="T1" fmla="*/ 4 h 9"/>
              <a:gd name="T2" fmla="*/ 12 w 26"/>
              <a:gd name="T3" fmla="*/ 0 h 9"/>
              <a:gd name="T4" fmla="*/ 2 w 26"/>
              <a:gd name="T5" fmla="*/ 4 h 9"/>
              <a:gd name="T6" fmla="*/ 1 w 26"/>
              <a:gd name="T7" fmla="*/ 7 h 9"/>
              <a:gd name="T8" fmla="*/ 5 w 26"/>
              <a:gd name="T9" fmla="*/ 7 h 9"/>
              <a:gd name="T10" fmla="*/ 12 w 26"/>
              <a:gd name="T11" fmla="*/ 5 h 9"/>
              <a:gd name="T12" fmla="*/ 19 w 26"/>
              <a:gd name="T13" fmla="*/ 6 h 9"/>
              <a:gd name="T14" fmla="*/ 22 w 26"/>
              <a:gd name="T15" fmla="*/ 8 h 9"/>
              <a:gd name="T16" fmla="*/ 22 w 26"/>
              <a:gd name="T17" fmla="*/ 8 h 9"/>
              <a:gd name="T18" fmla="*/ 22 w 26"/>
              <a:gd name="T19" fmla="*/ 8 h 9"/>
              <a:gd name="T20" fmla="*/ 22 w 26"/>
              <a:gd name="T21" fmla="*/ 8 h 9"/>
              <a:gd name="T22" fmla="*/ 23 w 26"/>
              <a:gd name="T23" fmla="*/ 8 h 9"/>
              <a:gd name="T24" fmla="*/ 22 w 26"/>
              <a:gd name="T25" fmla="*/ 8 h 9"/>
              <a:gd name="T26" fmla="*/ 22 w 26"/>
              <a:gd name="T27" fmla="*/ 8 h 9"/>
              <a:gd name="T28" fmla="*/ 23 w 26"/>
              <a:gd name="T29" fmla="*/ 8 h 9"/>
              <a:gd name="T30" fmla="*/ 22 w 26"/>
              <a:gd name="T31" fmla="*/ 8 h 9"/>
              <a:gd name="T32" fmla="*/ 26 w 26"/>
              <a:gd name="T33" fmla="*/ 8 h 9"/>
              <a:gd name="T34" fmla="*/ 25 w 26"/>
              <a:gd name="T35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6" h="9">
                <a:moveTo>
                  <a:pt x="25" y="4"/>
                </a:moveTo>
                <a:cubicBezTo>
                  <a:pt x="25" y="4"/>
                  <a:pt x="20" y="0"/>
                  <a:pt x="12" y="0"/>
                </a:cubicBezTo>
                <a:cubicBezTo>
                  <a:pt x="9" y="0"/>
                  <a:pt x="5" y="1"/>
                  <a:pt x="2" y="4"/>
                </a:cubicBezTo>
                <a:cubicBezTo>
                  <a:pt x="1" y="4"/>
                  <a:pt x="0" y="6"/>
                  <a:pt x="1" y="7"/>
                </a:cubicBezTo>
                <a:cubicBezTo>
                  <a:pt x="2" y="8"/>
                  <a:pt x="3" y="8"/>
                  <a:pt x="5" y="7"/>
                </a:cubicBezTo>
                <a:cubicBezTo>
                  <a:pt x="7" y="5"/>
                  <a:pt x="10" y="5"/>
                  <a:pt x="12" y="5"/>
                </a:cubicBezTo>
                <a:cubicBezTo>
                  <a:pt x="15" y="5"/>
                  <a:pt x="18" y="6"/>
                  <a:pt x="19" y="6"/>
                </a:cubicBezTo>
                <a:cubicBezTo>
                  <a:pt x="20" y="7"/>
                  <a:pt x="21" y="7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3" y="9"/>
                  <a:pt x="25" y="9"/>
                  <a:pt x="26" y="8"/>
                </a:cubicBezTo>
                <a:cubicBezTo>
                  <a:pt x="26" y="7"/>
                  <a:pt x="26" y="5"/>
                  <a:pt x="25" y="4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3" name="ïs1ï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28F10DB-0BCE-4272-9829-DED613F3816B}"/>
              </a:ext>
            </a:extLst>
          </p:cNvPr>
          <p:cNvSpPr/>
          <p:nvPr/>
        </p:nvSpPr>
        <p:spPr bwMode="auto">
          <a:xfrm>
            <a:off x="1341446" y="4347654"/>
            <a:ext cx="23404" cy="9553"/>
          </a:xfrm>
          <a:custGeom>
            <a:avLst/>
            <a:gdLst>
              <a:gd name="T0" fmla="*/ 16 w 37"/>
              <a:gd name="T1" fmla="*/ 0 h 15"/>
              <a:gd name="T2" fmla="*/ 0 w 37"/>
              <a:gd name="T3" fmla="*/ 7 h 15"/>
              <a:gd name="T4" fmla="*/ 18 w 37"/>
              <a:gd name="T5" fmla="*/ 15 h 15"/>
              <a:gd name="T6" fmla="*/ 20 w 37"/>
              <a:gd name="T7" fmla="*/ 15 h 15"/>
              <a:gd name="T8" fmla="*/ 37 w 37"/>
              <a:gd name="T9" fmla="*/ 9 h 15"/>
              <a:gd name="T10" fmla="*/ 19 w 37"/>
              <a:gd name="T11" fmla="*/ 0 h 15"/>
              <a:gd name="T12" fmla="*/ 16 w 37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15">
                <a:moveTo>
                  <a:pt x="16" y="0"/>
                </a:moveTo>
                <a:cubicBezTo>
                  <a:pt x="7" y="0"/>
                  <a:pt x="0" y="3"/>
                  <a:pt x="0" y="7"/>
                </a:cubicBezTo>
                <a:cubicBezTo>
                  <a:pt x="0" y="11"/>
                  <a:pt x="8" y="15"/>
                  <a:pt x="18" y="15"/>
                </a:cubicBezTo>
                <a:cubicBezTo>
                  <a:pt x="19" y="15"/>
                  <a:pt x="20" y="15"/>
                  <a:pt x="20" y="15"/>
                </a:cubicBezTo>
                <a:cubicBezTo>
                  <a:pt x="30" y="15"/>
                  <a:pt x="37" y="13"/>
                  <a:pt x="37" y="9"/>
                </a:cubicBezTo>
                <a:cubicBezTo>
                  <a:pt x="37" y="4"/>
                  <a:pt x="29" y="1"/>
                  <a:pt x="19" y="0"/>
                </a:cubicBezTo>
                <a:cubicBezTo>
                  <a:pt x="18" y="0"/>
                  <a:pt x="17" y="0"/>
                  <a:pt x="16" y="0"/>
                </a:cubicBezTo>
              </a:path>
            </a:pathLst>
          </a:custGeom>
          <a:solidFill>
            <a:srgbClr val="F8AD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4" name="îṥļ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C4C991D-27D8-4A44-B38F-892D162ED6E0}"/>
              </a:ext>
            </a:extLst>
          </p:cNvPr>
          <p:cNvSpPr/>
          <p:nvPr/>
        </p:nvSpPr>
        <p:spPr bwMode="auto">
          <a:xfrm>
            <a:off x="1385389" y="4349564"/>
            <a:ext cx="20061" cy="9553"/>
          </a:xfrm>
          <a:custGeom>
            <a:avLst/>
            <a:gdLst>
              <a:gd name="T0" fmla="*/ 14 w 32"/>
              <a:gd name="T1" fmla="*/ 0 h 15"/>
              <a:gd name="T2" fmla="*/ 0 w 32"/>
              <a:gd name="T3" fmla="*/ 7 h 15"/>
              <a:gd name="T4" fmla="*/ 15 w 32"/>
              <a:gd name="T5" fmla="*/ 15 h 15"/>
              <a:gd name="T6" fmla="*/ 17 w 32"/>
              <a:gd name="T7" fmla="*/ 15 h 15"/>
              <a:gd name="T8" fmla="*/ 31 w 32"/>
              <a:gd name="T9" fmla="*/ 9 h 15"/>
              <a:gd name="T10" fmla="*/ 16 w 32"/>
              <a:gd name="T11" fmla="*/ 0 h 15"/>
              <a:gd name="T12" fmla="*/ 14 w 32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5">
                <a:moveTo>
                  <a:pt x="14" y="0"/>
                </a:moveTo>
                <a:cubicBezTo>
                  <a:pt x="7" y="0"/>
                  <a:pt x="0" y="3"/>
                  <a:pt x="0" y="7"/>
                </a:cubicBezTo>
                <a:cubicBezTo>
                  <a:pt x="0" y="11"/>
                  <a:pt x="7" y="15"/>
                  <a:pt x="15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25" y="15"/>
                  <a:pt x="31" y="13"/>
                  <a:pt x="31" y="9"/>
                </a:cubicBezTo>
                <a:cubicBezTo>
                  <a:pt x="32" y="4"/>
                  <a:pt x="25" y="1"/>
                  <a:pt x="16" y="0"/>
                </a:cubicBezTo>
                <a:cubicBezTo>
                  <a:pt x="16" y="0"/>
                  <a:pt x="15" y="0"/>
                  <a:pt x="14" y="0"/>
                </a:cubicBezTo>
              </a:path>
            </a:pathLst>
          </a:custGeom>
          <a:solidFill>
            <a:srgbClr val="F8AD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5" name="ï$lí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DA4B434-2D9E-4EA1-98AF-D96BD68EFBDA}"/>
              </a:ext>
            </a:extLst>
          </p:cNvPr>
          <p:cNvSpPr/>
          <p:nvPr/>
        </p:nvSpPr>
        <p:spPr bwMode="auto">
          <a:xfrm>
            <a:off x="1113611" y="4729767"/>
            <a:ext cx="204908" cy="170996"/>
          </a:xfrm>
          <a:custGeom>
            <a:avLst/>
            <a:gdLst>
              <a:gd name="T0" fmla="*/ 5 w 325"/>
              <a:gd name="T1" fmla="*/ 190 h 271"/>
              <a:gd name="T2" fmla="*/ 220 w 325"/>
              <a:gd name="T3" fmla="*/ 188 h 271"/>
              <a:gd name="T4" fmla="*/ 212 w 325"/>
              <a:gd name="T5" fmla="*/ 15 h 271"/>
              <a:gd name="T6" fmla="*/ 287 w 325"/>
              <a:gd name="T7" fmla="*/ 16 h 271"/>
              <a:gd name="T8" fmla="*/ 263 w 325"/>
              <a:gd name="T9" fmla="*/ 240 h 271"/>
              <a:gd name="T10" fmla="*/ 0 w 325"/>
              <a:gd name="T11" fmla="*/ 242 h 271"/>
              <a:gd name="T12" fmla="*/ 5 w 325"/>
              <a:gd name="T13" fmla="*/ 19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5" h="271">
                <a:moveTo>
                  <a:pt x="5" y="190"/>
                </a:moveTo>
                <a:cubicBezTo>
                  <a:pt x="111" y="197"/>
                  <a:pt x="183" y="198"/>
                  <a:pt x="220" y="188"/>
                </a:cubicBezTo>
                <a:cubicBezTo>
                  <a:pt x="227" y="183"/>
                  <a:pt x="238" y="103"/>
                  <a:pt x="212" y="15"/>
                </a:cubicBezTo>
                <a:cubicBezTo>
                  <a:pt x="207" y="0"/>
                  <a:pt x="285" y="10"/>
                  <a:pt x="287" y="16"/>
                </a:cubicBezTo>
                <a:cubicBezTo>
                  <a:pt x="325" y="108"/>
                  <a:pt x="294" y="223"/>
                  <a:pt x="263" y="240"/>
                </a:cubicBezTo>
                <a:cubicBezTo>
                  <a:pt x="204" y="271"/>
                  <a:pt x="115" y="259"/>
                  <a:pt x="0" y="242"/>
                </a:cubicBezTo>
                <a:lnTo>
                  <a:pt x="5" y="190"/>
                </a:ln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6" name="îṩ1ï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B0405EA-B1EA-4513-8F57-061CB79A407D}"/>
              </a:ext>
            </a:extLst>
          </p:cNvPr>
          <p:cNvSpPr/>
          <p:nvPr/>
        </p:nvSpPr>
        <p:spPr bwMode="auto">
          <a:xfrm>
            <a:off x="1055817" y="4839624"/>
            <a:ext cx="64482" cy="76423"/>
          </a:xfrm>
          <a:custGeom>
            <a:avLst/>
            <a:gdLst>
              <a:gd name="T0" fmla="*/ 88 w 102"/>
              <a:gd name="T1" fmla="*/ 66 h 121"/>
              <a:gd name="T2" fmla="*/ 40 w 102"/>
              <a:gd name="T3" fmla="*/ 89 h 121"/>
              <a:gd name="T4" fmla="*/ 27 w 102"/>
              <a:gd name="T5" fmla="*/ 109 h 121"/>
              <a:gd name="T6" fmla="*/ 14 w 102"/>
              <a:gd name="T7" fmla="*/ 121 h 121"/>
              <a:gd name="T8" fmla="*/ 14 w 102"/>
              <a:gd name="T9" fmla="*/ 121 h 121"/>
              <a:gd name="T10" fmla="*/ 1 w 102"/>
              <a:gd name="T11" fmla="*/ 107 h 121"/>
              <a:gd name="T12" fmla="*/ 2 w 102"/>
              <a:gd name="T13" fmla="*/ 85 h 121"/>
              <a:gd name="T14" fmla="*/ 16 w 102"/>
              <a:gd name="T15" fmla="*/ 57 h 121"/>
              <a:gd name="T16" fmla="*/ 72 w 102"/>
              <a:gd name="T17" fmla="*/ 3 h 121"/>
              <a:gd name="T18" fmla="*/ 85 w 102"/>
              <a:gd name="T19" fmla="*/ 1 h 121"/>
              <a:gd name="T20" fmla="*/ 100 w 102"/>
              <a:gd name="T21" fmla="*/ 22 h 121"/>
              <a:gd name="T22" fmla="*/ 88 w 102"/>
              <a:gd name="T23" fmla="*/ 66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" h="121">
                <a:moveTo>
                  <a:pt x="88" y="66"/>
                </a:moveTo>
                <a:cubicBezTo>
                  <a:pt x="40" y="89"/>
                  <a:pt x="40" y="89"/>
                  <a:pt x="40" y="89"/>
                </a:cubicBezTo>
                <a:cubicBezTo>
                  <a:pt x="33" y="93"/>
                  <a:pt x="28" y="100"/>
                  <a:pt x="27" y="109"/>
                </a:cubicBezTo>
                <a:cubicBezTo>
                  <a:pt x="26" y="116"/>
                  <a:pt x="21" y="121"/>
                  <a:pt x="14" y="12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6" y="121"/>
                  <a:pt x="0" y="114"/>
                  <a:pt x="1" y="107"/>
                </a:cubicBezTo>
                <a:cubicBezTo>
                  <a:pt x="2" y="85"/>
                  <a:pt x="2" y="85"/>
                  <a:pt x="2" y="85"/>
                </a:cubicBezTo>
                <a:cubicBezTo>
                  <a:pt x="3" y="75"/>
                  <a:pt x="8" y="64"/>
                  <a:pt x="16" y="57"/>
                </a:cubicBezTo>
                <a:cubicBezTo>
                  <a:pt x="72" y="3"/>
                  <a:pt x="72" y="3"/>
                  <a:pt x="72" y="3"/>
                </a:cubicBezTo>
                <a:cubicBezTo>
                  <a:pt x="76" y="1"/>
                  <a:pt x="81" y="0"/>
                  <a:pt x="85" y="1"/>
                </a:cubicBezTo>
                <a:cubicBezTo>
                  <a:pt x="95" y="2"/>
                  <a:pt x="102" y="12"/>
                  <a:pt x="100" y="22"/>
                </a:cubicBezTo>
                <a:lnTo>
                  <a:pt x="88" y="66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7" name="i$ļ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A976063-284E-46C9-835F-A391BCAE0DCB}"/>
              </a:ext>
            </a:extLst>
          </p:cNvPr>
          <p:cNvSpPr/>
          <p:nvPr/>
        </p:nvSpPr>
        <p:spPr bwMode="auto">
          <a:xfrm>
            <a:off x="1062504" y="4840579"/>
            <a:ext cx="50152" cy="12419"/>
          </a:xfrm>
          <a:custGeom>
            <a:avLst/>
            <a:gdLst>
              <a:gd name="T0" fmla="*/ 0 w 105"/>
              <a:gd name="T1" fmla="*/ 7 h 26"/>
              <a:gd name="T2" fmla="*/ 1 w 105"/>
              <a:gd name="T3" fmla="*/ 26 h 26"/>
              <a:gd name="T4" fmla="*/ 105 w 105"/>
              <a:gd name="T5" fmla="*/ 20 h 26"/>
              <a:gd name="T6" fmla="*/ 104 w 105"/>
              <a:gd name="T7" fmla="*/ 0 h 26"/>
              <a:gd name="T8" fmla="*/ 0 w 105"/>
              <a:gd name="T9" fmla="*/ 7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26">
                <a:moveTo>
                  <a:pt x="0" y="7"/>
                </a:moveTo>
                <a:lnTo>
                  <a:pt x="1" y="26"/>
                </a:lnTo>
                <a:lnTo>
                  <a:pt x="105" y="20"/>
                </a:lnTo>
                <a:lnTo>
                  <a:pt x="104" y="0"/>
                </a:lnTo>
                <a:lnTo>
                  <a:pt x="0" y="7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8" name="íṩļï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B544D07-671E-4842-94D6-AA6BD0B22F92}"/>
              </a:ext>
            </a:extLst>
          </p:cNvPr>
          <p:cNvSpPr/>
          <p:nvPr/>
        </p:nvSpPr>
        <p:spPr bwMode="auto">
          <a:xfrm>
            <a:off x="1059638" y="4840102"/>
            <a:ext cx="64482" cy="76423"/>
          </a:xfrm>
          <a:custGeom>
            <a:avLst/>
            <a:gdLst>
              <a:gd name="T0" fmla="*/ 88 w 102"/>
              <a:gd name="T1" fmla="*/ 67 h 121"/>
              <a:gd name="T2" fmla="*/ 40 w 102"/>
              <a:gd name="T3" fmla="*/ 90 h 121"/>
              <a:gd name="T4" fmla="*/ 27 w 102"/>
              <a:gd name="T5" fmla="*/ 110 h 121"/>
              <a:gd name="T6" fmla="*/ 14 w 102"/>
              <a:gd name="T7" fmla="*/ 121 h 121"/>
              <a:gd name="T8" fmla="*/ 14 w 102"/>
              <a:gd name="T9" fmla="*/ 121 h 121"/>
              <a:gd name="T10" fmla="*/ 1 w 102"/>
              <a:gd name="T11" fmla="*/ 107 h 121"/>
              <a:gd name="T12" fmla="*/ 2 w 102"/>
              <a:gd name="T13" fmla="*/ 92 h 121"/>
              <a:gd name="T14" fmla="*/ 20 w 102"/>
              <a:gd name="T15" fmla="*/ 53 h 121"/>
              <a:gd name="T16" fmla="*/ 72 w 102"/>
              <a:gd name="T17" fmla="*/ 4 h 121"/>
              <a:gd name="T18" fmla="*/ 85 w 102"/>
              <a:gd name="T19" fmla="*/ 1 h 121"/>
              <a:gd name="T20" fmla="*/ 100 w 102"/>
              <a:gd name="T21" fmla="*/ 23 h 121"/>
              <a:gd name="T22" fmla="*/ 88 w 102"/>
              <a:gd name="T23" fmla="*/ 6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" h="121">
                <a:moveTo>
                  <a:pt x="88" y="67"/>
                </a:moveTo>
                <a:cubicBezTo>
                  <a:pt x="40" y="90"/>
                  <a:pt x="40" y="90"/>
                  <a:pt x="40" y="90"/>
                </a:cubicBezTo>
                <a:cubicBezTo>
                  <a:pt x="33" y="94"/>
                  <a:pt x="28" y="101"/>
                  <a:pt x="27" y="110"/>
                </a:cubicBezTo>
                <a:cubicBezTo>
                  <a:pt x="26" y="116"/>
                  <a:pt x="20" y="121"/>
                  <a:pt x="14" y="12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6" y="121"/>
                  <a:pt x="0" y="115"/>
                  <a:pt x="1" y="107"/>
                </a:cubicBezTo>
                <a:cubicBezTo>
                  <a:pt x="2" y="92"/>
                  <a:pt x="2" y="92"/>
                  <a:pt x="2" y="92"/>
                </a:cubicBezTo>
                <a:cubicBezTo>
                  <a:pt x="3" y="77"/>
                  <a:pt x="9" y="64"/>
                  <a:pt x="20" y="53"/>
                </a:cubicBezTo>
                <a:cubicBezTo>
                  <a:pt x="72" y="4"/>
                  <a:pt x="72" y="4"/>
                  <a:pt x="72" y="4"/>
                </a:cubicBezTo>
                <a:cubicBezTo>
                  <a:pt x="76" y="1"/>
                  <a:pt x="81" y="0"/>
                  <a:pt x="85" y="1"/>
                </a:cubicBezTo>
                <a:cubicBezTo>
                  <a:pt x="95" y="3"/>
                  <a:pt x="102" y="13"/>
                  <a:pt x="100" y="23"/>
                </a:cubicBezTo>
                <a:lnTo>
                  <a:pt x="88" y="67"/>
                </a:lnTo>
                <a:close/>
              </a:path>
            </a:pathLst>
          </a:custGeom>
          <a:solidFill>
            <a:srgbClr val="4D61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9" name="iṧḷï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7A56058-7FDE-466C-A3FA-3B668C88C94D}"/>
              </a:ext>
            </a:extLst>
          </p:cNvPr>
          <p:cNvSpPr/>
          <p:nvPr/>
        </p:nvSpPr>
        <p:spPr bwMode="auto">
          <a:xfrm>
            <a:off x="1087341" y="4885000"/>
            <a:ext cx="6687" cy="9553"/>
          </a:xfrm>
          <a:custGeom>
            <a:avLst/>
            <a:gdLst>
              <a:gd name="T0" fmla="*/ 10 w 10"/>
              <a:gd name="T1" fmla="*/ 13 h 15"/>
              <a:gd name="T2" fmla="*/ 3 w 10"/>
              <a:gd name="T3" fmla="*/ 1 h 15"/>
              <a:gd name="T4" fmla="*/ 1 w 10"/>
              <a:gd name="T5" fmla="*/ 0 h 15"/>
              <a:gd name="T6" fmla="*/ 1 w 10"/>
              <a:gd name="T7" fmla="*/ 2 h 15"/>
              <a:gd name="T8" fmla="*/ 7 w 10"/>
              <a:gd name="T9" fmla="*/ 14 h 15"/>
              <a:gd name="T10" fmla="*/ 9 w 10"/>
              <a:gd name="T11" fmla="*/ 15 h 15"/>
              <a:gd name="T12" fmla="*/ 10 w 10"/>
              <a:gd name="T13" fmla="*/ 1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15">
                <a:moveTo>
                  <a:pt x="10" y="13"/>
                </a:move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0"/>
                  <a:pt x="0" y="1"/>
                  <a:pt x="1" y="2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5"/>
                  <a:pt x="8" y="15"/>
                  <a:pt x="9" y="15"/>
                </a:cubicBezTo>
                <a:cubicBezTo>
                  <a:pt x="10" y="15"/>
                  <a:pt x="10" y="14"/>
                  <a:pt x="10" y="13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0" name="ïšḻi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3425262-F80D-4137-88F7-2C9850EA3D14}"/>
              </a:ext>
            </a:extLst>
          </p:cNvPr>
          <p:cNvSpPr/>
          <p:nvPr/>
        </p:nvSpPr>
        <p:spPr bwMode="auto">
          <a:xfrm>
            <a:off x="1094028" y="4881656"/>
            <a:ext cx="6209" cy="10508"/>
          </a:xfrm>
          <a:custGeom>
            <a:avLst/>
            <a:gdLst>
              <a:gd name="T0" fmla="*/ 9 w 10"/>
              <a:gd name="T1" fmla="*/ 14 h 16"/>
              <a:gd name="T2" fmla="*/ 3 w 10"/>
              <a:gd name="T3" fmla="*/ 1 h 16"/>
              <a:gd name="T4" fmla="*/ 1 w 10"/>
              <a:gd name="T5" fmla="*/ 1 h 16"/>
              <a:gd name="T6" fmla="*/ 0 w 10"/>
              <a:gd name="T7" fmla="*/ 3 h 16"/>
              <a:gd name="T8" fmla="*/ 7 w 10"/>
              <a:gd name="T9" fmla="*/ 15 h 16"/>
              <a:gd name="T10" fmla="*/ 9 w 10"/>
              <a:gd name="T11" fmla="*/ 16 h 16"/>
              <a:gd name="T12" fmla="*/ 9 w 10"/>
              <a:gd name="T13" fmla="*/ 1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16">
                <a:moveTo>
                  <a:pt x="9" y="14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1" y="1"/>
                </a:cubicBezTo>
                <a:cubicBezTo>
                  <a:pt x="0" y="1"/>
                  <a:pt x="0" y="2"/>
                  <a:pt x="0" y="3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8" y="16"/>
                  <a:pt x="9" y="16"/>
                </a:cubicBezTo>
                <a:cubicBezTo>
                  <a:pt x="9" y="15"/>
                  <a:pt x="10" y="14"/>
                  <a:pt x="9" y="14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1" name="îṧḷi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20C8523-A16B-4045-9823-BC4BBA1A030C}"/>
              </a:ext>
            </a:extLst>
          </p:cNvPr>
          <p:cNvSpPr/>
          <p:nvPr/>
        </p:nvSpPr>
        <p:spPr bwMode="auto">
          <a:xfrm>
            <a:off x="1099760" y="4879268"/>
            <a:ext cx="6209" cy="10030"/>
          </a:xfrm>
          <a:custGeom>
            <a:avLst/>
            <a:gdLst>
              <a:gd name="T0" fmla="*/ 10 w 10"/>
              <a:gd name="T1" fmla="*/ 13 h 16"/>
              <a:gd name="T2" fmla="*/ 3 w 10"/>
              <a:gd name="T3" fmla="*/ 1 h 16"/>
              <a:gd name="T4" fmla="*/ 1 w 10"/>
              <a:gd name="T5" fmla="*/ 1 h 16"/>
              <a:gd name="T6" fmla="*/ 0 w 10"/>
              <a:gd name="T7" fmla="*/ 3 h 16"/>
              <a:gd name="T8" fmla="*/ 7 w 10"/>
              <a:gd name="T9" fmla="*/ 15 h 16"/>
              <a:gd name="T10" fmla="*/ 9 w 10"/>
              <a:gd name="T11" fmla="*/ 16 h 16"/>
              <a:gd name="T12" fmla="*/ 10 w 10"/>
              <a:gd name="T13" fmla="*/ 1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16">
                <a:moveTo>
                  <a:pt x="10" y="13"/>
                </a:move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1"/>
                </a:cubicBezTo>
                <a:cubicBezTo>
                  <a:pt x="0" y="1"/>
                  <a:pt x="0" y="2"/>
                  <a:pt x="0" y="3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8" y="16"/>
                  <a:pt x="9" y="16"/>
                </a:cubicBezTo>
                <a:cubicBezTo>
                  <a:pt x="10" y="15"/>
                  <a:pt x="10" y="14"/>
                  <a:pt x="10" y="13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2" name="íSlí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9455F28-5B43-4282-8D97-8BC12FB54BAA}"/>
              </a:ext>
            </a:extLst>
          </p:cNvPr>
          <p:cNvSpPr/>
          <p:nvPr/>
        </p:nvSpPr>
        <p:spPr bwMode="auto">
          <a:xfrm>
            <a:off x="1321863" y="4726901"/>
            <a:ext cx="93140" cy="288973"/>
          </a:xfrm>
          <a:custGeom>
            <a:avLst/>
            <a:gdLst>
              <a:gd name="T0" fmla="*/ 0 w 148"/>
              <a:gd name="T1" fmla="*/ 47 h 457"/>
              <a:gd name="T2" fmla="*/ 78 w 148"/>
              <a:gd name="T3" fmla="*/ 210 h 457"/>
              <a:gd name="T4" fmla="*/ 86 w 148"/>
              <a:gd name="T5" fmla="*/ 448 h 457"/>
              <a:gd name="T6" fmla="*/ 137 w 148"/>
              <a:gd name="T7" fmla="*/ 457 h 457"/>
              <a:gd name="T8" fmla="*/ 143 w 148"/>
              <a:gd name="T9" fmla="*/ 208 h 457"/>
              <a:gd name="T10" fmla="*/ 60 w 148"/>
              <a:gd name="T11" fmla="*/ 5 h 457"/>
              <a:gd name="T12" fmla="*/ 0 w 148"/>
              <a:gd name="T13" fmla="*/ 47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457">
                <a:moveTo>
                  <a:pt x="0" y="47"/>
                </a:moveTo>
                <a:cubicBezTo>
                  <a:pt x="3" y="50"/>
                  <a:pt x="51" y="118"/>
                  <a:pt x="78" y="210"/>
                </a:cubicBezTo>
                <a:cubicBezTo>
                  <a:pt x="76" y="262"/>
                  <a:pt x="93" y="353"/>
                  <a:pt x="86" y="448"/>
                </a:cubicBezTo>
                <a:cubicBezTo>
                  <a:pt x="137" y="457"/>
                  <a:pt x="137" y="457"/>
                  <a:pt x="137" y="457"/>
                </a:cubicBezTo>
                <a:cubicBezTo>
                  <a:pt x="139" y="400"/>
                  <a:pt x="148" y="288"/>
                  <a:pt x="143" y="208"/>
                </a:cubicBezTo>
                <a:cubicBezTo>
                  <a:pt x="142" y="177"/>
                  <a:pt x="96" y="60"/>
                  <a:pt x="60" y="5"/>
                </a:cubicBezTo>
                <a:cubicBezTo>
                  <a:pt x="57" y="0"/>
                  <a:pt x="0" y="47"/>
                  <a:pt x="0" y="47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3" name="iṣľi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BB002F4-108D-455C-822C-61CAC3BEE310}"/>
              </a:ext>
            </a:extLst>
          </p:cNvPr>
          <p:cNvSpPr/>
          <p:nvPr/>
        </p:nvSpPr>
        <p:spPr bwMode="auto">
          <a:xfrm>
            <a:off x="1364851" y="5006321"/>
            <a:ext cx="73079" cy="69258"/>
          </a:xfrm>
          <a:custGeom>
            <a:avLst/>
            <a:gdLst>
              <a:gd name="T0" fmla="*/ 67 w 116"/>
              <a:gd name="T1" fmla="*/ 18 h 110"/>
              <a:gd name="T2" fmla="*/ 86 w 116"/>
              <a:gd name="T3" fmla="*/ 67 h 110"/>
              <a:gd name="T4" fmla="*/ 104 w 116"/>
              <a:gd name="T5" fmla="*/ 82 h 110"/>
              <a:gd name="T6" fmla="*/ 115 w 116"/>
              <a:gd name="T7" fmla="*/ 97 h 110"/>
              <a:gd name="T8" fmla="*/ 115 w 116"/>
              <a:gd name="T9" fmla="*/ 97 h 110"/>
              <a:gd name="T10" fmla="*/ 100 w 116"/>
              <a:gd name="T11" fmla="*/ 108 h 110"/>
              <a:gd name="T12" fmla="*/ 79 w 116"/>
              <a:gd name="T13" fmla="*/ 105 h 110"/>
              <a:gd name="T14" fmla="*/ 52 w 116"/>
              <a:gd name="T15" fmla="*/ 89 h 110"/>
              <a:gd name="T16" fmla="*/ 3 w 116"/>
              <a:gd name="T17" fmla="*/ 28 h 110"/>
              <a:gd name="T18" fmla="*/ 1 w 116"/>
              <a:gd name="T19" fmla="*/ 15 h 110"/>
              <a:gd name="T20" fmla="*/ 24 w 116"/>
              <a:gd name="T21" fmla="*/ 3 h 110"/>
              <a:gd name="T22" fmla="*/ 67 w 116"/>
              <a:gd name="T23" fmla="*/ 18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6" h="110">
                <a:moveTo>
                  <a:pt x="67" y="18"/>
                </a:moveTo>
                <a:cubicBezTo>
                  <a:pt x="86" y="67"/>
                  <a:pt x="86" y="67"/>
                  <a:pt x="86" y="67"/>
                </a:cubicBezTo>
                <a:cubicBezTo>
                  <a:pt x="89" y="75"/>
                  <a:pt x="96" y="81"/>
                  <a:pt x="104" y="82"/>
                </a:cubicBezTo>
                <a:cubicBezTo>
                  <a:pt x="111" y="84"/>
                  <a:pt x="116" y="90"/>
                  <a:pt x="115" y="97"/>
                </a:cubicBezTo>
                <a:cubicBezTo>
                  <a:pt x="115" y="97"/>
                  <a:pt x="115" y="97"/>
                  <a:pt x="115" y="97"/>
                </a:cubicBezTo>
                <a:cubicBezTo>
                  <a:pt x="114" y="104"/>
                  <a:pt x="107" y="110"/>
                  <a:pt x="100" y="108"/>
                </a:cubicBezTo>
                <a:cubicBezTo>
                  <a:pt x="79" y="105"/>
                  <a:pt x="79" y="105"/>
                  <a:pt x="79" y="105"/>
                </a:cubicBezTo>
                <a:cubicBezTo>
                  <a:pt x="68" y="104"/>
                  <a:pt x="58" y="98"/>
                  <a:pt x="52" y="89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4"/>
                  <a:pt x="0" y="20"/>
                  <a:pt x="1" y="15"/>
                </a:cubicBezTo>
                <a:cubicBezTo>
                  <a:pt x="4" y="5"/>
                  <a:pt x="14" y="0"/>
                  <a:pt x="24" y="3"/>
                </a:cubicBezTo>
                <a:lnTo>
                  <a:pt x="67" y="18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4" name="îşļí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6D158BF-D058-4ABC-AA07-174B40C1272A}"/>
              </a:ext>
            </a:extLst>
          </p:cNvPr>
          <p:cNvSpPr/>
          <p:nvPr/>
        </p:nvSpPr>
        <p:spPr bwMode="auto">
          <a:xfrm>
            <a:off x="1365328" y="5013963"/>
            <a:ext cx="10508" cy="49675"/>
          </a:xfrm>
          <a:custGeom>
            <a:avLst/>
            <a:gdLst>
              <a:gd name="T0" fmla="*/ 0 w 22"/>
              <a:gd name="T1" fmla="*/ 104 h 104"/>
              <a:gd name="T2" fmla="*/ 20 w 22"/>
              <a:gd name="T3" fmla="*/ 104 h 104"/>
              <a:gd name="T4" fmla="*/ 22 w 22"/>
              <a:gd name="T5" fmla="*/ 1 h 104"/>
              <a:gd name="T6" fmla="*/ 3 w 22"/>
              <a:gd name="T7" fmla="*/ 0 h 104"/>
              <a:gd name="T8" fmla="*/ 0 w 22"/>
              <a:gd name="T9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104">
                <a:moveTo>
                  <a:pt x="0" y="104"/>
                </a:moveTo>
                <a:lnTo>
                  <a:pt x="20" y="104"/>
                </a:lnTo>
                <a:lnTo>
                  <a:pt x="22" y="1"/>
                </a:lnTo>
                <a:lnTo>
                  <a:pt x="3" y="0"/>
                </a:lnTo>
                <a:lnTo>
                  <a:pt x="0" y="104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5" name="iš1í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D316EC2-FCBB-4EFB-99B0-568399D178D4}"/>
              </a:ext>
            </a:extLst>
          </p:cNvPr>
          <p:cNvSpPr/>
          <p:nvPr/>
        </p:nvSpPr>
        <p:spPr bwMode="auto">
          <a:xfrm>
            <a:off x="1365806" y="5002500"/>
            <a:ext cx="73079" cy="69258"/>
          </a:xfrm>
          <a:custGeom>
            <a:avLst/>
            <a:gdLst>
              <a:gd name="T0" fmla="*/ 67 w 116"/>
              <a:gd name="T1" fmla="*/ 18 h 110"/>
              <a:gd name="T2" fmla="*/ 86 w 116"/>
              <a:gd name="T3" fmla="*/ 68 h 110"/>
              <a:gd name="T4" fmla="*/ 105 w 116"/>
              <a:gd name="T5" fmla="*/ 83 h 110"/>
              <a:gd name="T6" fmla="*/ 115 w 116"/>
              <a:gd name="T7" fmla="*/ 97 h 110"/>
              <a:gd name="T8" fmla="*/ 115 w 116"/>
              <a:gd name="T9" fmla="*/ 97 h 110"/>
              <a:gd name="T10" fmla="*/ 100 w 116"/>
              <a:gd name="T11" fmla="*/ 109 h 110"/>
              <a:gd name="T12" fmla="*/ 85 w 116"/>
              <a:gd name="T13" fmla="*/ 107 h 110"/>
              <a:gd name="T14" fmla="*/ 48 w 116"/>
              <a:gd name="T15" fmla="*/ 85 h 110"/>
              <a:gd name="T16" fmla="*/ 3 w 116"/>
              <a:gd name="T17" fmla="*/ 29 h 110"/>
              <a:gd name="T18" fmla="*/ 2 w 116"/>
              <a:gd name="T19" fmla="*/ 16 h 110"/>
              <a:gd name="T20" fmla="*/ 24 w 116"/>
              <a:gd name="T21" fmla="*/ 3 h 110"/>
              <a:gd name="T22" fmla="*/ 67 w 116"/>
              <a:gd name="T23" fmla="*/ 18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6" h="110">
                <a:moveTo>
                  <a:pt x="67" y="18"/>
                </a:moveTo>
                <a:cubicBezTo>
                  <a:pt x="86" y="68"/>
                  <a:pt x="86" y="68"/>
                  <a:pt x="86" y="68"/>
                </a:cubicBezTo>
                <a:cubicBezTo>
                  <a:pt x="89" y="76"/>
                  <a:pt x="96" y="81"/>
                  <a:pt x="105" y="83"/>
                </a:cubicBezTo>
                <a:cubicBezTo>
                  <a:pt x="111" y="84"/>
                  <a:pt x="116" y="90"/>
                  <a:pt x="115" y="97"/>
                </a:cubicBezTo>
                <a:cubicBezTo>
                  <a:pt x="115" y="97"/>
                  <a:pt x="115" y="97"/>
                  <a:pt x="115" y="97"/>
                </a:cubicBezTo>
                <a:cubicBezTo>
                  <a:pt x="115" y="105"/>
                  <a:pt x="108" y="110"/>
                  <a:pt x="100" y="109"/>
                </a:cubicBezTo>
                <a:cubicBezTo>
                  <a:pt x="85" y="107"/>
                  <a:pt x="85" y="107"/>
                  <a:pt x="85" y="107"/>
                </a:cubicBezTo>
                <a:cubicBezTo>
                  <a:pt x="71" y="104"/>
                  <a:pt x="57" y="97"/>
                  <a:pt x="48" y="85"/>
                </a:cubicBezTo>
                <a:cubicBezTo>
                  <a:pt x="3" y="29"/>
                  <a:pt x="3" y="29"/>
                  <a:pt x="3" y="29"/>
                </a:cubicBezTo>
                <a:cubicBezTo>
                  <a:pt x="1" y="25"/>
                  <a:pt x="0" y="20"/>
                  <a:pt x="2" y="16"/>
                </a:cubicBezTo>
                <a:cubicBezTo>
                  <a:pt x="4" y="6"/>
                  <a:pt x="14" y="0"/>
                  <a:pt x="24" y="3"/>
                </a:cubicBezTo>
                <a:lnTo>
                  <a:pt x="67" y="18"/>
                </a:lnTo>
                <a:close/>
              </a:path>
            </a:pathLst>
          </a:custGeom>
          <a:solidFill>
            <a:srgbClr val="4D61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6" name="ïsḻ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CC8AAA9-3C8B-42D4-B3C1-AF3BBC247256}"/>
              </a:ext>
            </a:extLst>
          </p:cNvPr>
          <p:cNvSpPr/>
          <p:nvPr/>
        </p:nvSpPr>
        <p:spPr bwMode="auto">
          <a:xfrm>
            <a:off x="1408316" y="5035935"/>
            <a:ext cx="10508" cy="5732"/>
          </a:xfrm>
          <a:custGeom>
            <a:avLst/>
            <a:gdLst>
              <a:gd name="T0" fmla="*/ 14 w 17"/>
              <a:gd name="T1" fmla="*/ 1 h 9"/>
              <a:gd name="T2" fmla="*/ 2 w 17"/>
              <a:gd name="T3" fmla="*/ 6 h 9"/>
              <a:gd name="T4" fmla="*/ 1 w 17"/>
              <a:gd name="T5" fmla="*/ 8 h 9"/>
              <a:gd name="T6" fmla="*/ 3 w 17"/>
              <a:gd name="T7" fmla="*/ 9 h 9"/>
              <a:gd name="T8" fmla="*/ 16 w 17"/>
              <a:gd name="T9" fmla="*/ 4 h 9"/>
              <a:gd name="T10" fmla="*/ 16 w 17"/>
              <a:gd name="T11" fmla="*/ 2 h 9"/>
              <a:gd name="T12" fmla="*/ 14 w 17"/>
              <a:gd name="T13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9">
                <a:moveTo>
                  <a:pt x="14" y="1"/>
                </a:move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7"/>
                  <a:pt x="1" y="8"/>
                </a:cubicBezTo>
                <a:cubicBezTo>
                  <a:pt x="1" y="9"/>
                  <a:pt x="2" y="9"/>
                  <a:pt x="3" y="9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3"/>
                  <a:pt x="17" y="2"/>
                  <a:pt x="16" y="2"/>
                </a:cubicBezTo>
                <a:cubicBezTo>
                  <a:pt x="16" y="1"/>
                  <a:pt x="15" y="0"/>
                  <a:pt x="14" y="1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7" name="îśḻî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EFE2DC2-FD68-42AE-9562-2B0A71BD4C78}"/>
              </a:ext>
            </a:extLst>
          </p:cNvPr>
          <p:cNvSpPr/>
          <p:nvPr/>
        </p:nvSpPr>
        <p:spPr bwMode="auto">
          <a:xfrm>
            <a:off x="1406405" y="5030203"/>
            <a:ext cx="10030" cy="5732"/>
          </a:xfrm>
          <a:custGeom>
            <a:avLst/>
            <a:gdLst>
              <a:gd name="T0" fmla="*/ 14 w 16"/>
              <a:gd name="T1" fmla="*/ 0 h 9"/>
              <a:gd name="T2" fmla="*/ 1 w 16"/>
              <a:gd name="T3" fmla="*/ 5 h 9"/>
              <a:gd name="T4" fmla="*/ 0 w 16"/>
              <a:gd name="T5" fmla="*/ 7 h 9"/>
              <a:gd name="T6" fmla="*/ 2 w 16"/>
              <a:gd name="T7" fmla="*/ 8 h 9"/>
              <a:gd name="T8" fmla="*/ 15 w 16"/>
              <a:gd name="T9" fmla="*/ 3 h 9"/>
              <a:gd name="T10" fmla="*/ 16 w 16"/>
              <a:gd name="T11" fmla="*/ 1 h 9"/>
              <a:gd name="T12" fmla="*/ 14 w 16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9">
                <a:moveTo>
                  <a:pt x="14" y="0"/>
                </a:moveTo>
                <a:cubicBezTo>
                  <a:pt x="1" y="5"/>
                  <a:pt x="1" y="5"/>
                  <a:pt x="1" y="5"/>
                </a:cubicBezTo>
                <a:cubicBezTo>
                  <a:pt x="0" y="6"/>
                  <a:pt x="0" y="7"/>
                  <a:pt x="0" y="7"/>
                </a:cubicBezTo>
                <a:cubicBezTo>
                  <a:pt x="1" y="8"/>
                  <a:pt x="2" y="9"/>
                  <a:pt x="2" y="8"/>
                </a:cubicBezTo>
                <a:cubicBezTo>
                  <a:pt x="15" y="3"/>
                  <a:pt x="15" y="3"/>
                  <a:pt x="15" y="3"/>
                </a:cubicBezTo>
                <a:cubicBezTo>
                  <a:pt x="16" y="3"/>
                  <a:pt x="16" y="2"/>
                  <a:pt x="16" y="1"/>
                </a:cubicBezTo>
                <a:cubicBezTo>
                  <a:pt x="16" y="0"/>
                  <a:pt x="15" y="0"/>
                  <a:pt x="14" y="0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8" name="îš1í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5D3537E-3F02-46F1-BBC7-D10E6BD93439}"/>
              </a:ext>
            </a:extLst>
          </p:cNvPr>
          <p:cNvSpPr/>
          <p:nvPr/>
        </p:nvSpPr>
        <p:spPr bwMode="auto">
          <a:xfrm>
            <a:off x="1404495" y="5023994"/>
            <a:ext cx="10030" cy="5732"/>
          </a:xfrm>
          <a:custGeom>
            <a:avLst/>
            <a:gdLst>
              <a:gd name="T0" fmla="*/ 14 w 16"/>
              <a:gd name="T1" fmla="*/ 0 h 9"/>
              <a:gd name="T2" fmla="*/ 1 w 16"/>
              <a:gd name="T3" fmla="*/ 6 h 9"/>
              <a:gd name="T4" fmla="*/ 0 w 16"/>
              <a:gd name="T5" fmla="*/ 8 h 9"/>
              <a:gd name="T6" fmla="*/ 2 w 16"/>
              <a:gd name="T7" fmla="*/ 9 h 9"/>
              <a:gd name="T8" fmla="*/ 15 w 16"/>
              <a:gd name="T9" fmla="*/ 3 h 9"/>
              <a:gd name="T10" fmla="*/ 16 w 16"/>
              <a:gd name="T11" fmla="*/ 1 h 9"/>
              <a:gd name="T12" fmla="*/ 14 w 16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9">
                <a:moveTo>
                  <a:pt x="14" y="0"/>
                </a:moveTo>
                <a:cubicBezTo>
                  <a:pt x="1" y="6"/>
                  <a:pt x="1" y="6"/>
                  <a:pt x="1" y="6"/>
                </a:cubicBezTo>
                <a:cubicBezTo>
                  <a:pt x="0" y="6"/>
                  <a:pt x="0" y="7"/>
                  <a:pt x="0" y="8"/>
                </a:cubicBezTo>
                <a:cubicBezTo>
                  <a:pt x="0" y="9"/>
                  <a:pt x="1" y="9"/>
                  <a:pt x="2" y="9"/>
                </a:cubicBezTo>
                <a:cubicBezTo>
                  <a:pt x="15" y="3"/>
                  <a:pt x="15" y="3"/>
                  <a:pt x="15" y="3"/>
                </a:cubicBezTo>
                <a:cubicBezTo>
                  <a:pt x="16" y="3"/>
                  <a:pt x="16" y="2"/>
                  <a:pt x="16" y="1"/>
                </a:cubicBezTo>
                <a:cubicBezTo>
                  <a:pt x="15" y="0"/>
                  <a:pt x="14" y="0"/>
                  <a:pt x="14" y="0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9" name="iṧḻí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CB6264A-9FEE-4C6F-BF3B-85B58B82152B}"/>
              </a:ext>
            </a:extLst>
          </p:cNvPr>
          <p:cNvSpPr/>
          <p:nvPr/>
        </p:nvSpPr>
        <p:spPr bwMode="auto">
          <a:xfrm>
            <a:off x="1329983" y="4764157"/>
            <a:ext cx="1433" cy="955"/>
          </a:xfrm>
          <a:custGeom>
            <a:avLst/>
            <a:gdLst>
              <a:gd name="T0" fmla="*/ 2 w 2"/>
              <a:gd name="T1" fmla="*/ 0 h 1"/>
              <a:gd name="T2" fmla="*/ 0 w 2"/>
              <a:gd name="T3" fmla="*/ 0 h 1"/>
              <a:gd name="T4" fmla="*/ 2 w 2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0"/>
                  <a:pt x="2" y="0"/>
                </a:cubicBezTo>
                <a:close/>
              </a:path>
            </a:pathLst>
          </a:custGeom>
          <a:solidFill>
            <a:srgbClr val="061D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0" name="i$ľî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D4F64E3-243B-4113-A5A8-2BED793506B4}"/>
              </a:ext>
            </a:extLst>
          </p:cNvPr>
          <p:cNvSpPr/>
          <p:nvPr/>
        </p:nvSpPr>
        <p:spPr bwMode="auto">
          <a:xfrm>
            <a:off x="1329983" y="4764157"/>
            <a:ext cx="1433" cy="955"/>
          </a:xfrm>
          <a:custGeom>
            <a:avLst/>
            <a:gdLst>
              <a:gd name="T0" fmla="*/ 2 w 2"/>
              <a:gd name="T1" fmla="*/ 0 h 1"/>
              <a:gd name="T2" fmla="*/ 0 w 2"/>
              <a:gd name="T3" fmla="*/ 0 h 1"/>
              <a:gd name="T4" fmla="*/ 2 w 2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0"/>
                  <a:pt x="2" y="0"/>
                </a:cubicBezTo>
                <a:close/>
              </a:path>
            </a:pathLst>
          </a:custGeom>
          <a:solidFill>
            <a:srgbClr val="061D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1" name="ïṧl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80D5F20-11B1-4426-89E4-64409E903539}"/>
              </a:ext>
            </a:extLst>
          </p:cNvPr>
          <p:cNvSpPr/>
          <p:nvPr/>
        </p:nvSpPr>
        <p:spPr bwMode="auto">
          <a:xfrm>
            <a:off x="1230156" y="4656210"/>
            <a:ext cx="180548" cy="179593"/>
          </a:xfrm>
          <a:custGeom>
            <a:avLst/>
            <a:gdLst>
              <a:gd name="T0" fmla="*/ 23 w 286"/>
              <a:gd name="T1" fmla="*/ 0 h 284"/>
              <a:gd name="T2" fmla="*/ 4 w 286"/>
              <a:gd name="T3" fmla="*/ 139 h 284"/>
              <a:gd name="T4" fmla="*/ 9 w 286"/>
              <a:gd name="T5" fmla="*/ 272 h 284"/>
              <a:gd name="T6" fmla="*/ 281 w 286"/>
              <a:gd name="T7" fmla="*/ 228 h 284"/>
              <a:gd name="T8" fmla="*/ 190 w 286"/>
              <a:gd name="T9" fmla="*/ 7 h 284"/>
              <a:gd name="T10" fmla="*/ 23 w 286"/>
              <a:gd name="T11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6" h="284">
                <a:moveTo>
                  <a:pt x="23" y="0"/>
                </a:moveTo>
                <a:cubicBezTo>
                  <a:pt x="23" y="7"/>
                  <a:pt x="0" y="92"/>
                  <a:pt x="4" y="139"/>
                </a:cubicBezTo>
                <a:cubicBezTo>
                  <a:pt x="8" y="185"/>
                  <a:pt x="9" y="272"/>
                  <a:pt x="9" y="272"/>
                </a:cubicBezTo>
                <a:cubicBezTo>
                  <a:pt x="9" y="272"/>
                  <a:pt x="152" y="284"/>
                  <a:pt x="281" y="228"/>
                </a:cubicBezTo>
                <a:cubicBezTo>
                  <a:pt x="286" y="226"/>
                  <a:pt x="221" y="56"/>
                  <a:pt x="190" y="7"/>
                </a:cubicBezTo>
                <a:lnTo>
                  <a:pt x="23" y="0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2" name="îsli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483C7D6-C5C3-4C08-8660-916B8136A383}"/>
              </a:ext>
            </a:extLst>
          </p:cNvPr>
          <p:cNvSpPr/>
          <p:nvPr/>
        </p:nvSpPr>
        <p:spPr bwMode="auto">
          <a:xfrm>
            <a:off x="1198154" y="4639492"/>
            <a:ext cx="123709" cy="105081"/>
          </a:xfrm>
          <a:custGeom>
            <a:avLst/>
            <a:gdLst>
              <a:gd name="T0" fmla="*/ 1 w 196"/>
              <a:gd name="T1" fmla="*/ 71 h 167"/>
              <a:gd name="T2" fmla="*/ 2 w 196"/>
              <a:gd name="T3" fmla="*/ 80 h 167"/>
              <a:gd name="T4" fmla="*/ 30 w 196"/>
              <a:gd name="T5" fmla="*/ 152 h 167"/>
              <a:gd name="T6" fmla="*/ 57 w 196"/>
              <a:gd name="T7" fmla="*/ 163 h 167"/>
              <a:gd name="T8" fmla="*/ 181 w 196"/>
              <a:gd name="T9" fmla="*/ 115 h 167"/>
              <a:gd name="T10" fmla="*/ 192 w 196"/>
              <a:gd name="T11" fmla="*/ 88 h 167"/>
              <a:gd name="T12" fmla="*/ 192 w 196"/>
              <a:gd name="T13" fmla="*/ 87 h 167"/>
              <a:gd name="T14" fmla="*/ 164 w 196"/>
              <a:gd name="T15" fmla="*/ 16 h 167"/>
              <a:gd name="T16" fmla="*/ 137 w 196"/>
              <a:gd name="T17" fmla="*/ 4 h 167"/>
              <a:gd name="T18" fmla="*/ 90 w 196"/>
              <a:gd name="T19" fmla="*/ 23 h 167"/>
              <a:gd name="T20" fmla="*/ 42 w 196"/>
              <a:gd name="T21" fmla="*/ 42 h 167"/>
              <a:gd name="T22" fmla="*/ 13 w 196"/>
              <a:gd name="T23" fmla="*/ 53 h 167"/>
              <a:gd name="T24" fmla="*/ 1 w 196"/>
              <a:gd name="T25" fmla="*/ 71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6" h="167">
                <a:moveTo>
                  <a:pt x="1" y="71"/>
                </a:moveTo>
                <a:cubicBezTo>
                  <a:pt x="0" y="74"/>
                  <a:pt x="1" y="77"/>
                  <a:pt x="2" y="80"/>
                </a:cubicBezTo>
                <a:cubicBezTo>
                  <a:pt x="30" y="152"/>
                  <a:pt x="30" y="152"/>
                  <a:pt x="30" y="152"/>
                </a:cubicBezTo>
                <a:cubicBezTo>
                  <a:pt x="35" y="162"/>
                  <a:pt x="46" y="167"/>
                  <a:pt x="57" y="163"/>
                </a:cubicBezTo>
                <a:cubicBezTo>
                  <a:pt x="181" y="115"/>
                  <a:pt x="181" y="115"/>
                  <a:pt x="181" y="115"/>
                </a:cubicBezTo>
                <a:cubicBezTo>
                  <a:pt x="191" y="110"/>
                  <a:pt x="196" y="99"/>
                  <a:pt x="192" y="88"/>
                </a:cubicBezTo>
                <a:cubicBezTo>
                  <a:pt x="192" y="87"/>
                  <a:pt x="192" y="87"/>
                  <a:pt x="192" y="87"/>
                </a:cubicBezTo>
                <a:cubicBezTo>
                  <a:pt x="164" y="16"/>
                  <a:pt x="164" y="16"/>
                  <a:pt x="164" y="16"/>
                </a:cubicBezTo>
                <a:cubicBezTo>
                  <a:pt x="160" y="5"/>
                  <a:pt x="148" y="0"/>
                  <a:pt x="137" y="4"/>
                </a:cubicBezTo>
                <a:cubicBezTo>
                  <a:pt x="90" y="23"/>
                  <a:pt x="90" y="23"/>
                  <a:pt x="90" y="23"/>
                </a:cubicBezTo>
                <a:cubicBezTo>
                  <a:pt x="42" y="42"/>
                  <a:pt x="42" y="42"/>
                  <a:pt x="42" y="42"/>
                </a:cubicBezTo>
                <a:cubicBezTo>
                  <a:pt x="13" y="53"/>
                  <a:pt x="13" y="53"/>
                  <a:pt x="13" y="53"/>
                </a:cubicBezTo>
                <a:cubicBezTo>
                  <a:pt x="6" y="56"/>
                  <a:pt x="1" y="63"/>
                  <a:pt x="1" y="71"/>
                </a:cubicBezTo>
                <a:close/>
              </a:path>
            </a:pathLst>
          </a:custGeom>
          <a:solidFill>
            <a:srgbClr val="8285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3" name="îslï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CC436CE-821B-4937-A13D-3B8083619CDB}"/>
              </a:ext>
            </a:extLst>
          </p:cNvPr>
          <p:cNvSpPr/>
          <p:nvPr/>
        </p:nvSpPr>
        <p:spPr bwMode="auto">
          <a:xfrm>
            <a:off x="1271710" y="4680570"/>
            <a:ext cx="13852" cy="11941"/>
          </a:xfrm>
          <a:custGeom>
            <a:avLst/>
            <a:gdLst>
              <a:gd name="T0" fmla="*/ 8 w 22"/>
              <a:gd name="T1" fmla="*/ 2 h 19"/>
              <a:gd name="T2" fmla="*/ 2 w 22"/>
              <a:gd name="T3" fmla="*/ 13 h 19"/>
              <a:gd name="T4" fmla="*/ 14 w 22"/>
              <a:gd name="T5" fmla="*/ 17 h 19"/>
              <a:gd name="T6" fmla="*/ 20 w 22"/>
              <a:gd name="T7" fmla="*/ 6 h 19"/>
              <a:gd name="T8" fmla="*/ 8 w 22"/>
              <a:gd name="T9" fmla="*/ 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19">
                <a:moveTo>
                  <a:pt x="8" y="2"/>
                </a:moveTo>
                <a:cubicBezTo>
                  <a:pt x="3" y="3"/>
                  <a:pt x="0" y="8"/>
                  <a:pt x="2" y="13"/>
                </a:cubicBezTo>
                <a:cubicBezTo>
                  <a:pt x="3" y="17"/>
                  <a:pt x="9" y="19"/>
                  <a:pt x="14" y="17"/>
                </a:cubicBezTo>
                <a:cubicBezTo>
                  <a:pt x="19" y="15"/>
                  <a:pt x="22" y="10"/>
                  <a:pt x="20" y="6"/>
                </a:cubicBezTo>
                <a:cubicBezTo>
                  <a:pt x="19" y="1"/>
                  <a:pt x="13" y="0"/>
                  <a:pt x="8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4" name="iš1í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DB07B94-6550-4A0E-969C-122A83BF2E46}"/>
              </a:ext>
            </a:extLst>
          </p:cNvPr>
          <p:cNvSpPr/>
          <p:nvPr/>
        </p:nvSpPr>
        <p:spPr bwMode="auto">
          <a:xfrm>
            <a:off x="1239708" y="4647135"/>
            <a:ext cx="25315" cy="28658"/>
          </a:xfrm>
          <a:custGeom>
            <a:avLst/>
            <a:gdLst>
              <a:gd name="T0" fmla="*/ 2 w 40"/>
              <a:gd name="T1" fmla="*/ 10 h 46"/>
              <a:gd name="T2" fmla="*/ 29 w 40"/>
              <a:gd name="T3" fmla="*/ 44 h 46"/>
              <a:gd name="T4" fmla="*/ 37 w 40"/>
              <a:gd name="T5" fmla="*/ 44 h 46"/>
              <a:gd name="T6" fmla="*/ 38 w 40"/>
              <a:gd name="T7" fmla="*/ 36 h 46"/>
              <a:gd name="T8" fmla="*/ 11 w 40"/>
              <a:gd name="T9" fmla="*/ 3 h 46"/>
              <a:gd name="T10" fmla="*/ 3 w 40"/>
              <a:gd name="T11" fmla="*/ 2 h 46"/>
              <a:gd name="T12" fmla="*/ 2 w 40"/>
              <a:gd name="T13" fmla="*/ 1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46">
                <a:moveTo>
                  <a:pt x="2" y="10"/>
                </a:moveTo>
                <a:cubicBezTo>
                  <a:pt x="29" y="44"/>
                  <a:pt x="29" y="44"/>
                  <a:pt x="29" y="44"/>
                </a:cubicBezTo>
                <a:cubicBezTo>
                  <a:pt x="31" y="46"/>
                  <a:pt x="35" y="46"/>
                  <a:pt x="37" y="44"/>
                </a:cubicBezTo>
                <a:cubicBezTo>
                  <a:pt x="40" y="43"/>
                  <a:pt x="40" y="39"/>
                  <a:pt x="38" y="36"/>
                </a:cubicBezTo>
                <a:cubicBezTo>
                  <a:pt x="11" y="3"/>
                  <a:pt x="11" y="3"/>
                  <a:pt x="11" y="3"/>
                </a:cubicBezTo>
                <a:cubicBezTo>
                  <a:pt x="9" y="0"/>
                  <a:pt x="5" y="0"/>
                  <a:pt x="3" y="2"/>
                </a:cubicBezTo>
                <a:cubicBezTo>
                  <a:pt x="0" y="4"/>
                  <a:pt x="0" y="7"/>
                  <a:pt x="2" y="10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5" name="iṣḷî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FD5D410-1D2F-40E8-967C-8BF345310C8D}"/>
              </a:ext>
            </a:extLst>
          </p:cNvPr>
          <p:cNvSpPr/>
          <p:nvPr/>
        </p:nvSpPr>
        <p:spPr bwMode="auto">
          <a:xfrm>
            <a:off x="1225379" y="4638537"/>
            <a:ext cx="34390" cy="15285"/>
          </a:xfrm>
          <a:custGeom>
            <a:avLst/>
            <a:gdLst>
              <a:gd name="T0" fmla="*/ 5 w 55"/>
              <a:gd name="T1" fmla="*/ 12 h 24"/>
              <a:gd name="T2" fmla="*/ 47 w 55"/>
              <a:gd name="T3" fmla="*/ 24 h 24"/>
              <a:gd name="T4" fmla="*/ 54 w 55"/>
              <a:gd name="T5" fmla="*/ 20 h 24"/>
              <a:gd name="T6" fmla="*/ 50 w 55"/>
              <a:gd name="T7" fmla="*/ 12 h 24"/>
              <a:gd name="T8" fmla="*/ 8 w 55"/>
              <a:gd name="T9" fmla="*/ 0 h 24"/>
              <a:gd name="T10" fmla="*/ 1 w 55"/>
              <a:gd name="T11" fmla="*/ 4 h 24"/>
              <a:gd name="T12" fmla="*/ 5 w 55"/>
              <a:gd name="T13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24">
                <a:moveTo>
                  <a:pt x="5" y="12"/>
                </a:moveTo>
                <a:cubicBezTo>
                  <a:pt x="47" y="24"/>
                  <a:pt x="47" y="24"/>
                  <a:pt x="47" y="24"/>
                </a:cubicBezTo>
                <a:cubicBezTo>
                  <a:pt x="50" y="24"/>
                  <a:pt x="53" y="23"/>
                  <a:pt x="54" y="20"/>
                </a:cubicBezTo>
                <a:cubicBezTo>
                  <a:pt x="55" y="17"/>
                  <a:pt x="53" y="13"/>
                  <a:pt x="50" y="12"/>
                </a:cubicBezTo>
                <a:cubicBezTo>
                  <a:pt x="8" y="0"/>
                  <a:pt x="8" y="0"/>
                  <a:pt x="8" y="0"/>
                </a:cubicBezTo>
                <a:cubicBezTo>
                  <a:pt x="5" y="0"/>
                  <a:pt x="2" y="1"/>
                  <a:pt x="1" y="4"/>
                </a:cubicBezTo>
                <a:cubicBezTo>
                  <a:pt x="0" y="7"/>
                  <a:pt x="2" y="11"/>
                  <a:pt x="5" y="12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6" name="ïs1í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37C2D6F-821C-467F-8860-B0F30F971831}"/>
              </a:ext>
            </a:extLst>
          </p:cNvPr>
          <p:cNvSpPr/>
          <p:nvPr/>
        </p:nvSpPr>
        <p:spPr bwMode="auto">
          <a:xfrm>
            <a:off x="1236365" y="4657643"/>
            <a:ext cx="22449" cy="25793"/>
          </a:xfrm>
          <a:custGeom>
            <a:avLst/>
            <a:gdLst>
              <a:gd name="T0" fmla="*/ 2 w 35"/>
              <a:gd name="T1" fmla="*/ 11 h 41"/>
              <a:gd name="T2" fmla="*/ 24 w 35"/>
              <a:gd name="T3" fmla="*/ 38 h 41"/>
              <a:gd name="T4" fmla="*/ 32 w 35"/>
              <a:gd name="T5" fmla="*/ 39 h 41"/>
              <a:gd name="T6" fmla="*/ 33 w 35"/>
              <a:gd name="T7" fmla="*/ 30 h 41"/>
              <a:gd name="T8" fmla="*/ 11 w 35"/>
              <a:gd name="T9" fmla="*/ 3 h 41"/>
              <a:gd name="T10" fmla="*/ 3 w 35"/>
              <a:gd name="T11" fmla="*/ 2 h 41"/>
              <a:gd name="T12" fmla="*/ 2 w 35"/>
              <a:gd name="T13" fmla="*/ 1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41">
                <a:moveTo>
                  <a:pt x="2" y="11"/>
                </a:moveTo>
                <a:cubicBezTo>
                  <a:pt x="24" y="38"/>
                  <a:pt x="24" y="38"/>
                  <a:pt x="24" y="38"/>
                </a:cubicBezTo>
                <a:cubicBezTo>
                  <a:pt x="26" y="40"/>
                  <a:pt x="29" y="41"/>
                  <a:pt x="32" y="39"/>
                </a:cubicBezTo>
                <a:cubicBezTo>
                  <a:pt x="34" y="37"/>
                  <a:pt x="35" y="33"/>
                  <a:pt x="33" y="30"/>
                </a:cubicBezTo>
                <a:cubicBezTo>
                  <a:pt x="11" y="3"/>
                  <a:pt x="11" y="3"/>
                  <a:pt x="11" y="3"/>
                </a:cubicBezTo>
                <a:cubicBezTo>
                  <a:pt x="9" y="1"/>
                  <a:pt x="5" y="0"/>
                  <a:pt x="3" y="2"/>
                </a:cubicBezTo>
                <a:cubicBezTo>
                  <a:pt x="0" y="4"/>
                  <a:pt x="0" y="8"/>
                  <a:pt x="2" y="11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7" name="ísļí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EA31645-E9D0-4307-A155-7D081FB4E9B3}"/>
              </a:ext>
            </a:extLst>
          </p:cNvPr>
          <p:cNvSpPr/>
          <p:nvPr/>
        </p:nvSpPr>
        <p:spPr bwMode="auto">
          <a:xfrm>
            <a:off x="1225379" y="4658120"/>
            <a:ext cx="24360" cy="28658"/>
          </a:xfrm>
          <a:custGeom>
            <a:avLst/>
            <a:gdLst>
              <a:gd name="T0" fmla="*/ 2 w 39"/>
              <a:gd name="T1" fmla="*/ 10 h 45"/>
              <a:gd name="T2" fmla="*/ 28 w 39"/>
              <a:gd name="T3" fmla="*/ 42 h 45"/>
              <a:gd name="T4" fmla="*/ 36 w 39"/>
              <a:gd name="T5" fmla="*/ 43 h 45"/>
              <a:gd name="T6" fmla="*/ 37 w 39"/>
              <a:gd name="T7" fmla="*/ 35 h 45"/>
              <a:gd name="T8" fmla="*/ 11 w 39"/>
              <a:gd name="T9" fmla="*/ 3 h 45"/>
              <a:gd name="T10" fmla="*/ 3 w 39"/>
              <a:gd name="T11" fmla="*/ 2 h 45"/>
              <a:gd name="T12" fmla="*/ 2 w 39"/>
              <a:gd name="T13" fmla="*/ 1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45">
                <a:moveTo>
                  <a:pt x="2" y="10"/>
                </a:moveTo>
                <a:cubicBezTo>
                  <a:pt x="28" y="42"/>
                  <a:pt x="28" y="42"/>
                  <a:pt x="28" y="42"/>
                </a:cubicBezTo>
                <a:cubicBezTo>
                  <a:pt x="30" y="45"/>
                  <a:pt x="34" y="45"/>
                  <a:pt x="36" y="43"/>
                </a:cubicBezTo>
                <a:cubicBezTo>
                  <a:pt x="39" y="41"/>
                  <a:pt x="39" y="37"/>
                  <a:pt x="37" y="35"/>
                </a:cubicBezTo>
                <a:cubicBezTo>
                  <a:pt x="11" y="3"/>
                  <a:pt x="11" y="3"/>
                  <a:pt x="11" y="3"/>
                </a:cubicBezTo>
                <a:cubicBezTo>
                  <a:pt x="9" y="0"/>
                  <a:pt x="5" y="0"/>
                  <a:pt x="3" y="2"/>
                </a:cubicBezTo>
                <a:cubicBezTo>
                  <a:pt x="0" y="4"/>
                  <a:pt x="0" y="8"/>
                  <a:pt x="2" y="10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8" name="íšľ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C53E9BF-31B5-4D7C-BBB7-A3197F781309}"/>
              </a:ext>
            </a:extLst>
          </p:cNvPr>
          <p:cNvSpPr/>
          <p:nvPr/>
        </p:nvSpPr>
        <p:spPr bwMode="auto">
          <a:xfrm>
            <a:off x="1216304" y="4632805"/>
            <a:ext cx="38689" cy="36778"/>
          </a:xfrm>
          <a:custGeom>
            <a:avLst/>
            <a:gdLst>
              <a:gd name="T0" fmla="*/ 61 w 61"/>
              <a:gd name="T1" fmla="*/ 42 h 58"/>
              <a:gd name="T2" fmla="*/ 55 w 61"/>
              <a:gd name="T3" fmla="*/ 32 h 58"/>
              <a:gd name="T4" fmla="*/ 35 w 61"/>
              <a:gd name="T5" fmla="*/ 11 h 58"/>
              <a:gd name="T6" fmla="*/ 20 w 61"/>
              <a:gd name="T7" fmla="*/ 0 h 58"/>
              <a:gd name="T8" fmla="*/ 0 w 61"/>
              <a:gd name="T9" fmla="*/ 24 h 58"/>
              <a:gd name="T10" fmla="*/ 30 w 61"/>
              <a:gd name="T11" fmla="*/ 58 h 58"/>
              <a:gd name="T12" fmla="*/ 61 w 61"/>
              <a:gd name="T13" fmla="*/ 4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58">
                <a:moveTo>
                  <a:pt x="61" y="42"/>
                </a:moveTo>
                <a:cubicBezTo>
                  <a:pt x="60" y="42"/>
                  <a:pt x="58" y="37"/>
                  <a:pt x="55" y="32"/>
                </a:cubicBezTo>
                <a:cubicBezTo>
                  <a:pt x="50" y="24"/>
                  <a:pt x="44" y="16"/>
                  <a:pt x="35" y="11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0" y="23"/>
                  <a:pt x="0" y="24"/>
                </a:cubicBezTo>
                <a:cubicBezTo>
                  <a:pt x="11" y="55"/>
                  <a:pt x="30" y="58"/>
                  <a:pt x="30" y="58"/>
                </a:cubicBezTo>
                <a:lnTo>
                  <a:pt x="61" y="42"/>
                </a:ln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9" name="iśli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6BAEBFD-C9CC-49A6-882C-FB83DBE3E133}"/>
              </a:ext>
            </a:extLst>
          </p:cNvPr>
          <p:cNvSpPr/>
          <p:nvPr/>
        </p:nvSpPr>
        <p:spPr bwMode="auto">
          <a:xfrm>
            <a:off x="1168540" y="4465631"/>
            <a:ext cx="121799" cy="186280"/>
          </a:xfrm>
          <a:custGeom>
            <a:avLst/>
            <a:gdLst>
              <a:gd name="T0" fmla="*/ 126 w 193"/>
              <a:gd name="T1" fmla="*/ 2 h 295"/>
              <a:gd name="T2" fmla="*/ 54 w 193"/>
              <a:gd name="T3" fmla="*/ 75 h 295"/>
              <a:gd name="T4" fmla="*/ 31 w 193"/>
              <a:gd name="T5" fmla="*/ 102 h 295"/>
              <a:gd name="T6" fmla="*/ 26 w 193"/>
              <a:gd name="T7" fmla="*/ 109 h 295"/>
              <a:gd name="T8" fmla="*/ 19 w 193"/>
              <a:gd name="T9" fmla="*/ 202 h 295"/>
              <a:gd name="T10" fmla="*/ 78 w 193"/>
              <a:gd name="T11" fmla="*/ 295 h 295"/>
              <a:gd name="T12" fmla="*/ 111 w 193"/>
              <a:gd name="T13" fmla="*/ 275 h 295"/>
              <a:gd name="T14" fmla="*/ 58 w 193"/>
              <a:gd name="T15" fmla="*/ 175 h 295"/>
              <a:gd name="T16" fmla="*/ 68 w 193"/>
              <a:gd name="T17" fmla="*/ 129 h 295"/>
              <a:gd name="T18" fmla="*/ 70 w 193"/>
              <a:gd name="T19" fmla="*/ 127 h 295"/>
              <a:gd name="T20" fmla="*/ 86 w 193"/>
              <a:gd name="T21" fmla="*/ 107 h 295"/>
              <a:gd name="T22" fmla="*/ 193 w 193"/>
              <a:gd name="T23" fmla="*/ 0 h 295"/>
              <a:gd name="T24" fmla="*/ 126 w 193"/>
              <a:gd name="T25" fmla="*/ 2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3" h="295">
                <a:moveTo>
                  <a:pt x="126" y="2"/>
                </a:moveTo>
                <a:cubicBezTo>
                  <a:pt x="126" y="2"/>
                  <a:pt x="85" y="40"/>
                  <a:pt x="54" y="75"/>
                </a:cubicBezTo>
                <a:cubicBezTo>
                  <a:pt x="45" y="84"/>
                  <a:pt x="37" y="93"/>
                  <a:pt x="31" y="102"/>
                </a:cubicBezTo>
                <a:cubicBezTo>
                  <a:pt x="29" y="104"/>
                  <a:pt x="28" y="106"/>
                  <a:pt x="26" y="109"/>
                </a:cubicBezTo>
                <a:cubicBezTo>
                  <a:pt x="6" y="138"/>
                  <a:pt x="0" y="169"/>
                  <a:pt x="19" y="202"/>
                </a:cubicBezTo>
                <a:cubicBezTo>
                  <a:pt x="78" y="295"/>
                  <a:pt x="78" y="295"/>
                  <a:pt x="78" y="295"/>
                </a:cubicBezTo>
                <a:cubicBezTo>
                  <a:pt x="111" y="275"/>
                  <a:pt x="111" y="275"/>
                  <a:pt x="111" y="275"/>
                </a:cubicBezTo>
                <a:cubicBezTo>
                  <a:pt x="58" y="175"/>
                  <a:pt x="58" y="175"/>
                  <a:pt x="58" y="175"/>
                </a:cubicBezTo>
                <a:cubicBezTo>
                  <a:pt x="52" y="164"/>
                  <a:pt x="60" y="141"/>
                  <a:pt x="68" y="129"/>
                </a:cubicBezTo>
                <a:cubicBezTo>
                  <a:pt x="69" y="128"/>
                  <a:pt x="69" y="127"/>
                  <a:pt x="70" y="127"/>
                </a:cubicBezTo>
                <a:cubicBezTo>
                  <a:pt x="74" y="121"/>
                  <a:pt x="80" y="114"/>
                  <a:pt x="86" y="107"/>
                </a:cubicBezTo>
                <a:cubicBezTo>
                  <a:pt x="125" y="63"/>
                  <a:pt x="193" y="0"/>
                  <a:pt x="193" y="0"/>
                </a:cubicBezTo>
                <a:cubicBezTo>
                  <a:pt x="126" y="2"/>
                  <a:pt x="126" y="2"/>
                  <a:pt x="126" y="2"/>
                </a:cubicBezTo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0" name="íṩľi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179E880-4FAF-492F-88E2-6BF1B33CC9B9}"/>
              </a:ext>
            </a:extLst>
          </p:cNvPr>
          <p:cNvSpPr/>
          <p:nvPr/>
        </p:nvSpPr>
        <p:spPr bwMode="auto">
          <a:xfrm>
            <a:off x="1211050" y="4533456"/>
            <a:ext cx="11463" cy="13852"/>
          </a:xfrm>
          <a:custGeom>
            <a:avLst/>
            <a:gdLst>
              <a:gd name="T0" fmla="*/ 18 w 18"/>
              <a:gd name="T1" fmla="*/ 0 h 22"/>
              <a:gd name="T2" fmla="*/ 2 w 18"/>
              <a:gd name="T3" fmla="*/ 20 h 22"/>
              <a:gd name="T4" fmla="*/ 0 w 18"/>
              <a:gd name="T5" fmla="*/ 22 h 22"/>
              <a:gd name="T6" fmla="*/ 18 w 18"/>
              <a:gd name="T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22">
                <a:moveTo>
                  <a:pt x="18" y="0"/>
                </a:moveTo>
                <a:cubicBezTo>
                  <a:pt x="12" y="7"/>
                  <a:pt x="6" y="14"/>
                  <a:pt x="2" y="20"/>
                </a:cubicBezTo>
                <a:cubicBezTo>
                  <a:pt x="1" y="20"/>
                  <a:pt x="1" y="21"/>
                  <a:pt x="0" y="22"/>
                </a:cubicBezTo>
                <a:cubicBezTo>
                  <a:pt x="18" y="0"/>
                  <a:pt x="18" y="0"/>
                  <a:pt x="18" y="0"/>
                </a:cubicBezTo>
              </a:path>
            </a:pathLst>
          </a:custGeom>
          <a:solidFill>
            <a:srgbClr val="F5D4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1" name="ïšľi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4FB2E0A-DE3C-4DF4-9A4F-2D86805FD445}"/>
              </a:ext>
            </a:extLst>
          </p:cNvPr>
          <p:cNvSpPr/>
          <p:nvPr/>
        </p:nvSpPr>
        <p:spPr bwMode="auto">
          <a:xfrm>
            <a:off x="1186690" y="4512917"/>
            <a:ext cx="35823" cy="34390"/>
          </a:xfrm>
          <a:custGeom>
            <a:avLst/>
            <a:gdLst>
              <a:gd name="T0" fmla="*/ 25 w 57"/>
              <a:gd name="T1" fmla="*/ 0 h 54"/>
              <a:gd name="T2" fmla="*/ 25 w 57"/>
              <a:gd name="T3" fmla="*/ 0 h 54"/>
              <a:gd name="T4" fmla="*/ 2 w 57"/>
              <a:gd name="T5" fmla="*/ 27 h 54"/>
              <a:gd name="T6" fmla="*/ 2 w 57"/>
              <a:gd name="T7" fmla="*/ 27 h 54"/>
              <a:gd name="T8" fmla="*/ 39 w 57"/>
              <a:gd name="T9" fmla="*/ 54 h 54"/>
              <a:gd name="T10" fmla="*/ 39 w 57"/>
              <a:gd name="T11" fmla="*/ 54 h 54"/>
              <a:gd name="T12" fmla="*/ 41 w 57"/>
              <a:gd name="T13" fmla="*/ 52 h 54"/>
              <a:gd name="T14" fmla="*/ 57 w 57"/>
              <a:gd name="T15" fmla="*/ 32 h 54"/>
              <a:gd name="T16" fmla="*/ 57 w 57"/>
              <a:gd name="T17" fmla="*/ 32 h 54"/>
              <a:gd name="T18" fmla="*/ 25 w 57"/>
              <a:gd name="T19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" h="54"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  <a:cubicBezTo>
                  <a:pt x="16" y="9"/>
                  <a:pt x="8" y="18"/>
                  <a:pt x="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0" y="29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40" y="53"/>
                  <a:pt x="40" y="52"/>
                  <a:pt x="41" y="52"/>
                </a:cubicBezTo>
                <a:cubicBezTo>
                  <a:pt x="45" y="46"/>
                  <a:pt x="51" y="39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F5A5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2" name="îśļí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732D92C-E588-42E6-B06F-FE4ED980DADD}"/>
              </a:ext>
            </a:extLst>
          </p:cNvPr>
          <p:cNvSpPr/>
          <p:nvPr/>
        </p:nvSpPr>
        <p:spPr bwMode="auto">
          <a:xfrm>
            <a:off x="1191944" y="4424554"/>
            <a:ext cx="108425" cy="117500"/>
          </a:xfrm>
          <a:custGeom>
            <a:avLst/>
            <a:gdLst>
              <a:gd name="T0" fmla="*/ 130 w 172"/>
              <a:gd name="T1" fmla="*/ 13 h 186"/>
              <a:gd name="T2" fmla="*/ 0 w 172"/>
              <a:gd name="T3" fmla="*/ 144 h 186"/>
              <a:gd name="T4" fmla="*/ 12 w 172"/>
              <a:gd name="T5" fmla="*/ 155 h 186"/>
              <a:gd name="T6" fmla="*/ 45 w 172"/>
              <a:gd name="T7" fmla="*/ 186 h 186"/>
              <a:gd name="T8" fmla="*/ 167 w 172"/>
              <a:gd name="T9" fmla="*/ 57 h 186"/>
              <a:gd name="T10" fmla="*/ 166 w 172"/>
              <a:gd name="T11" fmla="*/ 43 h 186"/>
              <a:gd name="T12" fmla="*/ 163 w 172"/>
              <a:gd name="T13" fmla="*/ 41 h 186"/>
              <a:gd name="T14" fmla="*/ 130 w 172"/>
              <a:gd name="T15" fmla="*/ 13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" h="186">
                <a:moveTo>
                  <a:pt x="130" y="13"/>
                </a:moveTo>
                <a:cubicBezTo>
                  <a:pt x="126" y="15"/>
                  <a:pt x="0" y="144"/>
                  <a:pt x="0" y="144"/>
                </a:cubicBezTo>
                <a:cubicBezTo>
                  <a:pt x="12" y="155"/>
                  <a:pt x="12" y="155"/>
                  <a:pt x="12" y="155"/>
                </a:cubicBezTo>
                <a:cubicBezTo>
                  <a:pt x="45" y="186"/>
                  <a:pt x="45" y="186"/>
                  <a:pt x="45" y="186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72" y="53"/>
                  <a:pt x="171" y="46"/>
                  <a:pt x="166" y="43"/>
                </a:cubicBezTo>
                <a:cubicBezTo>
                  <a:pt x="166" y="42"/>
                  <a:pt x="164" y="42"/>
                  <a:pt x="163" y="41"/>
                </a:cubicBezTo>
                <a:cubicBezTo>
                  <a:pt x="141" y="35"/>
                  <a:pt x="150" y="0"/>
                  <a:pt x="130" y="13"/>
                </a:cubicBezTo>
                <a:close/>
              </a:path>
            </a:pathLst>
          </a:custGeom>
          <a:solidFill>
            <a:srgbClr val="061D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3" name="ïṣlî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B794E84-AAD8-4DB9-BB1C-3FEF4B64E141}"/>
              </a:ext>
            </a:extLst>
          </p:cNvPr>
          <p:cNvSpPr/>
          <p:nvPr/>
        </p:nvSpPr>
        <p:spPr bwMode="auto">
          <a:xfrm>
            <a:off x="1189079" y="4510529"/>
            <a:ext cx="35345" cy="33913"/>
          </a:xfrm>
          <a:custGeom>
            <a:avLst/>
            <a:gdLst>
              <a:gd name="T0" fmla="*/ 52 w 56"/>
              <a:gd name="T1" fmla="*/ 40 h 54"/>
              <a:gd name="T2" fmla="*/ 14 w 56"/>
              <a:gd name="T3" fmla="*/ 3 h 54"/>
              <a:gd name="T4" fmla="*/ 3 w 56"/>
              <a:gd name="T5" fmla="*/ 3 h 54"/>
              <a:gd name="T6" fmla="*/ 3 w 56"/>
              <a:gd name="T7" fmla="*/ 14 h 54"/>
              <a:gd name="T8" fmla="*/ 42 w 56"/>
              <a:gd name="T9" fmla="*/ 51 h 54"/>
              <a:gd name="T10" fmla="*/ 52 w 56"/>
              <a:gd name="T11" fmla="*/ 52 h 54"/>
              <a:gd name="T12" fmla="*/ 52 w 56"/>
              <a:gd name="T13" fmla="*/ 4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" h="54">
                <a:moveTo>
                  <a:pt x="52" y="40"/>
                </a:moveTo>
                <a:cubicBezTo>
                  <a:pt x="14" y="3"/>
                  <a:pt x="14" y="3"/>
                  <a:pt x="14" y="3"/>
                </a:cubicBezTo>
                <a:cubicBezTo>
                  <a:pt x="11" y="0"/>
                  <a:pt x="6" y="0"/>
                  <a:pt x="3" y="3"/>
                </a:cubicBezTo>
                <a:cubicBezTo>
                  <a:pt x="0" y="6"/>
                  <a:pt x="0" y="11"/>
                  <a:pt x="3" y="14"/>
                </a:cubicBezTo>
                <a:cubicBezTo>
                  <a:pt x="42" y="51"/>
                  <a:pt x="42" y="51"/>
                  <a:pt x="42" y="51"/>
                </a:cubicBezTo>
                <a:cubicBezTo>
                  <a:pt x="45" y="54"/>
                  <a:pt x="49" y="54"/>
                  <a:pt x="52" y="52"/>
                </a:cubicBezTo>
                <a:cubicBezTo>
                  <a:pt x="56" y="49"/>
                  <a:pt x="56" y="43"/>
                  <a:pt x="52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4" name="îş1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EB16821-E94A-4248-B627-D0E981529365}"/>
              </a:ext>
            </a:extLst>
          </p:cNvPr>
          <p:cNvSpPr/>
          <p:nvPr/>
        </p:nvSpPr>
        <p:spPr bwMode="auto">
          <a:xfrm>
            <a:off x="1622777" y="4665285"/>
            <a:ext cx="29614" cy="47286"/>
          </a:xfrm>
          <a:custGeom>
            <a:avLst/>
            <a:gdLst>
              <a:gd name="T0" fmla="*/ 2 w 47"/>
              <a:gd name="T1" fmla="*/ 13 h 75"/>
              <a:gd name="T2" fmla="*/ 30 w 47"/>
              <a:gd name="T3" fmla="*/ 69 h 75"/>
              <a:gd name="T4" fmla="*/ 41 w 47"/>
              <a:gd name="T5" fmla="*/ 73 h 75"/>
              <a:gd name="T6" fmla="*/ 45 w 47"/>
              <a:gd name="T7" fmla="*/ 62 h 75"/>
              <a:gd name="T8" fmla="*/ 17 w 47"/>
              <a:gd name="T9" fmla="*/ 6 h 75"/>
              <a:gd name="T10" fmla="*/ 6 w 47"/>
              <a:gd name="T11" fmla="*/ 2 h 75"/>
              <a:gd name="T12" fmla="*/ 2 w 47"/>
              <a:gd name="T13" fmla="*/ 1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75">
                <a:moveTo>
                  <a:pt x="2" y="13"/>
                </a:moveTo>
                <a:cubicBezTo>
                  <a:pt x="30" y="69"/>
                  <a:pt x="30" y="69"/>
                  <a:pt x="30" y="69"/>
                </a:cubicBezTo>
                <a:cubicBezTo>
                  <a:pt x="32" y="73"/>
                  <a:pt x="37" y="75"/>
                  <a:pt x="41" y="73"/>
                </a:cubicBezTo>
                <a:cubicBezTo>
                  <a:pt x="45" y="71"/>
                  <a:pt x="47" y="66"/>
                  <a:pt x="45" y="62"/>
                </a:cubicBezTo>
                <a:cubicBezTo>
                  <a:pt x="17" y="6"/>
                  <a:pt x="17" y="6"/>
                  <a:pt x="17" y="6"/>
                </a:cubicBezTo>
                <a:cubicBezTo>
                  <a:pt x="15" y="2"/>
                  <a:pt x="10" y="0"/>
                  <a:pt x="6" y="2"/>
                </a:cubicBezTo>
                <a:cubicBezTo>
                  <a:pt x="1" y="4"/>
                  <a:pt x="0" y="9"/>
                  <a:pt x="2" y="13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5" name="ïṧḷï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87FC9F8-1592-467D-9A0B-1E25263606F3}"/>
              </a:ext>
            </a:extLst>
          </p:cNvPr>
          <p:cNvSpPr/>
          <p:nvPr/>
        </p:nvSpPr>
        <p:spPr bwMode="auto">
          <a:xfrm>
            <a:off x="1596029" y="4700153"/>
            <a:ext cx="72124" cy="42510"/>
          </a:xfrm>
          <a:custGeom>
            <a:avLst/>
            <a:gdLst>
              <a:gd name="T0" fmla="*/ 22 w 114"/>
              <a:gd name="T1" fmla="*/ 63 h 68"/>
              <a:gd name="T2" fmla="*/ 18 w 114"/>
              <a:gd name="T3" fmla="*/ 51 h 68"/>
              <a:gd name="T4" fmla="*/ 17 w 114"/>
              <a:gd name="T5" fmla="*/ 46 h 68"/>
              <a:gd name="T6" fmla="*/ 21 w 114"/>
              <a:gd name="T7" fmla="*/ 36 h 68"/>
              <a:gd name="T8" fmla="*/ 30 w 114"/>
              <a:gd name="T9" fmla="*/ 30 h 68"/>
              <a:gd name="T10" fmla="*/ 70 w 114"/>
              <a:gd name="T11" fmla="*/ 18 h 68"/>
              <a:gd name="T12" fmla="*/ 70 w 114"/>
              <a:gd name="T13" fmla="*/ 18 h 68"/>
              <a:gd name="T14" fmla="*/ 75 w 114"/>
              <a:gd name="T15" fmla="*/ 17 h 68"/>
              <a:gd name="T16" fmla="*/ 86 w 114"/>
              <a:gd name="T17" fmla="*/ 20 h 68"/>
              <a:gd name="T18" fmla="*/ 92 w 114"/>
              <a:gd name="T19" fmla="*/ 30 h 68"/>
              <a:gd name="T20" fmla="*/ 97 w 114"/>
              <a:gd name="T21" fmla="*/ 46 h 68"/>
              <a:gd name="T22" fmla="*/ 114 w 114"/>
              <a:gd name="T23" fmla="*/ 41 h 68"/>
              <a:gd name="T24" fmla="*/ 109 w 114"/>
              <a:gd name="T25" fmla="*/ 25 h 68"/>
              <a:gd name="T26" fmla="*/ 96 w 114"/>
              <a:gd name="T27" fmla="*/ 6 h 68"/>
              <a:gd name="T28" fmla="*/ 75 w 114"/>
              <a:gd name="T29" fmla="*/ 0 h 68"/>
              <a:gd name="T30" fmla="*/ 66 w 114"/>
              <a:gd name="T31" fmla="*/ 1 h 68"/>
              <a:gd name="T32" fmla="*/ 25 w 114"/>
              <a:gd name="T33" fmla="*/ 13 h 68"/>
              <a:gd name="T34" fmla="*/ 7 w 114"/>
              <a:gd name="T35" fmla="*/ 26 h 68"/>
              <a:gd name="T36" fmla="*/ 0 w 114"/>
              <a:gd name="T37" fmla="*/ 46 h 68"/>
              <a:gd name="T38" fmla="*/ 2 w 114"/>
              <a:gd name="T39" fmla="*/ 56 h 68"/>
              <a:gd name="T40" fmla="*/ 5 w 114"/>
              <a:gd name="T41" fmla="*/ 68 h 68"/>
              <a:gd name="T42" fmla="*/ 22 w 114"/>
              <a:gd name="T43" fmla="*/ 63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4" h="68">
                <a:moveTo>
                  <a:pt x="22" y="63"/>
                </a:moveTo>
                <a:cubicBezTo>
                  <a:pt x="18" y="51"/>
                  <a:pt x="18" y="51"/>
                  <a:pt x="18" y="51"/>
                </a:cubicBezTo>
                <a:cubicBezTo>
                  <a:pt x="18" y="50"/>
                  <a:pt x="17" y="48"/>
                  <a:pt x="17" y="46"/>
                </a:cubicBezTo>
                <a:cubicBezTo>
                  <a:pt x="17" y="43"/>
                  <a:pt x="19" y="39"/>
                  <a:pt x="21" y="36"/>
                </a:cubicBezTo>
                <a:cubicBezTo>
                  <a:pt x="23" y="33"/>
                  <a:pt x="26" y="31"/>
                  <a:pt x="30" y="30"/>
                </a:cubicBezTo>
                <a:cubicBezTo>
                  <a:pt x="70" y="18"/>
                  <a:pt x="70" y="18"/>
                  <a:pt x="70" y="18"/>
                </a:cubicBezTo>
                <a:cubicBezTo>
                  <a:pt x="70" y="18"/>
                  <a:pt x="70" y="18"/>
                  <a:pt x="70" y="18"/>
                </a:cubicBezTo>
                <a:cubicBezTo>
                  <a:pt x="72" y="17"/>
                  <a:pt x="74" y="17"/>
                  <a:pt x="75" y="17"/>
                </a:cubicBezTo>
                <a:cubicBezTo>
                  <a:pt x="79" y="17"/>
                  <a:pt x="83" y="18"/>
                  <a:pt x="86" y="20"/>
                </a:cubicBezTo>
                <a:cubicBezTo>
                  <a:pt x="89" y="23"/>
                  <a:pt x="91" y="26"/>
                  <a:pt x="92" y="30"/>
                </a:cubicBezTo>
                <a:cubicBezTo>
                  <a:pt x="97" y="46"/>
                  <a:pt x="97" y="46"/>
                  <a:pt x="97" y="46"/>
                </a:cubicBezTo>
                <a:cubicBezTo>
                  <a:pt x="114" y="41"/>
                  <a:pt x="114" y="41"/>
                  <a:pt x="114" y="41"/>
                </a:cubicBezTo>
                <a:cubicBezTo>
                  <a:pt x="109" y="25"/>
                  <a:pt x="109" y="25"/>
                  <a:pt x="109" y="25"/>
                </a:cubicBezTo>
                <a:cubicBezTo>
                  <a:pt x="107" y="17"/>
                  <a:pt x="102" y="11"/>
                  <a:pt x="96" y="6"/>
                </a:cubicBezTo>
                <a:cubicBezTo>
                  <a:pt x="90" y="2"/>
                  <a:pt x="83" y="0"/>
                  <a:pt x="75" y="0"/>
                </a:cubicBezTo>
                <a:cubicBezTo>
                  <a:pt x="72" y="0"/>
                  <a:pt x="69" y="0"/>
                  <a:pt x="66" y="1"/>
                </a:cubicBezTo>
                <a:cubicBezTo>
                  <a:pt x="25" y="13"/>
                  <a:pt x="25" y="13"/>
                  <a:pt x="25" y="13"/>
                </a:cubicBezTo>
                <a:cubicBezTo>
                  <a:pt x="17" y="15"/>
                  <a:pt x="11" y="20"/>
                  <a:pt x="7" y="26"/>
                </a:cubicBezTo>
                <a:cubicBezTo>
                  <a:pt x="3" y="32"/>
                  <a:pt x="0" y="39"/>
                  <a:pt x="0" y="46"/>
                </a:cubicBezTo>
                <a:cubicBezTo>
                  <a:pt x="0" y="50"/>
                  <a:pt x="1" y="53"/>
                  <a:pt x="2" y="56"/>
                </a:cubicBezTo>
                <a:cubicBezTo>
                  <a:pt x="5" y="68"/>
                  <a:pt x="5" y="68"/>
                  <a:pt x="5" y="68"/>
                </a:cubicBezTo>
                <a:cubicBezTo>
                  <a:pt x="22" y="63"/>
                  <a:pt x="22" y="63"/>
                  <a:pt x="22" y="63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6" name="îṡḻï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CB03B81-846A-4009-8E2B-4A44BC129026}"/>
              </a:ext>
            </a:extLst>
          </p:cNvPr>
          <p:cNvSpPr/>
          <p:nvPr/>
        </p:nvSpPr>
        <p:spPr bwMode="auto">
          <a:xfrm>
            <a:off x="1552086" y="4706362"/>
            <a:ext cx="212073" cy="224014"/>
          </a:xfrm>
          <a:custGeom>
            <a:avLst/>
            <a:gdLst>
              <a:gd name="T0" fmla="*/ 253 w 336"/>
              <a:gd name="T1" fmla="*/ 0 h 355"/>
              <a:gd name="T2" fmla="*/ 336 w 336"/>
              <a:gd name="T3" fmla="*/ 279 h 355"/>
              <a:gd name="T4" fmla="*/ 77 w 336"/>
              <a:gd name="T5" fmla="*/ 355 h 355"/>
              <a:gd name="T6" fmla="*/ 6 w 336"/>
              <a:gd name="T7" fmla="*/ 116 h 355"/>
              <a:gd name="T8" fmla="*/ 34 w 336"/>
              <a:gd name="T9" fmla="*/ 66 h 355"/>
              <a:gd name="T10" fmla="*/ 253 w 336"/>
              <a:gd name="T11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6" h="355">
                <a:moveTo>
                  <a:pt x="253" y="0"/>
                </a:moveTo>
                <a:cubicBezTo>
                  <a:pt x="336" y="279"/>
                  <a:pt x="336" y="279"/>
                  <a:pt x="336" y="279"/>
                </a:cubicBezTo>
                <a:cubicBezTo>
                  <a:pt x="77" y="355"/>
                  <a:pt x="77" y="355"/>
                  <a:pt x="77" y="355"/>
                </a:cubicBezTo>
                <a:cubicBezTo>
                  <a:pt x="6" y="116"/>
                  <a:pt x="6" y="116"/>
                  <a:pt x="6" y="116"/>
                </a:cubicBezTo>
                <a:cubicBezTo>
                  <a:pt x="0" y="94"/>
                  <a:pt x="12" y="72"/>
                  <a:pt x="34" y="66"/>
                </a:cubicBezTo>
                <a:lnTo>
                  <a:pt x="253" y="0"/>
                </a:lnTo>
                <a:close/>
              </a:path>
            </a:pathLst>
          </a:custGeom>
          <a:solidFill>
            <a:srgbClr val="6D32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7" name="iśļ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E5B5ACC-1F05-4758-BAE6-535861887F10}"/>
              </a:ext>
            </a:extLst>
          </p:cNvPr>
          <p:cNvSpPr/>
          <p:nvPr/>
        </p:nvSpPr>
        <p:spPr bwMode="auto">
          <a:xfrm>
            <a:off x="1572147" y="4785651"/>
            <a:ext cx="167174" cy="63526"/>
          </a:xfrm>
          <a:custGeom>
            <a:avLst/>
            <a:gdLst>
              <a:gd name="T0" fmla="*/ 341 w 350"/>
              <a:gd name="T1" fmla="*/ 0 h 133"/>
              <a:gd name="T2" fmla="*/ 0 w 350"/>
              <a:gd name="T3" fmla="*/ 101 h 133"/>
              <a:gd name="T4" fmla="*/ 9 w 350"/>
              <a:gd name="T5" fmla="*/ 133 h 133"/>
              <a:gd name="T6" fmla="*/ 350 w 350"/>
              <a:gd name="T7" fmla="*/ 31 h 133"/>
              <a:gd name="T8" fmla="*/ 341 w 350"/>
              <a:gd name="T9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0" h="133">
                <a:moveTo>
                  <a:pt x="341" y="0"/>
                </a:moveTo>
                <a:lnTo>
                  <a:pt x="0" y="101"/>
                </a:lnTo>
                <a:lnTo>
                  <a:pt x="9" y="133"/>
                </a:lnTo>
                <a:lnTo>
                  <a:pt x="350" y="31"/>
                </a:lnTo>
                <a:lnTo>
                  <a:pt x="341" y="0"/>
                </a:lnTo>
                <a:close/>
              </a:path>
            </a:pathLst>
          </a:custGeom>
          <a:solidFill>
            <a:srgbClr val="5422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8" name="îŝḷí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573C24E-0281-4159-B46D-B3C029BEF6AA}"/>
              </a:ext>
            </a:extLst>
          </p:cNvPr>
          <p:cNvSpPr/>
          <p:nvPr/>
        </p:nvSpPr>
        <p:spPr bwMode="auto">
          <a:xfrm>
            <a:off x="1635196" y="4808100"/>
            <a:ext cx="30569" cy="30569"/>
          </a:xfrm>
          <a:custGeom>
            <a:avLst/>
            <a:gdLst>
              <a:gd name="T0" fmla="*/ 31 w 48"/>
              <a:gd name="T1" fmla="*/ 46 h 49"/>
              <a:gd name="T2" fmla="*/ 31 w 48"/>
              <a:gd name="T3" fmla="*/ 46 h 49"/>
              <a:gd name="T4" fmla="*/ 6 w 48"/>
              <a:gd name="T5" fmla="*/ 33 h 49"/>
              <a:gd name="T6" fmla="*/ 0 w 48"/>
              <a:gd name="T7" fmla="*/ 12 h 49"/>
              <a:gd name="T8" fmla="*/ 39 w 48"/>
              <a:gd name="T9" fmla="*/ 0 h 49"/>
              <a:gd name="T10" fmla="*/ 45 w 48"/>
              <a:gd name="T11" fmla="*/ 21 h 49"/>
              <a:gd name="T12" fmla="*/ 31 w 48"/>
              <a:gd name="T13" fmla="*/ 4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9">
                <a:moveTo>
                  <a:pt x="31" y="46"/>
                </a:moveTo>
                <a:cubicBezTo>
                  <a:pt x="31" y="46"/>
                  <a:pt x="31" y="46"/>
                  <a:pt x="31" y="46"/>
                </a:cubicBezTo>
                <a:cubicBezTo>
                  <a:pt x="20" y="49"/>
                  <a:pt x="9" y="43"/>
                  <a:pt x="6" y="33"/>
                </a:cubicBezTo>
                <a:cubicBezTo>
                  <a:pt x="0" y="12"/>
                  <a:pt x="0" y="12"/>
                  <a:pt x="0" y="12"/>
                </a:cubicBezTo>
                <a:cubicBezTo>
                  <a:pt x="39" y="0"/>
                  <a:pt x="39" y="0"/>
                  <a:pt x="39" y="0"/>
                </a:cubicBezTo>
                <a:cubicBezTo>
                  <a:pt x="45" y="21"/>
                  <a:pt x="45" y="21"/>
                  <a:pt x="45" y="21"/>
                </a:cubicBezTo>
                <a:cubicBezTo>
                  <a:pt x="48" y="32"/>
                  <a:pt x="42" y="43"/>
                  <a:pt x="31" y="46"/>
                </a:cubicBezTo>
                <a:close/>
              </a:path>
            </a:pathLst>
          </a:custGeom>
          <a:solidFill>
            <a:srgbClr val="5422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9" name="işļ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B4831FD-E642-482B-8D23-D6F0A953CAA7}"/>
              </a:ext>
            </a:extLst>
          </p:cNvPr>
          <p:cNvSpPr/>
          <p:nvPr/>
        </p:nvSpPr>
        <p:spPr bwMode="auto">
          <a:xfrm>
            <a:off x="1630897" y="4810010"/>
            <a:ext cx="30569" cy="30569"/>
          </a:xfrm>
          <a:custGeom>
            <a:avLst/>
            <a:gdLst>
              <a:gd name="T0" fmla="*/ 31 w 48"/>
              <a:gd name="T1" fmla="*/ 46 h 49"/>
              <a:gd name="T2" fmla="*/ 31 w 48"/>
              <a:gd name="T3" fmla="*/ 46 h 49"/>
              <a:gd name="T4" fmla="*/ 6 w 48"/>
              <a:gd name="T5" fmla="*/ 33 h 49"/>
              <a:gd name="T6" fmla="*/ 0 w 48"/>
              <a:gd name="T7" fmla="*/ 12 h 49"/>
              <a:gd name="T8" fmla="*/ 39 w 48"/>
              <a:gd name="T9" fmla="*/ 0 h 49"/>
              <a:gd name="T10" fmla="*/ 45 w 48"/>
              <a:gd name="T11" fmla="*/ 21 h 49"/>
              <a:gd name="T12" fmla="*/ 31 w 48"/>
              <a:gd name="T13" fmla="*/ 4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9">
                <a:moveTo>
                  <a:pt x="31" y="46"/>
                </a:moveTo>
                <a:cubicBezTo>
                  <a:pt x="31" y="46"/>
                  <a:pt x="31" y="46"/>
                  <a:pt x="31" y="46"/>
                </a:cubicBezTo>
                <a:cubicBezTo>
                  <a:pt x="20" y="49"/>
                  <a:pt x="9" y="43"/>
                  <a:pt x="6" y="33"/>
                </a:cubicBezTo>
                <a:cubicBezTo>
                  <a:pt x="0" y="12"/>
                  <a:pt x="0" y="12"/>
                  <a:pt x="0" y="12"/>
                </a:cubicBezTo>
                <a:cubicBezTo>
                  <a:pt x="39" y="0"/>
                  <a:pt x="39" y="0"/>
                  <a:pt x="39" y="0"/>
                </a:cubicBezTo>
                <a:cubicBezTo>
                  <a:pt x="45" y="21"/>
                  <a:pt x="45" y="21"/>
                  <a:pt x="45" y="21"/>
                </a:cubicBezTo>
                <a:cubicBezTo>
                  <a:pt x="48" y="32"/>
                  <a:pt x="42" y="43"/>
                  <a:pt x="31" y="46"/>
                </a:cubicBezTo>
                <a:close/>
              </a:path>
            </a:pathLst>
          </a:custGeom>
          <a:solidFill>
            <a:srgbClr val="929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ślï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37D998E-0C30-47CA-8987-FFACCDA3C256}"/>
              </a:ext>
            </a:extLst>
          </p:cNvPr>
          <p:cNvSpPr/>
          <p:nvPr/>
        </p:nvSpPr>
        <p:spPr bwMode="auto">
          <a:xfrm>
            <a:off x="1633283" y="4810965"/>
            <a:ext cx="23404" cy="23405"/>
          </a:xfrm>
          <a:custGeom>
            <a:avLst/>
            <a:gdLst>
              <a:gd name="T0" fmla="*/ 24 w 37"/>
              <a:gd name="T1" fmla="*/ 35 h 37"/>
              <a:gd name="T2" fmla="*/ 24 w 37"/>
              <a:gd name="T3" fmla="*/ 35 h 37"/>
              <a:gd name="T4" fmla="*/ 5 w 37"/>
              <a:gd name="T5" fmla="*/ 25 h 37"/>
              <a:gd name="T6" fmla="*/ 0 w 37"/>
              <a:gd name="T7" fmla="*/ 9 h 37"/>
              <a:gd name="T8" fmla="*/ 30 w 37"/>
              <a:gd name="T9" fmla="*/ 0 h 37"/>
              <a:gd name="T10" fmla="*/ 34 w 37"/>
              <a:gd name="T11" fmla="*/ 16 h 37"/>
              <a:gd name="T12" fmla="*/ 24 w 37"/>
              <a:gd name="T13" fmla="*/ 3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37">
                <a:moveTo>
                  <a:pt x="24" y="35"/>
                </a:moveTo>
                <a:cubicBezTo>
                  <a:pt x="24" y="35"/>
                  <a:pt x="24" y="35"/>
                  <a:pt x="24" y="35"/>
                </a:cubicBezTo>
                <a:cubicBezTo>
                  <a:pt x="16" y="37"/>
                  <a:pt x="7" y="33"/>
                  <a:pt x="5" y="25"/>
                </a:cubicBezTo>
                <a:cubicBezTo>
                  <a:pt x="0" y="9"/>
                  <a:pt x="0" y="9"/>
                  <a:pt x="0" y="9"/>
                </a:cubicBezTo>
                <a:cubicBezTo>
                  <a:pt x="30" y="0"/>
                  <a:pt x="30" y="0"/>
                  <a:pt x="30" y="0"/>
                </a:cubicBezTo>
                <a:cubicBezTo>
                  <a:pt x="34" y="16"/>
                  <a:pt x="34" y="16"/>
                  <a:pt x="34" y="16"/>
                </a:cubicBezTo>
                <a:cubicBezTo>
                  <a:pt x="37" y="24"/>
                  <a:pt x="32" y="33"/>
                  <a:pt x="24" y="35"/>
                </a:cubicBezTo>
                <a:close/>
              </a:path>
            </a:pathLst>
          </a:custGeom>
          <a:solidFill>
            <a:srgbClr val="B7B9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ṣľí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864CF39-E191-40BD-B459-55D9AAF007EE}"/>
              </a:ext>
            </a:extLst>
          </p:cNvPr>
          <p:cNvSpPr/>
          <p:nvPr/>
        </p:nvSpPr>
        <p:spPr bwMode="auto">
          <a:xfrm>
            <a:off x="1690123" y="4706840"/>
            <a:ext cx="48719" cy="98394"/>
          </a:xfrm>
          <a:custGeom>
            <a:avLst/>
            <a:gdLst>
              <a:gd name="T0" fmla="*/ 77 w 77"/>
              <a:gd name="T1" fmla="*/ 144 h 156"/>
              <a:gd name="T2" fmla="*/ 37 w 77"/>
              <a:gd name="T3" fmla="*/ 156 h 156"/>
              <a:gd name="T4" fmla="*/ 6 w 77"/>
              <a:gd name="T5" fmla="*/ 52 h 156"/>
              <a:gd name="T6" fmla="*/ 35 w 77"/>
              <a:gd name="T7" fmla="*/ 0 h 156"/>
              <a:gd name="T8" fmla="*/ 77 w 77"/>
              <a:gd name="T9" fmla="*/ 14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56">
                <a:moveTo>
                  <a:pt x="77" y="144"/>
                </a:moveTo>
                <a:cubicBezTo>
                  <a:pt x="37" y="156"/>
                  <a:pt x="37" y="156"/>
                  <a:pt x="37" y="156"/>
                </a:cubicBezTo>
                <a:cubicBezTo>
                  <a:pt x="6" y="52"/>
                  <a:pt x="6" y="52"/>
                  <a:pt x="6" y="52"/>
                </a:cubicBezTo>
                <a:cubicBezTo>
                  <a:pt x="0" y="30"/>
                  <a:pt x="12" y="7"/>
                  <a:pt x="35" y="0"/>
                </a:cubicBezTo>
                <a:lnTo>
                  <a:pt x="77" y="144"/>
                </a:lnTo>
                <a:close/>
              </a:path>
            </a:pathLst>
          </a:custGeom>
          <a:solidFill>
            <a:srgbClr val="5422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Sḻ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E0EDB1A-D46B-417E-B9FD-086BA2D10D8D}"/>
              </a:ext>
            </a:extLst>
          </p:cNvPr>
          <p:cNvSpPr/>
          <p:nvPr/>
        </p:nvSpPr>
        <p:spPr bwMode="auto">
          <a:xfrm>
            <a:off x="1693466" y="4706840"/>
            <a:ext cx="71168" cy="181981"/>
          </a:xfrm>
          <a:custGeom>
            <a:avLst/>
            <a:gdLst>
              <a:gd name="T0" fmla="*/ 113 w 113"/>
              <a:gd name="T1" fmla="*/ 277 h 288"/>
              <a:gd name="T2" fmla="*/ 77 w 113"/>
              <a:gd name="T3" fmla="*/ 288 h 288"/>
              <a:gd name="T4" fmla="*/ 6 w 113"/>
              <a:gd name="T5" fmla="*/ 47 h 288"/>
              <a:gd name="T6" fmla="*/ 31 w 113"/>
              <a:gd name="T7" fmla="*/ 0 h 288"/>
              <a:gd name="T8" fmla="*/ 113 w 113"/>
              <a:gd name="T9" fmla="*/ 27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" h="288">
                <a:moveTo>
                  <a:pt x="113" y="277"/>
                </a:moveTo>
                <a:cubicBezTo>
                  <a:pt x="77" y="288"/>
                  <a:pt x="77" y="288"/>
                  <a:pt x="77" y="288"/>
                </a:cubicBezTo>
                <a:cubicBezTo>
                  <a:pt x="6" y="47"/>
                  <a:pt x="6" y="47"/>
                  <a:pt x="6" y="47"/>
                </a:cubicBezTo>
                <a:cubicBezTo>
                  <a:pt x="0" y="27"/>
                  <a:pt x="11" y="6"/>
                  <a:pt x="31" y="0"/>
                </a:cubicBezTo>
                <a:lnTo>
                  <a:pt x="113" y="277"/>
                </a:lnTo>
                <a:close/>
              </a:path>
            </a:pathLst>
          </a:custGeom>
          <a:solidFill>
            <a:srgbClr val="8938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ïṥľî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5F4BCED-C2F0-4D0E-A83B-874F78E9F0AD}"/>
              </a:ext>
            </a:extLst>
          </p:cNvPr>
          <p:cNvSpPr/>
          <p:nvPr/>
        </p:nvSpPr>
        <p:spPr bwMode="auto">
          <a:xfrm>
            <a:off x="1589818" y="4660031"/>
            <a:ext cx="50630" cy="56362"/>
          </a:xfrm>
          <a:custGeom>
            <a:avLst/>
            <a:gdLst>
              <a:gd name="T0" fmla="*/ 40 w 80"/>
              <a:gd name="T1" fmla="*/ 81 h 89"/>
              <a:gd name="T2" fmla="*/ 80 w 80"/>
              <a:gd name="T3" fmla="*/ 65 h 89"/>
              <a:gd name="T4" fmla="*/ 72 w 80"/>
              <a:gd name="T5" fmla="*/ 24 h 89"/>
              <a:gd name="T6" fmla="*/ 64 w 80"/>
              <a:gd name="T7" fmla="*/ 0 h 89"/>
              <a:gd name="T8" fmla="*/ 26 w 80"/>
              <a:gd name="T9" fmla="*/ 10 h 89"/>
              <a:gd name="T10" fmla="*/ 22 w 80"/>
              <a:gd name="T11" fmla="*/ 62 h 89"/>
              <a:gd name="T12" fmla="*/ 40 w 80"/>
              <a:gd name="T13" fmla="*/ 8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89">
                <a:moveTo>
                  <a:pt x="40" y="81"/>
                </a:moveTo>
                <a:cubicBezTo>
                  <a:pt x="41" y="80"/>
                  <a:pt x="80" y="73"/>
                  <a:pt x="80" y="65"/>
                </a:cubicBezTo>
                <a:cubicBezTo>
                  <a:pt x="79" y="52"/>
                  <a:pt x="76" y="37"/>
                  <a:pt x="72" y="24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28" y="9"/>
                  <a:pt x="26" y="10"/>
                </a:cubicBezTo>
                <a:cubicBezTo>
                  <a:pt x="0" y="16"/>
                  <a:pt x="22" y="62"/>
                  <a:pt x="22" y="62"/>
                </a:cubicBezTo>
                <a:cubicBezTo>
                  <a:pt x="22" y="62"/>
                  <a:pt x="28" y="89"/>
                  <a:pt x="40" y="81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ṡḷï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D745479-1678-4D9A-8BDC-B06216CFA34E}"/>
              </a:ext>
            </a:extLst>
          </p:cNvPr>
          <p:cNvSpPr/>
          <p:nvPr/>
        </p:nvSpPr>
        <p:spPr bwMode="auto">
          <a:xfrm>
            <a:off x="1622775" y="4671972"/>
            <a:ext cx="23404" cy="49675"/>
          </a:xfrm>
          <a:custGeom>
            <a:avLst/>
            <a:gdLst>
              <a:gd name="T0" fmla="*/ 2 w 37"/>
              <a:gd name="T1" fmla="*/ 12 h 78"/>
              <a:gd name="T2" fmla="*/ 20 w 37"/>
              <a:gd name="T3" fmla="*/ 71 h 78"/>
              <a:gd name="T4" fmla="*/ 30 w 37"/>
              <a:gd name="T5" fmla="*/ 77 h 78"/>
              <a:gd name="T6" fmla="*/ 36 w 37"/>
              <a:gd name="T7" fmla="*/ 66 h 78"/>
              <a:gd name="T8" fmla="*/ 18 w 37"/>
              <a:gd name="T9" fmla="*/ 7 h 78"/>
              <a:gd name="T10" fmla="*/ 7 w 37"/>
              <a:gd name="T11" fmla="*/ 1 h 78"/>
              <a:gd name="T12" fmla="*/ 2 w 37"/>
              <a:gd name="T13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78">
                <a:moveTo>
                  <a:pt x="2" y="12"/>
                </a:moveTo>
                <a:cubicBezTo>
                  <a:pt x="20" y="71"/>
                  <a:pt x="20" y="71"/>
                  <a:pt x="20" y="71"/>
                </a:cubicBezTo>
                <a:cubicBezTo>
                  <a:pt x="21" y="76"/>
                  <a:pt x="26" y="78"/>
                  <a:pt x="30" y="77"/>
                </a:cubicBezTo>
                <a:cubicBezTo>
                  <a:pt x="35" y="75"/>
                  <a:pt x="37" y="71"/>
                  <a:pt x="36" y="66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2"/>
                  <a:pt x="12" y="0"/>
                  <a:pt x="7" y="1"/>
                </a:cubicBezTo>
                <a:cubicBezTo>
                  <a:pt x="3" y="3"/>
                  <a:pt x="0" y="7"/>
                  <a:pt x="2" y="12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ṣḻî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3CD1058-C9AA-4A99-894C-F6988CDADB9D}"/>
              </a:ext>
            </a:extLst>
          </p:cNvPr>
          <p:cNvSpPr/>
          <p:nvPr/>
        </p:nvSpPr>
        <p:spPr bwMode="auto">
          <a:xfrm>
            <a:off x="1613222" y="4683435"/>
            <a:ext cx="21016" cy="41555"/>
          </a:xfrm>
          <a:custGeom>
            <a:avLst/>
            <a:gdLst>
              <a:gd name="T0" fmla="*/ 1 w 33"/>
              <a:gd name="T1" fmla="*/ 12 h 66"/>
              <a:gd name="T2" fmla="*/ 16 w 33"/>
              <a:gd name="T3" fmla="*/ 59 h 66"/>
              <a:gd name="T4" fmla="*/ 26 w 33"/>
              <a:gd name="T5" fmla="*/ 65 h 66"/>
              <a:gd name="T6" fmla="*/ 31 w 33"/>
              <a:gd name="T7" fmla="*/ 55 h 66"/>
              <a:gd name="T8" fmla="*/ 17 w 33"/>
              <a:gd name="T9" fmla="*/ 7 h 66"/>
              <a:gd name="T10" fmla="*/ 6 w 33"/>
              <a:gd name="T11" fmla="*/ 1 h 66"/>
              <a:gd name="T12" fmla="*/ 1 w 33"/>
              <a:gd name="T13" fmla="*/ 1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66">
                <a:moveTo>
                  <a:pt x="1" y="12"/>
                </a:moveTo>
                <a:cubicBezTo>
                  <a:pt x="16" y="59"/>
                  <a:pt x="16" y="59"/>
                  <a:pt x="16" y="59"/>
                </a:cubicBezTo>
                <a:cubicBezTo>
                  <a:pt x="17" y="64"/>
                  <a:pt x="22" y="66"/>
                  <a:pt x="26" y="65"/>
                </a:cubicBezTo>
                <a:cubicBezTo>
                  <a:pt x="30" y="64"/>
                  <a:pt x="33" y="59"/>
                  <a:pt x="31" y="55"/>
                </a:cubicBezTo>
                <a:cubicBezTo>
                  <a:pt x="17" y="7"/>
                  <a:pt x="17" y="7"/>
                  <a:pt x="17" y="7"/>
                </a:cubicBezTo>
                <a:cubicBezTo>
                  <a:pt x="15" y="2"/>
                  <a:pt x="11" y="0"/>
                  <a:pt x="6" y="1"/>
                </a:cubicBezTo>
                <a:cubicBezTo>
                  <a:pt x="2" y="3"/>
                  <a:pt x="0" y="7"/>
                  <a:pt x="1" y="12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śḻï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3E6B63B-FFAA-4D73-B6DD-5A9BABFB1A62}"/>
              </a:ext>
            </a:extLst>
          </p:cNvPr>
          <p:cNvSpPr/>
          <p:nvPr/>
        </p:nvSpPr>
        <p:spPr bwMode="auto">
          <a:xfrm>
            <a:off x="1599371" y="4681047"/>
            <a:ext cx="22927" cy="47287"/>
          </a:xfrm>
          <a:custGeom>
            <a:avLst/>
            <a:gdLst>
              <a:gd name="T0" fmla="*/ 1 w 36"/>
              <a:gd name="T1" fmla="*/ 12 h 75"/>
              <a:gd name="T2" fmla="*/ 19 w 36"/>
              <a:gd name="T3" fmla="*/ 69 h 75"/>
              <a:gd name="T4" fmla="*/ 29 w 36"/>
              <a:gd name="T5" fmla="*/ 74 h 75"/>
              <a:gd name="T6" fmla="*/ 34 w 36"/>
              <a:gd name="T7" fmla="*/ 64 h 75"/>
              <a:gd name="T8" fmla="*/ 17 w 36"/>
              <a:gd name="T9" fmla="*/ 7 h 75"/>
              <a:gd name="T10" fmla="*/ 7 w 36"/>
              <a:gd name="T11" fmla="*/ 2 h 75"/>
              <a:gd name="T12" fmla="*/ 1 w 36"/>
              <a:gd name="T13" fmla="*/ 1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75">
                <a:moveTo>
                  <a:pt x="1" y="12"/>
                </a:moveTo>
                <a:cubicBezTo>
                  <a:pt x="19" y="69"/>
                  <a:pt x="19" y="69"/>
                  <a:pt x="19" y="69"/>
                </a:cubicBezTo>
                <a:cubicBezTo>
                  <a:pt x="20" y="73"/>
                  <a:pt x="25" y="75"/>
                  <a:pt x="29" y="74"/>
                </a:cubicBezTo>
                <a:cubicBezTo>
                  <a:pt x="33" y="73"/>
                  <a:pt x="36" y="68"/>
                  <a:pt x="34" y="64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3"/>
                  <a:pt x="11" y="0"/>
                  <a:pt x="7" y="2"/>
                </a:cubicBezTo>
                <a:cubicBezTo>
                  <a:pt x="2" y="3"/>
                  <a:pt x="0" y="8"/>
                  <a:pt x="1" y="12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ïṡḻî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AB11014-60E8-4062-8EDC-B3E2E7CC43CB}"/>
              </a:ext>
            </a:extLst>
          </p:cNvPr>
          <p:cNvSpPr/>
          <p:nvPr/>
        </p:nvSpPr>
        <p:spPr bwMode="auto">
          <a:xfrm>
            <a:off x="1593161" y="4655732"/>
            <a:ext cx="44898" cy="21971"/>
          </a:xfrm>
          <a:custGeom>
            <a:avLst/>
            <a:gdLst>
              <a:gd name="T0" fmla="*/ 94 w 94"/>
              <a:gd name="T1" fmla="*/ 20 h 46"/>
              <a:gd name="T2" fmla="*/ 86 w 94"/>
              <a:gd name="T3" fmla="*/ 0 h 46"/>
              <a:gd name="T4" fmla="*/ 0 w 94"/>
              <a:gd name="T5" fmla="*/ 28 h 46"/>
              <a:gd name="T6" fmla="*/ 6 w 94"/>
              <a:gd name="T7" fmla="*/ 46 h 46"/>
              <a:gd name="T8" fmla="*/ 94 w 94"/>
              <a:gd name="T9" fmla="*/ 2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46">
                <a:moveTo>
                  <a:pt x="94" y="20"/>
                </a:moveTo>
                <a:lnTo>
                  <a:pt x="86" y="0"/>
                </a:lnTo>
                <a:lnTo>
                  <a:pt x="0" y="28"/>
                </a:lnTo>
                <a:lnTo>
                  <a:pt x="6" y="46"/>
                </a:lnTo>
                <a:lnTo>
                  <a:pt x="94" y="20"/>
                </a:lnTo>
                <a:close/>
              </a:path>
            </a:pathLst>
          </a:custGeom>
          <a:solidFill>
            <a:srgbClr val="EAEC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ṥļï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C82DF53-9888-4E18-9BB8-355EAE55F77A}"/>
              </a:ext>
            </a:extLst>
          </p:cNvPr>
          <p:cNvSpPr/>
          <p:nvPr/>
        </p:nvSpPr>
        <p:spPr bwMode="auto">
          <a:xfrm>
            <a:off x="2426167" y="4596982"/>
            <a:ext cx="37256" cy="57317"/>
          </a:xfrm>
          <a:custGeom>
            <a:avLst/>
            <a:gdLst>
              <a:gd name="T0" fmla="*/ 13 w 59"/>
              <a:gd name="T1" fmla="*/ 87 h 91"/>
              <a:gd name="T2" fmla="*/ 53 w 59"/>
              <a:gd name="T3" fmla="*/ 84 h 91"/>
              <a:gd name="T4" fmla="*/ 58 w 59"/>
              <a:gd name="T5" fmla="*/ 44 h 91"/>
              <a:gd name="T6" fmla="*/ 59 w 59"/>
              <a:gd name="T7" fmla="*/ 13 h 91"/>
              <a:gd name="T8" fmla="*/ 30 w 59"/>
              <a:gd name="T9" fmla="*/ 2 h 91"/>
              <a:gd name="T10" fmla="*/ 3 w 59"/>
              <a:gd name="T11" fmla="*/ 58 h 91"/>
              <a:gd name="T12" fmla="*/ 13 w 59"/>
              <a:gd name="T13" fmla="*/ 87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91">
                <a:moveTo>
                  <a:pt x="13" y="87"/>
                </a:moveTo>
                <a:cubicBezTo>
                  <a:pt x="14" y="87"/>
                  <a:pt x="52" y="91"/>
                  <a:pt x="53" y="84"/>
                </a:cubicBezTo>
                <a:cubicBezTo>
                  <a:pt x="57" y="71"/>
                  <a:pt x="58" y="57"/>
                  <a:pt x="58" y="44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3"/>
                  <a:pt x="31" y="3"/>
                  <a:pt x="30" y="2"/>
                </a:cubicBezTo>
                <a:cubicBezTo>
                  <a:pt x="5" y="0"/>
                  <a:pt x="3" y="58"/>
                  <a:pt x="3" y="58"/>
                </a:cubicBezTo>
                <a:cubicBezTo>
                  <a:pt x="3" y="58"/>
                  <a:pt x="0" y="91"/>
                  <a:pt x="13" y="87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Sļí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7FAB98A-5309-4DC5-8F55-7418BD585A6E}"/>
              </a:ext>
            </a:extLst>
          </p:cNvPr>
          <p:cNvSpPr/>
          <p:nvPr/>
        </p:nvSpPr>
        <p:spPr bwMode="auto">
          <a:xfrm>
            <a:off x="2450049" y="4633761"/>
            <a:ext cx="10030" cy="45854"/>
          </a:xfrm>
          <a:custGeom>
            <a:avLst/>
            <a:gdLst>
              <a:gd name="T0" fmla="*/ 1 w 16"/>
              <a:gd name="T1" fmla="*/ 8 h 73"/>
              <a:gd name="T2" fmla="*/ 0 w 16"/>
              <a:gd name="T3" fmla="*/ 65 h 73"/>
              <a:gd name="T4" fmla="*/ 7 w 16"/>
              <a:gd name="T5" fmla="*/ 73 h 73"/>
              <a:gd name="T6" fmla="*/ 15 w 16"/>
              <a:gd name="T7" fmla="*/ 65 h 73"/>
              <a:gd name="T8" fmla="*/ 16 w 16"/>
              <a:gd name="T9" fmla="*/ 8 h 73"/>
              <a:gd name="T10" fmla="*/ 9 w 16"/>
              <a:gd name="T11" fmla="*/ 0 h 73"/>
              <a:gd name="T12" fmla="*/ 1 w 16"/>
              <a:gd name="T13" fmla="*/ 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73">
                <a:moveTo>
                  <a:pt x="1" y="8"/>
                </a:moveTo>
                <a:cubicBezTo>
                  <a:pt x="0" y="65"/>
                  <a:pt x="0" y="65"/>
                  <a:pt x="0" y="65"/>
                </a:cubicBezTo>
                <a:cubicBezTo>
                  <a:pt x="0" y="69"/>
                  <a:pt x="3" y="73"/>
                  <a:pt x="7" y="73"/>
                </a:cubicBezTo>
                <a:cubicBezTo>
                  <a:pt x="12" y="73"/>
                  <a:pt x="15" y="70"/>
                  <a:pt x="15" y="65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3" y="0"/>
                  <a:pt x="9" y="0"/>
                </a:cubicBezTo>
                <a:cubicBezTo>
                  <a:pt x="4" y="0"/>
                  <a:pt x="1" y="4"/>
                  <a:pt x="1" y="8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ṣḷî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36D49B0-1764-4C77-BFF5-4F3BB642DC5D}"/>
              </a:ext>
            </a:extLst>
          </p:cNvPr>
          <p:cNvSpPr/>
          <p:nvPr/>
        </p:nvSpPr>
        <p:spPr bwMode="auto">
          <a:xfrm>
            <a:off x="2439064" y="4641403"/>
            <a:ext cx="10030" cy="39167"/>
          </a:xfrm>
          <a:custGeom>
            <a:avLst/>
            <a:gdLst>
              <a:gd name="T0" fmla="*/ 1 w 16"/>
              <a:gd name="T1" fmla="*/ 8 h 62"/>
              <a:gd name="T2" fmla="*/ 0 w 16"/>
              <a:gd name="T3" fmla="*/ 54 h 62"/>
              <a:gd name="T4" fmla="*/ 8 w 16"/>
              <a:gd name="T5" fmla="*/ 62 h 62"/>
              <a:gd name="T6" fmla="*/ 15 w 16"/>
              <a:gd name="T7" fmla="*/ 54 h 62"/>
              <a:gd name="T8" fmla="*/ 16 w 16"/>
              <a:gd name="T9" fmla="*/ 8 h 62"/>
              <a:gd name="T10" fmla="*/ 9 w 16"/>
              <a:gd name="T11" fmla="*/ 0 h 62"/>
              <a:gd name="T12" fmla="*/ 1 w 16"/>
              <a:gd name="T13" fmla="*/ 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62">
                <a:moveTo>
                  <a:pt x="1" y="8"/>
                </a:moveTo>
                <a:cubicBezTo>
                  <a:pt x="0" y="54"/>
                  <a:pt x="0" y="54"/>
                  <a:pt x="0" y="54"/>
                </a:cubicBezTo>
                <a:cubicBezTo>
                  <a:pt x="0" y="58"/>
                  <a:pt x="4" y="62"/>
                  <a:pt x="8" y="62"/>
                </a:cubicBezTo>
                <a:cubicBezTo>
                  <a:pt x="12" y="62"/>
                  <a:pt x="15" y="58"/>
                  <a:pt x="15" y="54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3" y="0"/>
                  <a:pt x="9" y="0"/>
                </a:cubicBezTo>
                <a:cubicBezTo>
                  <a:pt x="5" y="0"/>
                  <a:pt x="1" y="4"/>
                  <a:pt x="1" y="8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śḷî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9FE323A-2778-4324-8A8B-AB0F4E92DA2F}"/>
              </a:ext>
            </a:extLst>
          </p:cNvPr>
          <p:cNvSpPr/>
          <p:nvPr/>
        </p:nvSpPr>
        <p:spPr bwMode="auto">
          <a:xfrm>
            <a:off x="2428078" y="4627551"/>
            <a:ext cx="10030" cy="43943"/>
          </a:xfrm>
          <a:custGeom>
            <a:avLst/>
            <a:gdLst>
              <a:gd name="T0" fmla="*/ 1 w 16"/>
              <a:gd name="T1" fmla="*/ 8 h 70"/>
              <a:gd name="T2" fmla="*/ 0 w 16"/>
              <a:gd name="T3" fmla="*/ 62 h 70"/>
              <a:gd name="T4" fmla="*/ 7 w 16"/>
              <a:gd name="T5" fmla="*/ 70 h 70"/>
              <a:gd name="T6" fmla="*/ 15 w 16"/>
              <a:gd name="T7" fmla="*/ 62 h 70"/>
              <a:gd name="T8" fmla="*/ 16 w 16"/>
              <a:gd name="T9" fmla="*/ 8 h 70"/>
              <a:gd name="T10" fmla="*/ 8 w 16"/>
              <a:gd name="T11" fmla="*/ 0 h 70"/>
              <a:gd name="T12" fmla="*/ 1 w 16"/>
              <a:gd name="T13" fmla="*/ 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70">
                <a:moveTo>
                  <a:pt x="1" y="8"/>
                </a:moveTo>
                <a:cubicBezTo>
                  <a:pt x="0" y="62"/>
                  <a:pt x="0" y="62"/>
                  <a:pt x="0" y="62"/>
                </a:cubicBezTo>
                <a:cubicBezTo>
                  <a:pt x="0" y="66"/>
                  <a:pt x="3" y="70"/>
                  <a:pt x="7" y="70"/>
                </a:cubicBezTo>
                <a:cubicBezTo>
                  <a:pt x="12" y="70"/>
                  <a:pt x="15" y="66"/>
                  <a:pt x="15" y="62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3" y="0"/>
                  <a:pt x="8" y="0"/>
                </a:cubicBezTo>
                <a:cubicBezTo>
                  <a:pt x="4" y="0"/>
                  <a:pt x="1" y="3"/>
                  <a:pt x="1" y="8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şḻí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072055F-3D46-47DE-BBB7-CA9DE8AE58F4}"/>
              </a:ext>
            </a:extLst>
          </p:cNvPr>
          <p:cNvSpPr/>
          <p:nvPr/>
        </p:nvSpPr>
        <p:spPr bwMode="auto">
          <a:xfrm>
            <a:off x="2452915" y="4608923"/>
            <a:ext cx="21971" cy="44898"/>
          </a:xfrm>
          <a:custGeom>
            <a:avLst/>
            <a:gdLst>
              <a:gd name="T0" fmla="*/ 2 w 35"/>
              <a:gd name="T1" fmla="*/ 11 h 71"/>
              <a:gd name="T2" fmla="*/ 19 w 35"/>
              <a:gd name="T3" fmla="*/ 65 h 71"/>
              <a:gd name="T4" fmla="*/ 29 w 35"/>
              <a:gd name="T5" fmla="*/ 70 h 71"/>
              <a:gd name="T6" fmla="*/ 33 w 35"/>
              <a:gd name="T7" fmla="*/ 60 h 71"/>
              <a:gd name="T8" fmla="*/ 16 w 35"/>
              <a:gd name="T9" fmla="*/ 6 h 71"/>
              <a:gd name="T10" fmla="*/ 6 w 35"/>
              <a:gd name="T11" fmla="*/ 1 h 71"/>
              <a:gd name="T12" fmla="*/ 2 w 35"/>
              <a:gd name="T13" fmla="*/ 1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71">
                <a:moveTo>
                  <a:pt x="2" y="11"/>
                </a:moveTo>
                <a:cubicBezTo>
                  <a:pt x="19" y="65"/>
                  <a:pt x="19" y="65"/>
                  <a:pt x="19" y="65"/>
                </a:cubicBezTo>
                <a:cubicBezTo>
                  <a:pt x="20" y="69"/>
                  <a:pt x="25" y="71"/>
                  <a:pt x="29" y="70"/>
                </a:cubicBezTo>
                <a:cubicBezTo>
                  <a:pt x="32" y="69"/>
                  <a:pt x="35" y="64"/>
                  <a:pt x="33" y="60"/>
                </a:cubicBezTo>
                <a:cubicBezTo>
                  <a:pt x="16" y="6"/>
                  <a:pt x="16" y="6"/>
                  <a:pt x="16" y="6"/>
                </a:cubicBezTo>
                <a:cubicBezTo>
                  <a:pt x="15" y="2"/>
                  <a:pt x="10" y="0"/>
                  <a:pt x="6" y="1"/>
                </a:cubicBezTo>
                <a:cubicBezTo>
                  <a:pt x="3" y="2"/>
                  <a:pt x="0" y="7"/>
                  <a:pt x="2" y="11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ïşḻ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DA9A5CC-27C8-48C6-861F-CC5AB77E3EB3}"/>
              </a:ext>
            </a:extLst>
          </p:cNvPr>
          <p:cNvSpPr/>
          <p:nvPr/>
        </p:nvSpPr>
        <p:spPr bwMode="auto">
          <a:xfrm>
            <a:off x="2431899" y="4391119"/>
            <a:ext cx="196788" cy="218760"/>
          </a:xfrm>
          <a:custGeom>
            <a:avLst/>
            <a:gdLst>
              <a:gd name="T0" fmla="*/ 312 w 312"/>
              <a:gd name="T1" fmla="*/ 86 h 346"/>
              <a:gd name="T2" fmla="*/ 292 w 312"/>
              <a:gd name="T3" fmla="*/ 95 h 346"/>
              <a:gd name="T4" fmla="*/ 264 w 312"/>
              <a:gd name="T5" fmla="*/ 109 h 346"/>
              <a:gd name="T6" fmla="*/ 249 w 312"/>
              <a:gd name="T7" fmla="*/ 116 h 346"/>
              <a:gd name="T8" fmla="*/ 244 w 312"/>
              <a:gd name="T9" fmla="*/ 119 h 346"/>
              <a:gd name="T10" fmla="*/ 135 w 312"/>
              <a:gd name="T11" fmla="*/ 193 h 346"/>
              <a:gd name="T12" fmla="*/ 65 w 312"/>
              <a:gd name="T13" fmla="*/ 320 h 346"/>
              <a:gd name="T14" fmla="*/ 63 w 312"/>
              <a:gd name="T15" fmla="*/ 327 h 346"/>
              <a:gd name="T16" fmla="*/ 56 w 312"/>
              <a:gd name="T17" fmla="*/ 346 h 346"/>
              <a:gd name="T18" fmla="*/ 50 w 312"/>
              <a:gd name="T19" fmla="*/ 345 h 346"/>
              <a:gd name="T20" fmla="*/ 6 w 312"/>
              <a:gd name="T21" fmla="*/ 336 h 346"/>
              <a:gd name="T22" fmla="*/ 0 w 312"/>
              <a:gd name="T23" fmla="*/ 335 h 346"/>
              <a:gd name="T24" fmla="*/ 7 w 312"/>
              <a:gd name="T25" fmla="*/ 305 h 346"/>
              <a:gd name="T26" fmla="*/ 28 w 312"/>
              <a:gd name="T27" fmla="*/ 241 h 346"/>
              <a:gd name="T28" fmla="*/ 28 w 312"/>
              <a:gd name="T29" fmla="*/ 240 h 346"/>
              <a:gd name="T30" fmla="*/ 84 w 312"/>
              <a:gd name="T31" fmla="*/ 144 h 346"/>
              <a:gd name="T32" fmla="*/ 270 w 312"/>
              <a:gd name="T33" fmla="*/ 11 h 346"/>
              <a:gd name="T34" fmla="*/ 272 w 312"/>
              <a:gd name="T35" fmla="*/ 11 h 346"/>
              <a:gd name="T36" fmla="*/ 296 w 312"/>
              <a:gd name="T37" fmla="*/ 0 h 346"/>
              <a:gd name="T38" fmla="*/ 297 w 312"/>
              <a:gd name="T39" fmla="*/ 4 h 346"/>
              <a:gd name="T40" fmla="*/ 312 w 312"/>
              <a:gd name="T41" fmla="*/ 8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12" h="346">
                <a:moveTo>
                  <a:pt x="312" y="86"/>
                </a:moveTo>
                <a:cubicBezTo>
                  <a:pt x="312" y="86"/>
                  <a:pt x="304" y="89"/>
                  <a:pt x="292" y="95"/>
                </a:cubicBezTo>
                <a:cubicBezTo>
                  <a:pt x="284" y="99"/>
                  <a:pt x="275" y="103"/>
                  <a:pt x="264" y="109"/>
                </a:cubicBezTo>
                <a:cubicBezTo>
                  <a:pt x="259" y="111"/>
                  <a:pt x="254" y="113"/>
                  <a:pt x="249" y="116"/>
                </a:cubicBezTo>
                <a:cubicBezTo>
                  <a:pt x="247" y="117"/>
                  <a:pt x="246" y="118"/>
                  <a:pt x="244" y="119"/>
                </a:cubicBezTo>
                <a:cubicBezTo>
                  <a:pt x="197" y="144"/>
                  <a:pt x="155" y="169"/>
                  <a:pt x="135" y="193"/>
                </a:cubicBezTo>
                <a:cubicBezTo>
                  <a:pt x="102" y="231"/>
                  <a:pt x="77" y="287"/>
                  <a:pt x="65" y="320"/>
                </a:cubicBezTo>
                <a:cubicBezTo>
                  <a:pt x="64" y="322"/>
                  <a:pt x="63" y="325"/>
                  <a:pt x="63" y="327"/>
                </a:cubicBezTo>
                <a:cubicBezTo>
                  <a:pt x="58" y="339"/>
                  <a:pt x="56" y="346"/>
                  <a:pt x="56" y="346"/>
                </a:cubicBezTo>
                <a:cubicBezTo>
                  <a:pt x="50" y="345"/>
                  <a:pt x="50" y="345"/>
                  <a:pt x="50" y="345"/>
                </a:cubicBezTo>
                <a:cubicBezTo>
                  <a:pt x="6" y="336"/>
                  <a:pt x="6" y="336"/>
                  <a:pt x="6" y="336"/>
                </a:cubicBezTo>
                <a:cubicBezTo>
                  <a:pt x="0" y="335"/>
                  <a:pt x="0" y="335"/>
                  <a:pt x="0" y="335"/>
                </a:cubicBezTo>
                <a:cubicBezTo>
                  <a:pt x="0" y="334"/>
                  <a:pt x="2" y="322"/>
                  <a:pt x="7" y="305"/>
                </a:cubicBezTo>
                <a:cubicBezTo>
                  <a:pt x="11" y="288"/>
                  <a:pt x="18" y="265"/>
                  <a:pt x="28" y="241"/>
                </a:cubicBezTo>
                <a:cubicBezTo>
                  <a:pt x="28" y="240"/>
                  <a:pt x="28" y="240"/>
                  <a:pt x="28" y="240"/>
                </a:cubicBezTo>
                <a:cubicBezTo>
                  <a:pt x="41" y="207"/>
                  <a:pt x="59" y="172"/>
                  <a:pt x="84" y="144"/>
                </a:cubicBezTo>
                <a:cubicBezTo>
                  <a:pt x="131" y="90"/>
                  <a:pt x="227" y="31"/>
                  <a:pt x="270" y="11"/>
                </a:cubicBezTo>
                <a:cubicBezTo>
                  <a:pt x="270" y="11"/>
                  <a:pt x="271" y="11"/>
                  <a:pt x="272" y="11"/>
                </a:cubicBezTo>
                <a:cubicBezTo>
                  <a:pt x="285" y="4"/>
                  <a:pt x="294" y="1"/>
                  <a:pt x="296" y="0"/>
                </a:cubicBezTo>
                <a:cubicBezTo>
                  <a:pt x="297" y="4"/>
                  <a:pt x="297" y="4"/>
                  <a:pt x="297" y="4"/>
                </a:cubicBezTo>
                <a:cubicBezTo>
                  <a:pt x="312" y="86"/>
                  <a:pt x="312" y="86"/>
                  <a:pt x="312" y="86"/>
                </a:cubicBezTo>
              </a:path>
            </a:pathLst>
          </a:custGeom>
          <a:solidFill>
            <a:srgbClr val="F4B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ṧļi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CB5C0ED-419B-47C8-8FC7-CF2FD8F7B99C}"/>
              </a:ext>
            </a:extLst>
          </p:cNvPr>
          <p:cNvSpPr/>
          <p:nvPr/>
        </p:nvSpPr>
        <p:spPr bwMode="auto">
          <a:xfrm>
            <a:off x="2430466" y="4583131"/>
            <a:ext cx="44420" cy="29136"/>
          </a:xfrm>
          <a:custGeom>
            <a:avLst/>
            <a:gdLst>
              <a:gd name="T0" fmla="*/ 93 w 93"/>
              <a:gd name="T1" fmla="*/ 21 h 61"/>
              <a:gd name="T2" fmla="*/ 89 w 93"/>
              <a:gd name="T3" fmla="*/ 21 h 61"/>
              <a:gd name="T4" fmla="*/ 12 w 93"/>
              <a:gd name="T5" fmla="*/ 1 h 61"/>
              <a:gd name="T6" fmla="*/ 7 w 93"/>
              <a:gd name="T7" fmla="*/ 0 h 61"/>
              <a:gd name="T8" fmla="*/ 7 w 93"/>
              <a:gd name="T9" fmla="*/ 0 h 61"/>
              <a:gd name="T10" fmla="*/ 0 w 93"/>
              <a:gd name="T11" fmla="*/ 44 h 61"/>
              <a:gd name="T12" fmla="*/ 10 w 93"/>
              <a:gd name="T13" fmla="*/ 45 h 61"/>
              <a:gd name="T14" fmla="*/ 56 w 93"/>
              <a:gd name="T15" fmla="*/ 56 h 61"/>
              <a:gd name="T16" fmla="*/ 64 w 93"/>
              <a:gd name="T17" fmla="*/ 57 h 61"/>
              <a:gd name="T18" fmla="*/ 69 w 93"/>
              <a:gd name="T19" fmla="*/ 58 h 61"/>
              <a:gd name="T20" fmla="*/ 82 w 93"/>
              <a:gd name="T21" fmla="*/ 61 h 61"/>
              <a:gd name="T22" fmla="*/ 93 w 93"/>
              <a:gd name="T23" fmla="*/ 2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" h="61">
                <a:moveTo>
                  <a:pt x="93" y="21"/>
                </a:moveTo>
                <a:lnTo>
                  <a:pt x="89" y="21"/>
                </a:lnTo>
                <a:lnTo>
                  <a:pt x="12" y="1"/>
                </a:lnTo>
                <a:lnTo>
                  <a:pt x="7" y="0"/>
                </a:lnTo>
                <a:lnTo>
                  <a:pt x="7" y="0"/>
                </a:lnTo>
                <a:lnTo>
                  <a:pt x="0" y="44"/>
                </a:lnTo>
                <a:lnTo>
                  <a:pt x="10" y="45"/>
                </a:lnTo>
                <a:lnTo>
                  <a:pt x="56" y="56"/>
                </a:lnTo>
                <a:lnTo>
                  <a:pt x="64" y="57"/>
                </a:lnTo>
                <a:lnTo>
                  <a:pt x="69" y="58"/>
                </a:lnTo>
                <a:lnTo>
                  <a:pt x="82" y="61"/>
                </a:lnTo>
                <a:lnTo>
                  <a:pt x="93" y="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ïs1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4258CB9-C88A-474F-84A7-E9D21110E113}"/>
              </a:ext>
            </a:extLst>
          </p:cNvPr>
          <p:cNvSpPr/>
          <p:nvPr/>
        </p:nvSpPr>
        <p:spPr bwMode="auto">
          <a:xfrm>
            <a:off x="2430466" y="4583131"/>
            <a:ext cx="44420" cy="29136"/>
          </a:xfrm>
          <a:custGeom>
            <a:avLst/>
            <a:gdLst>
              <a:gd name="T0" fmla="*/ 93 w 93"/>
              <a:gd name="T1" fmla="*/ 21 h 61"/>
              <a:gd name="T2" fmla="*/ 89 w 93"/>
              <a:gd name="T3" fmla="*/ 21 h 61"/>
              <a:gd name="T4" fmla="*/ 12 w 93"/>
              <a:gd name="T5" fmla="*/ 1 h 61"/>
              <a:gd name="T6" fmla="*/ 7 w 93"/>
              <a:gd name="T7" fmla="*/ 0 h 61"/>
              <a:gd name="T8" fmla="*/ 7 w 93"/>
              <a:gd name="T9" fmla="*/ 0 h 61"/>
              <a:gd name="T10" fmla="*/ 0 w 93"/>
              <a:gd name="T11" fmla="*/ 44 h 61"/>
              <a:gd name="T12" fmla="*/ 10 w 93"/>
              <a:gd name="T13" fmla="*/ 45 h 61"/>
              <a:gd name="T14" fmla="*/ 56 w 93"/>
              <a:gd name="T15" fmla="*/ 56 h 61"/>
              <a:gd name="T16" fmla="*/ 64 w 93"/>
              <a:gd name="T17" fmla="*/ 57 h 61"/>
              <a:gd name="T18" fmla="*/ 69 w 93"/>
              <a:gd name="T19" fmla="*/ 58 h 61"/>
              <a:gd name="T20" fmla="*/ 82 w 93"/>
              <a:gd name="T21" fmla="*/ 61 h 61"/>
              <a:gd name="T22" fmla="*/ 93 w 93"/>
              <a:gd name="T23" fmla="*/ 2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" h="61">
                <a:moveTo>
                  <a:pt x="93" y="21"/>
                </a:moveTo>
                <a:lnTo>
                  <a:pt x="89" y="21"/>
                </a:lnTo>
                <a:lnTo>
                  <a:pt x="12" y="1"/>
                </a:lnTo>
                <a:lnTo>
                  <a:pt x="7" y="0"/>
                </a:lnTo>
                <a:lnTo>
                  <a:pt x="7" y="0"/>
                </a:lnTo>
                <a:lnTo>
                  <a:pt x="0" y="44"/>
                </a:lnTo>
                <a:lnTo>
                  <a:pt x="10" y="45"/>
                </a:lnTo>
                <a:lnTo>
                  <a:pt x="56" y="56"/>
                </a:lnTo>
                <a:lnTo>
                  <a:pt x="64" y="57"/>
                </a:lnTo>
                <a:lnTo>
                  <a:pt x="69" y="58"/>
                </a:lnTo>
                <a:lnTo>
                  <a:pt x="82" y="61"/>
                </a:lnTo>
                <a:lnTo>
                  <a:pt x="93" y="2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iṡļï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08A99C2-3EAA-489F-9171-AF8187F38342}"/>
              </a:ext>
            </a:extLst>
          </p:cNvPr>
          <p:cNvSpPr/>
          <p:nvPr/>
        </p:nvSpPr>
        <p:spPr bwMode="auto">
          <a:xfrm>
            <a:off x="2436198" y="4588385"/>
            <a:ext cx="6209" cy="6687"/>
          </a:xfrm>
          <a:custGeom>
            <a:avLst/>
            <a:gdLst>
              <a:gd name="T0" fmla="*/ 0 w 10"/>
              <a:gd name="T1" fmla="*/ 4 h 11"/>
              <a:gd name="T2" fmla="*/ 6 w 10"/>
              <a:gd name="T3" fmla="*/ 1 h 11"/>
              <a:gd name="T4" fmla="*/ 9 w 10"/>
              <a:gd name="T5" fmla="*/ 7 h 11"/>
              <a:gd name="T6" fmla="*/ 3 w 10"/>
              <a:gd name="T7" fmla="*/ 10 h 11"/>
              <a:gd name="T8" fmla="*/ 0 w 10"/>
              <a:gd name="T9" fmla="*/ 4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1">
                <a:moveTo>
                  <a:pt x="0" y="4"/>
                </a:moveTo>
                <a:cubicBezTo>
                  <a:pt x="1" y="1"/>
                  <a:pt x="4" y="0"/>
                  <a:pt x="6" y="1"/>
                </a:cubicBezTo>
                <a:cubicBezTo>
                  <a:pt x="9" y="1"/>
                  <a:pt x="10" y="4"/>
                  <a:pt x="9" y="7"/>
                </a:cubicBezTo>
                <a:cubicBezTo>
                  <a:pt x="8" y="9"/>
                  <a:pt x="6" y="11"/>
                  <a:pt x="3" y="10"/>
                </a:cubicBezTo>
                <a:cubicBezTo>
                  <a:pt x="1" y="9"/>
                  <a:pt x="0" y="6"/>
                  <a:pt x="0" y="4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ísļî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DC09A8A-C279-439B-BF09-476EBA59AC0D}"/>
              </a:ext>
            </a:extLst>
          </p:cNvPr>
          <p:cNvSpPr/>
          <p:nvPr/>
        </p:nvSpPr>
        <p:spPr bwMode="auto">
          <a:xfrm>
            <a:off x="2670242" y="4975752"/>
            <a:ext cx="60183" cy="58272"/>
          </a:xfrm>
          <a:custGeom>
            <a:avLst/>
            <a:gdLst>
              <a:gd name="T0" fmla="*/ 0 w 95"/>
              <a:gd name="T1" fmla="*/ 86 h 92"/>
              <a:gd name="T2" fmla="*/ 57 w 95"/>
              <a:gd name="T3" fmla="*/ 92 h 92"/>
              <a:gd name="T4" fmla="*/ 60 w 95"/>
              <a:gd name="T5" fmla="*/ 85 h 92"/>
              <a:gd name="T6" fmla="*/ 64 w 95"/>
              <a:gd name="T7" fmla="*/ 76 h 92"/>
              <a:gd name="T8" fmla="*/ 65 w 95"/>
              <a:gd name="T9" fmla="*/ 75 h 92"/>
              <a:gd name="T10" fmla="*/ 76 w 95"/>
              <a:gd name="T11" fmla="*/ 50 h 92"/>
              <a:gd name="T12" fmla="*/ 95 w 95"/>
              <a:gd name="T13" fmla="*/ 10 h 92"/>
              <a:gd name="T14" fmla="*/ 51 w 95"/>
              <a:gd name="T15" fmla="*/ 1 h 92"/>
              <a:gd name="T16" fmla="*/ 45 w 95"/>
              <a:gd name="T17" fmla="*/ 0 h 92"/>
              <a:gd name="T18" fmla="*/ 32 w 95"/>
              <a:gd name="T19" fmla="*/ 24 h 92"/>
              <a:gd name="T20" fmla="*/ 19 w 95"/>
              <a:gd name="T21" fmla="*/ 48 h 92"/>
              <a:gd name="T22" fmla="*/ 19 w 95"/>
              <a:gd name="T23" fmla="*/ 49 h 92"/>
              <a:gd name="T24" fmla="*/ 19 w 95"/>
              <a:gd name="T25" fmla="*/ 49 h 92"/>
              <a:gd name="T26" fmla="*/ 16 w 95"/>
              <a:gd name="T27" fmla="*/ 55 h 92"/>
              <a:gd name="T28" fmla="*/ 0 w 95"/>
              <a:gd name="T29" fmla="*/ 8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5" h="92">
                <a:moveTo>
                  <a:pt x="0" y="86"/>
                </a:moveTo>
                <a:cubicBezTo>
                  <a:pt x="57" y="92"/>
                  <a:pt x="57" y="92"/>
                  <a:pt x="57" y="92"/>
                </a:cubicBezTo>
                <a:cubicBezTo>
                  <a:pt x="60" y="85"/>
                  <a:pt x="60" y="85"/>
                  <a:pt x="60" y="85"/>
                </a:cubicBezTo>
                <a:cubicBezTo>
                  <a:pt x="64" y="76"/>
                  <a:pt x="64" y="76"/>
                  <a:pt x="64" y="76"/>
                </a:cubicBezTo>
                <a:cubicBezTo>
                  <a:pt x="65" y="75"/>
                  <a:pt x="65" y="75"/>
                  <a:pt x="65" y="75"/>
                </a:cubicBezTo>
                <a:cubicBezTo>
                  <a:pt x="76" y="50"/>
                  <a:pt x="76" y="50"/>
                  <a:pt x="76" y="50"/>
                </a:cubicBezTo>
                <a:cubicBezTo>
                  <a:pt x="95" y="10"/>
                  <a:pt x="95" y="10"/>
                  <a:pt x="95" y="10"/>
                </a:cubicBezTo>
                <a:cubicBezTo>
                  <a:pt x="51" y="1"/>
                  <a:pt x="51" y="1"/>
                  <a:pt x="51" y="1"/>
                </a:cubicBezTo>
                <a:cubicBezTo>
                  <a:pt x="45" y="0"/>
                  <a:pt x="45" y="0"/>
                  <a:pt x="45" y="0"/>
                </a:cubicBezTo>
                <a:cubicBezTo>
                  <a:pt x="44" y="1"/>
                  <a:pt x="38" y="12"/>
                  <a:pt x="32" y="24"/>
                </a:cubicBezTo>
                <a:cubicBezTo>
                  <a:pt x="28" y="32"/>
                  <a:pt x="23" y="41"/>
                  <a:pt x="19" y="48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8" y="51"/>
                  <a:pt x="16" y="54"/>
                  <a:pt x="16" y="55"/>
                </a:cubicBezTo>
                <a:cubicBezTo>
                  <a:pt x="12" y="63"/>
                  <a:pt x="0" y="86"/>
                  <a:pt x="0" y="86"/>
                </a:cubicBezTo>
              </a:path>
            </a:pathLst>
          </a:custGeom>
          <a:solidFill>
            <a:srgbClr val="9995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iṡli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82AC936-23DC-4112-88CF-7E506903026F}"/>
              </a:ext>
            </a:extLst>
          </p:cNvPr>
          <p:cNvSpPr/>
          <p:nvPr/>
        </p:nvSpPr>
        <p:spPr bwMode="auto">
          <a:xfrm>
            <a:off x="2659734" y="5022561"/>
            <a:ext cx="98872" cy="50630"/>
          </a:xfrm>
          <a:custGeom>
            <a:avLst/>
            <a:gdLst>
              <a:gd name="T0" fmla="*/ 0 w 157"/>
              <a:gd name="T1" fmla="*/ 51 h 80"/>
              <a:gd name="T2" fmla="*/ 138 w 157"/>
              <a:gd name="T3" fmla="*/ 78 h 80"/>
              <a:gd name="T4" fmla="*/ 156 w 157"/>
              <a:gd name="T5" fmla="*/ 66 h 80"/>
              <a:gd name="T6" fmla="*/ 149 w 157"/>
              <a:gd name="T7" fmla="*/ 50 h 80"/>
              <a:gd name="T8" fmla="*/ 85 w 157"/>
              <a:gd name="T9" fmla="*/ 13 h 80"/>
              <a:gd name="T10" fmla="*/ 10 w 157"/>
              <a:gd name="T11" fmla="*/ 0 h 80"/>
              <a:gd name="T12" fmla="*/ 0 w 157"/>
              <a:gd name="T13" fmla="*/ 51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7" h="80">
                <a:moveTo>
                  <a:pt x="0" y="51"/>
                </a:moveTo>
                <a:cubicBezTo>
                  <a:pt x="138" y="78"/>
                  <a:pt x="138" y="78"/>
                  <a:pt x="138" y="78"/>
                </a:cubicBezTo>
                <a:cubicBezTo>
                  <a:pt x="146" y="80"/>
                  <a:pt x="154" y="74"/>
                  <a:pt x="156" y="66"/>
                </a:cubicBezTo>
                <a:cubicBezTo>
                  <a:pt x="157" y="60"/>
                  <a:pt x="154" y="53"/>
                  <a:pt x="149" y="50"/>
                </a:cubicBezTo>
                <a:cubicBezTo>
                  <a:pt x="85" y="13"/>
                  <a:pt x="85" y="13"/>
                  <a:pt x="85" y="13"/>
                </a:cubicBezTo>
                <a:cubicBezTo>
                  <a:pt x="10" y="0"/>
                  <a:pt x="10" y="0"/>
                  <a:pt x="10" y="0"/>
                </a:cubicBezTo>
                <a:lnTo>
                  <a:pt x="0" y="51"/>
                </a:lnTo>
                <a:close/>
              </a:path>
            </a:pathLst>
          </a:custGeom>
          <a:solidFill>
            <a:srgbClr val="6532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iśļí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79093A2-5CA6-4BDE-A734-33571177ED0D}"/>
              </a:ext>
            </a:extLst>
          </p:cNvPr>
          <p:cNvSpPr/>
          <p:nvPr/>
        </p:nvSpPr>
        <p:spPr bwMode="auto">
          <a:xfrm>
            <a:off x="2659734" y="5051697"/>
            <a:ext cx="96006" cy="23405"/>
          </a:xfrm>
          <a:custGeom>
            <a:avLst/>
            <a:gdLst>
              <a:gd name="T0" fmla="*/ 140 w 152"/>
              <a:gd name="T1" fmla="*/ 36 h 37"/>
              <a:gd name="T2" fmla="*/ 0 w 152"/>
              <a:gd name="T3" fmla="*/ 10 h 37"/>
              <a:gd name="T4" fmla="*/ 2 w 152"/>
              <a:gd name="T5" fmla="*/ 0 h 37"/>
              <a:gd name="T6" fmla="*/ 152 w 152"/>
              <a:gd name="T7" fmla="*/ 28 h 37"/>
              <a:gd name="T8" fmla="*/ 140 w 152"/>
              <a:gd name="T9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37">
                <a:moveTo>
                  <a:pt x="140" y="36"/>
                </a:moveTo>
                <a:cubicBezTo>
                  <a:pt x="0" y="10"/>
                  <a:pt x="0" y="10"/>
                  <a:pt x="0" y="10"/>
                </a:cubicBezTo>
                <a:cubicBezTo>
                  <a:pt x="2" y="0"/>
                  <a:pt x="2" y="0"/>
                  <a:pt x="2" y="0"/>
                </a:cubicBezTo>
                <a:cubicBezTo>
                  <a:pt x="152" y="28"/>
                  <a:pt x="152" y="28"/>
                  <a:pt x="152" y="28"/>
                </a:cubicBezTo>
                <a:cubicBezTo>
                  <a:pt x="151" y="34"/>
                  <a:pt x="146" y="37"/>
                  <a:pt x="140" y="36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ísļî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95F422E-84C4-4863-857C-6C2B0EF34032}"/>
              </a:ext>
            </a:extLst>
          </p:cNvPr>
          <p:cNvSpPr/>
          <p:nvPr/>
        </p:nvSpPr>
        <p:spPr bwMode="auto">
          <a:xfrm>
            <a:off x="2708931" y="5032591"/>
            <a:ext cx="14329" cy="11941"/>
          </a:xfrm>
          <a:custGeom>
            <a:avLst/>
            <a:gdLst>
              <a:gd name="T0" fmla="*/ 3 w 23"/>
              <a:gd name="T1" fmla="*/ 18 h 19"/>
              <a:gd name="T2" fmla="*/ 22 w 23"/>
              <a:gd name="T3" fmla="*/ 4 h 19"/>
              <a:gd name="T4" fmla="*/ 22 w 23"/>
              <a:gd name="T5" fmla="*/ 1 h 19"/>
              <a:gd name="T6" fmla="*/ 20 w 23"/>
              <a:gd name="T7" fmla="*/ 1 h 19"/>
              <a:gd name="T8" fmla="*/ 1 w 23"/>
              <a:gd name="T9" fmla="*/ 15 h 19"/>
              <a:gd name="T10" fmla="*/ 0 w 23"/>
              <a:gd name="T11" fmla="*/ 18 h 19"/>
              <a:gd name="T12" fmla="*/ 3 w 23"/>
              <a:gd name="T13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19">
                <a:moveTo>
                  <a:pt x="3" y="18"/>
                </a:moveTo>
                <a:cubicBezTo>
                  <a:pt x="22" y="4"/>
                  <a:pt x="22" y="4"/>
                  <a:pt x="22" y="4"/>
                </a:cubicBezTo>
                <a:cubicBezTo>
                  <a:pt x="23" y="3"/>
                  <a:pt x="23" y="2"/>
                  <a:pt x="22" y="1"/>
                </a:cubicBezTo>
                <a:cubicBezTo>
                  <a:pt x="22" y="1"/>
                  <a:pt x="21" y="0"/>
                  <a:pt x="20" y="1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6"/>
                  <a:pt x="0" y="17"/>
                  <a:pt x="0" y="18"/>
                </a:cubicBezTo>
                <a:cubicBezTo>
                  <a:pt x="1" y="18"/>
                  <a:pt x="2" y="19"/>
                  <a:pt x="3" y="18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ïŝḻï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E5E92DF-C8E8-43A6-9661-38E11803176E}"/>
              </a:ext>
            </a:extLst>
          </p:cNvPr>
          <p:cNvSpPr/>
          <p:nvPr/>
        </p:nvSpPr>
        <p:spPr bwMode="auto">
          <a:xfrm>
            <a:off x="2716095" y="5037845"/>
            <a:ext cx="14329" cy="11463"/>
          </a:xfrm>
          <a:custGeom>
            <a:avLst/>
            <a:gdLst>
              <a:gd name="T0" fmla="*/ 3 w 23"/>
              <a:gd name="T1" fmla="*/ 17 h 18"/>
              <a:gd name="T2" fmla="*/ 22 w 23"/>
              <a:gd name="T3" fmla="*/ 3 h 18"/>
              <a:gd name="T4" fmla="*/ 22 w 23"/>
              <a:gd name="T5" fmla="*/ 1 h 18"/>
              <a:gd name="T6" fmla="*/ 20 w 23"/>
              <a:gd name="T7" fmla="*/ 0 h 18"/>
              <a:gd name="T8" fmla="*/ 1 w 23"/>
              <a:gd name="T9" fmla="*/ 15 h 18"/>
              <a:gd name="T10" fmla="*/ 0 w 23"/>
              <a:gd name="T11" fmla="*/ 17 h 18"/>
              <a:gd name="T12" fmla="*/ 3 w 23"/>
              <a:gd name="T13" fmla="*/ 1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18">
                <a:moveTo>
                  <a:pt x="3" y="17"/>
                </a:moveTo>
                <a:cubicBezTo>
                  <a:pt x="22" y="3"/>
                  <a:pt x="22" y="3"/>
                  <a:pt x="22" y="3"/>
                </a:cubicBezTo>
                <a:cubicBezTo>
                  <a:pt x="23" y="2"/>
                  <a:pt x="23" y="1"/>
                  <a:pt x="22" y="1"/>
                </a:cubicBezTo>
                <a:cubicBezTo>
                  <a:pt x="22" y="0"/>
                  <a:pt x="21" y="0"/>
                  <a:pt x="20" y="0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6"/>
                  <a:pt x="0" y="17"/>
                </a:cubicBezTo>
                <a:cubicBezTo>
                  <a:pt x="1" y="18"/>
                  <a:pt x="2" y="18"/>
                  <a:pt x="3" y="17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ïsľî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B2BDD97-4EBF-4075-9C10-521BF1A901E5}"/>
              </a:ext>
            </a:extLst>
          </p:cNvPr>
          <p:cNvSpPr/>
          <p:nvPr/>
        </p:nvSpPr>
        <p:spPr bwMode="auto">
          <a:xfrm>
            <a:off x="2722305" y="5042144"/>
            <a:ext cx="16240" cy="12896"/>
          </a:xfrm>
          <a:custGeom>
            <a:avLst/>
            <a:gdLst>
              <a:gd name="T0" fmla="*/ 3 w 26"/>
              <a:gd name="T1" fmla="*/ 19 h 20"/>
              <a:gd name="T2" fmla="*/ 25 w 26"/>
              <a:gd name="T3" fmla="*/ 3 h 20"/>
              <a:gd name="T4" fmla="*/ 25 w 26"/>
              <a:gd name="T5" fmla="*/ 1 h 20"/>
              <a:gd name="T6" fmla="*/ 23 w 26"/>
              <a:gd name="T7" fmla="*/ 0 h 20"/>
              <a:gd name="T8" fmla="*/ 1 w 26"/>
              <a:gd name="T9" fmla="*/ 16 h 20"/>
              <a:gd name="T10" fmla="*/ 0 w 26"/>
              <a:gd name="T11" fmla="*/ 19 h 20"/>
              <a:gd name="T12" fmla="*/ 3 w 26"/>
              <a:gd name="T13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0">
                <a:moveTo>
                  <a:pt x="3" y="19"/>
                </a:moveTo>
                <a:cubicBezTo>
                  <a:pt x="25" y="3"/>
                  <a:pt x="25" y="3"/>
                  <a:pt x="25" y="3"/>
                </a:cubicBezTo>
                <a:cubicBezTo>
                  <a:pt x="25" y="2"/>
                  <a:pt x="26" y="1"/>
                  <a:pt x="25" y="1"/>
                </a:cubicBezTo>
                <a:cubicBezTo>
                  <a:pt x="24" y="0"/>
                  <a:pt x="23" y="0"/>
                  <a:pt x="23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0" y="17"/>
                  <a:pt x="0" y="18"/>
                  <a:pt x="0" y="19"/>
                </a:cubicBezTo>
                <a:cubicBezTo>
                  <a:pt x="1" y="20"/>
                  <a:pt x="2" y="20"/>
                  <a:pt x="3" y="19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îṣḷ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7A50D73-F471-4C35-9C45-8704901EB67F}"/>
              </a:ext>
            </a:extLst>
          </p:cNvPr>
          <p:cNvSpPr/>
          <p:nvPr/>
        </p:nvSpPr>
        <p:spPr bwMode="auto">
          <a:xfrm>
            <a:off x="2670242" y="4666718"/>
            <a:ext cx="140426" cy="360141"/>
          </a:xfrm>
          <a:custGeom>
            <a:avLst/>
            <a:gdLst>
              <a:gd name="T0" fmla="*/ 0 w 222"/>
              <a:gd name="T1" fmla="*/ 527 h 571"/>
              <a:gd name="T2" fmla="*/ 19 w 222"/>
              <a:gd name="T3" fmla="*/ 538 h 571"/>
              <a:gd name="T4" fmla="*/ 23 w 222"/>
              <a:gd name="T5" fmla="*/ 541 h 571"/>
              <a:gd name="T6" fmla="*/ 65 w 222"/>
              <a:gd name="T7" fmla="*/ 565 h 571"/>
              <a:gd name="T8" fmla="*/ 76 w 222"/>
              <a:gd name="T9" fmla="*/ 571 h 571"/>
              <a:gd name="T10" fmla="*/ 89 w 222"/>
              <a:gd name="T11" fmla="*/ 547 h 571"/>
              <a:gd name="T12" fmla="*/ 146 w 222"/>
              <a:gd name="T13" fmla="*/ 444 h 571"/>
              <a:gd name="T14" fmla="*/ 220 w 222"/>
              <a:gd name="T15" fmla="*/ 258 h 571"/>
              <a:gd name="T16" fmla="*/ 127 w 222"/>
              <a:gd name="T17" fmla="*/ 0 h 571"/>
              <a:gd name="T18" fmla="*/ 111 w 222"/>
              <a:gd name="T19" fmla="*/ 4 h 571"/>
              <a:gd name="T20" fmla="*/ 27 w 222"/>
              <a:gd name="T21" fmla="*/ 68 h 571"/>
              <a:gd name="T22" fmla="*/ 131 w 222"/>
              <a:gd name="T23" fmla="*/ 263 h 571"/>
              <a:gd name="T24" fmla="*/ 14 w 222"/>
              <a:gd name="T25" fmla="*/ 504 h 571"/>
              <a:gd name="T26" fmla="*/ 0 w 222"/>
              <a:gd name="T27" fmla="*/ 527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2" h="571">
                <a:moveTo>
                  <a:pt x="0" y="527"/>
                </a:moveTo>
                <a:cubicBezTo>
                  <a:pt x="19" y="538"/>
                  <a:pt x="19" y="538"/>
                  <a:pt x="19" y="538"/>
                </a:cubicBezTo>
                <a:cubicBezTo>
                  <a:pt x="23" y="541"/>
                  <a:pt x="23" y="541"/>
                  <a:pt x="23" y="541"/>
                </a:cubicBezTo>
                <a:cubicBezTo>
                  <a:pt x="65" y="565"/>
                  <a:pt x="65" y="565"/>
                  <a:pt x="65" y="565"/>
                </a:cubicBezTo>
                <a:cubicBezTo>
                  <a:pt x="76" y="571"/>
                  <a:pt x="76" y="571"/>
                  <a:pt x="76" y="571"/>
                </a:cubicBezTo>
                <a:cubicBezTo>
                  <a:pt x="76" y="571"/>
                  <a:pt x="81" y="562"/>
                  <a:pt x="89" y="547"/>
                </a:cubicBezTo>
                <a:cubicBezTo>
                  <a:pt x="102" y="523"/>
                  <a:pt x="124" y="484"/>
                  <a:pt x="146" y="444"/>
                </a:cubicBezTo>
                <a:cubicBezTo>
                  <a:pt x="214" y="322"/>
                  <a:pt x="222" y="282"/>
                  <a:pt x="220" y="258"/>
                </a:cubicBezTo>
                <a:cubicBezTo>
                  <a:pt x="217" y="203"/>
                  <a:pt x="154" y="53"/>
                  <a:pt x="127" y="0"/>
                </a:cubicBezTo>
                <a:cubicBezTo>
                  <a:pt x="111" y="4"/>
                  <a:pt x="111" y="4"/>
                  <a:pt x="111" y="4"/>
                </a:cubicBezTo>
                <a:cubicBezTo>
                  <a:pt x="27" y="68"/>
                  <a:pt x="27" y="68"/>
                  <a:pt x="27" y="68"/>
                </a:cubicBezTo>
                <a:cubicBezTo>
                  <a:pt x="34" y="77"/>
                  <a:pt x="129" y="247"/>
                  <a:pt x="131" y="263"/>
                </a:cubicBezTo>
                <a:cubicBezTo>
                  <a:pt x="129" y="289"/>
                  <a:pt x="77" y="393"/>
                  <a:pt x="14" y="504"/>
                </a:cubicBezTo>
                <a:cubicBezTo>
                  <a:pt x="9" y="511"/>
                  <a:pt x="5" y="519"/>
                  <a:pt x="0" y="527"/>
                </a:cubicBezTo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ïṣḷï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0C924CA-26ED-4F9E-B521-C5DB0A6C3406}"/>
              </a:ext>
            </a:extLst>
          </p:cNvPr>
          <p:cNvSpPr/>
          <p:nvPr/>
        </p:nvSpPr>
        <p:spPr bwMode="auto">
          <a:xfrm>
            <a:off x="2666898" y="4989603"/>
            <a:ext cx="57794" cy="41077"/>
          </a:xfrm>
          <a:custGeom>
            <a:avLst/>
            <a:gdLst>
              <a:gd name="T0" fmla="*/ 0 w 121"/>
              <a:gd name="T1" fmla="*/ 33 h 86"/>
              <a:gd name="T2" fmla="*/ 108 w 121"/>
              <a:gd name="T3" fmla="*/ 86 h 86"/>
              <a:gd name="T4" fmla="*/ 121 w 121"/>
              <a:gd name="T5" fmla="*/ 49 h 86"/>
              <a:gd name="T6" fmla="*/ 120 w 121"/>
              <a:gd name="T7" fmla="*/ 48 h 86"/>
              <a:gd name="T8" fmla="*/ 14 w 121"/>
              <a:gd name="T9" fmla="*/ 0 h 86"/>
              <a:gd name="T10" fmla="*/ 13 w 121"/>
              <a:gd name="T11" fmla="*/ 0 h 86"/>
              <a:gd name="T12" fmla="*/ 0 w 121"/>
              <a:gd name="T13" fmla="*/ 3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" h="86">
                <a:moveTo>
                  <a:pt x="0" y="33"/>
                </a:moveTo>
                <a:lnTo>
                  <a:pt x="108" y="86"/>
                </a:lnTo>
                <a:lnTo>
                  <a:pt x="121" y="49"/>
                </a:lnTo>
                <a:lnTo>
                  <a:pt x="120" y="48"/>
                </a:lnTo>
                <a:lnTo>
                  <a:pt x="14" y="0"/>
                </a:lnTo>
                <a:lnTo>
                  <a:pt x="13" y="0"/>
                </a:lnTo>
                <a:lnTo>
                  <a:pt x="0" y="33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íš1î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979BF6F-041B-4C18-A79C-B04C657FFD8B}"/>
              </a:ext>
            </a:extLst>
          </p:cNvPr>
          <p:cNvSpPr/>
          <p:nvPr/>
        </p:nvSpPr>
        <p:spPr bwMode="auto">
          <a:xfrm>
            <a:off x="2666898" y="4989603"/>
            <a:ext cx="57794" cy="41077"/>
          </a:xfrm>
          <a:custGeom>
            <a:avLst/>
            <a:gdLst>
              <a:gd name="T0" fmla="*/ 0 w 121"/>
              <a:gd name="T1" fmla="*/ 33 h 86"/>
              <a:gd name="T2" fmla="*/ 108 w 121"/>
              <a:gd name="T3" fmla="*/ 86 h 86"/>
              <a:gd name="T4" fmla="*/ 121 w 121"/>
              <a:gd name="T5" fmla="*/ 49 h 86"/>
              <a:gd name="T6" fmla="*/ 120 w 121"/>
              <a:gd name="T7" fmla="*/ 48 h 86"/>
              <a:gd name="T8" fmla="*/ 14 w 121"/>
              <a:gd name="T9" fmla="*/ 0 h 86"/>
              <a:gd name="T10" fmla="*/ 13 w 121"/>
              <a:gd name="T11" fmla="*/ 0 h 86"/>
              <a:gd name="T12" fmla="*/ 0 w 121"/>
              <a:gd name="T13" fmla="*/ 3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" h="86">
                <a:moveTo>
                  <a:pt x="0" y="33"/>
                </a:moveTo>
                <a:lnTo>
                  <a:pt x="108" y="86"/>
                </a:lnTo>
                <a:lnTo>
                  <a:pt x="121" y="49"/>
                </a:lnTo>
                <a:lnTo>
                  <a:pt x="120" y="48"/>
                </a:lnTo>
                <a:lnTo>
                  <a:pt x="14" y="0"/>
                </a:lnTo>
                <a:lnTo>
                  <a:pt x="13" y="0"/>
                </a:lnTo>
                <a:lnTo>
                  <a:pt x="0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îŝlï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1D093AB-4776-4A4F-8FDF-C8B5D11DB43B}"/>
              </a:ext>
            </a:extLst>
          </p:cNvPr>
          <p:cNvSpPr/>
          <p:nvPr/>
        </p:nvSpPr>
        <p:spPr bwMode="auto">
          <a:xfrm>
            <a:off x="2675018" y="4734543"/>
            <a:ext cx="78333" cy="256016"/>
          </a:xfrm>
          <a:custGeom>
            <a:avLst/>
            <a:gdLst>
              <a:gd name="T0" fmla="*/ 124 w 124"/>
              <a:gd name="T1" fmla="*/ 155 h 405"/>
              <a:gd name="T2" fmla="*/ 7 w 124"/>
              <a:gd name="T3" fmla="*/ 396 h 405"/>
              <a:gd name="T4" fmla="*/ 6 w 124"/>
              <a:gd name="T5" fmla="*/ 395 h 405"/>
              <a:gd name="T6" fmla="*/ 0 w 124"/>
              <a:gd name="T7" fmla="*/ 405 h 405"/>
              <a:gd name="T8" fmla="*/ 1 w 124"/>
              <a:gd name="T9" fmla="*/ 405 h 405"/>
              <a:gd name="T10" fmla="*/ 7 w 124"/>
              <a:gd name="T11" fmla="*/ 396 h 405"/>
              <a:gd name="T12" fmla="*/ 124 w 124"/>
              <a:gd name="T13" fmla="*/ 155 h 405"/>
              <a:gd name="T14" fmla="*/ 124 w 124"/>
              <a:gd name="T15" fmla="*/ 155 h 405"/>
              <a:gd name="T16" fmla="*/ 44 w 124"/>
              <a:gd name="T17" fmla="*/ 0 h 405"/>
              <a:gd name="T18" fmla="*/ 124 w 124"/>
              <a:gd name="T19" fmla="*/ 155 h 405"/>
              <a:gd name="T20" fmla="*/ 44 w 124"/>
              <a:gd name="T21" fmla="*/ 0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405">
                <a:moveTo>
                  <a:pt x="124" y="155"/>
                </a:moveTo>
                <a:cubicBezTo>
                  <a:pt x="122" y="181"/>
                  <a:pt x="70" y="285"/>
                  <a:pt x="7" y="396"/>
                </a:cubicBezTo>
                <a:cubicBezTo>
                  <a:pt x="6" y="395"/>
                  <a:pt x="6" y="395"/>
                  <a:pt x="6" y="395"/>
                </a:cubicBezTo>
                <a:cubicBezTo>
                  <a:pt x="0" y="405"/>
                  <a:pt x="0" y="405"/>
                  <a:pt x="0" y="405"/>
                </a:cubicBezTo>
                <a:cubicBezTo>
                  <a:pt x="1" y="405"/>
                  <a:pt x="1" y="405"/>
                  <a:pt x="1" y="405"/>
                </a:cubicBezTo>
                <a:cubicBezTo>
                  <a:pt x="3" y="402"/>
                  <a:pt x="5" y="399"/>
                  <a:pt x="7" y="396"/>
                </a:cubicBezTo>
                <a:cubicBezTo>
                  <a:pt x="70" y="285"/>
                  <a:pt x="122" y="181"/>
                  <a:pt x="124" y="155"/>
                </a:cubicBezTo>
                <a:cubicBezTo>
                  <a:pt x="124" y="155"/>
                  <a:pt x="124" y="155"/>
                  <a:pt x="124" y="155"/>
                </a:cubicBezTo>
                <a:moveTo>
                  <a:pt x="44" y="0"/>
                </a:moveTo>
                <a:cubicBezTo>
                  <a:pt x="72" y="51"/>
                  <a:pt x="123" y="143"/>
                  <a:pt x="124" y="155"/>
                </a:cubicBezTo>
                <a:cubicBezTo>
                  <a:pt x="123" y="144"/>
                  <a:pt x="74" y="54"/>
                  <a:pt x="44" y="0"/>
                </a:cubicBezTo>
              </a:path>
            </a:pathLst>
          </a:custGeom>
          <a:solidFill>
            <a:srgbClr val="A8A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iS1ï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FA8E5C0-CA91-4E6E-92A9-0623DDAAED13}"/>
              </a:ext>
            </a:extLst>
          </p:cNvPr>
          <p:cNvSpPr/>
          <p:nvPr/>
        </p:nvSpPr>
        <p:spPr bwMode="auto">
          <a:xfrm>
            <a:off x="2675496" y="4721647"/>
            <a:ext cx="98872" cy="275599"/>
          </a:xfrm>
          <a:custGeom>
            <a:avLst/>
            <a:gdLst>
              <a:gd name="T0" fmla="*/ 39 w 157"/>
              <a:gd name="T1" fmla="*/ 0 h 437"/>
              <a:gd name="T2" fmla="*/ 37 w 157"/>
              <a:gd name="T3" fmla="*/ 1 h 437"/>
              <a:gd name="T4" fmla="*/ 32 w 157"/>
              <a:gd name="T5" fmla="*/ 1 h 437"/>
              <a:gd name="T6" fmla="*/ 43 w 157"/>
              <a:gd name="T7" fmla="*/ 21 h 437"/>
              <a:gd name="T8" fmla="*/ 123 w 157"/>
              <a:gd name="T9" fmla="*/ 176 h 437"/>
              <a:gd name="T10" fmla="*/ 123 w 157"/>
              <a:gd name="T11" fmla="*/ 176 h 437"/>
              <a:gd name="T12" fmla="*/ 123 w 157"/>
              <a:gd name="T13" fmla="*/ 176 h 437"/>
              <a:gd name="T14" fmla="*/ 123 w 157"/>
              <a:gd name="T15" fmla="*/ 176 h 437"/>
              <a:gd name="T16" fmla="*/ 6 w 157"/>
              <a:gd name="T17" fmla="*/ 417 h 437"/>
              <a:gd name="T18" fmla="*/ 0 w 157"/>
              <a:gd name="T19" fmla="*/ 426 h 437"/>
              <a:gd name="T20" fmla="*/ 24 w 157"/>
              <a:gd name="T21" fmla="*/ 437 h 437"/>
              <a:gd name="T22" fmla="*/ 29 w 157"/>
              <a:gd name="T23" fmla="*/ 430 h 437"/>
              <a:gd name="T24" fmla="*/ 43 w 157"/>
              <a:gd name="T25" fmla="*/ 404 h 437"/>
              <a:gd name="T26" fmla="*/ 150 w 157"/>
              <a:gd name="T27" fmla="*/ 158 h 437"/>
              <a:gd name="T28" fmla="*/ 39 w 157"/>
              <a:gd name="T29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7" h="437">
                <a:moveTo>
                  <a:pt x="39" y="0"/>
                </a:moveTo>
                <a:cubicBezTo>
                  <a:pt x="37" y="1"/>
                  <a:pt x="37" y="1"/>
                  <a:pt x="37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5" y="7"/>
                  <a:pt x="38" y="13"/>
                  <a:pt x="43" y="21"/>
                </a:cubicBezTo>
                <a:cubicBezTo>
                  <a:pt x="73" y="75"/>
                  <a:pt x="122" y="165"/>
                  <a:pt x="123" y="176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1" y="202"/>
                  <a:pt x="69" y="306"/>
                  <a:pt x="6" y="417"/>
                </a:cubicBezTo>
                <a:cubicBezTo>
                  <a:pt x="4" y="420"/>
                  <a:pt x="2" y="423"/>
                  <a:pt x="0" y="426"/>
                </a:cubicBezTo>
                <a:cubicBezTo>
                  <a:pt x="24" y="437"/>
                  <a:pt x="24" y="437"/>
                  <a:pt x="24" y="437"/>
                </a:cubicBezTo>
                <a:cubicBezTo>
                  <a:pt x="26" y="435"/>
                  <a:pt x="27" y="433"/>
                  <a:pt x="29" y="430"/>
                </a:cubicBezTo>
                <a:cubicBezTo>
                  <a:pt x="33" y="422"/>
                  <a:pt x="37" y="414"/>
                  <a:pt x="43" y="404"/>
                </a:cubicBezTo>
                <a:cubicBezTo>
                  <a:pt x="84" y="326"/>
                  <a:pt x="157" y="184"/>
                  <a:pt x="150" y="158"/>
                </a:cubicBezTo>
                <a:cubicBezTo>
                  <a:pt x="142" y="131"/>
                  <a:pt x="67" y="35"/>
                  <a:pt x="39" y="0"/>
                </a:cubicBezTo>
              </a:path>
            </a:pathLst>
          </a:custGeom>
          <a:solidFill>
            <a:srgbClr val="3C12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ïṩ1î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3FE4197-9B62-4409-B6AB-955CC789EDDF}"/>
              </a:ext>
            </a:extLst>
          </p:cNvPr>
          <p:cNvSpPr/>
          <p:nvPr/>
        </p:nvSpPr>
        <p:spPr bwMode="auto">
          <a:xfrm>
            <a:off x="2670242" y="4990558"/>
            <a:ext cx="20538" cy="17673"/>
          </a:xfrm>
          <a:custGeom>
            <a:avLst/>
            <a:gdLst>
              <a:gd name="T0" fmla="*/ 7 w 32"/>
              <a:gd name="T1" fmla="*/ 0 h 28"/>
              <a:gd name="T2" fmla="*/ 0 w 32"/>
              <a:gd name="T3" fmla="*/ 14 h 28"/>
              <a:gd name="T4" fmla="*/ 19 w 32"/>
              <a:gd name="T5" fmla="*/ 26 h 28"/>
              <a:gd name="T6" fmla="*/ 19 w 32"/>
              <a:gd name="T7" fmla="*/ 26 h 28"/>
              <a:gd name="T8" fmla="*/ 23 w 32"/>
              <a:gd name="T9" fmla="*/ 28 h 28"/>
              <a:gd name="T10" fmla="*/ 23 w 32"/>
              <a:gd name="T11" fmla="*/ 28 h 28"/>
              <a:gd name="T12" fmla="*/ 32 w 32"/>
              <a:gd name="T13" fmla="*/ 11 h 28"/>
              <a:gd name="T14" fmla="*/ 8 w 32"/>
              <a:gd name="T15" fmla="*/ 0 h 28"/>
              <a:gd name="T16" fmla="*/ 7 w 32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28">
                <a:moveTo>
                  <a:pt x="7" y="0"/>
                </a:moveTo>
                <a:cubicBezTo>
                  <a:pt x="0" y="14"/>
                  <a:pt x="0" y="14"/>
                  <a:pt x="0" y="14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4" y="26"/>
                  <a:pt x="28" y="20"/>
                  <a:pt x="32" y="11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iš1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DA50104-AE0C-466F-9369-C58FB8FA8AD1}"/>
              </a:ext>
            </a:extLst>
          </p:cNvPr>
          <p:cNvSpPr/>
          <p:nvPr/>
        </p:nvSpPr>
        <p:spPr bwMode="auto">
          <a:xfrm>
            <a:off x="2647315" y="4314696"/>
            <a:ext cx="53973" cy="105559"/>
          </a:xfrm>
          <a:custGeom>
            <a:avLst/>
            <a:gdLst>
              <a:gd name="T0" fmla="*/ 64 w 86"/>
              <a:gd name="T1" fmla="*/ 163 h 167"/>
              <a:gd name="T2" fmla="*/ 47 w 86"/>
              <a:gd name="T3" fmla="*/ 165 h 167"/>
              <a:gd name="T4" fmla="*/ 12 w 86"/>
              <a:gd name="T5" fmla="*/ 114 h 167"/>
              <a:gd name="T6" fmla="*/ 2 w 86"/>
              <a:gd name="T7" fmla="*/ 36 h 167"/>
              <a:gd name="T8" fmla="*/ 26 w 86"/>
              <a:gd name="T9" fmla="*/ 4 h 167"/>
              <a:gd name="T10" fmla="*/ 43 w 86"/>
              <a:gd name="T11" fmla="*/ 2 h 167"/>
              <a:gd name="T12" fmla="*/ 74 w 86"/>
              <a:gd name="T13" fmla="*/ 27 h 167"/>
              <a:gd name="T14" fmla="*/ 84 w 86"/>
              <a:gd name="T15" fmla="*/ 105 h 167"/>
              <a:gd name="T16" fmla="*/ 64 w 86"/>
              <a:gd name="T17" fmla="*/ 16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" h="167">
                <a:moveTo>
                  <a:pt x="64" y="163"/>
                </a:moveTo>
                <a:cubicBezTo>
                  <a:pt x="47" y="165"/>
                  <a:pt x="47" y="165"/>
                  <a:pt x="47" y="165"/>
                </a:cubicBezTo>
                <a:cubicBezTo>
                  <a:pt x="32" y="167"/>
                  <a:pt x="14" y="129"/>
                  <a:pt x="12" y="114"/>
                </a:cubicBezTo>
                <a:cubicBezTo>
                  <a:pt x="2" y="36"/>
                  <a:pt x="2" y="36"/>
                  <a:pt x="2" y="36"/>
                </a:cubicBezTo>
                <a:cubicBezTo>
                  <a:pt x="0" y="20"/>
                  <a:pt x="11" y="6"/>
                  <a:pt x="26" y="4"/>
                </a:cubicBezTo>
                <a:cubicBezTo>
                  <a:pt x="43" y="2"/>
                  <a:pt x="43" y="2"/>
                  <a:pt x="43" y="2"/>
                </a:cubicBezTo>
                <a:cubicBezTo>
                  <a:pt x="58" y="0"/>
                  <a:pt x="72" y="11"/>
                  <a:pt x="74" y="27"/>
                </a:cubicBezTo>
                <a:cubicBezTo>
                  <a:pt x="84" y="105"/>
                  <a:pt x="84" y="105"/>
                  <a:pt x="84" y="105"/>
                </a:cubicBezTo>
                <a:cubicBezTo>
                  <a:pt x="86" y="120"/>
                  <a:pt x="79" y="161"/>
                  <a:pt x="64" y="163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ïSḷ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2F03CDD-D746-4BF5-8C90-B608CFD6B099}"/>
              </a:ext>
            </a:extLst>
          </p:cNvPr>
          <p:cNvSpPr/>
          <p:nvPr/>
        </p:nvSpPr>
        <p:spPr bwMode="auto">
          <a:xfrm>
            <a:off x="2608148" y="4191465"/>
            <a:ext cx="147113" cy="156189"/>
          </a:xfrm>
          <a:custGeom>
            <a:avLst/>
            <a:gdLst>
              <a:gd name="T0" fmla="*/ 233 w 233"/>
              <a:gd name="T1" fmla="*/ 110 h 247"/>
              <a:gd name="T2" fmla="*/ 233 w 233"/>
              <a:gd name="T3" fmla="*/ 116 h 247"/>
              <a:gd name="T4" fmla="*/ 231 w 233"/>
              <a:gd name="T5" fmla="*/ 140 h 247"/>
              <a:gd name="T6" fmla="*/ 173 w 233"/>
              <a:gd name="T7" fmla="*/ 217 h 247"/>
              <a:gd name="T8" fmla="*/ 124 w 233"/>
              <a:gd name="T9" fmla="*/ 231 h 247"/>
              <a:gd name="T10" fmla="*/ 51 w 233"/>
              <a:gd name="T11" fmla="*/ 230 h 247"/>
              <a:gd name="T12" fmla="*/ 33 w 233"/>
              <a:gd name="T13" fmla="*/ 213 h 247"/>
              <a:gd name="T14" fmla="*/ 27 w 233"/>
              <a:gd name="T15" fmla="*/ 205 h 247"/>
              <a:gd name="T16" fmla="*/ 4 w 233"/>
              <a:gd name="T17" fmla="*/ 122 h 247"/>
              <a:gd name="T18" fmla="*/ 107 w 233"/>
              <a:gd name="T19" fmla="*/ 2 h 247"/>
              <a:gd name="T20" fmla="*/ 112 w 233"/>
              <a:gd name="T21" fmla="*/ 2 h 247"/>
              <a:gd name="T22" fmla="*/ 208 w 233"/>
              <a:gd name="T23" fmla="*/ 45 h 247"/>
              <a:gd name="T24" fmla="*/ 208 w 233"/>
              <a:gd name="T25" fmla="*/ 45 h 247"/>
              <a:gd name="T26" fmla="*/ 224 w 233"/>
              <a:gd name="T27" fmla="*/ 73 h 247"/>
              <a:gd name="T28" fmla="*/ 233 w 233"/>
              <a:gd name="T29" fmla="*/ 11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3" h="247">
                <a:moveTo>
                  <a:pt x="233" y="110"/>
                </a:moveTo>
                <a:cubicBezTo>
                  <a:pt x="233" y="112"/>
                  <a:pt x="233" y="114"/>
                  <a:pt x="233" y="116"/>
                </a:cubicBezTo>
                <a:cubicBezTo>
                  <a:pt x="233" y="124"/>
                  <a:pt x="232" y="132"/>
                  <a:pt x="231" y="140"/>
                </a:cubicBezTo>
                <a:cubicBezTo>
                  <a:pt x="224" y="173"/>
                  <a:pt x="203" y="201"/>
                  <a:pt x="173" y="217"/>
                </a:cubicBezTo>
                <a:cubicBezTo>
                  <a:pt x="159" y="225"/>
                  <a:pt x="142" y="230"/>
                  <a:pt x="124" y="231"/>
                </a:cubicBezTo>
                <a:cubicBezTo>
                  <a:pt x="96" y="233"/>
                  <a:pt x="72" y="247"/>
                  <a:pt x="51" y="230"/>
                </a:cubicBezTo>
                <a:cubicBezTo>
                  <a:pt x="45" y="225"/>
                  <a:pt x="39" y="219"/>
                  <a:pt x="33" y="213"/>
                </a:cubicBezTo>
                <a:cubicBezTo>
                  <a:pt x="31" y="210"/>
                  <a:pt x="29" y="207"/>
                  <a:pt x="27" y="205"/>
                </a:cubicBezTo>
                <a:cubicBezTo>
                  <a:pt x="16" y="188"/>
                  <a:pt x="5" y="144"/>
                  <a:pt x="4" y="122"/>
                </a:cubicBezTo>
                <a:cubicBezTo>
                  <a:pt x="0" y="61"/>
                  <a:pt x="46" y="8"/>
                  <a:pt x="107" y="2"/>
                </a:cubicBezTo>
                <a:cubicBezTo>
                  <a:pt x="109" y="2"/>
                  <a:pt x="111" y="2"/>
                  <a:pt x="112" y="2"/>
                </a:cubicBezTo>
                <a:cubicBezTo>
                  <a:pt x="151" y="0"/>
                  <a:pt x="186" y="17"/>
                  <a:pt x="208" y="45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5" y="53"/>
                  <a:pt x="220" y="63"/>
                  <a:pt x="224" y="73"/>
                </a:cubicBezTo>
                <a:cubicBezTo>
                  <a:pt x="229" y="84"/>
                  <a:pt x="232" y="97"/>
                  <a:pt x="233" y="110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ísḷi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FAD9936-77CD-4AA6-B4E7-7A770995C1EF}"/>
              </a:ext>
            </a:extLst>
          </p:cNvPr>
          <p:cNvSpPr/>
          <p:nvPr/>
        </p:nvSpPr>
        <p:spPr bwMode="auto">
          <a:xfrm>
            <a:off x="2633941" y="4275530"/>
            <a:ext cx="27225" cy="27703"/>
          </a:xfrm>
          <a:custGeom>
            <a:avLst/>
            <a:gdLst>
              <a:gd name="T0" fmla="*/ 43 w 43"/>
              <a:gd name="T1" fmla="*/ 20 h 44"/>
              <a:gd name="T2" fmla="*/ 42 w 43"/>
              <a:gd name="T3" fmla="*/ 27 h 44"/>
              <a:gd name="T4" fmla="*/ 38 w 43"/>
              <a:gd name="T5" fmla="*/ 35 h 44"/>
              <a:gd name="T6" fmla="*/ 24 w 43"/>
              <a:gd name="T7" fmla="*/ 42 h 44"/>
              <a:gd name="T8" fmla="*/ 12 w 43"/>
              <a:gd name="T9" fmla="*/ 43 h 44"/>
              <a:gd name="T10" fmla="*/ 3 w 43"/>
              <a:gd name="T11" fmla="*/ 44 h 44"/>
              <a:gd name="T12" fmla="*/ 1 w 43"/>
              <a:gd name="T13" fmla="*/ 16 h 44"/>
              <a:gd name="T14" fmla="*/ 1 w 43"/>
              <a:gd name="T15" fmla="*/ 16 h 44"/>
              <a:gd name="T16" fmla="*/ 0 w 43"/>
              <a:gd name="T17" fmla="*/ 11 h 44"/>
              <a:gd name="T18" fmla="*/ 0 w 43"/>
              <a:gd name="T19" fmla="*/ 7 h 44"/>
              <a:gd name="T20" fmla="*/ 0 w 43"/>
              <a:gd name="T21" fmla="*/ 3 h 44"/>
              <a:gd name="T22" fmla="*/ 0 w 43"/>
              <a:gd name="T23" fmla="*/ 2 h 44"/>
              <a:gd name="T24" fmla="*/ 0 w 43"/>
              <a:gd name="T25" fmla="*/ 2 h 44"/>
              <a:gd name="T26" fmla="*/ 21 w 43"/>
              <a:gd name="T27" fmla="*/ 1 h 44"/>
              <a:gd name="T28" fmla="*/ 35 w 43"/>
              <a:gd name="T29" fmla="*/ 5 h 44"/>
              <a:gd name="T30" fmla="*/ 41 w 43"/>
              <a:gd name="T31" fmla="*/ 13 h 44"/>
              <a:gd name="T32" fmla="*/ 43 w 43"/>
              <a:gd name="T33" fmla="*/ 2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" h="44">
                <a:moveTo>
                  <a:pt x="43" y="20"/>
                </a:moveTo>
                <a:cubicBezTo>
                  <a:pt x="43" y="22"/>
                  <a:pt x="43" y="25"/>
                  <a:pt x="42" y="27"/>
                </a:cubicBezTo>
                <a:cubicBezTo>
                  <a:pt x="41" y="30"/>
                  <a:pt x="40" y="33"/>
                  <a:pt x="38" y="35"/>
                </a:cubicBezTo>
                <a:cubicBezTo>
                  <a:pt x="35" y="39"/>
                  <a:pt x="30" y="42"/>
                  <a:pt x="24" y="42"/>
                </a:cubicBezTo>
                <a:cubicBezTo>
                  <a:pt x="12" y="43"/>
                  <a:pt x="12" y="43"/>
                  <a:pt x="12" y="43"/>
                </a:cubicBezTo>
                <a:cubicBezTo>
                  <a:pt x="3" y="44"/>
                  <a:pt x="3" y="44"/>
                  <a:pt x="3" y="44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21" y="1"/>
                  <a:pt x="21" y="1"/>
                  <a:pt x="21" y="1"/>
                </a:cubicBezTo>
                <a:cubicBezTo>
                  <a:pt x="26" y="0"/>
                  <a:pt x="32" y="2"/>
                  <a:pt x="35" y="5"/>
                </a:cubicBezTo>
                <a:cubicBezTo>
                  <a:pt x="38" y="7"/>
                  <a:pt x="40" y="10"/>
                  <a:pt x="41" y="13"/>
                </a:cubicBezTo>
                <a:cubicBezTo>
                  <a:pt x="42" y="15"/>
                  <a:pt x="43" y="17"/>
                  <a:pt x="43" y="20"/>
                </a:cubicBezTo>
                <a:close/>
              </a:path>
            </a:pathLst>
          </a:custGeom>
          <a:solidFill>
            <a:srgbClr val="FFC4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šḻí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C708345-78C7-402B-A90A-7FF927687515}"/>
              </a:ext>
            </a:extLst>
          </p:cNvPr>
          <p:cNvSpPr/>
          <p:nvPr/>
        </p:nvSpPr>
        <p:spPr bwMode="auto">
          <a:xfrm>
            <a:off x="2632986" y="4212959"/>
            <a:ext cx="122754" cy="152368"/>
          </a:xfrm>
          <a:custGeom>
            <a:avLst/>
            <a:gdLst>
              <a:gd name="T0" fmla="*/ 190 w 194"/>
              <a:gd name="T1" fmla="*/ 89 h 241"/>
              <a:gd name="T2" fmla="*/ 193 w 194"/>
              <a:gd name="T3" fmla="*/ 134 h 241"/>
              <a:gd name="T4" fmla="*/ 193 w 194"/>
              <a:gd name="T5" fmla="*/ 140 h 241"/>
              <a:gd name="T6" fmla="*/ 193 w 194"/>
              <a:gd name="T7" fmla="*/ 153 h 241"/>
              <a:gd name="T8" fmla="*/ 122 w 194"/>
              <a:gd name="T9" fmla="*/ 238 h 241"/>
              <a:gd name="T10" fmla="*/ 119 w 194"/>
              <a:gd name="T11" fmla="*/ 239 h 241"/>
              <a:gd name="T12" fmla="*/ 105 w 194"/>
              <a:gd name="T13" fmla="*/ 241 h 241"/>
              <a:gd name="T14" fmla="*/ 93 w 194"/>
              <a:gd name="T15" fmla="*/ 241 h 241"/>
              <a:gd name="T16" fmla="*/ 69 w 194"/>
              <a:gd name="T17" fmla="*/ 236 h 241"/>
              <a:gd name="T18" fmla="*/ 69 w 194"/>
              <a:gd name="T19" fmla="*/ 236 h 241"/>
              <a:gd name="T20" fmla="*/ 5 w 194"/>
              <a:gd name="T21" fmla="*/ 161 h 241"/>
              <a:gd name="T22" fmla="*/ 5 w 194"/>
              <a:gd name="T23" fmla="*/ 158 h 241"/>
              <a:gd name="T24" fmla="*/ 4 w 194"/>
              <a:gd name="T25" fmla="*/ 154 h 241"/>
              <a:gd name="T26" fmla="*/ 4 w 194"/>
              <a:gd name="T27" fmla="*/ 154 h 241"/>
              <a:gd name="T28" fmla="*/ 4 w 194"/>
              <a:gd name="T29" fmla="*/ 151 h 241"/>
              <a:gd name="T30" fmla="*/ 4 w 194"/>
              <a:gd name="T31" fmla="*/ 143 h 241"/>
              <a:gd name="T32" fmla="*/ 2 w 194"/>
              <a:gd name="T33" fmla="*/ 115 h 241"/>
              <a:gd name="T34" fmla="*/ 2 w 194"/>
              <a:gd name="T35" fmla="*/ 115 h 241"/>
              <a:gd name="T36" fmla="*/ 2 w 194"/>
              <a:gd name="T37" fmla="*/ 115 h 241"/>
              <a:gd name="T38" fmla="*/ 1 w 194"/>
              <a:gd name="T39" fmla="*/ 110 h 241"/>
              <a:gd name="T40" fmla="*/ 1 w 194"/>
              <a:gd name="T41" fmla="*/ 106 h 241"/>
              <a:gd name="T42" fmla="*/ 1 w 194"/>
              <a:gd name="T43" fmla="*/ 102 h 241"/>
              <a:gd name="T44" fmla="*/ 1 w 194"/>
              <a:gd name="T45" fmla="*/ 101 h 241"/>
              <a:gd name="T46" fmla="*/ 2 w 194"/>
              <a:gd name="T47" fmla="*/ 83 h 241"/>
              <a:gd name="T48" fmla="*/ 5 w 194"/>
              <a:gd name="T49" fmla="*/ 70 h 241"/>
              <a:gd name="T50" fmla="*/ 5 w 194"/>
              <a:gd name="T51" fmla="*/ 68 h 241"/>
              <a:gd name="T52" fmla="*/ 9 w 194"/>
              <a:gd name="T53" fmla="*/ 59 h 241"/>
              <a:gd name="T54" fmla="*/ 9 w 194"/>
              <a:gd name="T55" fmla="*/ 58 h 241"/>
              <a:gd name="T56" fmla="*/ 32 w 194"/>
              <a:gd name="T57" fmla="*/ 27 h 241"/>
              <a:gd name="T58" fmla="*/ 38 w 194"/>
              <a:gd name="T59" fmla="*/ 22 h 241"/>
              <a:gd name="T60" fmla="*/ 90 w 194"/>
              <a:gd name="T61" fmla="*/ 2 h 241"/>
              <a:gd name="T62" fmla="*/ 159 w 194"/>
              <a:gd name="T63" fmla="*/ 25 h 241"/>
              <a:gd name="T64" fmla="*/ 182 w 194"/>
              <a:gd name="T65" fmla="*/ 55 h 241"/>
              <a:gd name="T66" fmla="*/ 187 w 194"/>
              <a:gd name="T67" fmla="*/ 69 h 241"/>
              <a:gd name="T68" fmla="*/ 190 w 194"/>
              <a:gd name="T69" fmla="*/ 89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4" h="241">
                <a:moveTo>
                  <a:pt x="190" y="89"/>
                </a:moveTo>
                <a:cubicBezTo>
                  <a:pt x="193" y="134"/>
                  <a:pt x="193" y="134"/>
                  <a:pt x="193" y="134"/>
                </a:cubicBezTo>
                <a:cubicBezTo>
                  <a:pt x="193" y="140"/>
                  <a:pt x="193" y="140"/>
                  <a:pt x="193" y="140"/>
                </a:cubicBezTo>
                <a:cubicBezTo>
                  <a:pt x="194" y="145"/>
                  <a:pt x="194" y="149"/>
                  <a:pt x="193" y="153"/>
                </a:cubicBezTo>
                <a:cubicBezTo>
                  <a:pt x="190" y="194"/>
                  <a:pt x="162" y="228"/>
                  <a:pt x="122" y="238"/>
                </a:cubicBezTo>
                <a:cubicBezTo>
                  <a:pt x="121" y="238"/>
                  <a:pt x="120" y="238"/>
                  <a:pt x="119" y="239"/>
                </a:cubicBezTo>
                <a:cubicBezTo>
                  <a:pt x="114" y="240"/>
                  <a:pt x="110" y="240"/>
                  <a:pt x="105" y="241"/>
                </a:cubicBezTo>
                <a:cubicBezTo>
                  <a:pt x="101" y="241"/>
                  <a:pt x="97" y="241"/>
                  <a:pt x="93" y="241"/>
                </a:cubicBezTo>
                <a:cubicBezTo>
                  <a:pt x="85" y="240"/>
                  <a:pt x="77" y="239"/>
                  <a:pt x="69" y="236"/>
                </a:cubicBezTo>
                <a:cubicBezTo>
                  <a:pt x="69" y="236"/>
                  <a:pt x="69" y="236"/>
                  <a:pt x="69" y="236"/>
                </a:cubicBezTo>
                <a:cubicBezTo>
                  <a:pt x="36" y="225"/>
                  <a:pt x="11" y="197"/>
                  <a:pt x="5" y="161"/>
                </a:cubicBezTo>
                <a:cubicBezTo>
                  <a:pt x="5" y="160"/>
                  <a:pt x="5" y="159"/>
                  <a:pt x="5" y="158"/>
                </a:cubicBezTo>
                <a:cubicBezTo>
                  <a:pt x="5" y="157"/>
                  <a:pt x="4" y="156"/>
                  <a:pt x="4" y="154"/>
                </a:cubicBezTo>
                <a:cubicBezTo>
                  <a:pt x="4" y="154"/>
                  <a:pt x="4" y="154"/>
                  <a:pt x="4" y="154"/>
                </a:cubicBezTo>
                <a:cubicBezTo>
                  <a:pt x="4" y="151"/>
                  <a:pt x="4" y="151"/>
                  <a:pt x="4" y="151"/>
                </a:cubicBezTo>
                <a:cubicBezTo>
                  <a:pt x="4" y="143"/>
                  <a:pt x="4" y="143"/>
                  <a:pt x="4" y="143"/>
                </a:cubicBezTo>
                <a:cubicBezTo>
                  <a:pt x="2" y="115"/>
                  <a:pt x="2" y="115"/>
                  <a:pt x="2" y="115"/>
                </a:cubicBezTo>
                <a:cubicBezTo>
                  <a:pt x="2" y="115"/>
                  <a:pt x="2" y="115"/>
                  <a:pt x="2" y="115"/>
                </a:cubicBezTo>
                <a:cubicBezTo>
                  <a:pt x="2" y="115"/>
                  <a:pt x="2" y="115"/>
                  <a:pt x="2" y="115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06"/>
                  <a:pt x="1" y="106"/>
                  <a:pt x="1" y="106"/>
                </a:cubicBezTo>
                <a:cubicBezTo>
                  <a:pt x="1" y="102"/>
                  <a:pt x="1" y="102"/>
                  <a:pt x="1" y="102"/>
                </a:cubicBezTo>
                <a:cubicBezTo>
                  <a:pt x="1" y="101"/>
                  <a:pt x="1" y="101"/>
                  <a:pt x="1" y="101"/>
                </a:cubicBezTo>
                <a:cubicBezTo>
                  <a:pt x="0" y="95"/>
                  <a:pt x="1" y="89"/>
                  <a:pt x="2" y="83"/>
                </a:cubicBezTo>
                <a:cubicBezTo>
                  <a:pt x="3" y="78"/>
                  <a:pt x="4" y="74"/>
                  <a:pt x="5" y="70"/>
                </a:cubicBezTo>
                <a:cubicBezTo>
                  <a:pt x="5" y="70"/>
                  <a:pt x="5" y="69"/>
                  <a:pt x="5" y="68"/>
                </a:cubicBezTo>
                <a:cubicBezTo>
                  <a:pt x="6" y="65"/>
                  <a:pt x="8" y="62"/>
                  <a:pt x="9" y="59"/>
                </a:cubicBezTo>
                <a:cubicBezTo>
                  <a:pt x="9" y="58"/>
                  <a:pt x="9" y="58"/>
                  <a:pt x="9" y="58"/>
                </a:cubicBezTo>
                <a:cubicBezTo>
                  <a:pt x="14" y="46"/>
                  <a:pt x="22" y="36"/>
                  <a:pt x="32" y="27"/>
                </a:cubicBezTo>
                <a:cubicBezTo>
                  <a:pt x="34" y="25"/>
                  <a:pt x="36" y="23"/>
                  <a:pt x="38" y="22"/>
                </a:cubicBezTo>
                <a:cubicBezTo>
                  <a:pt x="53" y="10"/>
                  <a:pt x="70" y="3"/>
                  <a:pt x="90" y="2"/>
                </a:cubicBezTo>
                <a:cubicBezTo>
                  <a:pt x="116" y="0"/>
                  <a:pt x="141" y="9"/>
                  <a:pt x="159" y="25"/>
                </a:cubicBezTo>
                <a:cubicBezTo>
                  <a:pt x="169" y="33"/>
                  <a:pt x="176" y="43"/>
                  <a:pt x="182" y="55"/>
                </a:cubicBezTo>
                <a:cubicBezTo>
                  <a:pt x="184" y="60"/>
                  <a:pt x="186" y="64"/>
                  <a:pt x="187" y="69"/>
                </a:cubicBezTo>
                <a:cubicBezTo>
                  <a:pt x="188" y="75"/>
                  <a:pt x="189" y="82"/>
                  <a:pt x="190" y="89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islî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901CD8A-C816-4929-B5CA-BE0C7A3D7450}"/>
              </a:ext>
            </a:extLst>
          </p:cNvPr>
          <p:cNvSpPr/>
          <p:nvPr/>
        </p:nvSpPr>
        <p:spPr bwMode="auto">
          <a:xfrm>
            <a:off x="2621045" y="4285083"/>
            <a:ext cx="21016" cy="29614"/>
          </a:xfrm>
          <a:custGeom>
            <a:avLst/>
            <a:gdLst>
              <a:gd name="T0" fmla="*/ 30 w 33"/>
              <a:gd name="T1" fmla="*/ 0 h 47"/>
              <a:gd name="T2" fmla="*/ 32 w 33"/>
              <a:gd name="T3" fmla="*/ 28 h 47"/>
              <a:gd name="T4" fmla="*/ 33 w 33"/>
              <a:gd name="T5" fmla="*/ 47 h 47"/>
              <a:gd name="T6" fmla="*/ 26 w 33"/>
              <a:gd name="T7" fmla="*/ 47 h 47"/>
              <a:gd name="T8" fmla="*/ 24 w 33"/>
              <a:gd name="T9" fmla="*/ 47 h 47"/>
              <a:gd name="T10" fmla="*/ 0 w 33"/>
              <a:gd name="T11" fmla="*/ 25 h 47"/>
              <a:gd name="T12" fmla="*/ 6 w 33"/>
              <a:gd name="T13" fmla="*/ 8 h 47"/>
              <a:gd name="T14" fmla="*/ 21 w 33"/>
              <a:gd name="T15" fmla="*/ 1 h 47"/>
              <a:gd name="T16" fmla="*/ 21 w 33"/>
              <a:gd name="T17" fmla="*/ 1 h 47"/>
              <a:gd name="T18" fmla="*/ 22 w 33"/>
              <a:gd name="T19" fmla="*/ 1 h 47"/>
              <a:gd name="T20" fmla="*/ 30 w 33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47">
                <a:moveTo>
                  <a:pt x="30" y="0"/>
                </a:moveTo>
                <a:cubicBezTo>
                  <a:pt x="32" y="28"/>
                  <a:pt x="32" y="28"/>
                  <a:pt x="32" y="28"/>
                </a:cubicBezTo>
                <a:cubicBezTo>
                  <a:pt x="33" y="47"/>
                  <a:pt x="33" y="47"/>
                  <a:pt x="33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7"/>
                  <a:pt x="25" y="47"/>
                  <a:pt x="24" y="47"/>
                </a:cubicBezTo>
                <a:cubicBezTo>
                  <a:pt x="12" y="47"/>
                  <a:pt x="1" y="37"/>
                  <a:pt x="0" y="25"/>
                </a:cubicBezTo>
                <a:cubicBezTo>
                  <a:pt x="0" y="19"/>
                  <a:pt x="2" y="13"/>
                  <a:pt x="6" y="8"/>
                </a:cubicBezTo>
                <a:cubicBezTo>
                  <a:pt x="10" y="4"/>
                  <a:pt x="15" y="2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2" y="1"/>
                  <a:pt x="22" y="1"/>
                </a:cubicBezTo>
                <a:lnTo>
                  <a:pt x="30" y="0"/>
                </a:lnTo>
                <a:close/>
              </a:path>
            </a:pathLst>
          </a:custGeom>
          <a:solidFill>
            <a:srgbClr val="FFC4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îṧlí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C5AAB67-A03D-498A-9CF4-4A0C50DB217F}"/>
              </a:ext>
            </a:extLst>
          </p:cNvPr>
          <p:cNvSpPr/>
          <p:nvPr/>
        </p:nvSpPr>
        <p:spPr bwMode="auto">
          <a:xfrm>
            <a:off x="2621045" y="4257857"/>
            <a:ext cx="77378" cy="109380"/>
          </a:xfrm>
          <a:custGeom>
            <a:avLst/>
            <a:gdLst>
              <a:gd name="T0" fmla="*/ 122 w 122"/>
              <a:gd name="T1" fmla="*/ 170 h 173"/>
              <a:gd name="T2" fmla="*/ 88 w 122"/>
              <a:gd name="T3" fmla="*/ 165 h 173"/>
              <a:gd name="T4" fmla="*/ 88 w 122"/>
              <a:gd name="T5" fmla="*/ 165 h 173"/>
              <a:gd name="T6" fmla="*/ 24 w 122"/>
              <a:gd name="T7" fmla="*/ 90 h 173"/>
              <a:gd name="T8" fmla="*/ 0 w 122"/>
              <a:gd name="T9" fmla="*/ 68 h 173"/>
              <a:gd name="T10" fmla="*/ 6 w 122"/>
              <a:gd name="T11" fmla="*/ 51 h 173"/>
              <a:gd name="T12" fmla="*/ 21 w 122"/>
              <a:gd name="T13" fmla="*/ 44 h 173"/>
              <a:gd name="T14" fmla="*/ 21 w 122"/>
              <a:gd name="T15" fmla="*/ 44 h 173"/>
              <a:gd name="T16" fmla="*/ 20 w 122"/>
              <a:gd name="T17" fmla="*/ 39 h 173"/>
              <a:gd name="T18" fmla="*/ 20 w 122"/>
              <a:gd name="T19" fmla="*/ 35 h 173"/>
              <a:gd name="T20" fmla="*/ 20 w 122"/>
              <a:gd name="T21" fmla="*/ 31 h 173"/>
              <a:gd name="T22" fmla="*/ 20 w 122"/>
              <a:gd name="T23" fmla="*/ 30 h 173"/>
              <a:gd name="T24" fmla="*/ 20 w 122"/>
              <a:gd name="T25" fmla="*/ 30 h 173"/>
              <a:gd name="T26" fmla="*/ 21 w 122"/>
              <a:gd name="T27" fmla="*/ 12 h 173"/>
              <a:gd name="T28" fmla="*/ 55 w 122"/>
              <a:gd name="T29" fmla="*/ 15 h 173"/>
              <a:gd name="T30" fmla="*/ 55 w 122"/>
              <a:gd name="T31" fmla="*/ 33 h 173"/>
              <a:gd name="T32" fmla="*/ 58 w 122"/>
              <a:gd name="T33" fmla="*/ 63 h 173"/>
              <a:gd name="T34" fmla="*/ 73 w 122"/>
              <a:gd name="T35" fmla="*/ 125 h 173"/>
              <a:gd name="T36" fmla="*/ 122 w 122"/>
              <a:gd name="T37" fmla="*/ 17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2" h="173">
                <a:moveTo>
                  <a:pt x="122" y="170"/>
                </a:moveTo>
                <a:cubicBezTo>
                  <a:pt x="122" y="170"/>
                  <a:pt x="105" y="173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55" y="154"/>
                  <a:pt x="30" y="126"/>
                  <a:pt x="24" y="90"/>
                </a:cubicBezTo>
                <a:cubicBezTo>
                  <a:pt x="12" y="90"/>
                  <a:pt x="1" y="80"/>
                  <a:pt x="0" y="68"/>
                </a:cubicBezTo>
                <a:cubicBezTo>
                  <a:pt x="0" y="62"/>
                  <a:pt x="2" y="56"/>
                  <a:pt x="6" y="51"/>
                </a:cubicBezTo>
                <a:cubicBezTo>
                  <a:pt x="10" y="47"/>
                  <a:pt x="15" y="45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9" y="24"/>
                  <a:pt x="20" y="18"/>
                  <a:pt x="21" y="12"/>
                </a:cubicBezTo>
                <a:cubicBezTo>
                  <a:pt x="33" y="3"/>
                  <a:pt x="45" y="0"/>
                  <a:pt x="55" y="15"/>
                </a:cubicBezTo>
                <a:cubicBezTo>
                  <a:pt x="55" y="15"/>
                  <a:pt x="55" y="22"/>
                  <a:pt x="55" y="33"/>
                </a:cubicBezTo>
                <a:cubicBezTo>
                  <a:pt x="56" y="42"/>
                  <a:pt x="57" y="52"/>
                  <a:pt x="58" y="63"/>
                </a:cubicBezTo>
                <a:cubicBezTo>
                  <a:pt x="61" y="85"/>
                  <a:pt x="65" y="110"/>
                  <a:pt x="73" y="125"/>
                </a:cubicBezTo>
                <a:cubicBezTo>
                  <a:pt x="89" y="155"/>
                  <a:pt x="122" y="170"/>
                  <a:pt x="122" y="170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ś1ï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D4FE7AF-AB12-40F0-AF71-D6EA9F0C01BF}"/>
              </a:ext>
            </a:extLst>
          </p:cNvPr>
          <p:cNvSpPr/>
          <p:nvPr/>
        </p:nvSpPr>
        <p:spPr bwMode="auto">
          <a:xfrm>
            <a:off x="2724215" y="4265022"/>
            <a:ext cx="25793" cy="9075"/>
          </a:xfrm>
          <a:custGeom>
            <a:avLst/>
            <a:gdLst>
              <a:gd name="T0" fmla="*/ 36 w 41"/>
              <a:gd name="T1" fmla="*/ 11 h 15"/>
              <a:gd name="T2" fmla="*/ 6 w 41"/>
              <a:gd name="T3" fmla="*/ 15 h 15"/>
              <a:gd name="T4" fmla="*/ 0 w 41"/>
              <a:gd name="T5" fmla="*/ 10 h 15"/>
              <a:gd name="T6" fmla="*/ 5 w 41"/>
              <a:gd name="T7" fmla="*/ 4 h 15"/>
              <a:gd name="T8" fmla="*/ 34 w 41"/>
              <a:gd name="T9" fmla="*/ 1 h 15"/>
              <a:gd name="T10" fmla="*/ 40 w 41"/>
              <a:gd name="T11" fmla="*/ 5 h 15"/>
              <a:gd name="T12" fmla="*/ 36 w 41"/>
              <a:gd name="T13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15">
                <a:moveTo>
                  <a:pt x="36" y="11"/>
                </a:moveTo>
                <a:cubicBezTo>
                  <a:pt x="6" y="15"/>
                  <a:pt x="6" y="15"/>
                  <a:pt x="6" y="15"/>
                </a:cubicBezTo>
                <a:cubicBezTo>
                  <a:pt x="3" y="15"/>
                  <a:pt x="1" y="13"/>
                  <a:pt x="0" y="10"/>
                </a:cubicBezTo>
                <a:cubicBezTo>
                  <a:pt x="0" y="7"/>
                  <a:pt x="2" y="5"/>
                  <a:pt x="5" y="4"/>
                </a:cubicBezTo>
                <a:cubicBezTo>
                  <a:pt x="34" y="1"/>
                  <a:pt x="34" y="1"/>
                  <a:pt x="34" y="1"/>
                </a:cubicBezTo>
                <a:cubicBezTo>
                  <a:pt x="37" y="0"/>
                  <a:pt x="40" y="2"/>
                  <a:pt x="40" y="5"/>
                </a:cubicBezTo>
                <a:cubicBezTo>
                  <a:pt x="41" y="8"/>
                  <a:pt x="39" y="11"/>
                  <a:pt x="36" y="11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îšļî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B612BCE-56F1-4C3E-939B-22ABC6614FD6}"/>
              </a:ext>
            </a:extLst>
          </p:cNvPr>
          <p:cNvSpPr/>
          <p:nvPr/>
        </p:nvSpPr>
        <p:spPr bwMode="auto">
          <a:xfrm>
            <a:off x="2678839" y="4270753"/>
            <a:ext cx="25793" cy="9075"/>
          </a:xfrm>
          <a:custGeom>
            <a:avLst/>
            <a:gdLst>
              <a:gd name="T0" fmla="*/ 36 w 41"/>
              <a:gd name="T1" fmla="*/ 11 h 15"/>
              <a:gd name="T2" fmla="*/ 6 w 41"/>
              <a:gd name="T3" fmla="*/ 15 h 15"/>
              <a:gd name="T4" fmla="*/ 0 w 41"/>
              <a:gd name="T5" fmla="*/ 10 h 15"/>
              <a:gd name="T6" fmla="*/ 5 w 41"/>
              <a:gd name="T7" fmla="*/ 4 h 15"/>
              <a:gd name="T8" fmla="*/ 34 w 41"/>
              <a:gd name="T9" fmla="*/ 1 h 15"/>
              <a:gd name="T10" fmla="*/ 40 w 41"/>
              <a:gd name="T11" fmla="*/ 5 h 15"/>
              <a:gd name="T12" fmla="*/ 36 w 41"/>
              <a:gd name="T13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15">
                <a:moveTo>
                  <a:pt x="36" y="11"/>
                </a:moveTo>
                <a:cubicBezTo>
                  <a:pt x="6" y="15"/>
                  <a:pt x="6" y="15"/>
                  <a:pt x="6" y="15"/>
                </a:cubicBezTo>
                <a:cubicBezTo>
                  <a:pt x="3" y="15"/>
                  <a:pt x="0" y="13"/>
                  <a:pt x="0" y="10"/>
                </a:cubicBezTo>
                <a:cubicBezTo>
                  <a:pt x="0" y="7"/>
                  <a:pt x="2" y="5"/>
                  <a:pt x="5" y="4"/>
                </a:cubicBezTo>
                <a:cubicBezTo>
                  <a:pt x="34" y="1"/>
                  <a:pt x="34" y="1"/>
                  <a:pt x="34" y="1"/>
                </a:cubicBezTo>
                <a:cubicBezTo>
                  <a:pt x="37" y="0"/>
                  <a:pt x="40" y="2"/>
                  <a:pt x="40" y="5"/>
                </a:cubicBezTo>
                <a:cubicBezTo>
                  <a:pt x="41" y="8"/>
                  <a:pt x="39" y="11"/>
                  <a:pt x="36" y="11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ŝľí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B6189A0-FDFD-4EDB-91B4-37BAE2B7F254}"/>
              </a:ext>
            </a:extLst>
          </p:cNvPr>
          <p:cNvSpPr/>
          <p:nvPr/>
        </p:nvSpPr>
        <p:spPr bwMode="auto">
          <a:xfrm>
            <a:off x="2716095" y="4290337"/>
            <a:ext cx="12419" cy="22927"/>
          </a:xfrm>
          <a:custGeom>
            <a:avLst/>
            <a:gdLst>
              <a:gd name="T0" fmla="*/ 20 w 20"/>
              <a:gd name="T1" fmla="*/ 27 h 37"/>
              <a:gd name="T2" fmla="*/ 20 w 20"/>
              <a:gd name="T3" fmla="*/ 27 h 37"/>
              <a:gd name="T4" fmla="*/ 6 w 20"/>
              <a:gd name="T5" fmla="*/ 37 h 37"/>
              <a:gd name="T6" fmla="*/ 0 w 20"/>
              <a:gd name="T7" fmla="*/ 0 h 37"/>
              <a:gd name="T8" fmla="*/ 20 w 20"/>
              <a:gd name="T9" fmla="*/ 2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37">
                <a:moveTo>
                  <a:pt x="20" y="27"/>
                </a:moveTo>
                <a:cubicBezTo>
                  <a:pt x="20" y="27"/>
                  <a:pt x="20" y="27"/>
                  <a:pt x="20" y="27"/>
                </a:cubicBezTo>
                <a:cubicBezTo>
                  <a:pt x="20" y="32"/>
                  <a:pt x="17" y="36"/>
                  <a:pt x="6" y="37"/>
                </a:cubicBezTo>
                <a:cubicBezTo>
                  <a:pt x="0" y="0"/>
                  <a:pt x="0" y="0"/>
                  <a:pt x="0" y="0"/>
                </a:cubicBezTo>
                <a:cubicBezTo>
                  <a:pt x="13" y="12"/>
                  <a:pt x="19" y="19"/>
                  <a:pt x="20" y="27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ïšľ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F703463-AB86-43D3-A4C8-BEBE292AEF4C}"/>
              </a:ext>
            </a:extLst>
          </p:cNvPr>
          <p:cNvSpPr/>
          <p:nvPr/>
        </p:nvSpPr>
        <p:spPr bwMode="auto">
          <a:xfrm>
            <a:off x="2622478" y="4204839"/>
            <a:ext cx="131351" cy="100305"/>
          </a:xfrm>
          <a:custGeom>
            <a:avLst/>
            <a:gdLst>
              <a:gd name="T0" fmla="*/ 180 w 208"/>
              <a:gd name="T1" fmla="*/ 49 h 159"/>
              <a:gd name="T2" fmla="*/ 83 w 208"/>
              <a:gd name="T3" fmla="*/ 94 h 159"/>
              <a:gd name="T4" fmla="*/ 33 w 208"/>
              <a:gd name="T5" fmla="*/ 156 h 159"/>
              <a:gd name="T6" fmla="*/ 14 w 208"/>
              <a:gd name="T7" fmla="*/ 120 h 159"/>
              <a:gd name="T8" fmla="*/ 99 w 208"/>
              <a:gd name="T9" fmla="*/ 6 h 159"/>
              <a:gd name="T10" fmla="*/ 208 w 208"/>
              <a:gd name="T11" fmla="*/ 77 h 159"/>
              <a:gd name="T12" fmla="*/ 180 w 208"/>
              <a:gd name="T13" fmla="*/ 4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8" h="159">
                <a:moveTo>
                  <a:pt x="180" y="49"/>
                </a:moveTo>
                <a:cubicBezTo>
                  <a:pt x="180" y="49"/>
                  <a:pt x="136" y="83"/>
                  <a:pt x="83" y="94"/>
                </a:cubicBezTo>
                <a:cubicBezTo>
                  <a:pt x="48" y="101"/>
                  <a:pt x="33" y="159"/>
                  <a:pt x="33" y="156"/>
                </a:cubicBezTo>
                <a:cubicBezTo>
                  <a:pt x="33" y="152"/>
                  <a:pt x="14" y="123"/>
                  <a:pt x="14" y="120"/>
                </a:cubicBezTo>
                <a:cubicBezTo>
                  <a:pt x="14" y="116"/>
                  <a:pt x="0" y="0"/>
                  <a:pt x="99" y="6"/>
                </a:cubicBezTo>
                <a:cubicBezTo>
                  <a:pt x="198" y="12"/>
                  <a:pt x="208" y="77"/>
                  <a:pt x="208" y="77"/>
                </a:cubicBezTo>
                <a:lnTo>
                  <a:pt x="180" y="49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iṡḻi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2A1EB1F-15E5-4EE8-A726-0145643B57B0}"/>
              </a:ext>
            </a:extLst>
          </p:cNvPr>
          <p:cNvSpPr/>
          <p:nvPr/>
        </p:nvSpPr>
        <p:spPr bwMode="auto">
          <a:xfrm>
            <a:off x="2716095" y="4201495"/>
            <a:ext cx="51107" cy="36301"/>
          </a:xfrm>
          <a:custGeom>
            <a:avLst/>
            <a:gdLst>
              <a:gd name="T0" fmla="*/ 0 w 81"/>
              <a:gd name="T1" fmla="*/ 0 h 57"/>
              <a:gd name="T2" fmla="*/ 81 w 81"/>
              <a:gd name="T3" fmla="*/ 46 h 57"/>
              <a:gd name="T4" fmla="*/ 46 w 81"/>
              <a:gd name="T5" fmla="*/ 44 h 57"/>
              <a:gd name="T6" fmla="*/ 0 w 81"/>
              <a:gd name="T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57">
                <a:moveTo>
                  <a:pt x="0" y="0"/>
                </a:move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67" y="57"/>
                  <a:pt x="46" y="44"/>
                </a:cubicBezTo>
                <a:cubicBezTo>
                  <a:pt x="25" y="32"/>
                  <a:pt x="0" y="0"/>
                  <a:pt x="0" y="0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işḷí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20A2B42-CBF3-44E3-A363-7BDB33900E12}"/>
              </a:ext>
            </a:extLst>
          </p:cNvPr>
          <p:cNvSpPr/>
          <p:nvPr/>
        </p:nvSpPr>
        <p:spPr bwMode="auto">
          <a:xfrm>
            <a:off x="2707498" y="4319950"/>
            <a:ext cx="30091" cy="16718"/>
          </a:xfrm>
          <a:custGeom>
            <a:avLst/>
            <a:gdLst>
              <a:gd name="T0" fmla="*/ 47 w 47"/>
              <a:gd name="T1" fmla="*/ 0 h 27"/>
              <a:gd name="T2" fmla="*/ 0 w 47"/>
              <a:gd name="T3" fmla="*/ 5 h 27"/>
              <a:gd name="T4" fmla="*/ 27 w 47"/>
              <a:gd name="T5" fmla="*/ 24 h 27"/>
              <a:gd name="T6" fmla="*/ 47 w 47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27">
                <a:moveTo>
                  <a:pt x="47" y="0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8" y="27"/>
                  <a:pt x="27" y="24"/>
                </a:cubicBezTo>
                <a:cubicBezTo>
                  <a:pt x="46" y="21"/>
                  <a:pt x="47" y="0"/>
                  <a:pt x="4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íṣḻi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0A4EE48-7981-42B7-8F9E-FA2CF7D3AD7B}"/>
              </a:ext>
            </a:extLst>
          </p:cNvPr>
          <p:cNvSpPr/>
          <p:nvPr/>
        </p:nvSpPr>
        <p:spPr bwMode="auto">
          <a:xfrm>
            <a:off x="2589043" y="4373446"/>
            <a:ext cx="160487" cy="292316"/>
          </a:xfrm>
          <a:custGeom>
            <a:avLst/>
            <a:gdLst>
              <a:gd name="T0" fmla="*/ 252 w 254"/>
              <a:gd name="T1" fmla="*/ 425 h 463"/>
              <a:gd name="T2" fmla="*/ 252 w 254"/>
              <a:gd name="T3" fmla="*/ 447 h 463"/>
              <a:gd name="T4" fmla="*/ 252 w 254"/>
              <a:gd name="T5" fmla="*/ 447 h 463"/>
              <a:gd name="T6" fmla="*/ 183 w 254"/>
              <a:gd name="T7" fmla="*/ 452 h 463"/>
              <a:gd name="T8" fmla="*/ 147 w 254"/>
              <a:gd name="T9" fmla="*/ 454 h 463"/>
              <a:gd name="T10" fmla="*/ 118 w 254"/>
              <a:gd name="T11" fmla="*/ 456 h 463"/>
              <a:gd name="T12" fmla="*/ 118 w 254"/>
              <a:gd name="T13" fmla="*/ 456 h 463"/>
              <a:gd name="T14" fmla="*/ 25 w 254"/>
              <a:gd name="T15" fmla="*/ 462 h 463"/>
              <a:gd name="T16" fmla="*/ 25 w 254"/>
              <a:gd name="T17" fmla="*/ 462 h 463"/>
              <a:gd name="T18" fmla="*/ 24 w 254"/>
              <a:gd name="T19" fmla="*/ 462 h 463"/>
              <a:gd name="T20" fmla="*/ 15 w 254"/>
              <a:gd name="T21" fmla="*/ 463 h 463"/>
              <a:gd name="T22" fmla="*/ 15 w 254"/>
              <a:gd name="T23" fmla="*/ 462 h 463"/>
              <a:gd name="T24" fmla="*/ 15 w 254"/>
              <a:gd name="T25" fmla="*/ 462 h 463"/>
              <a:gd name="T26" fmla="*/ 14 w 254"/>
              <a:gd name="T27" fmla="*/ 441 h 463"/>
              <a:gd name="T28" fmla="*/ 14 w 254"/>
              <a:gd name="T29" fmla="*/ 440 h 463"/>
              <a:gd name="T30" fmla="*/ 14 w 254"/>
              <a:gd name="T31" fmla="*/ 434 h 463"/>
              <a:gd name="T32" fmla="*/ 1 w 254"/>
              <a:gd name="T33" fmla="*/ 207 h 463"/>
              <a:gd name="T34" fmla="*/ 0 w 254"/>
              <a:gd name="T35" fmla="*/ 144 h 463"/>
              <a:gd name="T36" fmla="*/ 1 w 254"/>
              <a:gd name="T37" fmla="*/ 134 h 463"/>
              <a:gd name="T38" fmla="*/ 1 w 254"/>
              <a:gd name="T39" fmla="*/ 128 h 463"/>
              <a:gd name="T40" fmla="*/ 2 w 254"/>
              <a:gd name="T41" fmla="*/ 111 h 463"/>
              <a:gd name="T42" fmla="*/ 3 w 254"/>
              <a:gd name="T43" fmla="*/ 71 h 463"/>
              <a:gd name="T44" fmla="*/ 9 w 254"/>
              <a:gd name="T45" fmla="*/ 55 h 463"/>
              <a:gd name="T46" fmla="*/ 11 w 254"/>
              <a:gd name="T47" fmla="*/ 53 h 463"/>
              <a:gd name="T48" fmla="*/ 81 w 254"/>
              <a:gd name="T49" fmla="*/ 13 h 463"/>
              <a:gd name="T50" fmla="*/ 81 w 254"/>
              <a:gd name="T51" fmla="*/ 13 h 463"/>
              <a:gd name="T52" fmla="*/ 86 w 254"/>
              <a:gd name="T53" fmla="*/ 12 h 463"/>
              <a:gd name="T54" fmla="*/ 87 w 254"/>
              <a:gd name="T55" fmla="*/ 4 h 463"/>
              <a:gd name="T56" fmla="*/ 101 w 254"/>
              <a:gd name="T57" fmla="*/ 3 h 463"/>
              <a:gd name="T58" fmla="*/ 114 w 254"/>
              <a:gd name="T59" fmla="*/ 3 h 463"/>
              <a:gd name="T60" fmla="*/ 145 w 254"/>
              <a:gd name="T61" fmla="*/ 60 h 463"/>
              <a:gd name="T62" fmla="*/ 167 w 254"/>
              <a:gd name="T63" fmla="*/ 2 h 463"/>
              <a:gd name="T64" fmla="*/ 167 w 254"/>
              <a:gd name="T65" fmla="*/ 2 h 463"/>
              <a:gd name="T66" fmla="*/ 167 w 254"/>
              <a:gd name="T67" fmla="*/ 1 h 463"/>
              <a:gd name="T68" fmla="*/ 168 w 254"/>
              <a:gd name="T69" fmla="*/ 1 h 463"/>
              <a:gd name="T70" fmla="*/ 171 w 254"/>
              <a:gd name="T71" fmla="*/ 1 h 463"/>
              <a:gd name="T72" fmla="*/ 171 w 254"/>
              <a:gd name="T73" fmla="*/ 1 h 463"/>
              <a:gd name="T74" fmla="*/ 175 w 254"/>
              <a:gd name="T75" fmla="*/ 1 h 463"/>
              <a:gd name="T76" fmla="*/ 186 w 254"/>
              <a:gd name="T77" fmla="*/ 0 h 463"/>
              <a:gd name="T78" fmla="*/ 187 w 254"/>
              <a:gd name="T79" fmla="*/ 16 h 463"/>
              <a:gd name="T80" fmla="*/ 192 w 254"/>
              <a:gd name="T81" fmla="*/ 18 h 463"/>
              <a:gd name="T82" fmla="*/ 203 w 254"/>
              <a:gd name="T83" fmla="*/ 25 h 463"/>
              <a:gd name="T84" fmla="*/ 241 w 254"/>
              <a:gd name="T85" fmla="*/ 66 h 463"/>
              <a:gd name="T86" fmla="*/ 248 w 254"/>
              <a:gd name="T87" fmla="*/ 82 h 463"/>
              <a:gd name="T88" fmla="*/ 250 w 254"/>
              <a:gd name="T89" fmla="*/ 103 h 463"/>
              <a:gd name="T90" fmla="*/ 252 w 254"/>
              <a:gd name="T91" fmla="*/ 425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54" h="463">
                <a:moveTo>
                  <a:pt x="252" y="425"/>
                </a:moveTo>
                <a:cubicBezTo>
                  <a:pt x="252" y="439"/>
                  <a:pt x="252" y="447"/>
                  <a:pt x="252" y="447"/>
                </a:cubicBezTo>
                <a:cubicBezTo>
                  <a:pt x="252" y="447"/>
                  <a:pt x="252" y="447"/>
                  <a:pt x="252" y="447"/>
                </a:cubicBezTo>
                <a:cubicBezTo>
                  <a:pt x="248" y="447"/>
                  <a:pt x="219" y="449"/>
                  <a:pt x="183" y="452"/>
                </a:cubicBezTo>
                <a:cubicBezTo>
                  <a:pt x="171" y="452"/>
                  <a:pt x="159" y="453"/>
                  <a:pt x="147" y="454"/>
                </a:cubicBezTo>
                <a:cubicBezTo>
                  <a:pt x="137" y="455"/>
                  <a:pt x="128" y="455"/>
                  <a:pt x="118" y="456"/>
                </a:cubicBezTo>
                <a:cubicBezTo>
                  <a:pt x="118" y="456"/>
                  <a:pt x="118" y="456"/>
                  <a:pt x="118" y="456"/>
                </a:cubicBezTo>
                <a:cubicBezTo>
                  <a:pt x="79" y="459"/>
                  <a:pt x="42" y="461"/>
                  <a:pt x="25" y="462"/>
                </a:cubicBezTo>
                <a:cubicBezTo>
                  <a:pt x="25" y="462"/>
                  <a:pt x="25" y="462"/>
                  <a:pt x="25" y="462"/>
                </a:cubicBezTo>
                <a:cubicBezTo>
                  <a:pt x="24" y="462"/>
                  <a:pt x="24" y="462"/>
                  <a:pt x="24" y="462"/>
                </a:cubicBezTo>
                <a:cubicBezTo>
                  <a:pt x="18" y="462"/>
                  <a:pt x="15" y="463"/>
                  <a:pt x="15" y="463"/>
                </a:cubicBezTo>
                <a:cubicBezTo>
                  <a:pt x="15" y="462"/>
                  <a:pt x="15" y="462"/>
                  <a:pt x="15" y="462"/>
                </a:cubicBezTo>
                <a:cubicBezTo>
                  <a:pt x="15" y="462"/>
                  <a:pt x="15" y="462"/>
                  <a:pt x="15" y="462"/>
                </a:cubicBezTo>
                <a:cubicBezTo>
                  <a:pt x="14" y="441"/>
                  <a:pt x="14" y="441"/>
                  <a:pt x="14" y="441"/>
                </a:cubicBezTo>
                <a:cubicBezTo>
                  <a:pt x="14" y="440"/>
                  <a:pt x="14" y="440"/>
                  <a:pt x="14" y="440"/>
                </a:cubicBezTo>
                <a:cubicBezTo>
                  <a:pt x="14" y="434"/>
                  <a:pt x="14" y="434"/>
                  <a:pt x="14" y="434"/>
                </a:cubicBezTo>
                <a:cubicBezTo>
                  <a:pt x="1" y="207"/>
                  <a:pt x="1" y="207"/>
                  <a:pt x="1" y="207"/>
                </a:cubicBezTo>
                <a:cubicBezTo>
                  <a:pt x="0" y="182"/>
                  <a:pt x="0" y="162"/>
                  <a:pt x="0" y="144"/>
                </a:cubicBezTo>
                <a:cubicBezTo>
                  <a:pt x="0" y="141"/>
                  <a:pt x="1" y="137"/>
                  <a:pt x="1" y="134"/>
                </a:cubicBezTo>
                <a:cubicBezTo>
                  <a:pt x="1" y="132"/>
                  <a:pt x="1" y="130"/>
                  <a:pt x="1" y="128"/>
                </a:cubicBezTo>
                <a:cubicBezTo>
                  <a:pt x="1" y="123"/>
                  <a:pt x="1" y="117"/>
                  <a:pt x="2" y="111"/>
                </a:cubicBezTo>
                <a:cubicBezTo>
                  <a:pt x="2" y="99"/>
                  <a:pt x="3" y="86"/>
                  <a:pt x="3" y="71"/>
                </a:cubicBezTo>
                <a:cubicBezTo>
                  <a:pt x="3" y="66"/>
                  <a:pt x="5" y="60"/>
                  <a:pt x="9" y="55"/>
                </a:cubicBezTo>
                <a:cubicBezTo>
                  <a:pt x="9" y="55"/>
                  <a:pt x="10" y="54"/>
                  <a:pt x="11" y="53"/>
                </a:cubicBezTo>
                <a:cubicBezTo>
                  <a:pt x="27" y="32"/>
                  <a:pt x="68" y="17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3" y="12"/>
                  <a:pt x="85" y="12"/>
                  <a:pt x="86" y="12"/>
                </a:cubicBezTo>
                <a:cubicBezTo>
                  <a:pt x="87" y="4"/>
                  <a:pt x="87" y="4"/>
                  <a:pt x="87" y="4"/>
                </a:cubicBezTo>
                <a:cubicBezTo>
                  <a:pt x="101" y="3"/>
                  <a:pt x="101" y="3"/>
                  <a:pt x="101" y="3"/>
                </a:cubicBezTo>
                <a:cubicBezTo>
                  <a:pt x="114" y="3"/>
                  <a:pt x="114" y="3"/>
                  <a:pt x="114" y="3"/>
                </a:cubicBezTo>
                <a:cubicBezTo>
                  <a:pt x="145" y="60"/>
                  <a:pt x="145" y="60"/>
                  <a:pt x="145" y="60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1"/>
                  <a:pt x="167" y="1"/>
                  <a:pt x="167" y="1"/>
                </a:cubicBezTo>
                <a:cubicBezTo>
                  <a:pt x="168" y="1"/>
                  <a:pt x="168" y="1"/>
                  <a:pt x="168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5" y="1"/>
                  <a:pt x="175" y="1"/>
                  <a:pt x="175" y="1"/>
                </a:cubicBezTo>
                <a:cubicBezTo>
                  <a:pt x="186" y="0"/>
                  <a:pt x="186" y="0"/>
                  <a:pt x="186" y="0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189" y="17"/>
                  <a:pt x="190" y="18"/>
                  <a:pt x="192" y="18"/>
                </a:cubicBezTo>
                <a:cubicBezTo>
                  <a:pt x="196" y="20"/>
                  <a:pt x="199" y="23"/>
                  <a:pt x="203" y="25"/>
                </a:cubicBezTo>
                <a:cubicBezTo>
                  <a:pt x="217" y="35"/>
                  <a:pt x="231" y="49"/>
                  <a:pt x="241" y="66"/>
                </a:cubicBezTo>
                <a:cubicBezTo>
                  <a:pt x="244" y="72"/>
                  <a:pt x="246" y="75"/>
                  <a:pt x="248" y="82"/>
                </a:cubicBezTo>
                <a:cubicBezTo>
                  <a:pt x="249" y="87"/>
                  <a:pt x="249" y="98"/>
                  <a:pt x="250" y="103"/>
                </a:cubicBezTo>
                <a:cubicBezTo>
                  <a:pt x="254" y="137"/>
                  <a:pt x="254" y="353"/>
                  <a:pt x="252" y="425"/>
                </a:cubicBezTo>
              </a:path>
            </a:pathLst>
          </a:custGeom>
          <a:solidFill>
            <a:srgbClr val="F4B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íṥḷï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15E4457-ABA4-4E94-9154-2A0B2F10D9D2}"/>
              </a:ext>
            </a:extLst>
          </p:cNvPr>
          <p:cNvSpPr/>
          <p:nvPr/>
        </p:nvSpPr>
        <p:spPr bwMode="auto">
          <a:xfrm>
            <a:off x="2440496" y="4771321"/>
            <a:ext cx="56839" cy="49197"/>
          </a:xfrm>
          <a:custGeom>
            <a:avLst/>
            <a:gdLst>
              <a:gd name="T0" fmla="*/ 0 w 90"/>
              <a:gd name="T1" fmla="*/ 50 h 78"/>
              <a:gd name="T2" fmla="*/ 8 w 90"/>
              <a:gd name="T3" fmla="*/ 53 h 78"/>
              <a:gd name="T4" fmla="*/ 15 w 90"/>
              <a:gd name="T5" fmla="*/ 55 h 78"/>
              <a:gd name="T6" fmla="*/ 20 w 90"/>
              <a:gd name="T7" fmla="*/ 57 h 78"/>
              <a:gd name="T8" fmla="*/ 45 w 90"/>
              <a:gd name="T9" fmla="*/ 65 h 78"/>
              <a:gd name="T10" fmla="*/ 86 w 90"/>
              <a:gd name="T11" fmla="*/ 78 h 78"/>
              <a:gd name="T12" fmla="*/ 89 w 90"/>
              <a:gd name="T13" fmla="*/ 40 h 78"/>
              <a:gd name="T14" fmla="*/ 90 w 90"/>
              <a:gd name="T15" fmla="*/ 27 h 78"/>
              <a:gd name="T16" fmla="*/ 64 w 90"/>
              <a:gd name="T17" fmla="*/ 17 h 78"/>
              <a:gd name="T18" fmla="*/ 41 w 90"/>
              <a:gd name="T19" fmla="*/ 9 h 78"/>
              <a:gd name="T20" fmla="*/ 37 w 90"/>
              <a:gd name="T21" fmla="*/ 7 h 78"/>
              <a:gd name="T22" fmla="*/ 33 w 90"/>
              <a:gd name="T23" fmla="*/ 6 h 78"/>
              <a:gd name="T24" fmla="*/ 31 w 90"/>
              <a:gd name="T25" fmla="*/ 5 h 78"/>
              <a:gd name="T26" fmla="*/ 18 w 90"/>
              <a:gd name="T27" fmla="*/ 0 h 78"/>
              <a:gd name="T28" fmla="*/ 0 w 90"/>
              <a:gd name="T29" fmla="*/ 5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0" h="78">
                <a:moveTo>
                  <a:pt x="0" y="50"/>
                </a:moveTo>
                <a:cubicBezTo>
                  <a:pt x="8" y="53"/>
                  <a:pt x="8" y="53"/>
                  <a:pt x="8" y="53"/>
                </a:cubicBezTo>
                <a:cubicBezTo>
                  <a:pt x="15" y="55"/>
                  <a:pt x="15" y="55"/>
                  <a:pt x="15" y="55"/>
                </a:cubicBezTo>
                <a:cubicBezTo>
                  <a:pt x="20" y="57"/>
                  <a:pt x="20" y="57"/>
                  <a:pt x="20" y="57"/>
                </a:cubicBezTo>
                <a:cubicBezTo>
                  <a:pt x="45" y="65"/>
                  <a:pt x="45" y="65"/>
                  <a:pt x="45" y="65"/>
                </a:cubicBezTo>
                <a:cubicBezTo>
                  <a:pt x="86" y="78"/>
                  <a:pt x="86" y="78"/>
                  <a:pt x="86" y="78"/>
                </a:cubicBezTo>
                <a:cubicBezTo>
                  <a:pt x="89" y="40"/>
                  <a:pt x="89" y="40"/>
                  <a:pt x="89" y="40"/>
                </a:cubicBezTo>
                <a:cubicBezTo>
                  <a:pt x="90" y="27"/>
                  <a:pt x="90" y="27"/>
                  <a:pt x="90" y="27"/>
                </a:cubicBezTo>
                <a:cubicBezTo>
                  <a:pt x="88" y="27"/>
                  <a:pt x="77" y="22"/>
                  <a:pt x="64" y="17"/>
                </a:cubicBezTo>
                <a:cubicBezTo>
                  <a:pt x="56" y="14"/>
                  <a:pt x="48" y="11"/>
                  <a:pt x="41" y="9"/>
                </a:cubicBezTo>
                <a:cubicBezTo>
                  <a:pt x="39" y="8"/>
                  <a:pt x="38" y="8"/>
                  <a:pt x="37" y="7"/>
                </a:cubicBezTo>
                <a:cubicBezTo>
                  <a:pt x="35" y="7"/>
                  <a:pt x="34" y="6"/>
                  <a:pt x="33" y="6"/>
                </a:cubicBezTo>
                <a:cubicBezTo>
                  <a:pt x="32" y="5"/>
                  <a:pt x="32" y="5"/>
                  <a:pt x="31" y="5"/>
                </a:cubicBezTo>
                <a:cubicBezTo>
                  <a:pt x="24" y="2"/>
                  <a:pt x="18" y="0"/>
                  <a:pt x="18" y="0"/>
                </a:cubicBezTo>
                <a:cubicBezTo>
                  <a:pt x="0" y="50"/>
                  <a:pt x="0" y="50"/>
                  <a:pt x="0" y="50"/>
                </a:cubicBezTo>
              </a:path>
            </a:pathLst>
          </a:custGeom>
          <a:solidFill>
            <a:srgbClr val="9995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i$ḷí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B54565D-2A8C-4D9D-9C0D-BA74BCF7DE7F}"/>
              </a:ext>
            </a:extLst>
          </p:cNvPr>
          <p:cNvSpPr/>
          <p:nvPr/>
        </p:nvSpPr>
        <p:spPr bwMode="auto">
          <a:xfrm>
            <a:off x="2389389" y="4755559"/>
            <a:ext cx="72601" cy="93618"/>
          </a:xfrm>
          <a:custGeom>
            <a:avLst/>
            <a:gdLst>
              <a:gd name="T0" fmla="*/ 69 w 115"/>
              <a:gd name="T1" fmla="*/ 0 h 148"/>
              <a:gd name="T2" fmla="*/ 4 w 115"/>
              <a:gd name="T3" fmla="*/ 125 h 148"/>
              <a:gd name="T4" fmla="*/ 10 w 115"/>
              <a:gd name="T5" fmla="*/ 145 h 148"/>
              <a:gd name="T6" fmla="*/ 27 w 115"/>
              <a:gd name="T7" fmla="*/ 143 h 148"/>
              <a:gd name="T8" fmla="*/ 81 w 115"/>
              <a:gd name="T9" fmla="*/ 92 h 148"/>
              <a:gd name="T10" fmla="*/ 115 w 115"/>
              <a:gd name="T11" fmla="*/ 24 h 148"/>
              <a:gd name="T12" fmla="*/ 69 w 115"/>
              <a:gd name="T13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" h="148">
                <a:moveTo>
                  <a:pt x="69" y="0"/>
                </a:moveTo>
                <a:cubicBezTo>
                  <a:pt x="4" y="125"/>
                  <a:pt x="4" y="125"/>
                  <a:pt x="4" y="125"/>
                </a:cubicBezTo>
                <a:cubicBezTo>
                  <a:pt x="0" y="132"/>
                  <a:pt x="3" y="141"/>
                  <a:pt x="10" y="145"/>
                </a:cubicBezTo>
                <a:cubicBezTo>
                  <a:pt x="16" y="148"/>
                  <a:pt x="23" y="147"/>
                  <a:pt x="27" y="143"/>
                </a:cubicBezTo>
                <a:cubicBezTo>
                  <a:pt x="81" y="92"/>
                  <a:pt x="81" y="92"/>
                  <a:pt x="81" y="92"/>
                </a:cubicBezTo>
                <a:cubicBezTo>
                  <a:pt x="115" y="24"/>
                  <a:pt x="115" y="24"/>
                  <a:pt x="115" y="24"/>
                </a:cubicBezTo>
                <a:cubicBezTo>
                  <a:pt x="69" y="0"/>
                  <a:pt x="69" y="0"/>
                  <a:pt x="69" y="0"/>
                </a:cubicBezTo>
              </a:path>
            </a:pathLst>
          </a:custGeom>
          <a:solidFill>
            <a:srgbClr val="6532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iSlî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8D0195F-CBDA-48E2-AA3B-83305A4FFDC2}"/>
              </a:ext>
            </a:extLst>
          </p:cNvPr>
          <p:cNvSpPr/>
          <p:nvPr/>
        </p:nvSpPr>
        <p:spPr bwMode="auto">
          <a:xfrm>
            <a:off x="2387001" y="4755082"/>
            <a:ext cx="48719" cy="88364"/>
          </a:xfrm>
          <a:custGeom>
            <a:avLst/>
            <a:gdLst>
              <a:gd name="T0" fmla="*/ 3 w 77"/>
              <a:gd name="T1" fmla="*/ 126 h 140"/>
              <a:gd name="T2" fmla="*/ 68 w 77"/>
              <a:gd name="T3" fmla="*/ 0 h 140"/>
              <a:gd name="T4" fmla="*/ 77 w 77"/>
              <a:gd name="T5" fmla="*/ 4 h 140"/>
              <a:gd name="T6" fmla="*/ 7 w 77"/>
              <a:gd name="T7" fmla="*/ 140 h 140"/>
              <a:gd name="T8" fmla="*/ 3 w 77"/>
              <a:gd name="T9" fmla="*/ 12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40">
                <a:moveTo>
                  <a:pt x="3" y="126"/>
                </a:moveTo>
                <a:cubicBezTo>
                  <a:pt x="68" y="0"/>
                  <a:pt x="68" y="0"/>
                  <a:pt x="68" y="0"/>
                </a:cubicBezTo>
                <a:cubicBezTo>
                  <a:pt x="77" y="4"/>
                  <a:pt x="77" y="4"/>
                  <a:pt x="77" y="4"/>
                </a:cubicBezTo>
                <a:cubicBezTo>
                  <a:pt x="7" y="140"/>
                  <a:pt x="7" y="140"/>
                  <a:pt x="7" y="140"/>
                </a:cubicBezTo>
                <a:cubicBezTo>
                  <a:pt x="2" y="137"/>
                  <a:pt x="0" y="131"/>
                  <a:pt x="3" y="126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ïṩľï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A61DB80-D822-42EE-A1E5-5CD13CB1A9E4}"/>
              </a:ext>
            </a:extLst>
          </p:cNvPr>
          <p:cNvSpPr/>
          <p:nvPr/>
        </p:nvSpPr>
        <p:spPr bwMode="auto">
          <a:xfrm>
            <a:off x="2428556" y="4806189"/>
            <a:ext cx="7642" cy="16240"/>
          </a:xfrm>
          <a:custGeom>
            <a:avLst/>
            <a:gdLst>
              <a:gd name="T0" fmla="*/ 0 w 12"/>
              <a:gd name="T1" fmla="*/ 2 h 26"/>
              <a:gd name="T2" fmla="*/ 8 w 12"/>
              <a:gd name="T3" fmla="*/ 25 h 26"/>
              <a:gd name="T4" fmla="*/ 10 w 12"/>
              <a:gd name="T5" fmla="*/ 26 h 26"/>
              <a:gd name="T6" fmla="*/ 11 w 12"/>
              <a:gd name="T7" fmla="*/ 24 h 26"/>
              <a:gd name="T8" fmla="*/ 3 w 12"/>
              <a:gd name="T9" fmla="*/ 1 h 26"/>
              <a:gd name="T10" fmla="*/ 1 w 12"/>
              <a:gd name="T11" fmla="*/ 0 h 26"/>
              <a:gd name="T12" fmla="*/ 0 w 12"/>
              <a:gd name="T13" fmla="*/ 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6">
                <a:moveTo>
                  <a:pt x="0" y="2"/>
                </a:moveTo>
                <a:cubicBezTo>
                  <a:pt x="8" y="25"/>
                  <a:pt x="8" y="25"/>
                  <a:pt x="8" y="25"/>
                </a:cubicBezTo>
                <a:cubicBezTo>
                  <a:pt x="9" y="26"/>
                  <a:pt x="10" y="26"/>
                  <a:pt x="10" y="26"/>
                </a:cubicBezTo>
                <a:cubicBezTo>
                  <a:pt x="11" y="26"/>
                  <a:pt x="12" y="25"/>
                  <a:pt x="11" y="24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îşḻî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32FA3D1-5A81-47BF-AFFC-7E2ACF6E5034}"/>
              </a:ext>
            </a:extLst>
          </p:cNvPr>
          <p:cNvSpPr/>
          <p:nvPr/>
        </p:nvSpPr>
        <p:spPr bwMode="auto">
          <a:xfrm>
            <a:off x="2422346" y="4810965"/>
            <a:ext cx="7642" cy="17195"/>
          </a:xfrm>
          <a:custGeom>
            <a:avLst/>
            <a:gdLst>
              <a:gd name="T0" fmla="*/ 0 w 12"/>
              <a:gd name="T1" fmla="*/ 2 h 27"/>
              <a:gd name="T2" fmla="*/ 8 w 12"/>
              <a:gd name="T3" fmla="*/ 25 h 27"/>
              <a:gd name="T4" fmla="*/ 10 w 12"/>
              <a:gd name="T5" fmla="*/ 26 h 27"/>
              <a:gd name="T6" fmla="*/ 11 w 12"/>
              <a:gd name="T7" fmla="*/ 24 h 27"/>
              <a:gd name="T8" fmla="*/ 3 w 12"/>
              <a:gd name="T9" fmla="*/ 1 h 27"/>
              <a:gd name="T10" fmla="*/ 1 w 12"/>
              <a:gd name="T11" fmla="*/ 0 h 27"/>
              <a:gd name="T12" fmla="*/ 0 w 12"/>
              <a:gd name="T13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7">
                <a:moveTo>
                  <a:pt x="0" y="2"/>
                </a:moveTo>
                <a:cubicBezTo>
                  <a:pt x="8" y="25"/>
                  <a:pt x="8" y="25"/>
                  <a:pt x="8" y="25"/>
                </a:cubicBezTo>
                <a:cubicBezTo>
                  <a:pt x="9" y="26"/>
                  <a:pt x="9" y="27"/>
                  <a:pt x="10" y="26"/>
                </a:cubicBezTo>
                <a:cubicBezTo>
                  <a:pt x="11" y="26"/>
                  <a:pt x="12" y="25"/>
                  <a:pt x="11" y="24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1"/>
                  <a:pt x="0" y="2"/>
                  <a:pt x="0" y="2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îŝlî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D37A6A6-EBD0-4641-A45E-F09847BFBA8A}"/>
              </a:ext>
            </a:extLst>
          </p:cNvPr>
          <p:cNvSpPr/>
          <p:nvPr/>
        </p:nvSpPr>
        <p:spPr bwMode="auto">
          <a:xfrm>
            <a:off x="2414704" y="4815742"/>
            <a:ext cx="8120" cy="18628"/>
          </a:xfrm>
          <a:custGeom>
            <a:avLst/>
            <a:gdLst>
              <a:gd name="T0" fmla="*/ 1 w 13"/>
              <a:gd name="T1" fmla="*/ 3 h 30"/>
              <a:gd name="T2" fmla="*/ 10 w 13"/>
              <a:gd name="T3" fmla="*/ 28 h 30"/>
              <a:gd name="T4" fmla="*/ 12 w 13"/>
              <a:gd name="T5" fmla="*/ 29 h 30"/>
              <a:gd name="T6" fmla="*/ 13 w 13"/>
              <a:gd name="T7" fmla="*/ 27 h 30"/>
              <a:gd name="T8" fmla="*/ 4 w 13"/>
              <a:gd name="T9" fmla="*/ 2 h 30"/>
              <a:gd name="T10" fmla="*/ 2 w 13"/>
              <a:gd name="T11" fmla="*/ 1 h 30"/>
              <a:gd name="T12" fmla="*/ 1 w 13"/>
              <a:gd name="T13" fmla="*/ 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0">
                <a:moveTo>
                  <a:pt x="1" y="3"/>
                </a:moveTo>
                <a:cubicBezTo>
                  <a:pt x="10" y="28"/>
                  <a:pt x="10" y="28"/>
                  <a:pt x="10" y="28"/>
                </a:cubicBezTo>
                <a:cubicBezTo>
                  <a:pt x="10" y="29"/>
                  <a:pt x="11" y="30"/>
                  <a:pt x="12" y="29"/>
                </a:cubicBezTo>
                <a:cubicBezTo>
                  <a:pt x="13" y="29"/>
                  <a:pt x="13" y="28"/>
                  <a:pt x="13" y="27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3" y="0"/>
                  <a:pt x="2" y="1"/>
                </a:cubicBezTo>
                <a:cubicBezTo>
                  <a:pt x="1" y="1"/>
                  <a:pt x="0" y="2"/>
                  <a:pt x="1" y="3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ïs1î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3E83098-5847-44F1-A946-2562404837B2}"/>
              </a:ext>
            </a:extLst>
          </p:cNvPr>
          <p:cNvSpPr/>
          <p:nvPr/>
        </p:nvSpPr>
        <p:spPr bwMode="auto">
          <a:xfrm>
            <a:off x="2449572" y="4678659"/>
            <a:ext cx="233089" cy="199176"/>
          </a:xfrm>
          <a:custGeom>
            <a:avLst/>
            <a:gdLst>
              <a:gd name="T0" fmla="*/ 0 w 369"/>
              <a:gd name="T1" fmla="*/ 218 h 316"/>
              <a:gd name="T2" fmla="*/ 25 w 369"/>
              <a:gd name="T3" fmla="*/ 230 h 316"/>
              <a:gd name="T4" fmla="*/ 141 w 369"/>
              <a:gd name="T5" fmla="*/ 279 h 316"/>
              <a:gd name="T6" fmla="*/ 295 w 369"/>
              <a:gd name="T7" fmla="*/ 307 h 316"/>
              <a:gd name="T8" fmla="*/ 328 w 369"/>
              <a:gd name="T9" fmla="*/ 287 h 316"/>
              <a:gd name="T10" fmla="*/ 361 w 369"/>
              <a:gd name="T11" fmla="*/ 113 h 316"/>
              <a:gd name="T12" fmla="*/ 353 w 369"/>
              <a:gd name="T13" fmla="*/ 0 h 316"/>
              <a:gd name="T14" fmla="*/ 270 w 369"/>
              <a:gd name="T15" fmla="*/ 10 h 316"/>
              <a:gd name="T16" fmla="*/ 244 w 369"/>
              <a:gd name="T17" fmla="*/ 14 h 316"/>
              <a:gd name="T18" fmla="*/ 243 w 369"/>
              <a:gd name="T19" fmla="*/ 14 h 316"/>
              <a:gd name="T20" fmla="*/ 245 w 369"/>
              <a:gd name="T21" fmla="*/ 21 h 316"/>
              <a:gd name="T22" fmla="*/ 245 w 369"/>
              <a:gd name="T23" fmla="*/ 22 h 316"/>
              <a:gd name="T24" fmla="*/ 249 w 369"/>
              <a:gd name="T25" fmla="*/ 48 h 316"/>
              <a:gd name="T26" fmla="*/ 257 w 369"/>
              <a:gd name="T27" fmla="*/ 132 h 316"/>
              <a:gd name="T28" fmla="*/ 258 w 369"/>
              <a:gd name="T29" fmla="*/ 215 h 316"/>
              <a:gd name="T30" fmla="*/ 141 w 369"/>
              <a:gd name="T31" fmla="*/ 189 h 316"/>
              <a:gd name="T32" fmla="*/ 52 w 369"/>
              <a:gd name="T33" fmla="*/ 157 h 316"/>
              <a:gd name="T34" fmla="*/ 30 w 369"/>
              <a:gd name="T35" fmla="*/ 148 h 316"/>
              <a:gd name="T36" fmla="*/ 27 w 369"/>
              <a:gd name="T37" fmla="*/ 156 h 316"/>
              <a:gd name="T38" fmla="*/ 22 w 369"/>
              <a:gd name="T39" fmla="*/ 167 h 316"/>
              <a:gd name="T40" fmla="*/ 6 w 369"/>
              <a:gd name="T41" fmla="*/ 204 h 316"/>
              <a:gd name="T42" fmla="*/ 0 w 369"/>
              <a:gd name="T43" fmla="*/ 218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9" h="316">
                <a:moveTo>
                  <a:pt x="0" y="218"/>
                </a:moveTo>
                <a:cubicBezTo>
                  <a:pt x="6" y="221"/>
                  <a:pt x="14" y="225"/>
                  <a:pt x="25" y="230"/>
                </a:cubicBezTo>
                <a:cubicBezTo>
                  <a:pt x="53" y="244"/>
                  <a:pt x="96" y="262"/>
                  <a:pt x="141" y="279"/>
                </a:cubicBezTo>
                <a:cubicBezTo>
                  <a:pt x="219" y="309"/>
                  <a:pt x="262" y="316"/>
                  <a:pt x="295" y="307"/>
                </a:cubicBezTo>
                <a:cubicBezTo>
                  <a:pt x="309" y="303"/>
                  <a:pt x="320" y="296"/>
                  <a:pt x="328" y="287"/>
                </a:cubicBezTo>
                <a:cubicBezTo>
                  <a:pt x="353" y="260"/>
                  <a:pt x="369" y="210"/>
                  <a:pt x="361" y="113"/>
                </a:cubicBezTo>
                <a:cubicBezTo>
                  <a:pt x="360" y="107"/>
                  <a:pt x="353" y="0"/>
                  <a:pt x="353" y="0"/>
                </a:cubicBezTo>
                <a:cubicBezTo>
                  <a:pt x="270" y="10"/>
                  <a:pt x="270" y="10"/>
                  <a:pt x="270" y="10"/>
                </a:cubicBezTo>
                <a:cubicBezTo>
                  <a:pt x="244" y="14"/>
                  <a:pt x="244" y="14"/>
                  <a:pt x="244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6"/>
                  <a:pt x="244" y="19"/>
                  <a:pt x="245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6" y="30"/>
                  <a:pt x="247" y="39"/>
                  <a:pt x="249" y="48"/>
                </a:cubicBezTo>
                <a:cubicBezTo>
                  <a:pt x="253" y="77"/>
                  <a:pt x="256" y="106"/>
                  <a:pt x="257" y="132"/>
                </a:cubicBezTo>
                <a:cubicBezTo>
                  <a:pt x="260" y="168"/>
                  <a:pt x="260" y="198"/>
                  <a:pt x="258" y="215"/>
                </a:cubicBezTo>
                <a:cubicBezTo>
                  <a:pt x="240" y="214"/>
                  <a:pt x="203" y="208"/>
                  <a:pt x="141" y="189"/>
                </a:cubicBezTo>
                <a:cubicBezTo>
                  <a:pt x="103" y="177"/>
                  <a:pt x="72" y="165"/>
                  <a:pt x="52" y="157"/>
                </a:cubicBezTo>
                <a:cubicBezTo>
                  <a:pt x="41" y="153"/>
                  <a:pt x="33" y="149"/>
                  <a:pt x="30" y="148"/>
                </a:cubicBezTo>
                <a:cubicBezTo>
                  <a:pt x="27" y="156"/>
                  <a:pt x="27" y="156"/>
                  <a:pt x="27" y="156"/>
                </a:cubicBezTo>
                <a:cubicBezTo>
                  <a:pt x="22" y="167"/>
                  <a:pt x="22" y="167"/>
                  <a:pt x="22" y="167"/>
                </a:cubicBezTo>
                <a:cubicBezTo>
                  <a:pt x="6" y="204"/>
                  <a:pt x="6" y="204"/>
                  <a:pt x="6" y="204"/>
                </a:cubicBezTo>
                <a:cubicBezTo>
                  <a:pt x="0" y="218"/>
                  <a:pt x="0" y="218"/>
                  <a:pt x="0" y="218"/>
                </a:cubicBezTo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ïŝli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E3ADA5A-68CF-46D1-8DD0-AE8747569A9A}"/>
              </a:ext>
            </a:extLst>
          </p:cNvPr>
          <p:cNvSpPr/>
          <p:nvPr/>
        </p:nvSpPr>
        <p:spPr bwMode="auto">
          <a:xfrm>
            <a:off x="2599551" y="4653822"/>
            <a:ext cx="153800" cy="73079"/>
          </a:xfrm>
          <a:custGeom>
            <a:avLst/>
            <a:gdLst>
              <a:gd name="T0" fmla="*/ 0 w 243"/>
              <a:gd name="T1" fmla="*/ 26 h 116"/>
              <a:gd name="T2" fmla="*/ 0 w 243"/>
              <a:gd name="T3" fmla="*/ 26 h 116"/>
              <a:gd name="T4" fmla="*/ 5 w 243"/>
              <a:gd name="T5" fmla="*/ 46 h 116"/>
              <a:gd name="T6" fmla="*/ 6 w 243"/>
              <a:gd name="T7" fmla="*/ 54 h 116"/>
              <a:gd name="T8" fmla="*/ 6 w 243"/>
              <a:gd name="T9" fmla="*/ 54 h 116"/>
              <a:gd name="T10" fmla="*/ 7 w 243"/>
              <a:gd name="T11" fmla="*/ 57 h 116"/>
              <a:gd name="T12" fmla="*/ 14 w 243"/>
              <a:gd name="T13" fmla="*/ 79 h 116"/>
              <a:gd name="T14" fmla="*/ 41 w 243"/>
              <a:gd name="T15" fmla="*/ 109 h 116"/>
              <a:gd name="T16" fmla="*/ 45 w 243"/>
              <a:gd name="T17" fmla="*/ 110 h 116"/>
              <a:gd name="T18" fmla="*/ 53 w 243"/>
              <a:gd name="T19" fmla="*/ 113 h 116"/>
              <a:gd name="T20" fmla="*/ 68 w 243"/>
              <a:gd name="T21" fmla="*/ 116 h 116"/>
              <a:gd name="T22" fmla="*/ 77 w 243"/>
              <a:gd name="T23" fmla="*/ 115 h 116"/>
              <a:gd name="T24" fmla="*/ 122 w 243"/>
              <a:gd name="T25" fmla="*/ 111 h 116"/>
              <a:gd name="T26" fmla="*/ 148 w 243"/>
              <a:gd name="T27" fmla="*/ 109 h 116"/>
              <a:gd name="T28" fmla="*/ 149 w 243"/>
              <a:gd name="T29" fmla="*/ 108 h 116"/>
              <a:gd name="T30" fmla="*/ 157 w 243"/>
              <a:gd name="T31" fmla="*/ 108 h 116"/>
              <a:gd name="T32" fmla="*/ 184 w 243"/>
              <a:gd name="T33" fmla="*/ 105 h 116"/>
              <a:gd name="T34" fmla="*/ 231 w 243"/>
              <a:gd name="T35" fmla="*/ 77 h 116"/>
              <a:gd name="T36" fmla="*/ 242 w 243"/>
              <a:gd name="T37" fmla="*/ 36 h 116"/>
              <a:gd name="T38" fmla="*/ 242 w 243"/>
              <a:gd name="T39" fmla="*/ 34 h 116"/>
              <a:gd name="T40" fmla="*/ 237 w 243"/>
              <a:gd name="T41" fmla="*/ 0 h 116"/>
              <a:gd name="T42" fmla="*/ 236 w 243"/>
              <a:gd name="T43" fmla="*/ 0 h 116"/>
              <a:gd name="T44" fmla="*/ 168 w 243"/>
              <a:gd name="T45" fmla="*/ 8 h 116"/>
              <a:gd name="T46" fmla="*/ 132 w 243"/>
              <a:gd name="T47" fmla="*/ 12 h 116"/>
              <a:gd name="T48" fmla="*/ 103 w 243"/>
              <a:gd name="T49" fmla="*/ 15 h 116"/>
              <a:gd name="T50" fmla="*/ 103 w 243"/>
              <a:gd name="T51" fmla="*/ 15 h 116"/>
              <a:gd name="T52" fmla="*/ 25 w 243"/>
              <a:gd name="T53" fmla="*/ 23 h 116"/>
              <a:gd name="T54" fmla="*/ 25 w 243"/>
              <a:gd name="T55" fmla="*/ 23 h 116"/>
              <a:gd name="T56" fmla="*/ 1 w 243"/>
              <a:gd name="T57" fmla="*/ 26 h 116"/>
              <a:gd name="T58" fmla="*/ 0 w 243"/>
              <a:gd name="T59" fmla="*/ 2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3" h="116">
                <a:moveTo>
                  <a:pt x="0" y="26"/>
                </a:moveTo>
                <a:cubicBezTo>
                  <a:pt x="0" y="26"/>
                  <a:pt x="0" y="26"/>
                  <a:pt x="0" y="26"/>
                </a:cubicBezTo>
                <a:cubicBezTo>
                  <a:pt x="5" y="46"/>
                  <a:pt x="5" y="46"/>
                  <a:pt x="5" y="46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7"/>
                  <a:pt x="7" y="57"/>
                  <a:pt x="7" y="57"/>
                </a:cubicBezTo>
                <a:cubicBezTo>
                  <a:pt x="9" y="65"/>
                  <a:pt x="11" y="73"/>
                  <a:pt x="14" y="79"/>
                </a:cubicBezTo>
                <a:cubicBezTo>
                  <a:pt x="20" y="93"/>
                  <a:pt x="29" y="102"/>
                  <a:pt x="41" y="109"/>
                </a:cubicBezTo>
                <a:cubicBezTo>
                  <a:pt x="43" y="109"/>
                  <a:pt x="44" y="110"/>
                  <a:pt x="45" y="110"/>
                </a:cubicBezTo>
                <a:cubicBezTo>
                  <a:pt x="47" y="111"/>
                  <a:pt x="50" y="112"/>
                  <a:pt x="53" y="113"/>
                </a:cubicBezTo>
                <a:cubicBezTo>
                  <a:pt x="58" y="115"/>
                  <a:pt x="62" y="115"/>
                  <a:pt x="68" y="116"/>
                </a:cubicBezTo>
                <a:cubicBezTo>
                  <a:pt x="71" y="116"/>
                  <a:pt x="74" y="116"/>
                  <a:pt x="77" y="115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148" y="109"/>
                  <a:pt x="148" y="109"/>
                  <a:pt x="148" y="109"/>
                </a:cubicBezTo>
                <a:cubicBezTo>
                  <a:pt x="149" y="108"/>
                  <a:pt x="149" y="108"/>
                  <a:pt x="149" y="108"/>
                </a:cubicBezTo>
                <a:cubicBezTo>
                  <a:pt x="157" y="108"/>
                  <a:pt x="157" y="108"/>
                  <a:pt x="157" y="108"/>
                </a:cubicBezTo>
                <a:cubicBezTo>
                  <a:pt x="184" y="105"/>
                  <a:pt x="184" y="105"/>
                  <a:pt x="184" y="105"/>
                </a:cubicBezTo>
                <a:cubicBezTo>
                  <a:pt x="204" y="103"/>
                  <a:pt x="221" y="93"/>
                  <a:pt x="231" y="77"/>
                </a:cubicBezTo>
                <a:cubicBezTo>
                  <a:pt x="239" y="66"/>
                  <a:pt x="243" y="51"/>
                  <a:pt x="242" y="36"/>
                </a:cubicBezTo>
                <a:cubicBezTo>
                  <a:pt x="242" y="34"/>
                  <a:pt x="242" y="34"/>
                  <a:pt x="242" y="34"/>
                </a:cubicBezTo>
                <a:cubicBezTo>
                  <a:pt x="237" y="0"/>
                  <a:pt x="237" y="0"/>
                  <a:pt x="237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168" y="8"/>
                  <a:pt x="168" y="8"/>
                  <a:pt x="168" y="8"/>
                </a:cubicBezTo>
                <a:cubicBezTo>
                  <a:pt x="132" y="12"/>
                  <a:pt x="132" y="12"/>
                  <a:pt x="132" y="12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6"/>
                  <a:pt x="0" y="26"/>
                  <a:pt x="0" y="26"/>
                </a:cubicBezTo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îṧḷí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3D03B56-575C-4E29-841F-DADC9A70451A}"/>
              </a:ext>
            </a:extLst>
          </p:cNvPr>
          <p:cNvSpPr/>
          <p:nvPr/>
        </p:nvSpPr>
        <p:spPr bwMode="auto">
          <a:xfrm>
            <a:off x="2597163" y="4644269"/>
            <a:ext cx="152367" cy="26748"/>
          </a:xfrm>
          <a:custGeom>
            <a:avLst/>
            <a:gdLst>
              <a:gd name="T0" fmla="*/ 0 w 319"/>
              <a:gd name="T1" fmla="*/ 27 h 56"/>
              <a:gd name="T2" fmla="*/ 1 w 319"/>
              <a:gd name="T3" fmla="*/ 45 h 56"/>
              <a:gd name="T4" fmla="*/ 3 w 319"/>
              <a:gd name="T5" fmla="*/ 56 h 56"/>
              <a:gd name="T6" fmla="*/ 5 w 319"/>
              <a:gd name="T7" fmla="*/ 54 h 56"/>
              <a:gd name="T8" fmla="*/ 7 w 319"/>
              <a:gd name="T9" fmla="*/ 54 h 56"/>
              <a:gd name="T10" fmla="*/ 19 w 319"/>
              <a:gd name="T11" fmla="*/ 54 h 56"/>
              <a:gd name="T12" fmla="*/ 20 w 319"/>
              <a:gd name="T13" fmla="*/ 53 h 56"/>
              <a:gd name="T14" fmla="*/ 38 w 319"/>
              <a:gd name="T15" fmla="*/ 52 h 56"/>
              <a:gd name="T16" fmla="*/ 126 w 319"/>
              <a:gd name="T17" fmla="*/ 45 h 56"/>
              <a:gd name="T18" fmla="*/ 131 w 319"/>
              <a:gd name="T19" fmla="*/ 44 h 56"/>
              <a:gd name="T20" fmla="*/ 180 w 319"/>
              <a:gd name="T21" fmla="*/ 40 h 56"/>
              <a:gd name="T22" fmla="*/ 227 w 319"/>
              <a:gd name="T23" fmla="*/ 36 h 56"/>
              <a:gd name="T24" fmla="*/ 319 w 319"/>
              <a:gd name="T25" fmla="*/ 28 h 56"/>
              <a:gd name="T26" fmla="*/ 317 w 319"/>
              <a:gd name="T27" fmla="*/ 20 h 56"/>
              <a:gd name="T28" fmla="*/ 317 w 319"/>
              <a:gd name="T29" fmla="*/ 19 h 56"/>
              <a:gd name="T30" fmla="*/ 316 w 319"/>
              <a:gd name="T31" fmla="*/ 0 h 56"/>
              <a:gd name="T32" fmla="*/ 225 w 319"/>
              <a:gd name="T33" fmla="*/ 8 h 56"/>
              <a:gd name="T34" fmla="*/ 177 w 319"/>
              <a:gd name="T35" fmla="*/ 12 h 56"/>
              <a:gd name="T36" fmla="*/ 4 w 319"/>
              <a:gd name="T37" fmla="*/ 27 h 56"/>
              <a:gd name="T38" fmla="*/ 0 w 319"/>
              <a:gd name="T39" fmla="*/ 2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9" h="56">
                <a:moveTo>
                  <a:pt x="0" y="27"/>
                </a:moveTo>
                <a:lnTo>
                  <a:pt x="1" y="45"/>
                </a:lnTo>
                <a:lnTo>
                  <a:pt x="3" y="56"/>
                </a:lnTo>
                <a:lnTo>
                  <a:pt x="5" y="54"/>
                </a:lnTo>
                <a:lnTo>
                  <a:pt x="7" y="54"/>
                </a:lnTo>
                <a:lnTo>
                  <a:pt x="19" y="54"/>
                </a:lnTo>
                <a:lnTo>
                  <a:pt x="20" y="53"/>
                </a:lnTo>
                <a:lnTo>
                  <a:pt x="38" y="52"/>
                </a:lnTo>
                <a:lnTo>
                  <a:pt x="126" y="45"/>
                </a:lnTo>
                <a:lnTo>
                  <a:pt x="131" y="44"/>
                </a:lnTo>
                <a:lnTo>
                  <a:pt x="180" y="40"/>
                </a:lnTo>
                <a:lnTo>
                  <a:pt x="227" y="36"/>
                </a:lnTo>
                <a:lnTo>
                  <a:pt x="319" y="28"/>
                </a:lnTo>
                <a:lnTo>
                  <a:pt x="317" y="20"/>
                </a:lnTo>
                <a:lnTo>
                  <a:pt x="317" y="19"/>
                </a:lnTo>
                <a:lnTo>
                  <a:pt x="316" y="0"/>
                </a:lnTo>
                <a:lnTo>
                  <a:pt x="225" y="8"/>
                </a:lnTo>
                <a:lnTo>
                  <a:pt x="177" y="12"/>
                </a:lnTo>
                <a:lnTo>
                  <a:pt x="4" y="27"/>
                </a:lnTo>
                <a:lnTo>
                  <a:pt x="0" y="27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iṥ1i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6FDE98C-52B7-40A1-B348-3516E161CF62}"/>
              </a:ext>
            </a:extLst>
          </p:cNvPr>
          <p:cNvSpPr/>
          <p:nvPr/>
        </p:nvSpPr>
        <p:spPr bwMode="auto">
          <a:xfrm>
            <a:off x="2597163" y="4644269"/>
            <a:ext cx="152367" cy="26748"/>
          </a:xfrm>
          <a:custGeom>
            <a:avLst/>
            <a:gdLst>
              <a:gd name="T0" fmla="*/ 0 w 319"/>
              <a:gd name="T1" fmla="*/ 27 h 56"/>
              <a:gd name="T2" fmla="*/ 1 w 319"/>
              <a:gd name="T3" fmla="*/ 45 h 56"/>
              <a:gd name="T4" fmla="*/ 3 w 319"/>
              <a:gd name="T5" fmla="*/ 56 h 56"/>
              <a:gd name="T6" fmla="*/ 5 w 319"/>
              <a:gd name="T7" fmla="*/ 54 h 56"/>
              <a:gd name="T8" fmla="*/ 7 w 319"/>
              <a:gd name="T9" fmla="*/ 54 h 56"/>
              <a:gd name="T10" fmla="*/ 19 w 319"/>
              <a:gd name="T11" fmla="*/ 54 h 56"/>
              <a:gd name="T12" fmla="*/ 20 w 319"/>
              <a:gd name="T13" fmla="*/ 53 h 56"/>
              <a:gd name="T14" fmla="*/ 38 w 319"/>
              <a:gd name="T15" fmla="*/ 52 h 56"/>
              <a:gd name="T16" fmla="*/ 126 w 319"/>
              <a:gd name="T17" fmla="*/ 45 h 56"/>
              <a:gd name="T18" fmla="*/ 131 w 319"/>
              <a:gd name="T19" fmla="*/ 44 h 56"/>
              <a:gd name="T20" fmla="*/ 180 w 319"/>
              <a:gd name="T21" fmla="*/ 40 h 56"/>
              <a:gd name="T22" fmla="*/ 227 w 319"/>
              <a:gd name="T23" fmla="*/ 36 h 56"/>
              <a:gd name="T24" fmla="*/ 319 w 319"/>
              <a:gd name="T25" fmla="*/ 28 h 56"/>
              <a:gd name="T26" fmla="*/ 317 w 319"/>
              <a:gd name="T27" fmla="*/ 20 h 56"/>
              <a:gd name="T28" fmla="*/ 317 w 319"/>
              <a:gd name="T29" fmla="*/ 19 h 56"/>
              <a:gd name="T30" fmla="*/ 316 w 319"/>
              <a:gd name="T31" fmla="*/ 0 h 56"/>
              <a:gd name="T32" fmla="*/ 225 w 319"/>
              <a:gd name="T33" fmla="*/ 8 h 56"/>
              <a:gd name="T34" fmla="*/ 177 w 319"/>
              <a:gd name="T35" fmla="*/ 12 h 56"/>
              <a:gd name="T36" fmla="*/ 4 w 319"/>
              <a:gd name="T37" fmla="*/ 27 h 56"/>
              <a:gd name="T38" fmla="*/ 0 w 319"/>
              <a:gd name="T39" fmla="*/ 2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9" h="56">
                <a:moveTo>
                  <a:pt x="0" y="27"/>
                </a:moveTo>
                <a:lnTo>
                  <a:pt x="1" y="45"/>
                </a:lnTo>
                <a:lnTo>
                  <a:pt x="3" y="56"/>
                </a:lnTo>
                <a:lnTo>
                  <a:pt x="5" y="54"/>
                </a:lnTo>
                <a:lnTo>
                  <a:pt x="7" y="54"/>
                </a:lnTo>
                <a:lnTo>
                  <a:pt x="19" y="54"/>
                </a:lnTo>
                <a:lnTo>
                  <a:pt x="20" y="53"/>
                </a:lnTo>
                <a:lnTo>
                  <a:pt x="38" y="52"/>
                </a:lnTo>
                <a:lnTo>
                  <a:pt x="126" y="45"/>
                </a:lnTo>
                <a:lnTo>
                  <a:pt x="131" y="44"/>
                </a:lnTo>
                <a:lnTo>
                  <a:pt x="180" y="40"/>
                </a:lnTo>
                <a:lnTo>
                  <a:pt x="227" y="36"/>
                </a:lnTo>
                <a:lnTo>
                  <a:pt x="319" y="28"/>
                </a:lnTo>
                <a:lnTo>
                  <a:pt x="317" y="20"/>
                </a:lnTo>
                <a:lnTo>
                  <a:pt x="317" y="19"/>
                </a:lnTo>
                <a:lnTo>
                  <a:pt x="316" y="0"/>
                </a:lnTo>
                <a:lnTo>
                  <a:pt x="225" y="8"/>
                </a:lnTo>
                <a:lnTo>
                  <a:pt x="177" y="12"/>
                </a:lnTo>
                <a:lnTo>
                  <a:pt x="4" y="27"/>
                </a:lnTo>
                <a:lnTo>
                  <a:pt x="0" y="2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íṣlí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7BC211A-1084-4B38-9C77-99BF7C3C4704}"/>
              </a:ext>
            </a:extLst>
          </p:cNvPr>
          <p:cNvSpPr/>
          <p:nvPr/>
        </p:nvSpPr>
        <p:spPr bwMode="auto">
          <a:xfrm>
            <a:off x="2681705" y="4647612"/>
            <a:ext cx="23882" cy="15762"/>
          </a:xfrm>
          <a:custGeom>
            <a:avLst/>
            <a:gdLst>
              <a:gd name="T0" fmla="*/ 50 w 50"/>
              <a:gd name="T1" fmla="*/ 29 h 33"/>
              <a:gd name="T2" fmla="*/ 3 w 50"/>
              <a:gd name="T3" fmla="*/ 33 h 33"/>
              <a:gd name="T4" fmla="*/ 0 w 50"/>
              <a:gd name="T5" fmla="*/ 4 h 33"/>
              <a:gd name="T6" fmla="*/ 48 w 50"/>
              <a:gd name="T7" fmla="*/ 0 h 33"/>
              <a:gd name="T8" fmla="*/ 50 w 50"/>
              <a:gd name="T9" fmla="*/ 2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33">
                <a:moveTo>
                  <a:pt x="50" y="29"/>
                </a:moveTo>
                <a:lnTo>
                  <a:pt x="3" y="33"/>
                </a:lnTo>
                <a:lnTo>
                  <a:pt x="0" y="4"/>
                </a:lnTo>
                <a:lnTo>
                  <a:pt x="48" y="0"/>
                </a:lnTo>
                <a:lnTo>
                  <a:pt x="50" y="29"/>
                </a:lnTo>
                <a:close/>
              </a:path>
            </a:pathLst>
          </a:custGeom>
          <a:solidFill>
            <a:srgbClr val="6532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íṡlî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8BA77B1-EAEC-4A73-97AA-EB1812A06F94}"/>
              </a:ext>
            </a:extLst>
          </p:cNvPr>
          <p:cNvSpPr/>
          <p:nvPr/>
        </p:nvSpPr>
        <p:spPr bwMode="auto">
          <a:xfrm>
            <a:off x="2640150" y="4373924"/>
            <a:ext cx="21016" cy="21494"/>
          </a:xfrm>
          <a:custGeom>
            <a:avLst/>
            <a:gdLst>
              <a:gd name="T0" fmla="*/ 44 w 44"/>
              <a:gd name="T1" fmla="*/ 3 h 45"/>
              <a:gd name="T2" fmla="*/ 34 w 44"/>
              <a:gd name="T3" fmla="*/ 45 h 45"/>
              <a:gd name="T4" fmla="*/ 0 w 44"/>
              <a:gd name="T5" fmla="*/ 16 h 45"/>
              <a:gd name="T6" fmla="*/ 5 w 44"/>
              <a:gd name="T7" fmla="*/ 0 h 45"/>
              <a:gd name="T8" fmla="*/ 44 w 44"/>
              <a:gd name="T9" fmla="*/ 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45">
                <a:moveTo>
                  <a:pt x="44" y="3"/>
                </a:moveTo>
                <a:lnTo>
                  <a:pt x="34" y="45"/>
                </a:lnTo>
                <a:lnTo>
                  <a:pt x="0" y="16"/>
                </a:lnTo>
                <a:lnTo>
                  <a:pt x="5" y="0"/>
                </a:lnTo>
                <a:lnTo>
                  <a:pt x="44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íśľi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36847ED-2E58-4A82-BF9E-A5D766FE547F}"/>
              </a:ext>
            </a:extLst>
          </p:cNvPr>
          <p:cNvSpPr/>
          <p:nvPr/>
        </p:nvSpPr>
        <p:spPr bwMode="auto">
          <a:xfrm>
            <a:off x="2694601" y="4369625"/>
            <a:ext cx="21971" cy="25315"/>
          </a:xfrm>
          <a:custGeom>
            <a:avLst/>
            <a:gdLst>
              <a:gd name="T0" fmla="*/ 0 w 46"/>
              <a:gd name="T1" fmla="*/ 9 h 53"/>
              <a:gd name="T2" fmla="*/ 17 w 46"/>
              <a:gd name="T3" fmla="*/ 53 h 53"/>
              <a:gd name="T4" fmla="*/ 46 w 46"/>
              <a:gd name="T5" fmla="*/ 31 h 53"/>
              <a:gd name="T6" fmla="*/ 25 w 46"/>
              <a:gd name="T7" fmla="*/ 0 h 53"/>
              <a:gd name="T8" fmla="*/ 0 w 46"/>
              <a:gd name="T9" fmla="*/ 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53">
                <a:moveTo>
                  <a:pt x="0" y="9"/>
                </a:moveTo>
                <a:lnTo>
                  <a:pt x="17" y="53"/>
                </a:lnTo>
                <a:lnTo>
                  <a:pt x="46" y="31"/>
                </a:lnTo>
                <a:lnTo>
                  <a:pt x="25" y="0"/>
                </a:lnTo>
                <a:lnTo>
                  <a:pt x="0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iṡḷi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7677366-272D-4718-A6CE-DC653AA61A7B}"/>
              </a:ext>
            </a:extLst>
          </p:cNvPr>
          <p:cNvSpPr/>
          <p:nvPr/>
        </p:nvSpPr>
        <p:spPr bwMode="auto">
          <a:xfrm>
            <a:off x="2658301" y="4375357"/>
            <a:ext cx="27703" cy="273211"/>
          </a:xfrm>
          <a:custGeom>
            <a:avLst/>
            <a:gdLst>
              <a:gd name="T0" fmla="*/ 58 w 58"/>
              <a:gd name="T1" fmla="*/ 571 h 572"/>
              <a:gd name="T2" fmla="*/ 47 w 58"/>
              <a:gd name="T3" fmla="*/ 75 h 572"/>
              <a:gd name="T4" fmla="*/ 6 w 58"/>
              <a:gd name="T5" fmla="*/ 0 h 572"/>
              <a:gd name="T6" fmla="*/ 0 w 58"/>
              <a:gd name="T7" fmla="*/ 11 h 572"/>
              <a:gd name="T8" fmla="*/ 40 w 58"/>
              <a:gd name="T9" fmla="*/ 77 h 572"/>
              <a:gd name="T10" fmla="*/ 48 w 58"/>
              <a:gd name="T11" fmla="*/ 572 h 572"/>
              <a:gd name="T12" fmla="*/ 58 w 58"/>
              <a:gd name="T13" fmla="*/ 571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572">
                <a:moveTo>
                  <a:pt x="58" y="571"/>
                </a:moveTo>
                <a:lnTo>
                  <a:pt x="47" y="75"/>
                </a:lnTo>
                <a:lnTo>
                  <a:pt x="6" y="0"/>
                </a:lnTo>
                <a:lnTo>
                  <a:pt x="0" y="11"/>
                </a:lnTo>
                <a:lnTo>
                  <a:pt x="40" y="77"/>
                </a:lnTo>
                <a:lnTo>
                  <a:pt x="48" y="572"/>
                </a:lnTo>
                <a:lnTo>
                  <a:pt x="58" y="5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îśľi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915DB00-9EDB-4025-AAF0-24CABCD05745}"/>
              </a:ext>
            </a:extLst>
          </p:cNvPr>
          <p:cNvSpPr/>
          <p:nvPr/>
        </p:nvSpPr>
        <p:spPr bwMode="auto">
          <a:xfrm>
            <a:off x="2675973" y="4374879"/>
            <a:ext cx="21494" cy="37256"/>
          </a:xfrm>
          <a:custGeom>
            <a:avLst/>
            <a:gdLst>
              <a:gd name="T0" fmla="*/ 0 w 45"/>
              <a:gd name="T1" fmla="*/ 76 h 78"/>
              <a:gd name="T2" fmla="*/ 40 w 45"/>
              <a:gd name="T3" fmla="*/ 0 h 78"/>
              <a:gd name="T4" fmla="*/ 45 w 45"/>
              <a:gd name="T5" fmla="*/ 10 h 78"/>
              <a:gd name="T6" fmla="*/ 7 w 45"/>
              <a:gd name="T7" fmla="*/ 78 h 78"/>
              <a:gd name="T8" fmla="*/ 0 w 45"/>
              <a:gd name="T9" fmla="*/ 76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78">
                <a:moveTo>
                  <a:pt x="0" y="76"/>
                </a:moveTo>
                <a:lnTo>
                  <a:pt x="40" y="0"/>
                </a:lnTo>
                <a:lnTo>
                  <a:pt x="45" y="10"/>
                </a:lnTo>
                <a:lnTo>
                  <a:pt x="7" y="78"/>
                </a:lnTo>
                <a:lnTo>
                  <a:pt x="0" y="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íṣḷï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F643D12-DB98-4AC3-A7D1-5737EE3D295F}"/>
              </a:ext>
            </a:extLst>
          </p:cNvPr>
          <p:cNvSpPr/>
          <p:nvPr/>
        </p:nvSpPr>
        <p:spPr bwMode="auto">
          <a:xfrm>
            <a:off x="2445751" y="4768933"/>
            <a:ext cx="37733" cy="55884"/>
          </a:xfrm>
          <a:custGeom>
            <a:avLst/>
            <a:gdLst>
              <a:gd name="T0" fmla="*/ 0 w 79"/>
              <a:gd name="T1" fmla="*/ 99 h 117"/>
              <a:gd name="T2" fmla="*/ 40 w 79"/>
              <a:gd name="T3" fmla="*/ 117 h 117"/>
              <a:gd name="T4" fmla="*/ 41 w 79"/>
              <a:gd name="T5" fmla="*/ 115 h 117"/>
              <a:gd name="T6" fmla="*/ 49 w 79"/>
              <a:gd name="T7" fmla="*/ 91 h 117"/>
              <a:gd name="T8" fmla="*/ 67 w 79"/>
              <a:gd name="T9" fmla="*/ 43 h 117"/>
              <a:gd name="T10" fmla="*/ 74 w 79"/>
              <a:gd name="T11" fmla="*/ 27 h 117"/>
              <a:gd name="T12" fmla="*/ 77 w 79"/>
              <a:gd name="T13" fmla="*/ 18 h 117"/>
              <a:gd name="T14" fmla="*/ 79 w 79"/>
              <a:gd name="T15" fmla="*/ 13 h 117"/>
              <a:gd name="T16" fmla="*/ 45 w 79"/>
              <a:gd name="T17" fmla="*/ 0 h 117"/>
              <a:gd name="T18" fmla="*/ 38 w 79"/>
              <a:gd name="T19" fmla="*/ 14 h 117"/>
              <a:gd name="T20" fmla="*/ 32 w 79"/>
              <a:gd name="T21" fmla="*/ 29 h 117"/>
              <a:gd name="T22" fmla="*/ 9 w 79"/>
              <a:gd name="T23" fmla="*/ 78 h 117"/>
              <a:gd name="T24" fmla="*/ 0 w 79"/>
              <a:gd name="T25" fmla="*/ 99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17">
                <a:moveTo>
                  <a:pt x="0" y="99"/>
                </a:moveTo>
                <a:lnTo>
                  <a:pt x="40" y="117"/>
                </a:lnTo>
                <a:lnTo>
                  <a:pt x="41" y="115"/>
                </a:lnTo>
                <a:lnTo>
                  <a:pt x="49" y="91"/>
                </a:lnTo>
                <a:lnTo>
                  <a:pt x="67" y="43"/>
                </a:lnTo>
                <a:lnTo>
                  <a:pt x="74" y="27"/>
                </a:lnTo>
                <a:lnTo>
                  <a:pt x="77" y="18"/>
                </a:lnTo>
                <a:lnTo>
                  <a:pt x="79" y="13"/>
                </a:lnTo>
                <a:lnTo>
                  <a:pt x="45" y="0"/>
                </a:lnTo>
                <a:lnTo>
                  <a:pt x="38" y="14"/>
                </a:lnTo>
                <a:lnTo>
                  <a:pt x="32" y="29"/>
                </a:lnTo>
                <a:lnTo>
                  <a:pt x="9" y="78"/>
                </a:lnTo>
                <a:lnTo>
                  <a:pt x="0" y="99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iṩ1í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6496714-69CC-4B5F-9B25-8F4E5C2CFE85}"/>
              </a:ext>
            </a:extLst>
          </p:cNvPr>
          <p:cNvSpPr/>
          <p:nvPr/>
        </p:nvSpPr>
        <p:spPr bwMode="auto">
          <a:xfrm>
            <a:off x="2445751" y="4768933"/>
            <a:ext cx="37733" cy="55884"/>
          </a:xfrm>
          <a:custGeom>
            <a:avLst/>
            <a:gdLst>
              <a:gd name="T0" fmla="*/ 0 w 79"/>
              <a:gd name="T1" fmla="*/ 99 h 117"/>
              <a:gd name="T2" fmla="*/ 40 w 79"/>
              <a:gd name="T3" fmla="*/ 117 h 117"/>
              <a:gd name="T4" fmla="*/ 41 w 79"/>
              <a:gd name="T5" fmla="*/ 115 h 117"/>
              <a:gd name="T6" fmla="*/ 49 w 79"/>
              <a:gd name="T7" fmla="*/ 91 h 117"/>
              <a:gd name="T8" fmla="*/ 67 w 79"/>
              <a:gd name="T9" fmla="*/ 43 h 117"/>
              <a:gd name="T10" fmla="*/ 74 w 79"/>
              <a:gd name="T11" fmla="*/ 27 h 117"/>
              <a:gd name="T12" fmla="*/ 77 w 79"/>
              <a:gd name="T13" fmla="*/ 18 h 117"/>
              <a:gd name="T14" fmla="*/ 79 w 79"/>
              <a:gd name="T15" fmla="*/ 13 h 117"/>
              <a:gd name="T16" fmla="*/ 45 w 79"/>
              <a:gd name="T17" fmla="*/ 0 h 117"/>
              <a:gd name="T18" fmla="*/ 38 w 79"/>
              <a:gd name="T19" fmla="*/ 14 h 117"/>
              <a:gd name="T20" fmla="*/ 32 w 79"/>
              <a:gd name="T21" fmla="*/ 29 h 117"/>
              <a:gd name="T22" fmla="*/ 9 w 79"/>
              <a:gd name="T23" fmla="*/ 78 h 117"/>
              <a:gd name="T24" fmla="*/ 0 w 79"/>
              <a:gd name="T25" fmla="*/ 99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17">
                <a:moveTo>
                  <a:pt x="0" y="99"/>
                </a:moveTo>
                <a:lnTo>
                  <a:pt x="40" y="117"/>
                </a:lnTo>
                <a:lnTo>
                  <a:pt x="41" y="115"/>
                </a:lnTo>
                <a:lnTo>
                  <a:pt x="49" y="91"/>
                </a:lnTo>
                <a:lnTo>
                  <a:pt x="67" y="43"/>
                </a:lnTo>
                <a:lnTo>
                  <a:pt x="74" y="27"/>
                </a:lnTo>
                <a:lnTo>
                  <a:pt x="77" y="18"/>
                </a:lnTo>
                <a:lnTo>
                  <a:pt x="79" y="13"/>
                </a:lnTo>
                <a:lnTo>
                  <a:pt x="45" y="0"/>
                </a:lnTo>
                <a:lnTo>
                  <a:pt x="38" y="14"/>
                </a:lnTo>
                <a:lnTo>
                  <a:pt x="32" y="29"/>
                </a:lnTo>
                <a:lnTo>
                  <a:pt x="9" y="78"/>
                </a:lnTo>
                <a:lnTo>
                  <a:pt x="0" y="9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íşḻi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833D18A-5629-4174-9D5E-1AE33DD0C023}"/>
              </a:ext>
            </a:extLst>
          </p:cNvPr>
          <p:cNvSpPr/>
          <p:nvPr/>
        </p:nvSpPr>
        <p:spPr bwMode="auto">
          <a:xfrm>
            <a:off x="2684571" y="4283650"/>
            <a:ext cx="18628" cy="9075"/>
          </a:xfrm>
          <a:custGeom>
            <a:avLst/>
            <a:gdLst>
              <a:gd name="T0" fmla="*/ 29 w 30"/>
              <a:gd name="T1" fmla="*/ 6 h 14"/>
              <a:gd name="T2" fmla="*/ 25 w 30"/>
              <a:gd name="T3" fmla="*/ 3 h 14"/>
              <a:gd name="T4" fmla="*/ 16 w 30"/>
              <a:gd name="T5" fmla="*/ 0 h 14"/>
              <a:gd name="T6" fmla="*/ 13 w 30"/>
              <a:gd name="T7" fmla="*/ 1 h 14"/>
              <a:gd name="T8" fmla="*/ 3 w 30"/>
              <a:gd name="T9" fmla="*/ 6 h 14"/>
              <a:gd name="T10" fmla="*/ 0 w 30"/>
              <a:gd name="T11" fmla="*/ 10 h 14"/>
              <a:gd name="T12" fmla="*/ 2 w 30"/>
              <a:gd name="T13" fmla="*/ 13 h 14"/>
              <a:gd name="T14" fmla="*/ 5 w 30"/>
              <a:gd name="T15" fmla="*/ 12 h 14"/>
              <a:gd name="T16" fmla="*/ 5 w 30"/>
              <a:gd name="T17" fmla="*/ 12 h 14"/>
              <a:gd name="T18" fmla="*/ 5 w 30"/>
              <a:gd name="T19" fmla="*/ 12 h 14"/>
              <a:gd name="T20" fmla="*/ 5 w 30"/>
              <a:gd name="T21" fmla="*/ 12 h 14"/>
              <a:gd name="T22" fmla="*/ 5 w 30"/>
              <a:gd name="T23" fmla="*/ 12 h 14"/>
              <a:gd name="T24" fmla="*/ 5 w 30"/>
              <a:gd name="T25" fmla="*/ 12 h 14"/>
              <a:gd name="T26" fmla="*/ 7 w 30"/>
              <a:gd name="T27" fmla="*/ 9 h 14"/>
              <a:gd name="T28" fmla="*/ 13 w 30"/>
              <a:gd name="T29" fmla="*/ 6 h 14"/>
              <a:gd name="T30" fmla="*/ 16 w 30"/>
              <a:gd name="T31" fmla="*/ 6 h 14"/>
              <a:gd name="T32" fmla="*/ 23 w 30"/>
              <a:gd name="T33" fmla="*/ 8 h 14"/>
              <a:gd name="T34" fmla="*/ 25 w 30"/>
              <a:gd name="T35" fmla="*/ 9 h 14"/>
              <a:gd name="T36" fmla="*/ 25 w 30"/>
              <a:gd name="T37" fmla="*/ 10 h 14"/>
              <a:gd name="T38" fmla="*/ 25 w 30"/>
              <a:gd name="T39" fmla="*/ 10 h 14"/>
              <a:gd name="T40" fmla="*/ 25 w 30"/>
              <a:gd name="T41" fmla="*/ 10 h 14"/>
              <a:gd name="T42" fmla="*/ 26 w 30"/>
              <a:gd name="T43" fmla="*/ 9 h 14"/>
              <a:gd name="T44" fmla="*/ 25 w 30"/>
              <a:gd name="T45" fmla="*/ 10 h 14"/>
              <a:gd name="T46" fmla="*/ 25 w 30"/>
              <a:gd name="T47" fmla="*/ 10 h 14"/>
              <a:gd name="T48" fmla="*/ 26 w 30"/>
              <a:gd name="T49" fmla="*/ 9 h 14"/>
              <a:gd name="T50" fmla="*/ 25 w 30"/>
              <a:gd name="T51" fmla="*/ 10 h 14"/>
              <a:gd name="T52" fmla="*/ 29 w 30"/>
              <a:gd name="T53" fmla="*/ 10 h 14"/>
              <a:gd name="T54" fmla="*/ 29 w 30"/>
              <a:gd name="T55" fmla="*/ 6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" h="14">
                <a:moveTo>
                  <a:pt x="29" y="6"/>
                </a:moveTo>
                <a:cubicBezTo>
                  <a:pt x="29" y="6"/>
                  <a:pt x="28" y="5"/>
                  <a:pt x="25" y="3"/>
                </a:cubicBezTo>
                <a:cubicBezTo>
                  <a:pt x="23" y="2"/>
                  <a:pt x="20" y="0"/>
                  <a:pt x="16" y="0"/>
                </a:cubicBezTo>
                <a:cubicBezTo>
                  <a:pt x="15" y="0"/>
                  <a:pt x="14" y="1"/>
                  <a:pt x="13" y="1"/>
                </a:cubicBezTo>
                <a:cubicBezTo>
                  <a:pt x="8" y="2"/>
                  <a:pt x="5" y="4"/>
                  <a:pt x="3" y="6"/>
                </a:cubicBezTo>
                <a:cubicBezTo>
                  <a:pt x="1" y="8"/>
                  <a:pt x="0" y="10"/>
                  <a:pt x="0" y="10"/>
                </a:cubicBezTo>
                <a:cubicBezTo>
                  <a:pt x="0" y="12"/>
                  <a:pt x="1" y="13"/>
                  <a:pt x="2" y="13"/>
                </a:cubicBezTo>
                <a:cubicBezTo>
                  <a:pt x="3" y="14"/>
                  <a:pt x="5" y="13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6" y="10"/>
                  <a:pt x="7" y="9"/>
                </a:cubicBezTo>
                <a:cubicBezTo>
                  <a:pt x="8" y="8"/>
                  <a:pt x="10" y="6"/>
                  <a:pt x="13" y="6"/>
                </a:cubicBezTo>
                <a:cubicBezTo>
                  <a:pt x="14" y="6"/>
                  <a:pt x="15" y="6"/>
                  <a:pt x="16" y="6"/>
                </a:cubicBezTo>
                <a:cubicBezTo>
                  <a:pt x="18" y="6"/>
                  <a:pt x="21" y="7"/>
                  <a:pt x="23" y="8"/>
                </a:cubicBezTo>
                <a:cubicBezTo>
                  <a:pt x="24" y="8"/>
                  <a:pt x="24" y="9"/>
                  <a:pt x="25" y="9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6" y="9"/>
                  <a:pt x="26" y="9"/>
                  <a:pt x="26" y="9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6" y="9"/>
                  <a:pt x="26" y="9"/>
                  <a:pt x="26" y="9"/>
                </a:cubicBezTo>
                <a:cubicBezTo>
                  <a:pt x="25" y="10"/>
                  <a:pt x="25" y="10"/>
                  <a:pt x="25" y="10"/>
                </a:cubicBezTo>
                <a:cubicBezTo>
                  <a:pt x="26" y="11"/>
                  <a:pt x="28" y="11"/>
                  <a:pt x="29" y="10"/>
                </a:cubicBezTo>
                <a:cubicBezTo>
                  <a:pt x="30" y="9"/>
                  <a:pt x="30" y="7"/>
                  <a:pt x="29" y="6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îsļí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440C8D4-47A0-44DA-9954-74F6AD752259}"/>
              </a:ext>
            </a:extLst>
          </p:cNvPr>
          <p:cNvSpPr/>
          <p:nvPr/>
        </p:nvSpPr>
        <p:spPr bwMode="auto">
          <a:xfrm>
            <a:off x="2728036" y="4279351"/>
            <a:ext cx="18628" cy="8120"/>
          </a:xfrm>
          <a:custGeom>
            <a:avLst/>
            <a:gdLst>
              <a:gd name="T0" fmla="*/ 29 w 30"/>
              <a:gd name="T1" fmla="*/ 6 h 13"/>
              <a:gd name="T2" fmla="*/ 26 w 30"/>
              <a:gd name="T3" fmla="*/ 3 h 13"/>
              <a:gd name="T4" fmla="*/ 16 w 30"/>
              <a:gd name="T5" fmla="*/ 0 h 13"/>
              <a:gd name="T6" fmla="*/ 13 w 30"/>
              <a:gd name="T7" fmla="*/ 0 h 13"/>
              <a:gd name="T8" fmla="*/ 3 w 30"/>
              <a:gd name="T9" fmla="*/ 5 h 13"/>
              <a:gd name="T10" fmla="*/ 1 w 30"/>
              <a:gd name="T11" fmla="*/ 9 h 13"/>
              <a:gd name="T12" fmla="*/ 2 w 30"/>
              <a:gd name="T13" fmla="*/ 13 h 13"/>
              <a:gd name="T14" fmla="*/ 5 w 30"/>
              <a:gd name="T15" fmla="*/ 11 h 13"/>
              <a:gd name="T16" fmla="*/ 5 w 30"/>
              <a:gd name="T17" fmla="*/ 11 h 13"/>
              <a:gd name="T18" fmla="*/ 5 w 30"/>
              <a:gd name="T19" fmla="*/ 11 h 13"/>
              <a:gd name="T20" fmla="*/ 5 w 30"/>
              <a:gd name="T21" fmla="*/ 11 h 13"/>
              <a:gd name="T22" fmla="*/ 5 w 30"/>
              <a:gd name="T23" fmla="*/ 11 h 13"/>
              <a:gd name="T24" fmla="*/ 5 w 30"/>
              <a:gd name="T25" fmla="*/ 11 h 13"/>
              <a:gd name="T26" fmla="*/ 7 w 30"/>
              <a:gd name="T27" fmla="*/ 8 h 13"/>
              <a:gd name="T28" fmla="*/ 14 w 30"/>
              <a:gd name="T29" fmla="*/ 5 h 13"/>
              <a:gd name="T30" fmla="*/ 16 w 30"/>
              <a:gd name="T31" fmla="*/ 5 h 13"/>
              <a:gd name="T32" fmla="*/ 23 w 30"/>
              <a:gd name="T33" fmla="*/ 7 h 13"/>
              <a:gd name="T34" fmla="*/ 25 w 30"/>
              <a:gd name="T35" fmla="*/ 8 h 13"/>
              <a:gd name="T36" fmla="*/ 25 w 30"/>
              <a:gd name="T37" fmla="*/ 9 h 13"/>
              <a:gd name="T38" fmla="*/ 25 w 30"/>
              <a:gd name="T39" fmla="*/ 9 h 13"/>
              <a:gd name="T40" fmla="*/ 25 w 30"/>
              <a:gd name="T41" fmla="*/ 9 h 13"/>
              <a:gd name="T42" fmla="*/ 26 w 30"/>
              <a:gd name="T43" fmla="*/ 8 h 13"/>
              <a:gd name="T44" fmla="*/ 25 w 30"/>
              <a:gd name="T45" fmla="*/ 9 h 13"/>
              <a:gd name="T46" fmla="*/ 25 w 30"/>
              <a:gd name="T47" fmla="*/ 9 h 13"/>
              <a:gd name="T48" fmla="*/ 26 w 30"/>
              <a:gd name="T49" fmla="*/ 8 h 13"/>
              <a:gd name="T50" fmla="*/ 25 w 30"/>
              <a:gd name="T51" fmla="*/ 9 h 13"/>
              <a:gd name="T52" fmla="*/ 29 w 30"/>
              <a:gd name="T53" fmla="*/ 9 h 13"/>
              <a:gd name="T54" fmla="*/ 29 w 30"/>
              <a:gd name="T55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" h="13">
                <a:moveTo>
                  <a:pt x="29" y="6"/>
                </a:moveTo>
                <a:cubicBezTo>
                  <a:pt x="29" y="5"/>
                  <a:pt x="28" y="4"/>
                  <a:pt x="26" y="3"/>
                </a:cubicBezTo>
                <a:cubicBezTo>
                  <a:pt x="23" y="1"/>
                  <a:pt x="20" y="0"/>
                  <a:pt x="16" y="0"/>
                </a:cubicBezTo>
                <a:cubicBezTo>
                  <a:pt x="15" y="0"/>
                  <a:pt x="14" y="0"/>
                  <a:pt x="13" y="0"/>
                </a:cubicBezTo>
                <a:cubicBezTo>
                  <a:pt x="8" y="1"/>
                  <a:pt x="5" y="3"/>
                  <a:pt x="3" y="5"/>
                </a:cubicBezTo>
                <a:cubicBezTo>
                  <a:pt x="1" y="7"/>
                  <a:pt x="1" y="9"/>
                  <a:pt x="1" y="9"/>
                </a:cubicBezTo>
                <a:cubicBezTo>
                  <a:pt x="0" y="11"/>
                  <a:pt x="1" y="12"/>
                  <a:pt x="2" y="13"/>
                </a:cubicBezTo>
                <a:cubicBezTo>
                  <a:pt x="4" y="13"/>
                  <a:pt x="5" y="12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6" y="10"/>
                  <a:pt x="7" y="8"/>
                </a:cubicBezTo>
                <a:cubicBezTo>
                  <a:pt x="8" y="7"/>
                  <a:pt x="10" y="6"/>
                  <a:pt x="14" y="5"/>
                </a:cubicBezTo>
                <a:cubicBezTo>
                  <a:pt x="14" y="5"/>
                  <a:pt x="15" y="5"/>
                  <a:pt x="16" y="5"/>
                </a:cubicBezTo>
                <a:cubicBezTo>
                  <a:pt x="19" y="5"/>
                  <a:pt x="21" y="6"/>
                  <a:pt x="23" y="7"/>
                </a:cubicBezTo>
                <a:cubicBezTo>
                  <a:pt x="24" y="7"/>
                  <a:pt x="24" y="8"/>
                  <a:pt x="25" y="8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6" y="8"/>
                  <a:pt x="26" y="8"/>
                  <a:pt x="26" y="8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6" y="8"/>
                  <a:pt x="26" y="8"/>
                  <a:pt x="26" y="8"/>
                </a:cubicBezTo>
                <a:cubicBezTo>
                  <a:pt x="25" y="9"/>
                  <a:pt x="25" y="9"/>
                  <a:pt x="25" y="9"/>
                </a:cubicBezTo>
                <a:cubicBezTo>
                  <a:pt x="26" y="10"/>
                  <a:pt x="28" y="10"/>
                  <a:pt x="29" y="9"/>
                </a:cubicBezTo>
                <a:cubicBezTo>
                  <a:pt x="30" y="8"/>
                  <a:pt x="30" y="7"/>
                  <a:pt x="29" y="6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î$ļi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B88FC18-CF74-4438-A39F-F469DBB788C2}"/>
              </a:ext>
            </a:extLst>
          </p:cNvPr>
          <p:cNvSpPr/>
          <p:nvPr/>
        </p:nvSpPr>
        <p:spPr bwMode="auto">
          <a:xfrm>
            <a:off x="2604327" y="4692510"/>
            <a:ext cx="2388" cy="16240"/>
          </a:xfrm>
          <a:custGeom>
            <a:avLst/>
            <a:gdLst>
              <a:gd name="T0" fmla="*/ 0 w 4"/>
              <a:gd name="T1" fmla="*/ 0 h 26"/>
              <a:gd name="T2" fmla="*/ 0 w 4"/>
              <a:gd name="T3" fmla="*/ 3 h 26"/>
              <a:gd name="T4" fmla="*/ 4 w 4"/>
              <a:gd name="T5" fmla="*/ 26 h 26"/>
              <a:gd name="T6" fmla="*/ 0 w 4"/>
              <a:gd name="T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26">
                <a:moveTo>
                  <a:pt x="0" y="0"/>
                </a:moveTo>
                <a:cubicBezTo>
                  <a:pt x="0" y="3"/>
                  <a:pt x="0" y="3"/>
                  <a:pt x="0" y="3"/>
                </a:cubicBezTo>
                <a:cubicBezTo>
                  <a:pt x="0" y="11"/>
                  <a:pt x="2" y="19"/>
                  <a:pt x="4" y="26"/>
                </a:cubicBezTo>
                <a:cubicBezTo>
                  <a:pt x="2" y="17"/>
                  <a:pt x="1" y="8"/>
                  <a:pt x="0" y="0"/>
                </a:cubicBezTo>
              </a:path>
            </a:pathLst>
          </a:custGeom>
          <a:solidFill>
            <a:srgbClr val="A8A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í$ḻi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1BA55C4-79E5-446F-B4EE-DA1E0A7D0C5A}"/>
              </a:ext>
            </a:extLst>
          </p:cNvPr>
          <p:cNvSpPr/>
          <p:nvPr/>
        </p:nvSpPr>
        <p:spPr bwMode="auto">
          <a:xfrm>
            <a:off x="2477752" y="4687257"/>
            <a:ext cx="157144" cy="140904"/>
          </a:xfrm>
          <a:custGeom>
            <a:avLst/>
            <a:gdLst>
              <a:gd name="T0" fmla="*/ 199 w 249"/>
              <a:gd name="T1" fmla="*/ 0 h 223"/>
              <a:gd name="T2" fmla="*/ 198 w 249"/>
              <a:gd name="T3" fmla="*/ 0 h 223"/>
              <a:gd name="T4" fmla="*/ 200 w 249"/>
              <a:gd name="T5" fmla="*/ 7 h 223"/>
              <a:gd name="T6" fmla="*/ 200 w 249"/>
              <a:gd name="T7" fmla="*/ 8 h 223"/>
              <a:gd name="T8" fmla="*/ 204 w 249"/>
              <a:gd name="T9" fmla="*/ 34 h 223"/>
              <a:gd name="T10" fmla="*/ 204 w 249"/>
              <a:gd name="T11" fmla="*/ 34 h 223"/>
              <a:gd name="T12" fmla="*/ 212 w 249"/>
              <a:gd name="T13" fmla="*/ 118 h 223"/>
              <a:gd name="T14" fmla="*/ 214 w 249"/>
              <a:gd name="T15" fmla="*/ 168 h 223"/>
              <a:gd name="T16" fmla="*/ 213 w 249"/>
              <a:gd name="T17" fmla="*/ 201 h 223"/>
              <a:gd name="T18" fmla="*/ 96 w 249"/>
              <a:gd name="T19" fmla="*/ 175 h 223"/>
              <a:gd name="T20" fmla="*/ 7 w 249"/>
              <a:gd name="T21" fmla="*/ 143 h 223"/>
              <a:gd name="T22" fmla="*/ 7 w 249"/>
              <a:gd name="T23" fmla="*/ 143 h 223"/>
              <a:gd name="T24" fmla="*/ 5 w 249"/>
              <a:gd name="T25" fmla="*/ 150 h 223"/>
              <a:gd name="T26" fmla="*/ 0 w 249"/>
              <a:gd name="T27" fmla="*/ 162 h 223"/>
              <a:gd name="T28" fmla="*/ 30 w 249"/>
              <a:gd name="T29" fmla="*/ 173 h 223"/>
              <a:gd name="T30" fmla="*/ 214 w 249"/>
              <a:gd name="T31" fmla="*/ 223 h 223"/>
              <a:gd name="T32" fmla="*/ 225 w 249"/>
              <a:gd name="T33" fmla="*/ 222 h 223"/>
              <a:gd name="T34" fmla="*/ 237 w 249"/>
              <a:gd name="T35" fmla="*/ 73 h 223"/>
              <a:gd name="T36" fmla="*/ 235 w 249"/>
              <a:gd name="T37" fmla="*/ 56 h 223"/>
              <a:gd name="T38" fmla="*/ 234 w 249"/>
              <a:gd name="T39" fmla="*/ 56 h 223"/>
              <a:gd name="T40" fmla="*/ 207 w 249"/>
              <a:gd name="T41" fmla="*/ 26 h 223"/>
              <a:gd name="T42" fmla="*/ 200 w 249"/>
              <a:gd name="T43" fmla="*/ 4 h 223"/>
              <a:gd name="T44" fmla="*/ 199 w 249"/>
              <a:gd name="T45" fmla="*/ 1 h 223"/>
              <a:gd name="T46" fmla="*/ 199 w 249"/>
              <a:gd name="T47" fmla="*/ 1 h 223"/>
              <a:gd name="T48" fmla="*/ 199 w 249"/>
              <a:gd name="T4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9" h="223">
                <a:moveTo>
                  <a:pt x="199" y="0"/>
                </a:moveTo>
                <a:cubicBezTo>
                  <a:pt x="198" y="0"/>
                  <a:pt x="198" y="0"/>
                  <a:pt x="198" y="0"/>
                </a:cubicBezTo>
                <a:cubicBezTo>
                  <a:pt x="199" y="2"/>
                  <a:pt x="199" y="5"/>
                  <a:pt x="200" y="7"/>
                </a:cubicBezTo>
                <a:cubicBezTo>
                  <a:pt x="200" y="8"/>
                  <a:pt x="200" y="8"/>
                  <a:pt x="200" y="8"/>
                </a:cubicBezTo>
                <a:cubicBezTo>
                  <a:pt x="201" y="16"/>
                  <a:pt x="202" y="25"/>
                  <a:pt x="204" y="34"/>
                </a:cubicBezTo>
                <a:cubicBezTo>
                  <a:pt x="204" y="34"/>
                  <a:pt x="204" y="34"/>
                  <a:pt x="204" y="34"/>
                </a:cubicBezTo>
                <a:cubicBezTo>
                  <a:pt x="208" y="63"/>
                  <a:pt x="211" y="92"/>
                  <a:pt x="212" y="118"/>
                </a:cubicBezTo>
                <a:cubicBezTo>
                  <a:pt x="214" y="136"/>
                  <a:pt x="214" y="153"/>
                  <a:pt x="214" y="168"/>
                </a:cubicBezTo>
                <a:cubicBezTo>
                  <a:pt x="214" y="181"/>
                  <a:pt x="214" y="193"/>
                  <a:pt x="213" y="201"/>
                </a:cubicBezTo>
                <a:cubicBezTo>
                  <a:pt x="195" y="200"/>
                  <a:pt x="158" y="194"/>
                  <a:pt x="96" y="175"/>
                </a:cubicBezTo>
                <a:cubicBezTo>
                  <a:pt x="58" y="163"/>
                  <a:pt x="27" y="151"/>
                  <a:pt x="7" y="143"/>
                </a:cubicBezTo>
                <a:cubicBezTo>
                  <a:pt x="7" y="143"/>
                  <a:pt x="7" y="143"/>
                  <a:pt x="7" y="143"/>
                </a:cubicBezTo>
                <a:cubicBezTo>
                  <a:pt x="5" y="150"/>
                  <a:pt x="5" y="150"/>
                  <a:pt x="5" y="150"/>
                </a:cubicBezTo>
                <a:cubicBezTo>
                  <a:pt x="0" y="162"/>
                  <a:pt x="0" y="162"/>
                  <a:pt x="0" y="162"/>
                </a:cubicBezTo>
                <a:cubicBezTo>
                  <a:pt x="9" y="165"/>
                  <a:pt x="19" y="169"/>
                  <a:pt x="30" y="173"/>
                </a:cubicBezTo>
                <a:cubicBezTo>
                  <a:pt x="90" y="194"/>
                  <a:pt x="177" y="223"/>
                  <a:pt x="214" y="223"/>
                </a:cubicBezTo>
                <a:cubicBezTo>
                  <a:pt x="219" y="223"/>
                  <a:pt x="222" y="223"/>
                  <a:pt x="225" y="222"/>
                </a:cubicBezTo>
                <a:cubicBezTo>
                  <a:pt x="249" y="214"/>
                  <a:pt x="245" y="138"/>
                  <a:pt x="237" y="73"/>
                </a:cubicBezTo>
                <a:cubicBezTo>
                  <a:pt x="236" y="67"/>
                  <a:pt x="236" y="61"/>
                  <a:pt x="235" y="56"/>
                </a:cubicBezTo>
                <a:cubicBezTo>
                  <a:pt x="235" y="56"/>
                  <a:pt x="235" y="56"/>
                  <a:pt x="234" y="56"/>
                </a:cubicBezTo>
                <a:cubicBezTo>
                  <a:pt x="222" y="49"/>
                  <a:pt x="213" y="40"/>
                  <a:pt x="207" y="26"/>
                </a:cubicBezTo>
                <a:cubicBezTo>
                  <a:pt x="204" y="20"/>
                  <a:pt x="202" y="12"/>
                  <a:pt x="200" y="4"/>
                </a:cubicBezTo>
                <a:cubicBezTo>
                  <a:pt x="199" y="1"/>
                  <a:pt x="199" y="1"/>
                  <a:pt x="199" y="1"/>
                </a:cubicBezTo>
                <a:cubicBezTo>
                  <a:pt x="199" y="1"/>
                  <a:pt x="199" y="1"/>
                  <a:pt x="199" y="1"/>
                </a:cubicBezTo>
                <a:cubicBezTo>
                  <a:pt x="199" y="0"/>
                  <a:pt x="199" y="0"/>
                  <a:pt x="199" y="0"/>
                </a:cubicBezTo>
              </a:path>
            </a:pathLst>
          </a:custGeom>
          <a:solidFill>
            <a:srgbClr val="3C12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ïṣ1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B605AE5-AF11-4312-9B2F-76B8CFA2AD8D}"/>
              </a:ext>
            </a:extLst>
          </p:cNvPr>
          <p:cNvSpPr/>
          <p:nvPr/>
        </p:nvSpPr>
        <p:spPr bwMode="auto">
          <a:xfrm>
            <a:off x="2600984" y="4670061"/>
            <a:ext cx="25315" cy="52541"/>
          </a:xfrm>
          <a:custGeom>
            <a:avLst/>
            <a:gdLst>
              <a:gd name="T0" fmla="*/ 5 w 40"/>
              <a:gd name="T1" fmla="*/ 0 h 83"/>
              <a:gd name="T2" fmla="*/ 1 w 40"/>
              <a:gd name="T3" fmla="*/ 0 h 83"/>
              <a:gd name="T4" fmla="*/ 0 w 40"/>
              <a:gd name="T5" fmla="*/ 6 h 83"/>
              <a:gd name="T6" fmla="*/ 3 w 40"/>
              <a:gd name="T7" fmla="*/ 7 h 83"/>
              <a:gd name="T8" fmla="*/ 4 w 40"/>
              <a:gd name="T9" fmla="*/ 27 h 83"/>
              <a:gd name="T10" fmla="*/ 4 w 40"/>
              <a:gd name="T11" fmla="*/ 27 h 83"/>
              <a:gd name="T12" fmla="*/ 4 w 40"/>
              <a:gd name="T13" fmla="*/ 28 h 83"/>
              <a:gd name="T14" fmla="*/ 4 w 40"/>
              <a:gd name="T15" fmla="*/ 28 h 83"/>
              <a:gd name="T16" fmla="*/ 5 w 40"/>
              <a:gd name="T17" fmla="*/ 31 h 83"/>
              <a:gd name="T18" fmla="*/ 12 w 40"/>
              <a:gd name="T19" fmla="*/ 53 h 83"/>
              <a:gd name="T20" fmla="*/ 39 w 40"/>
              <a:gd name="T21" fmla="*/ 83 h 83"/>
              <a:gd name="T22" fmla="*/ 40 w 40"/>
              <a:gd name="T23" fmla="*/ 83 h 83"/>
              <a:gd name="T24" fmla="*/ 30 w 40"/>
              <a:gd name="T25" fmla="*/ 23 h 83"/>
              <a:gd name="T26" fmla="*/ 28 w 40"/>
              <a:gd name="T27" fmla="*/ 8 h 83"/>
              <a:gd name="T28" fmla="*/ 28 w 40"/>
              <a:gd name="T29" fmla="*/ 8 h 83"/>
              <a:gd name="T30" fmla="*/ 28 w 40"/>
              <a:gd name="T31" fmla="*/ 8 h 83"/>
              <a:gd name="T32" fmla="*/ 27 w 40"/>
              <a:gd name="T33" fmla="*/ 7 h 83"/>
              <a:gd name="T34" fmla="*/ 27 w 40"/>
              <a:gd name="T35" fmla="*/ 4 h 83"/>
              <a:gd name="T36" fmla="*/ 5 w 40"/>
              <a:gd name="T37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" h="83">
                <a:moveTo>
                  <a:pt x="5" y="0"/>
                </a:moveTo>
                <a:cubicBezTo>
                  <a:pt x="1" y="0"/>
                  <a:pt x="1" y="0"/>
                  <a:pt x="1" y="0"/>
                </a:cubicBezTo>
                <a:cubicBezTo>
                  <a:pt x="0" y="6"/>
                  <a:pt x="0" y="6"/>
                  <a:pt x="0" y="6"/>
                </a:cubicBezTo>
                <a:cubicBezTo>
                  <a:pt x="3" y="7"/>
                  <a:pt x="3" y="7"/>
                  <a:pt x="3" y="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5" y="31"/>
                  <a:pt x="5" y="31"/>
                  <a:pt x="5" y="31"/>
                </a:cubicBezTo>
                <a:cubicBezTo>
                  <a:pt x="7" y="39"/>
                  <a:pt x="9" y="47"/>
                  <a:pt x="12" y="53"/>
                </a:cubicBezTo>
                <a:cubicBezTo>
                  <a:pt x="18" y="67"/>
                  <a:pt x="27" y="76"/>
                  <a:pt x="39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37" y="59"/>
                  <a:pt x="33" y="37"/>
                  <a:pt x="30" y="23"/>
                </a:cubicBezTo>
                <a:cubicBezTo>
                  <a:pt x="30" y="21"/>
                  <a:pt x="28" y="8"/>
                  <a:pt x="28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7" y="5"/>
                  <a:pt x="27" y="4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3C12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îŝľï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A14D47C-8C09-442A-B09B-032265CBCA9C}"/>
              </a:ext>
            </a:extLst>
          </p:cNvPr>
          <p:cNvSpPr/>
          <p:nvPr/>
        </p:nvSpPr>
        <p:spPr bwMode="auto">
          <a:xfrm>
            <a:off x="2601462" y="4669584"/>
            <a:ext cx="2866" cy="478"/>
          </a:xfrm>
          <a:custGeom>
            <a:avLst/>
            <a:gdLst>
              <a:gd name="T0" fmla="*/ 0 w 6"/>
              <a:gd name="T1" fmla="*/ 0 h 1"/>
              <a:gd name="T2" fmla="*/ 0 w 6"/>
              <a:gd name="T3" fmla="*/ 1 h 1"/>
              <a:gd name="T4" fmla="*/ 6 w 6"/>
              <a:gd name="T5" fmla="*/ 1 h 1"/>
              <a:gd name="T6" fmla="*/ 4 w 6"/>
              <a:gd name="T7" fmla="*/ 0 h 1"/>
              <a:gd name="T8" fmla="*/ 0 w 6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">
                <a:moveTo>
                  <a:pt x="0" y="0"/>
                </a:moveTo>
                <a:lnTo>
                  <a:pt x="0" y="1"/>
                </a:lnTo>
                <a:lnTo>
                  <a:pt x="6" y="1"/>
                </a:lnTo>
                <a:lnTo>
                  <a:pt x="4" y="0"/>
                </a:lnTo>
                <a:lnTo>
                  <a:pt x="0" y="0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iṩľî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4CFD6B7-629C-4893-9594-4FACB46BCE0E}"/>
              </a:ext>
            </a:extLst>
          </p:cNvPr>
          <p:cNvSpPr/>
          <p:nvPr/>
        </p:nvSpPr>
        <p:spPr bwMode="auto">
          <a:xfrm>
            <a:off x="2601462" y="4669584"/>
            <a:ext cx="2866" cy="478"/>
          </a:xfrm>
          <a:custGeom>
            <a:avLst/>
            <a:gdLst>
              <a:gd name="T0" fmla="*/ 0 w 6"/>
              <a:gd name="T1" fmla="*/ 0 h 1"/>
              <a:gd name="T2" fmla="*/ 0 w 6"/>
              <a:gd name="T3" fmla="*/ 1 h 1"/>
              <a:gd name="T4" fmla="*/ 6 w 6"/>
              <a:gd name="T5" fmla="*/ 1 h 1"/>
              <a:gd name="T6" fmla="*/ 4 w 6"/>
              <a:gd name="T7" fmla="*/ 0 h 1"/>
              <a:gd name="T8" fmla="*/ 0 w 6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">
                <a:moveTo>
                  <a:pt x="0" y="0"/>
                </a:moveTo>
                <a:lnTo>
                  <a:pt x="0" y="1"/>
                </a:lnTo>
                <a:lnTo>
                  <a:pt x="6" y="1"/>
                </a:lnTo>
                <a:lnTo>
                  <a:pt x="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îšļï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4710591-5711-4FF0-A3EC-12E23AF8FA6D}"/>
              </a:ext>
            </a:extLst>
          </p:cNvPr>
          <p:cNvSpPr/>
          <p:nvPr/>
        </p:nvSpPr>
        <p:spPr bwMode="auto">
          <a:xfrm>
            <a:off x="2459125" y="4775143"/>
            <a:ext cx="4776" cy="7642"/>
          </a:xfrm>
          <a:custGeom>
            <a:avLst/>
            <a:gdLst>
              <a:gd name="T0" fmla="*/ 4 w 8"/>
              <a:gd name="T1" fmla="*/ 0 h 12"/>
              <a:gd name="T2" fmla="*/ 0 w 8"/>
              <a:gd name="T3" fmla="*/ 11 h 12"/>
              <a:gd name="T4" fmla="*/ 3 w 8"/>
              <a:gd name="T5" fmla="*/ 12 h 12"/>
              <a:gd name="T6" fmla="*/ 3 w 8"/>
              <a:gd name="T7" fmla="*/ 12 h 12"/>
              <a:gd name="T8" fmla="*/ 8 w 8"/>
              <a:gd name="T9" fmla="*/ 1 h 12"/>
              <a:gd name="T10" fmla="*/ 4 w 8"/>
              <a:gd name="T11" fmla="*/ 0 h 12"/>
              <a:gd name="T12" fmla="*/ 4 w 8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2">
                <a:moveTo>
                  <a:pt x="4" y="0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1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8" y="1"/>
                  <a:pt x="8" y="1"/>
                  <a:pt x="8" y="1"/>
                </a:cubicBezTo>
                <a:cubicBezTo>
                  <a:pt x="6" y="1"/>
                  <a:pt x="5" y="0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666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ïSļî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1D92006-C49C-433C-858C-B0F2CD71A893}"/>
              </a:ext>
            </a:extLst>
          </p:cNvPr>
          <p:cNvSpPr/>
          <p:nvPr/>
        </p:nvSpPr>
        <p:spPr bwMode="auto">
          <a:xfrm>
            <a:off x="2461035" y="4768933"/>
            <a:ext cx="22449" cy="20539"/>
          </a:xfrm>
          <a:custGeom>
            <a:avLst/>
            <a:gdLst>
              <a:gd name="T0" fmla="*/ 10 w 36"/>
              <a:gd name="T1" fmla="*/ 0 h 33"/>
              <a:gd name="T2" fmla="*/ 5 w 36"/>
              <a:gd name="T3" fmla="*/ 11 h 33"/>
              <a:gd name="T4" fmla="*/ 0 w 36"/>
              <a:gd name="T5" fmla="*/ 22 h 33"/>
              <a:gd name="T6" fmla="*/ 4 w 36"/>
              <a:gd name="T7" fmla="*/ 24 h 33"/>
              <a:gd name="T8" fmla="*/ 27 w 36"/>
              <a:gd name="T9" fmla="*/ 33 h 33"/>
              <a:gd name="T10" fmla="*/ 27 w 36"/>
              <a:gd name="T11" fmla="*/ 33 h 33"/>
              <a:gd name="T12" fmla="*/ 32 w 36"/>
              <a:gd name="T13" fmla="*/ 21 h 33"/>
              <a:gd name="T14" fmla="*/ 34 w 36"/>
              <a:gd name="T15" fmla="*/ 14 h 33"/>
              <a:gd name="T16" fmla="*/ 34 w 36"/>
              <a:gd name="T17" fmla="*/ 14 h 33"/>
              <a:gd name="T18" fmla="*/ 36 w 36"/>
              <a:gd name="T19" fmla="*/ 10 h 33"/>
              <a:gd name="T20" fmla="*/ 10 w 36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" h="33">
                <a:moveTo>
                  <a:pt x="10" y="0"/>
                </a:moveTo>
                <a:cubicBezTo>
                  <a:pt x="5" y="11"/>
                  <a:pt x="5" y="11"/>
                  <a:pt x="5" y="11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23"/>
                  <a:pt x="2" y="23"/>
                  <a:pt x="4" y="24"/>
                </a:cubicBezTo>
                <a:cubicBezTo>
                  <a:pt x="9" y="26"/>
                  <a:pt x="17" y="29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32" y="21"/>
                  <a:pt x="32" y="21"/>
                  <a:pt x="32" y="21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6" y="10"/>
                  <a:pt x="36" y="10"/>
                  <a:pt x="36" y="10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iṩļ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A2C1DDC-008E-414B-B42C-1E7ACBDB12ED}"/>
              </a:ext>
            </a:extLst>
          </p:cNvPr>
          <p:cNvSpPr/>
          <p:nvPr/>
        </p:nvSpPr>
        <p:spPr bwMode="auto">
          <a:xfrm>
            <a:off x="2589520" y="4504320"/>
            <a:ext cx="9075" cy="152845"/>
          </a:xfrm>
          <a:custGeom>
            <a:avLst/>
            <a:gdLst>
              <a:gd name="T0" fmla="*/ 0 w 19"/>
              <a:gd name="T1" fmla="*/ 0 h 320"/>
              <a:gd name="T2" fmla="*/ 16 w 19"/>
              <a:gd name="T3" fmla="*/ 320 h 320"/>
              <a:gd name="T4" fmla="*/ 19 w 19"/>
              <a:gd name="T5" fmla="*/ 320 h 320"/>
              <a:gd name="T6" fmla="*/ 17 w 19"/>
              <a:gd name="T7" fmla="*/ 309 h 320"/>
              <a:gd name="T8" fmla="*/ 17 w 19"/>
              <a:gd name="T9" fmla="*/ 308 h 320"/>
              <a:gd name="T10" fmla="*/ 17 w 19"/>
              <a:gd name="T11" fmla="*/ 300 h 320"/>
              <a:gd name="T12" fmla="*/ 0 w 19"/>
              <a:gd name="T13" fmla="*/ 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320">
                <a:moveTo>
                  <a:pt x="0" y="0"/>
                </a:moveTo>
                <a:lnTo>
                  <a:pt x="16" y="320"/>
                </a:lnTo>
                <a:lnTo>
                  <a:pt x="19" y="320"/>
                </a:lnTo>
                <a:lnTo>
                  <a:pt x="17" y="309"/>
                </a:lnTo>
                <a:lnTo>
                  <a:pt x="17" y="308"/>
                </a:lnTo>
                <a:lnTo>
                  <a:pt x="17" y="300"/>
                </a:lnTo>
                <a:lnTo>
                  <a:pt x="0" y="0"/>
                </a:lnTo>
                <a:close/>
              </a:path>
            </a:pathLst>
          </a:custGeom>
          <a:solidFill>
            <a:srgbClr val="E59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ïṣ1i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347B5D5-467A-472E-893C-1993FD8B5B8A}"/>
              </a:ext>
            </a:extLst>
          </p:cNvPr>
          <p:cNvSpPr/>
          <p:nvPr/>
        </p:nvSpPr>
        <p:spPr bwMode="auto">
          <a:xfrm>
            <a:off x="2589520" y="4504320"/>
            <a:ext cx="9075" cy="152845"/>
          </a:xfrm>
          <a:custGeom>
            <a:avLst/>
            <a:gdLst>
              <a:gd name="T0" fmla="*/ 0 w 19"/>
              <a:gd name="T1" fmla="*/ 0 h 320"/>
              <a:gd name="T2" fmla="*/ 16 w 19"/>
              <a:gd name="T3" fmla="*/ 320 h 320"/>
              <a:gd name="T4" fmla="*/ 19 w 19"/>
              <a:gd name="T5" fmla="*/ 320 h 320"/>
              <a:gd name="T6" fmla="*/ 17 w 19"/>
              <a:gd name="T7" fmla="*/ 309 h 320"/>
              <a:gd name="T8" fmla="*/ 17 w 19"/>
              <a:gd name="T9" fmla="*/ 308 h 320"/>
              <a:gd name="T10" fmla="*/ 17 w 19"/>
              <a:gd name="T11" fmla="*/ 300 h 320"/>
              <a:gd name="T12" fmla="*/ 0 w 19"/>
              <a:gd name="T13" fmla="*/ 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320">
                <a:moveTo>
                  <a:pt x="0" y="0"/>
                </a:moveTo>
                <a:lnTo>
                  <a:pt x="16" y="320"/>
                </a:lnTo>
                <a:lnTo>
                  <a:pt x="19" y="320"/>
                </a:lnTo>
                <a:lnTo>
                  <a:pt x="17" y="309"/>
                </a:lnTo>
                <a:lnTo>
                  <a:pt x="17" y="308"/>
                </a:lnTo>
                <a:lnTo>
                  <a:pt x="17" y="30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îŝļî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DE1E464-0DA7-4D13-9552-88C882C19FA2}"/>
              </a:ext>
            </a:extLst>
          </p:cNvPr>
          <p:cNvSpPr/>
          <p:nvPr/>
        </p:nvSpPr>
        <p:spPr bwMode="auto">
          <a:xfrm>
            <a:off x="2469155" y="4454168"/>
            <a:ext cx="120365" cy="138994"/>
          </a:xfrm>
          <a:custGeom>
            <a:avLst/>
            <a:gdLst>
              <a:gd name="T0" fmla="*/ 191 w 191"/>
              <a:gd name="T1" fmla="*/ 0 h 220"/>
              <a:gd name="T2" fmla="*/ 191 w 191"/>
              <a:gd name="T3" fmla="*/ 0 h 220"/>
              <a:gd name="T4" fmla="*/ 61 w 191"/>
              <a:gd name="T5" fmla="*/ 93 h 220"/>
              <a:gd name="T6" fmla="*/ 0 w 191"/>
              <a:gd name="T7" fmla="*/ 218 h 220"/>
              <a:gd name="T8" fmla="*/ 0 w 191"/>
              <a:gd name="T9" fmla="*/ 218 h 220"/>
              <a:gd name="T10" fmla="*/ 6 w 191"/>
              <a:gd name="T11" fmla="*/ 220 h 220"/>
              <a:gd name="T12" fmla="*/ 6 w 191"/>
              <a:gd name="T13" fmla="*/ 220 h 220"/>
              <a:gd name="T14" fmla="*/ 76 w 191"/>
              <a:gd name="T15" fmla="*/ 93 h 220"/>
              <a:gd name="T16" fmla="*/ 185 w 191"/>
              <a:gd name="T17" fmla="*/ 19 h 220"/>
              <a:gd name="T18" fmla="*/ 190 w 191"/>
              <a:gd name="T19" fmla="*/ 16 h 220"/>
              <a:gd name="T20" fmla="*/ 190 w 191"/>
              <a:gd name="T21" fmla="*/ 16 h 220"/>
              <a:gd name="T22" fmla="*/ 190 w 191"/>
              <a:gd name="T23" fmla="*/ 16 h 220"/>
              <a:gd name="T24" fmla="*/ 190 w 191"/>
              <a:gd name="T25" fmla="*/ 16 h 220"/>
              <a:gd name="T26" fmla="*/ 191 w 191"/>
              <a:gd name="T27" fmla="*/ 6 h 220"/>
              <a:gd name="T28" fmla="*/ 191 w 191"/>
              <a:gd name="T29" fmla="*/ 0 h 220"/>
              <a:gd name="T30" fmla="*/ 191 w 191"/>
              <a:gd name="T31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1" h="220">
                <a:moveTo>
                  <a:pt x="191" y="0"/>
                </a:moveTo>
                <a:cubicBezTo>
                  <a:pt x="191" y="0"/>
                  <a:pt x="191" y="0"/>
                  <a:pt x="191" y="0"/>
                </a:cubicBezTo>
                <a:cubicBezTo>
                  <a:pt x="165" y="13"/>
                  <a:pt x="103" y="46"/>
                  <a:pt x="61" y="93"/>
                </a:cubicBezTo>
                <a:cubicBezTo>
                  <a:pt x="7" y="153"/>
                  <a:pt x="0" y="218"/>
                  <a:pt x="0" y="218"/>
                </a:cubicBezTo>
                <a:cubicBezTo>
                  <a:pt x="0" y="218"/>
                  <a:pt x="0" y="218"/>
                  <a:pt x="0" y="218"/>
                </a:cubicBezTo>
                <a:cubicBezTo>
                  <a:pt x="6" y="220"/>
                  <a:pt x="6" y="220"/>
                  <a:pt x="6" y="220"/>
                </a:cubicBezTo>
                <a:cubicBezTo>
                  <a:pt x="6" y="220"/>
                  <a:pt x="6" y="220"/>
                  <a:pt x="6" y="220"/>
                </a:cubicBezTo>
                <a:cubicBezTo>
                  <a:pt x="19" y="187"/>
                  <a:pt x="43" y="131"/>
                  <a:pt x="76" y="93"/>
                </a:cubicBezTo>
                <a:cubicBezTo>
                  <a:pt x="96" y="69"/>
                  <a:pt x="138" y="44"/>
                  <a:pt x="185" y="19"/>
                </a:cubicBezTo>
                <a:cubicBezTo>
                  <a:pt x="187" y="18"/>
                  <a:pt x="188" y="17"/>
                  <a:pt x="190" y="16"/>
                </a:cubicBezTo>
                <a:cubicBezTo>
                  <a:pt x="190" y="16"/>
                  <a:pt x="190" y="16"/>
                  <a:pt x="190" y="16"/>
                </a:cubicBezTo>
                <a:cubicBezTo>
                  <a:pt x="190" y="16"/>
                  <a:pt x="190" y="16"/>
                  <a:pt x="190" y="16"/>
                </a:cubicBezTo>
                <a:cubicBezTo>
                  <a:pt x="190" y="16"/>
                  <a:pt x="190" y="16"/>
                  <a:pt x="190" y="16"/>
                </a:cubicBezTo>
                <a:cubicBezTo>
                  <a:pt x="190" y="13"/>
                  <a:pt x="191" y="9"/>
                  <a:pt x="191" y="6"/>
                </a:cubicBezTo>
                <a:cubicBezTo>
                  <a:pt x="191" y="4"/>
                  <a:pt x="191" y="2"/>
                  <a:pt x="191" y="0"/>
                </a:cubicBezTo>
                <a:cubicBezTo>
                  <a:pt x="191" y="0"/>
                  <a:pt x="191" y="0"/>
                  <a:pt x="191" y="0"/>
                </a:cubicBezTo>
              </a:path>
            </a:pathLst>
          </a:custGeom>
          <a:solidFill>
            <a:srgbClr val="E287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išḻî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CB0BC76-5E8E-4DED-8EDD-39A6F31B32E7}"/>
              </a:ext>
            </a:extLst>
          </p:cNvPr>
          <p:cNvSpPr/>
          <p:nvPr/>
        </p:nvSpPr>
        <p:spPr bwMode="auto">
          <a:xfrm>
            <a:off x="2469155" y="4592206"/>
            <a:ext cx="3821" cy="955"/>
          </a:xfrm>
          <a:custGeom>
            <a:avLst/>
            <a:gdLst>
              <a:gd name="T0" fmla="*/ 0 w 6"/>
              <a:gd name="T1" fmla="*/ 0 h 2"/>
              <a:gd name="T2" fmla="*/ 5 w 6"/>
              <a:gd name="T3" fmla="*/ 2 h 2"/>
              <a:gd name="T4" fmla="*/ 6 w 6"/>
              <a:gd name="T5" fmla="*/ 2 h 2"/>
              <a:gd name="T6" fmla="*/ 6 w 6"/>
              <a:gd name="T7" fmla="*/ 2 h 2"/>
              <a:gd name="T8" fmla="*/ 6 w 6"/>
              <a:gd name="T9" fmla="*/ 2 h 2"/>
              <a:gd name="T10" fmla="*/ 0 w 6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2">
                <a:moveTo>
                  <a:pt x="0" y="0"/>
                </a:moveTo>
                <a:cubicBezTo>
                  <a:pt x="1" y="1"/>
                  <a:pt x="3" y="2"/>
                  <a:pt x="5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9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îSľi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4CA6097-CD24-45C4-8E15-3B3280CB9779}"/>
              </a:ext>
            </a:extLst>
          </p:cNvPr>
          <p:cNvSpPr/>
          <p:nvPr/>
        </p:nvSpPr>
        <p:spPr bwMode="auto">
          <a:xfrm>
            <a:off x="2589043" y="4451302"/>
            <a:ext cx="29614" cy="205863"/>
          </a:xfrm>
          <a:custGeom>
            <a:avLst/>
            <a:gdLst>
              <a:gd name="T0" fmla="*/ 13 w 47"/>
              <a:gd name="T1" fmla="*/ 0 h 326"/>
              <a:gd name="T2" fmla="*/ 1 w 47"/>
              <a:gd name="T3" fmla="*/ 5 h 326"/>
              <a:gd name="T4" fmla="*/ 1 w 47"/>
              <a:gd name="T5" fmla="*/ 5 h 326"/>
              <a:gd name="T6" fmla="*/ 1 w 47"/>
              <a:gd name="T7" fmla="*/ 11 h 326"/>
              <a:gd name="T8" fmla="*/ 0 w 47"/>
              <a:gd name="T9" fmla="*/ 21 h 326"/>
              <a:gd name="T10" fmla="*/ 0 w 47"/>
              <a:gd name="T11" fmla="*/ 21 h 326"/>
              <a:gd name="T12" fmla="*/ 0 w 47"/>
              <a:gd name="T13" fmla="*/ 42 h 326"/>
              <a:gd name="T14" fmla="*/ 1 w 47"/>
              <a:gd name="T15" fmla="*/ 84 h 326"/>
              <a:gd name="T16" fmla="*/ 1 w 47"/>
              <a:gd name="T17" fmla="*/ 84 h 326"/>
              <a:gd name="T18" fmla="*/ 14 w 47"/>
              <a:gd name="T19" fmla="*/ 311 h 326"/>
              <a:gd name="T20" fmla="*/ 14 w 47"/>
              <a:gd name="T21" fmla="*/ 317 h 326"/>
              <a:gd name="T22" fmla="*/ 14 w 47"/>
              <a:gd name="T23" fmla="*/ 318 h 326"/>
              <a:gd name="T24" fmla="*/ 15 w 47"/>
              <a:gd name="T25" fmla="*/ 326 h 326"/>
              <a:gd name="T26" fmla="*/ 32 w 47"/>
              <a:gd name="T27" fmla="*/ 325 h 326"/>
              <a:gd name="T28" fmla="*/ 47 w 47"/>
              <a:gd name="T29" fmla="*/ 323 h 326"/>
              <a:gd name="T30" fmla="*/ 15 w 47"/>
              <a:gd name="T31" fmla="*/ 14 h 326"/>
              <a:gd name="T32" fmla="*/ 13 w 47"/>
              <a:gd name="T33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7" h="326">
                <a:moveTo>
                  <a:pt x="13" y="0"/>
                </a:moveTo>
                <a:cubicBezTo>
                  <a:pt x="13" y="0"/>
                  <a:pt x="9" y="2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7"/>
                  <a:pt x="1" y="9"/>
                  <a:pt x="1" y="11"/>
                </a:cubicBezTo>
                <a:cubicBezTo>
                  <a:pt x="1" y="14"/>
                  <a:pt x="0" y="18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8"/>
                  <a:pt x="0" y="35"/>
                  <a:pt x="0" y="42"/>
                </a:cubicBezTo>
                <a:cubicBezTo>
                  <a:pt x="0" y="54"/>
                  <a:pt x="0" y="68"/>
                  <a:pt x="1" y="84"/>
                </a:cubicBezTo>
                <a:cubicBezTo>
                  <a:pt x="1" y="84"/>
                  <a:pt x="1" y="84"/>
                  <a:pt x="1" y="84"/>
                </a:cubicBezTo>
                <a:cubicBezTo>
                  <a:pt x="14" y="311"/>
                  <a:pt x="14" y="311"/>
                  <a:pt x="14" y="311"/>
                </a:cubicBezTo>
                <a:cubicBezTo>
                  <a:pt x="14" y="317"/>
                  <a:pt x="14" y="317"/>
                  <a:pt x="14" y="317"/>
                </a:cubicBezTo>
                <a:cubicBezTo>
                  <a:pt x="14" y="318"/>
                  <a:pt x="14" y="318"/>
                  <a:pt x="14" y="318"/>
                </a:cubicBezTo>
                <a:cubicBezTo>
                  <a:pt x="15" y="326"/>
                  <a:pt x="15" y="326"/>
                  <a:pt x="15" y="326"/>
                </a:cubicBezTo>
                <a:cubicBezTo>
                  <a:pt x="32" y="325"/>
                  <a:pt x="32" y="325"/>
                  <a:pt x="32" y="325"/>
                </a:cubicBezTo>
                <a:cubicBezTo>
                  <a:pt x="47" y="323"/>
                  <a:pt x="47" y="323"/>
                  <a:pt x="47" y="323"/>
                </a:cubicBezTo>
                <a:cubicBezTo>
                  <a:pt x="15" y="14"/>
                  <a:pt x="15" y="14"/>
                  <a:pt x="15" y="14"/>
                </a:cubicBezTo>
                <a:cubicBezTo>
                  <a:pt x="13" y="0"/>
                  <a:pt x="13" y="0"/>
                  <a:pt x="13" y="0"/>
                </a:cubicBezTo>
              </a:path>
            </a:pathLst>
          </a:custGeom>
          <a:solidFill>
            <a:srgbClr val="E287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ïSḷï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7C79377-458D-4731-9721-FAC95E909587}"/>
              </a:ext>
            </a:extLst>
          </p:cNvPr>
          <p:cNvSpPr/>
          <p:nvPr/>
        </p:nvSpPr>
        <p:spPr bwMode="auto">
          <a:xfrm>
            <a:off x="2609104" y="4655254"/>
            <a:ext cx="9553" cy="955"/>
          </a:xfrm>
          <a:custGeom>
            <a:avLst/>
            <a:gdLst>
              <a:gd name="T0" fmla="*/ 20 w 20"/>
              <a:gd name="T1" fmla="*/ 0 h 2"/>
              <a:gd name="T2" fmla="*/ 0 w 20"/>
              <a:gd name="T3" fmla="*/ 2 h 2"/>
              <a:gd name="T4" fmla="*/ 20 w 20"/>
              <a:gd name="T5" fmla="*/ 1 h 2"/>
              <a:gd name="T6" fmla="*/ 20 w 20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2">
                <a:moveTo>
                  <a:pt x="20" y="0"/>
                </a:moveTo>
                <a:lnTo>
                  <a:pt x="0" y="2"/>
                </a:lnTo>
                <a:lnTo>
                  <a:pt x="20" y="1"/>
                </a:lnTo>
                <a:lnTo>
                  <a:pt x="20" y="0"/>
                </a:lnTo>
                <a:close/>
              </a:path>
            </a:pathLst>
          </a:custGeom>
          <a:solidFill>
            <a:srgbClr val="9D5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íṥľi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DD47FDF-C6E7-4D6D-B5A2-75BBE200E74C}"/>
              </a:ext>
            </a:extLst>
          </p:cNvPr>
          <p:cNvSpPr/>
          <p:nvPr/>
        </p:nvSpPr>
        <p:spPr bwMode="auto">
          <a:xfrm>
            <a:off x="2609104" y="4655254"/>
            <a:ext cx="9553" cy="955"/>
          </a:xfrm>
          <a:custGeom>
            <a:avLst/>
            <a:gdLst>
              <a:gd name="T0" fmla="*/ 20 w 20"/>
              <a:gd name="T1" fmla="*/ 0 h 2"/>
              <a:gd name="T2" fmla="*/ 0 w 20"/>
              <a:gd name="T3" fmla="*/ 2 h 2"/>
              <a:gd name="T4" fmla="*/ 20 w 20"/>
              <a:gd name="T5" fmla="*/ 1 h 2"/>
              <a:gd name="T6" fmla="*/ 20 w 20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2">
                <a:moveTo>
                  <a:pt x="20" y="0"/>
                </a:moveTo>
                <a:lnTo>
                  <a:pt x="0" y="2"/>
                </a:lnTo>
                <a:lnTo>
                  <a:pt x="20" y="1"/>
                </a:lnTo>
                <a:lnTo>
                  <a:pt x="2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íṡ1í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E2BAE64-E2C4-4F29-B135-8867995785A9}"/>
              </a:ext>
            </a:extLst>
          </p:cNvPr>
          <p:cNvSpPr/>
          <p:nvPr/>
        </p:nvSpPr>
        <p:spPr bwMode="auto">
          <a:xfrm>
            <a:off x="2907152" y="4261678"/>
            <a:ext cx="53018" cy="64004"/>
          </a:xfrm>
          <a:custGeom>
            <a:avLst/>
            <a:gdLst>
              <a:gd name="T0" fmla="*/ 71 w 84"/>
              <a:gd name="T1" fmla="*/ 19 h 101"/>
              <a:gd name="T2" fmla="*/ 33 w 84"/>
              <a:gd name="T3" fmla="*/ 6 h 101"/>
              <a:gd name="T4" fmla="*/ 12 w 84"/>
              <a:gd name="T5" fmla="*/ 40 h 101"/>
              <a:gd name="T6" fmla="*/ 0 w 84"/>
              <a:gd name="T7" fmla="*/ 68 h 101"/>
              <a:gd name="T8" fmla="*/ 22 w 84"/>
              <a:gd name="T9" fmla="*/ 90 h 101"/>
              <a:gd name="T10" fmla="*/ 68 w 84"/>
              <a:gd name="T11" fmla="*/ 49 h 101"/>
              <a:gd name="T12" fmla="*/ 71 w 84"/>
              <a:gd name="T13" fmla="*/ 1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" h="101">
                <a:moveTo>
                  <a:pt x="71" y="19"/>
                </a:moveTo>
                <a:cubicBezTo>
                  <a:pt x="70" y="19"/>
                  <a:pt x="37" y="0"/>
                  <a:pt x="33" y="6"/>
                </a:cubicBezTo>
                <a:cubicBezTo>
                  <a:pt x="25" y="16"/>
                  <a:pt x="18" y="28"/>
                  <a:pt x="12" y="40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8"/>
                  <a:pt x="21" y="89"/>
                  <a:pt x="22" y="90"/>
                </a:cubicBezTo>
                <a:cubicBezTo>
                  <a:pt x="44" y="101"/>
                  <a:pt x="68" y="49"/>
                  <a:pt x="68" y="49"/>
                </a:cubicBezTo>
                <a:cubicBezTo>
                  <a:pt x="68" y="49"/>
                  <a:pt x="84" y="20"/>
                  <a:pt x="71" y="19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íśli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2338102-4537-4014-A351-5B41C2A3D776}"/>
              </a:ext>
            </a:extLst>
          </p:cNvPr>
          <p:cNvSpPr/>
          <p:nvPr/>
        </p:nvSpPr>
        <p:spPr bwMode="auto">
          <a:xfrm>
            <a:off x="2916704" y="4251648"/>
            <a:ext cx="25793" cy="43465"/>
          </a:xfrm>
          <a:custGeom>
            <a:avLst/>
            <a:gdLst>
              <a:gd name="T0" fmla="*/ 15 w 41"/>
              <a:gd name="T1" fmla="*/ 63 h 69"/>
              <a:gd name="T2" fmla="*/ 39 w 41"/>
              <a:gd name="T3" fmla="*/ 11 h 69"/>
              <a:gd name="T4" fmla="*/ 35 w 41"/>
              <a:gd name="T5" fmla="*/ 1 h 69"/>
              <a:gd name="T6" fmla="*/ 25 w 41"/>
              <a:gd name="T7" fmla="*/ 5 h 69"/>
              <a:gd name="T8" fmla="*/ 2 w 41"/>
              <a:gd name="T9" fmla="*/ 57 h 69"/>
              <a:gd name="T10" fmla="*/ 6 w 41"/>
              <a:gd name="T11" fmla="*/ 67 h 69"/>
              <a:gd name="T12" fmla="*/ 15 w 41"/>
              <a:gd name="T13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69">
                <a:moveTo>
                  <a:pt x="15" y="63"/>
                </a:moveTo>
                <a:cubicBezTo>
                  <a:pt x="39" y="11"/>
                  <a:pt x="39" y="11"/>
                  <a:pt x="39" y="11"/>
                </a:cubicBezTo>
                <a:cubicBezTo>
                  <a:pt x="41" y="7"/>
                  <a:pt x="39" y="3"/>
                  <a:pt x="35" y="1"/>
                </a:cubicBezTo>
                <a:cubicBezTo>
                  <a:pt x="32" y="0"/>
                  <a:pt x="27" y="1"/>
                  <a:pt x="25" y="5"/>
                </a:cubicBezTo>
                <a:cubicBezTo>
                  <a:pt x="2" y="57"/>
                  <a:pt x="2" y="57"/>
                  <a:pt x="2" y="57"/>
                </a:cubicBezTo>
                <a:cubicBezTo>
                  <a:pt x="0" y="61"/>
                  <a:pt x="2" y="66"/>
                  <a:pt x="6" y="67"/>
                </a:cubicBezTo>
                <a:cubicBezTo>
                  <a:pt x="9" y="69"/>
                  <a:pt x="14" y="67"/>
                  <a:pt x="15" y="63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ïṥ1i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053FC2F-3390-4E26-BBE9-9F9D05DE6965}"/>
              </a:ext>
            </a:extLst>
          </p:cNvPr>
          <p:cNvSpPr/>
          <p:nvPr/>
        </p:nvSpPr>
        <p:spPr bwMode="auto">
          <a:xfrm>
            <a:off x="2928168" y="4259768"/>
            <a:ext cx="22449" cy="37256"/>
          </a:xfrm>
          <a:custGeom>
            <a:avLst/>
            <a:gdLst>
              <a:gd name="T0" fmla="*/ 16 w 36"/>
              <a:gd name="T1" fmla="*/ 54 h 59"/>
              <a:gd name="T2" fmla="*/ 35 w 36"/>
              <a:gd name="T3" fmla="*/ 12 h 59"/>
              <a:gd name="T4" fmla="*/ 31 w 36"/>
              <a:gd name="T5" fmla="*/ 2 h 59"/>
              <a:gd name="T6" fmla="*/ 21 w 36"/>
              <a:gd name="T7" fmla="*/ 6 h 59"/>
              <a:gd name="T8" fmla="*/ 2 w 36"/>
              <a:gd name="T9" fmla="*/ 48 h 59"/>
              <a:gd name="T10" fmla="*/ 6 w 36"/>
              <a:gd name="T11" fmla="*/ 58 h 59"/>
              <a:gd name="T12" fmla="*/ 16 w 36"/>
              <a:gd name="T13" fmla="*/ 54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59">
                <a:moveTo>
                  <a:pt x="16" y="54"/>
                </a:moveTo>
                <a:cubicBezTo>
                  <a:pt x="35" y="12"/>
                  <a:pt x="35" y="12"/>
                  <a:pt x="35" y="12"/>
                </a:cubicBezTo>
                <a:cubicBezTo>
                  <a:pt x="36" y="8"/>
                  <a:pt x="35" y="4"/>
                  <a:pt x="31" y="2"/>
                </a:cubicBezTo>
                <a:cubicBezTo>
                  <a:pt x="27" y="0"/>
                  <a:pt x="23" y="2"/>
                  <a:pt x="21" y="6"/>
                </a:cubicBezTo>
                <a:cubicBezTo>
                  <a:pt x="2" y="48"/>
                  <a:pt x="2" y="48"/>
                  <a:pt x="2" y="48"/>
                </a:cubicBezTo>
                <a:cubicBezTo>
                  <a:pt x="0" y="52"/>
                  <a:pt x="2" y="56"/>
                  <a:pt x="6" y="58"/>
                </a:cubicBezTo>
                <a:cubicBezTo>
                  <a:pt x="10" y="59"/>
                  <a:pt x="14" y="58"/>
                  <a:pt x="16" y="54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ïŝli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D83024C-5272-4297-8FDF-345CD3E087E8}"/>
              </a:ext>
            </a:extLst>
          </p:cNvPr>
          <p:cNvSpPr/>
          <p:nvPr/>
        </p:nvSpPr>
        <p:spPr bwMode="auto">
          <a:xfrm>
            <a:off x="2931989" y="4268843"/>
            <a:ext cx="26748" cy="41555"/>
          </a:xfrm>
          <a:custGeom>
            <a:avLst/>
            <a:gdLst>
              <a:gd name="T0" fmla="*/ 15 w 43"/>
              <a:gd name="T1" fmla="*/ 61 h 66"/>
              <a:gd name="T2" fmla="*/ 41 w 43"/>
              <a:gd name="T3" fmla="*/ 13 h 66"/>
              <a:gd name="T4" fmla="*/ 38 w 43"/>
              <a:gd name="T5" fmla="*/ 2 h 66"/>
              <a:gd name="T6" fmla="*/ 28 w 43"/>
              <a:gd name="T7" fmla="*/ 6 h 66"/>
              <a:gd name="T8" fmla="*/ 2 w 43"/>
              <a:gd name="T9" fmla="*/ 54 h 66"/>
              <a:gd name="T10" fmla="*/ 5 w 43"/>
              <a:gd name="T11" fmla="*/ 64 h 66"/>
              <a:gd name="T12" fmla="*/ 15 w 43"/>
              <a:gd name="T13" fmla="*/ 6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66">
                <a:moveTo>
                  <a:pt x="15" y="61"/>
                </a:moveTo>
                <a:cubicBezTo>
                  <a:pt x="41" y="13"/>
                  <a:pt x="41" y="13"/>
                  <a:pt x="41" y="13"/>
                </a:cubicBezTo>
                <a:cubicBezTo>
                  <a:pt x="43" y="9"/>
                  <a:pt x="42" y="4"/>
                  <a:pt x="38" y="2"/>
                </a:cubicBezTo>
                <a:cubicBezTo>
                  <a:pt x="34" y="0"/>
                  <a:pt x="30" y="2"/>
                  <a:pt x="28" y="6"/>
                </a:cubicBezTo>
                <a:cubicBezTo>
                  <a:pt x="2" y="54"/>
                  <a:pt x="2" y="54"/>
                  <a:pt x="2" y="54"/>
                </a:cubicBezTo>
                <a:cubicBezTo>
                  <a:pt x="0" y="57"/>
                  <a:pt x="2" y="62"/>
                  <a:pt x="5" y="64"/>
                </a:cubicBezTo>
                <a:cubicBezTo>
                  <a:pt x="9" y="66"/>
                  <a:pt x="13" y="64"/>
                  <a:pt x="15" y="61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îŝ1i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07E71BD-0731-4CB8-A6F8-0970D10498F3}"/>
              </a:ext>
            </a:extLst>
          </p:cNvPr>
          <p:cNvSpPr/>
          <p:nvPr/>
        </p:nvSpPr>
        <p:spPr bwMode="auto">
          <a:xfrm>
            <a:off x="2702721" y="4296546"/>
            <a:ext cx="237387" cy="151412"/>
          </a:xfrm>
          <a:custGeom>
            <a:avLst/>
            <a:gdLst>
              <a:gd name="T0" fmla="*/ 0 w 376"/>
              <a:gd name="T1" fmla="*/ 164 h 240"/>
              <a:gd name="T2" fmla="*/ 4 w 376"/>
              <a:gd name="T3" fmla="*/ 235 h 240"/>
              <a:gd name="T4" fmla="*/ 4 w 376"/>
              <a:gd name="T5" fmla="*/ 240 h 240"/>
              <a:gd name="T6" fmla="*/ 30 w 376"/>
              <a:gd name="T7" fmla="*/ 238 h 240"/>
              <a:gd name="T8" fmla="*/ 234 w 376"/>
              <a:gd name="T9" fmla="*/ 183 h 240"/>
              <a:gd name="T10" fmla="*/ 319 w 376"/>
              <a:gd name="T11" fmla="*/ 110 h 240"/>
              <a:gd name="T12" fmla="*/ 319 w 376"/>
              <a:gd name="T13" fmla="*/ 109 h 240"/>
              <a:gd name="T14" fmla="*/ 359 w 376"/>
              <a:gd name="T15" fmla="*/ 55 h 240"/>
              <a:gd name="T16" fmla="*/ 376 w 376"/>
              <a:gd name="T17" fmla="*/ 29 h 240"/>
              <a:gd name="T18" fmla="*/ 370 w 376"/>
              <a:gd name="T19" fmla="*/ 25 h 240"/>
              <a:gd name="T20" fmla="*/ 331 w 376"/>
              <a:gd name="T21" fmla="*/ 3 h 240"/>
              <a:gd name="T22" fmla="*/ 326 w 376"/>
              <a:gd name="T23" fmla="*/ 0 h 240"/>
              <a:gd name="T24" fmla="*/ 308 w 376"/>
              <a:gd name="T25" fmla="*/ 22 h 240"/>
              <a:gd name="T26" fmla="*/ 202 w 376"/>
              <a:gd name="T27" fmla="*/ 120 h 240"/>
              <a:gd name="T28" fmla="*/ 24 w 376"/>
              <a:gd name="T29" fmla="*/ 147 h 240"/>
              <a:gd name="T30" fmla="*/ 22 w 376"/>
              <a:gd name="T31" fmla="*/ 163 h 240"/>
              <a:gd name="T32" fmla="*/ 0 w 376"/>
              <a:gd name="T33" fmla="*/ 16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76" h="240">
                <a:moveTo>
                  <a:pt x="0" y="164"/>
                </a:moveTo>
                <a:cubicBezTo>
                  <a:pt x="4" y="235"/>
                  <a:pt x="4" y="235"/>
                  <a:pt x="4" y="235"/>
                </a:cubicBezTo>
                <a:cubicBezTo>
                  <a:pt x="4" y="240"/>
                  <a:pt x="4" y="240"/>
                  <a:pt x="4" y="240"/>
                </a:cubicBezTo>
                <a:cubicBezTo>
                  <a:pt x="6" y="240"/>
                  <a:pt x="15" y="239"/>
                  <a:pt x="30" y="238"/>
                </a:cubicBezTo>
                <a:cubicBezTo>
                  <a:pt x="76" y="233"/>
                  <a:pt x="172" y="219"/>
                  <a:pt x="234" y="183"/>
                </a:cubicBezTo>
                <a:cubicBezTo>
                  <a:pt x="267" y="165"/>
                  <a:pt x="296" y="137"/>
                  <a:pt x="319" y="110"/>
                </a:cubicBezTo>
                <a:cubicBezTo>
                  <a:pt x="319" y="109"/>
                  <a:pt x="319" y="109"/>
                  <a:pt x="319" y="109"/>
                </a:cubicBezTo>
                <a:cubicBezTo>
                  <a:pt x="336" y="90"/>
                  <a:pt x="349" y="70"/>
                  <a:pt x="359" y="55"/>
                </a:cubicBezTo>
                <a:cubicBezTo>
                  <a:pt x="369" y="40"/>
                  <a:pt x="375" y="30"/>
                  <a:pt x="376" y="29"/>
                </a:cubicBezTo>
                <a:cubicBezTo>
                  <a:pt x="370" y="25"/>
                  <a:pt x="370" y="25"/>
                  <a:pt x="370" y="25"/>
                </a:cubicBezTo>
                <a:cubicBezTo>
                  <a:pt x="331" y="3"/>
                  <a:pt x="331" y="3"/>
                  <a:pt x="331" y="3"/>
                </a:cubicBezTo>
                <a:cubicBezTo>
                  <a:pt x="326" y="0"/>
                  <a:pt x="326" y="0"/>
                  <a:pt x="326" y="0"/>
                </a:cubicBezTo>
                <a:cubicBezTo>
                  <a:pt x="326" y="0"/>
                  <a:pt x="319" y="9"/>
                  <a:pt x="308" y="22"/>
                </a:cubicBezTo>
                <a:cubicBezTo>
                  <a:pt x="286" y="50"/>
                  <a:pt x="246" y="95"/>
                  <a:pt x="202" y="120"/>
                </a:cubicBezTo>
                <a:cubicBezTo>
                  <a:pt x="175" y="136"/>
                  <a:pt x="80" y="148"/>
                  <a:pt x="24" y="147"/>
                </a:cubicBezTo>
                <a:cubicBezTo>
                  <a:pt x="3" y="147"/>
                  <a:pt x="35" y="161"/>
                  <a:pt x="22" y="163"/>
                </a:cubicBezTo>
                <a:cubicBezTo>
                  <a:pt x="8" y="164"/>
                  <a:pt x="0" y="164"/>
                  <a:pt x="0" y="164"/>
                </a:cubicBezTo>
              </a:path>
            </a:pathLst>
          </a:custGeom>
          <a:solidFill>
            <a:srgbClr val="F4B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iSli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5F72126-9DA5-42F4-9F61-88B45436CEB4}"/>
              </a:ext>
            </a:extLst>
          </p:cNvPr>
          <p:cNvSpPr/>
          <p:nvPr/>
        </p:nvSpPr>
        <p:spPr bwMode="auto">
          <a:xfrm>
            <a:off x="2895688" y="4293202"/>
            <a:ext cx="45376" cy="39644"/>
          </a:xfrm>
          <a:custGeom>
            <a:avLst/>
            <a:gdLst>
              <a:gd name="T0" fmla="*/ 0 w 95"/>
              <a:gd name="T1" fmla="*/ 35 h 83"/>
              <a:gd name="T2" fmla="*/ 3 w 95"/>
              <a:gd name="T3" fmla="*/ 37 h 83"/>
              <a:gd name="T4" fmla="*/ 70 w 95"/>
              <a:gd name="T5" fmla="*/ 79 h 83"/>
              <a:gd name="T6" fmla="*/ 76 w 95"/>
              <a:gd name="T7" fmla="*/ 83 h 83"/>
              <a:gd name="T8" fmla="*/ 76 w 95"/>
              <a:gd name="T9" fmla="*/ 83 h 83"/>
              <a:gd name="T10" fmla="*/ 95 w 95"/>
              <a:gd name="T11" fmla="*/ 44 h 83"/>
              <a:gd name="T12" fmla="*/ 86 w 95"/>
              <a:gd name="T13" fmla="*/ 38 h 83"/>
              <a:gd name="T14" fmla="*/ 46 w 95"/>
              <a:gd name="T15" fmla="*/ 15 h 83"/>
              <a:gd name="T16" fmla="*/ 39 w 95"/>
              <a:gd name="T17" fmla="*/ 9 h 83"/>
              <a:gd name="T18" fmla="*/ 35 w 95"/>
              <a:gd name="T19" fmla="*/ 8 h 83"/>
              <a:gd name="T20" fmla="*/ 23 w 95"/>
              <a:gd name="T21" fmla="*/ 0 h 83"/>
              <a:gd name="T22" fmla="*/ 0 w 95"/>
              <a:gd name="T23" fmla="*/ 35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83">
                <a:moveTo>
                  <a:pt x="0" y="35"/>
                </a:moveTo>
                <a:lnTo>
                  <a:pt x="3" y="37"/>
                </a:lnTo>
                <a:lnTo>
                  <a:pt x="70" y="79"/>
                </a:lnTo>
                <a:lnTo>
                  <a:pt x="76" y="83"/>
                </a:lnTo>
                <a:lnTo>
                  <a:pt x="76" y="83"/>
                </a:lnTo>
                <a:lnTo>
                  <a:pt x="95" y="44"/>
                </a:lnTo>
                <a:lnTo>
                  <a:pt x="86" y="38"/>
                </a:lnTo>
                <a:lnTo>
                  <a:pt x="46" y="15"/>
                </a:lnTo>
                <a:lnTo>
                  <a:pt x="39" y="9"/>
                </a:lnTo>
                <a:lnTo>
                  <a:pt x="35" y="8"/>
                </a:lnTo>
                <a:lnTo>
                  <a:pt x="23" y="0"/>
                </a:lnTo>
                <a:lnTo>
                  <a:pt x="0" y="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ísḷï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0697824-9A83-42C4-BFE8-E50BC18CE01C}"/>
              </a:ext>
            </a:extLst>
          </p:cNvPr>
          <p:cNvSpPr/>
          <p:nvPr/>
        </p:nvSpPr>
        <p:spPr bwMode="auto">
          <a:xfrm>
            <a:off x="2925302" y="4319950"/>
            <a:ext cx="7164" cy="6209"/>
          </a:xfrm>
          <a:custGeom>
            <a:avLst/>
            <a:gdLst>
              <a:gd name="T0" fmla="*/ 9 w 11"/>
              <a:gd name="T1" fmla="*/ 8 h 10"/>
              <a:gd name="T2" fmla="*/ 2 w 11"/>
              <a:gd name="T3" fmla="*/ 9 h 10"/>
              <a:gd name="T4" fmla="*/ 2 w 11"/>
              <a:gd name="T5" fmla="*/ 2 h 10"/>
              <a:gd name="T6" fmla="*/ 8 w 11"/>
              <a:gd name="T7" fmla="*/ 1 h 10"/>
              <a:gd name="T8" fmla="*/ 9 w 11"/>
              <a:gd name="T9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0">
                <a:moveTo>
                  <a:pt x="9" y="8"/>
                </a:moveTo>
                <a:cubicBezTo>
                  <a:pt x="7" y="10"/>
                  <a:pt x="4" y="10"/>
                  <a:pt x="2" y="9"/>
                </a:cubicBezTo>
                <a:cubicBezTo>
                  <a:pt x="0" y="7"/>
                  <a:pt x="0" y="4"/>
                  <a:pt x="2" y="2"/>
                </a:cubicBezTo>
                <a:cubicBezTo>
                  <a:pt x="3" y="0"/>
                  <a:pt x="6" y="0"/>
                  <a:pt x="8" y="1"/>
                </a:cubicBezTo>
                <a:cubicBezTo>
                  <a:pt x="10" y="3"/>
                  <a:pt x="11" y="6"/>
                  <a:pt x="9" y="8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ïṧļî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D7DE43E-0149-4813-BD14-0AB401A278C3}"/>
              </a:ext>
            </a:extLst>
          </p:cNvPr>
          <p:cNvSpPr/>
          <p:nvPr/>
        </p:nvSpPr>
        <p:spPr bwMode="auto">
          <a:xfrm>
            <a:off x="2721349" y="4446525"/>
            <a:ext cx="955" cy="0"/>
          </a:xfrm>
          <a:custGeom>
            <a:avLst/>
            <a:gdLst>
              <a:gd name="T0" fmla="*/ 1 w 1"/>
              <a:gd name="T1" fmla="*/ 0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</a:path>
            </a:pathLst>
          </a:custGeom>
          <a:solidFill>
            <a:srgbClr val="E287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iśļí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D68CA9A-251B-48D1-8BC5-A8043F0FF97F}"/>
              </a:ext>
            </a:extLst>
          </p:cNvPr>
          <p:cNvSpPr/>
          <p:nvPr/>
        </p:nvSpPr>
        <p:spPr bwMode="auto">
          <a:xfrm>
            <a:off x="2746664" y="4412613"/>
            <a:ext cx="103170" cy="31047"/>
          </a:xfrm>
          <a:custGeom>
            <a:avLst/>
            <a:gdLst>
              <a:gd name="T0" fmla="*/ 162 w 163"/>
              <a:gd name="T1" fmla="*/ 0 h 49"/>
              <a:gd name="T2" fmla="*/ 0 w 163"/>
              <a:gd name="T3" fmla="*/ 49 h 49"/>
              <a:gd name="T4" fmla="*/ 0 w 163"/>
              <a:gd name="T5" fmla="*/ 49 h 49"/>
              <a:gd name="T6" fmla="*/ 162 w 163"/>
              <a:gd name="T7" fmla="*/ 0 h 49"/>
              <a:gd name="T8" fmla="*/ 163 w 163"/>
              <a:gd name="T9" fmla="*/ 0 h 49"/>
              <a:gd name="T10" fmla="*/ 163 w 163"/>
              <a:gd name="T11" fmla="*/ 0 h 49"/>
              <a:gd name="T12" fmla="*/ 163 w 163"/>
              <a:gd name="T1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3" h="49">
                <a:moveTo>
                  <a:pt x="162" y="0"/>
                </a:moveTo>
                <a:cubicBezTo>
                  <a:pt x="115" y="27"/>
                  <a:pt x="49" y="41"/>
                  <a:pt x="0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49" y="41"/>
                  <a:pt x="115" y="27"/>
                  <a:pt x="162" y="0"/>
                </a:cubicBezTo>
                <a:moveTo>
                  <a:pt x="163" y="0"/>
                </a:moveTo>
                <a:cubicBezTo>
                  <a:pt x="163" y="0"/>
                  <a:pt x="163" y="0"/>
                  <a:pt x="163" y="0"/>
                </a:cubicBezTo>
                <a:cubicBezTo>
                  <a:pt x="163" y="0"/>
                  <a:pt x="163" y="0"/>
                  <a:pt x="163" y="0"/>
                </a:cubicBezTo>
              </a:path>
            </a:pathLst>
          </a:custGeom>
          <a:solidFill>
            <a:srgbClr val="E59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ís1i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4FB4436-E5BC-4638-BB83-5EAD64E14787}"/>
              </a:ext>
            </a:extLst>
          </p:cNvPr>
          <p:cNvSpPr/>
          <p:nvPr/>
        </p:nvSpPr>
        <p:spPr bwMode="auto">
          <a:xfrm>
            <a:off x="2746664" y="4443660"/>
            <a:ext cx="477" cy="478"/>
          </a:xfrm>
          <a:prstGeom prst="ellipse">
            <a:avLst/>
          </a:prstGeom>
          <a:solidFill>
            <a:srgbClr val="E287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î$l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2A317F7-3483-4EF6-8F77-110367977C9D}"/>
              </a:ext>
            </a:extLst>
          </p:cNvPr>
          <p:cNvSpPr/>
          <p:nvPr/>
        </p:nvSpPr>
        <p:spPr bwMode="auto">
          <a:xfrm>
            <a:off x="2746187" y="4365804"/>
            <a:ext cx="157621" cy="77856"/>
          </a:xfrm>
          <a:custGeom>
            <a:avLst/>
            <a:gdLst>
              <a:gd name="T0" fmla="*/ 250 w 250"/>
              <a:gd name="T1" fmla="*/ 0 h 123"/>
              <a:gd name="T2" fmla="*/ 173 w 250"/>
              <a:gd name="T3" fmla="*/ 58 h 123"/>
              <a:gd name="T4" fmla="*/ 0 w 250"/>
              <a:gd name="T5" fmla="*/ 106 h 123"/>
              <a:gd name="T6" fmla="*/ 1 w 250"/>
              <a:gd name="T7" fmla="*/ 115 h 123"/>
              <a:gd name="T8" fmla="*/ 1 w 250"/>
              <a:gd name="T9" fmla="*/ 123 h 123"/>
              <a:gd name="T10" fmla="*/ 1 w 250"/>
              <a:gd name="T11" fmla="*/ 123 h 123"/>
              <a:gd name="T12" fmla="*/ 163 w 250"/>
              <a:gd name="T13" fmla="*/ 74 h 123"/>
              <a:gd name="T14" fmla="*/ 164 w 250"/>
              <a:gd name="T15" fmla="*/ 74 h 123"/>
              <a:gd name="T16" fmla="*/ 164 w 250"/>
              <a:gd name="T17" fmla="*/ 74 h 123"/>
              <a:gd name="T18" fmla="*/ 165 w 250"/>
              <a:gd name="T19" fmla="*/ 73 h 123"/>
              <a:gd name="T20" fmla="*/ 250 w 250"/>
              <a:gd name="T21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0" h="123">
                <a:moveTo>
                  <a:pt x="250" y="0"/>
                </a:moveTo>
                <a:cubicBezTo>
                  <a:pt x="230" y="20"/>
                  <a:pt x="203" y="42"/>
                  <a:pt x="173" y="58"/>
                </a:cubicBezTo>
                <a:cubicBezTo>
                  <a:pt x="123" y="84"/>
                  <a:pt x="48" y="99"/>
                  <a:pt x="0" y="106"/>
                </a:cubicBezTo>
                <a:cubicBezTo>
                  <a:pt x="0" y="109"/>
                  <a:pt x="0" y="113"/>
                  <a:pt x="1" y="115"/>
                </a:cubicBezTo>
                <a:cubicBezTo>
                  <a:pt x="1" y="117"/>
                  <a:pt x="1" y="120"/>
                  <a:pt x="1" y="123"/>
                </a:cubicBezTo>
                <a:cubicBezTo>
                  <a:pt x="1" y="123"/>
                  <a:pt x="1" y="123"/>
                  <a:pt x="1" y="123"/>
                </a:cubicBezTo>
                <a:cubicBezTo>
                  <a:pt x="50" y="115"/>
                  <a:pt x="116" y="101"/>
                  <a:pt x="163" y="74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4" y="74"/>
                  <a:pt x="165" y="74"/>
                  <a:pt x="165" y="73"/>
                </a:cubicBezTo>
                <a:cubicBezTo>
                  <a:pt x="198" y="55"/>
                  <a:pt x="227" y="27"/>
                  <a:pt x="250" y="0"/>
                </a:cubicBezTo>
              </a:path>
            </a:pathLst>
          </a:custGeom>
          <a:solidFill>
            <a:srgbClr val="E287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ïṣli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C524F32-C48D-475D-89F7-65D3695E7E2A}"/>
              </a:ext>
            </a:extLst>
          </p:cNvPr>
          <p:cNvSpPr/>
          <p:nvPr/>
        </p:nvSpPr>
        <p:spPr bwMode="auto">
          <a:xfrm>
            <a:off x="2568982" y="3753468"/>
            <a:ext cx="446594" cy="628098"/>
          </a:xfrm>
          <a:custGeom>
            <a:avLst/>
            <a:gdLst>
              <a:gd name="T0" fmla="*/ 688 w 708"/>
              <a:gd name="T1" fmla="*/ 989 h 995"/>
              <a:gd name="T2" fmla="*/ 3 w 708"/>
              <a:gd name="T3" fmla="*/ 18 h 995"/>
              <a:gd name="T4" fmla="*/ 5 w 708"/>
              <a:gd name="T5" fmla="*/ 3 h 995"/>
              <a:gd name="T6" fmla="*/ 19 w 708"/>
              <a:gd name="T7" fmla="*/ 6 h 995"/>
              <a:gd name="T8" fmla="*/ 705 w 708"/>
              <a:gd name="T9" fmla="*/ 978 h 995"/>
              <a:gd name="T10" fmla="*/ 702 w 708"/>
              <a:gd name="T11" fmla="*/ 992 h 995"/>
              <a:gd name="T12" fmla="*/ 688 w 708"/>
              <a:gd name="T13" fmla="*/ 989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8" h="995">
                <a:moveTo>
                  <a:pt x="688" y="989"/>
                </a:moveTo>
                <a:cubicBezTo>
                  <a:pt x="3" y="18"/>
                  <a:pt x="3" y="18"/>
                  <a:pt x="3" y="18"/>
                </a:cubicBezTo>
                <a:cubicBezTo>
                  <a:pt x="0" y="13"/>
                  <a:pt x="1" y="7"/>
                  <a:pt x="5" y="3"/>
                </a:cubicBezTo>
                <a:cubicBezTo>
                  <a:pt x="10" y="0"/>
                  <a:pt x="16" y="1"/>
                  <a:pt x="19" y="6"/>
                </a:cubicBezTo>
                <a:cubicBezTo>
                  <a:pt x="705" y="978"/>
                  <a:pt x="705" y="978"/>
                  <a:pt x="705" y="978"/>
                </a:cubicBezTo>
                <a:cubicBezTo>
                  <a:pt x="708" y="982"/>
                  <a:pt x="707" y="988"/>
                  <a:pt x="702" y="992"/>
                </a:cubicBezTo>
                <a:cubicBezTo>
                  <a:pt x="698" y="995"/>
                  <a:pt x="691" y="994"/>
                  <a:pt x="688" y="989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ísḻ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685F7A5-287D-4BE3-8BDA-4ADB4F504B59}"/>
              </a:ext>
            </a:extLst>
          </p:cNvPr>
          <p:cNvSpPr/>
          <p:nvPr/>
        </p:nvSpPr>
        <p:spPr bwMode="auto">
          <a:xfrm>
            <a:off x="2935332" y="4260245"/>
            <a:ext cx="15285" cy="19106"/>
          </a:xfrm>
          <a:custGeom>
            <a:avLst/>
            <a:gdLst>
              <a:gd name="T0" fmla="*/ 5 w 24"/>
              <a:gd name="T1" fmla="*/ 28 h 30"/>
              <a:gd name="T2" fmla="*/ 5 w 24"/>
              <a:gd name="T3" fmla="*/ 28 h 30"/>
              <a:gd name="T4" fmla="*/ 2 w 24"/>
              <a:gd name="T5" fmla="*/ 18 h 30"/>
              <a:gd name="T6" fmla="*/ 9 w 24"/>
              <a:gd name="T7" fmla="*/ 4 h 30"/>
              <a:gd name="T8" fmla="*/ 18 w 24"/>
              <a:gd name="T9" fmla="*/ 1 h 30"/>
              <a:gd name="T10" fmla="*/ 19 w 24"/>
              <a:gd name="T11" fmla="*/ 2 h 30"/>
              <a:gd name="T12" fmla="*/ 22 w 24"/>
              <a:gd name="T13" fmla="*/ 11 h 30"/>
              <a:gd name="T14" fmla="*/ 15 w 24"/>
              <a:gd name="T15" fmla="*/ 25 h 30"/>
              <a:gd name="T16" fmla="*/ 5 w 24"/>
              <a:gd name="T17" fmla="*/ 2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30">
                <a:moveTo>
                  <a:pt x="5" y="28"/>
                </a:moveTo>
                <a:cubicBezTo>
                  <a:pt x="5" y="28"/>
                  <a:pt x="5" y="28"/>
                  <a:pt x="5" y="28"/>
                </a:cubicBezTo>
                <a:cubicBezTo>
                  <a:pt x="1" y="26"/>
                  <a:pt x="0" y="22"/>
                  <a:pt x="2" y="18"/>
                </a:cubicBezTo>
                <a:cubicBezTo>
                  <a:pt x="9" y="4"/>
                  <a:pt x="9" y="4"/>
                  <a:pt x="9" y="4"/>
                </a:cubicBezTo>
                <a:cubicBezTo>
                  <a:pt x="11" y="1"/>
                  <a:pt x="15" y="0"/>
                  <a:pt x="18" y="1"/>
                </a:cubicBezTo>
                <a:cubicBezTo>
                  <a:pt x="19" y="2"/>
                  <a:pt x="19" y="2"/>
                  <a:pt x="19" y="2"/>
                </a:cubicBezTo>
                <a:cubicBezTo>
                  <a:pt x="22" y="4"/>
                  <a:pt x="24" y="8"/>
                  <a:pt x="22" y="11"/>
                </a:cubicBezTo>
                <a:cubicBezTo>
                  <a:pt x="15" y="25"/>
                  <a:pt x="15" y="25"/>
                  <a:pt x="15" y="25"/>
                </a:cubicBezTo>
                <a:cubicBezTo>
                  <a:pt x="13" y="29"/>
                  <a:pt x="9" y="30"/>
                  <a:pt x="5" y="28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íşḷï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D4060A8-99B4-4BC4-8DB8-1C84DFC41D40}"/>
              </a:ext>
            </a:extLst>
          </p:cNvPr>
          <p:cNvSpPr/>
          <p:nvPr/>
        </p:nvSpPr>
        <p:spPr bwMode="auto">
          <a:xfrm>
            <a:off x="2942975" y="4269798"/>
            <a:ext cx="15285" cy="19106"/>
          </a:xfrm>
          <a:custGeom>
            <a:avLst/>
            <a:gdLst>
              <a:gd name="T0" fmla="*/ 5 w 24"/>
              <a:gd name="T1" fmla="*/ 28 h 30"/>
              <a:gd name="T2" fmla="*/ 4 w 24"/>
              <a:gd name="T3" fmla="*/ 28 h 30"/>
              <a:gd name="T4" fmla="*/ 2 w 24"/>
              <a:gd name="T5" fmla="*/ 18 h 30"/>
              <a:gd name="T6" fmla="*/ 9 w 24"/>
              <a:gd name="T7" fmla="*/ 4 h 30"/>
              <a:gd name="T8" fmla="*/ 18 w 24"/>
              <a:gd name="T9" fmla="*/ 1 h 30"/>
              <a:gd name="T10" fmla="*/ 19 w 24"/>
              <a:gd name="T11" fmla="*/ 2 h 30"/>
              <a:gd name="T12" fmla="*/ 22 w 24"/>
              <a:gd name="T13" fmla="*/ 11 h 30"/>
              <a:gd name="T14" fmla="*/ 15 w 24"/>
              <a:gd name="T15" fmla="*/ 25 h 30"/>
              <a:gd name="T16" fmla="*/ 5 w 24"/>
              <a:gd name="T17" fmla="*/ 2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30">
                <a:moveTo>
                  <a:pt x="5" y="28"/>
                </a:moveTo>
                <a:cubicBezTo>
                  <a:pt x="4" y="28"/>
                  <a:pt x="4" y="28"/>
                  <a:pt x="4" y="28"/>
                </a:cubicBezTo>
                <a:cubicBezTo>
                  <a:pt x="1" y="26"/>
                  <a:pt x="0" y="22"/>
                  <a:pt x="2" y="18"/>
                </a:cubicBezTo>
                <a:cubicBezTo>
                  <a:pt x="9" y="4"/>
                  <a:pt x="9" y="4"/>
                  <a:pt x="9" y="4"/>
                </a:cubicBezTo>
                <a:cubicBezTo>
                  <a:pt x="11" y="1"/>
                  <a:pt x="15" y="0"/>
                  <a:pt x="18" y="1"/>
                </a:cubicBezTo>
                <a:cubicBezTo>
                  <a:pt x="19" y="2"/>
                  <a:pt x="19" y="2"/>
                  <a:pt x="19" y="2"/>
                </a:cubicBezTo>
                <a:cubicBezTo>
                  <a:pt x="22" y="4"/>
                  <a:pt x="24" y="8"/>
                  <a:pt x="22" y="11"/>
                </a:cubicBezTo>
                <a:cubicBezTo>
                  <a:pt x="15" y="25"/>
                  <a:pt x="15" y="25"/>
                  <a:pt x="15" y="25"/>
                </a:cubicBezTo>
                <a:cubicBezTo>
                  <a:pt x="13" y="28"/>
                  <a:pt x="9" y="30"/>
                  <a:pt x="5" y="28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îṧḻi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1F5B829-0070-4A81-8866-74C5EAD2AA88}"/>
              </a:ext>
            </a:extLst>
          </p:cNvPr>
          <p:cNvSpPr/>
          <p:nvPr/>
        </p:nvSpPr>
        <p:spPr bwMode="auto">
          <a:xfrm>
            <a:off x="2928168" y="4252125"/>
            <a:ext cx="14807" cy="19106"/>
          </a:xfrm>
          <a:custGeom>
            <a:avLst/>
            <a:gdLst>
              <a:gd name="T0" fmla="*/ 6 w 24"/>
              <a:gd name="T1" fmla="*/ 28 h 30"/>
              <a:gd name="T2" fmla="*/ 5 w 24"/>
              <a:gd name="T3" fmla="*/ 28 h 30"/>
              <a:gd name="T4" fmla="*/ 2 w 24"/>
              <a:gd name="T5" fmla="*/ 18 h 30"/>
              <a:gd name="T6" fmla="*/ 9 w 24"/>
              <a:gd name="T7" fmla="*/ 4 h 30"/>
              <a:gd name="T8" fmla="*/ 19 w 24"/>
              <a:gd name="T9" fmla="*/ 1 h 30"/>
              <a:gd name="T10" fmla="*/ 19 w 24"/>
              <a:gd name="T11" fmla="*/ 2 h 30"/>
              <a:gd name="T12" fmla="*/ 22 w 24"/>
              <a:gd name="T13" fmla="*/ 11 h 30"/>
              <a:gd name="T14" fmla="*/ 15 w 24"/>
              <a:gd name="T15" fmla="*/ 25 h 30"/>
              <a:gd name="T16" fmla="*/ 6 w 24"/>
              <a:gd name="T17" fmla="*/ 2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30">
                <a:moveTo>
                  <a:pt x="6" y="28"/>
                </a:moveTo>
                <a:cubicBezTo>
                  <a:pt x="5" y="28"/>
                  <a:pt x="5" y="28"/>
                  <a:pt x="5" y="28"/>
                </a:cubicBezTo>
                <a:cubicBezTo>
                  <a:pt x="1" y="26"/>
                  <a:pt x="0" y="22"/>
                  <a:pt x="2" y="18"/>
                </a:cubicBezTo>
                <a:cubicBezTo>
                  <a:pt x="9" y="4"/>
                  <a:pt x="9" y="4"/>
                  <a:pt x="9" y="4"/>
                </a:cubicBezTo>
                <a:cubicBezTo>
                  <a:pt x="11" y="1"/>
                  <a:pt x="15" y="0"/>
                  <a:pt x="19" y="1"/>
                </a:cubicBezTo>
                <a:cubicBezTo>
                  <a:pt x="19" y="2"/>
                  <a:pt x="19" y="2"/>
                  <a:pt x="19" y="2"/>
                </a:cubicBezTo>
                <a:cubicBezTo>
                  <a:pt x="23" y="4"/>
                  <a:pt x="24" y="8"/>
                  <a:pt x="22" y="11"/>
                </a:cubicBezTo>
                <a:cubicBezTo>
                  <a:pt x="15" y="25"/>
                  <a:pt x="15" y="25"/>
                  <a:pt x="15" y="25"/>
                </a:cubicBezTo>
                <a:cubicBezTo>
                  <a:pt x="13" y="28"/>
                  <a:pt x="9" y="30"/>
                  <a:pt x="6" y="28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ï$li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15DB4B4-CE09-4CBA-8C2F-0F79EA8DF889}"/>
              </a:ext>
            </a:extLst>
          </p:cNvPr>
          <p:cNvSpPr/>
          <p:nvPr/>
        </p:nvSpPr>
        <p:spPr bwMode="auto">
          <a:xfrm>
            <a:off x="2914316" y="4253558"/>
            <a:ext cx="13851" cy="45854"/>
          </a:xfrm>
          <a:custGeom>
            <a:avLst/>
            <a:gdLst>
              <a:gd name="T0" fmla="*/ 16 w 22"/>
              <a:gd name="T1" fmla="*/ 65 h 73"/>
              <a:gd name="T2" fmla="*/ 21 w 22"/>
              <a:gd name="T3" fmla="*/ 8 h 73"/>
              <a:gd name="T4" fmla="*/ 15 w 22"/>
              <a:gd name="T5" fmla="*/ 0 h 73"/>
              <a:gd name="T6" fmla="*/ 6 w 22"/>
              <a:gd name="T7" fmla="*/ 7 h 73"/>
              <a:gd name="T8" fmla="*/ 1 w 22"/>
              <a:gd name="T9" fmla="*/ 64 h 73"/>
              <a:gd name="T10" fmla="*/ 7 w 22"/>
              <a:gd name="T11" fmla="*/ 72 h 73"/>
              <a:gd name="T12" fmla="*/ 16 w 22"/>
              <a:gd name="T13" fmla="*/ 6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73">
                <a:moveTo>
                  <a:pt x="16" y="65"/>
                </a:moveTo>
                <a:cubicBezTo>
                  <a:pt x="21" y="8"/>
                  <a:pt x="21" y="8"/>
                  <a:pt x="21" y="8"/>
                </a:cubicBezTo>
                <a:cubicBezTo>
                  <a:pt x="22" y="4"/>
                  <a:pt x="19" y="1"/>
                  <a:pt x="15" y="0"/>
                </a:cubicBezTo>
                <a:cubicBezTo>
                  <a:pt x="11" y="0"/>
                  <a:pt x="7" y="3"/>
                  <a:pt x="6" y="7"/>
                </a:cubicBezTo>
                <a:cubicBezTo>
                  <a:pt x="1" y="64"/>
                  <a:pt x="1" y="64"/>
                  <a:pt x="1" y="64"/>
                </a:cubicBezTo>
                <a:cubicBezTo>
                  <a:pt x="0" y="68"/>
                  <a:pt x="3" y="72"/>
                  <a:pt x="7" y="72"/>
                </a:cubicBezTo>
                <a:cubicBezTo>
                  <a:pt x="12" y="73"/>
                  <a:pt x="15" y="69"/>
                  <a:pt x="16" y="65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ïṧḷ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A98A81F-F721-4021-9AC9-23A9BB92AA41}"/>
              </a:ext>
            </a:extLst>
          </p:cNvPr>
          <p:cNvSpPr/>
          <p:nvPr/>
        </p:nvSpPr>
        <p:spPr bwMode="auto">
          <a:xfrm>
            <a:off x="2170152" y="3777828"/>
            <a:ext cx="536868" cy="492926"/>
          </a:xfrm>
          <a:custGeom>
            <a:avLst/>
            <a:gdLst>
              <a:gd name="T0" fmla="*/ 553 w 851"/>
              <a:gd name="T1" fmla="*/ 473 h 780"/>
              <a:gd name="T2" fmla="*/ 564 w 851"/>
              <a:gd name="T3" fmla="*/ 513 h 780"/>
              <a:gd name="T4" fmla="*/ 531 w 851"/>
              <a:gd name="T5" fmla="*/ 561 h 780"/>
              <a:gd name="T6" fmla="*/ 524 w 851"/>
              <a:gd name="T7" fmla="*/ 566 h 780"/>
              <a:gd name="T8" fmla="*/ 183 w 851"/>
              <a:gd name="T9" fmla="*/ 780 h 780"/>
              <a:gd name="T10" fmla="*/ 267 w 851"/>
              <a:gd name="T11" fmla="*/ 514 h 780"/>
              <a:gd name="T12" fmla="*/ 0 w 851"/>
              <a:gd name="T13" fmla="*/ 443 h 780"/>
              <a:gd name="T14" fmla="*/ 287 w 851"/>
              <a:gd name="T15" fmla="*/ 291 h 780"/>
              <a:gd name="T16" fmla="*/ 340 w 851"/>
              <a:gd name="T17" fmla="*/ 263 h 780"/>
              <a:gd name="T18" fmla="*/ 337 w 851"/>
              <a:gd name="T19" fmla="*/ 254 h 780"/>
              <a:gd name="T20" fmla="*/ 336 w 851"/>
              <a:gd name="T21" fmla="*/ 254 h 780"/>
              <a:gd name="T22" fmla="*/ 340 w 851"/>
              <a:gd name="T23" fmla="*/ 161 h 780"/>
              <a:gd name="T24" fmla="*/ 659 w 851"/>
              <a:gd name="T25" fmla="*/ 0 h 780"/>
              <a:gd name="T26" fmla="*/ 851 w 851"/>
              <a:gd name="T27" fmla="*/ 279 h 780"/>
              <a:gd name="T28" fmla="*/ 563 w 851"/>
              <a:gd name="T29" fmla="*/ 438 h 780"/>
              <a:gd name="T30" fmla="*/ 553 w 851"/>
              <a:gd name="T31" fmla="*/ 47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51" h="780">
                <a:moveTo>
                  <a:pt x="553" y="473"/>
                </a:moveTo>
                <a:cubicBezTo>
                  <a:pt x="556" y="499"/>
                  <a:pt x="566" y="500"/>
                  <a:pt x="564" y="513"/>
                </a:cubicBezTo>
                <a:cubicBezTo>
                  <a:pt x="561" y="534"/>
                  <a:pt x="551" y="548"/>
                  <a:pt x="531" y="561"/>
                </a:cubicBezTo>
                <a:cubicBezTo>
                  <a:pt x="524" y="566"/>
                  <a:pt x="524" y="566"/>
                  <a:pt x="524" y="566"/>
                </a:cubicBezTo>
                <a:cubicBezTo>
                  <a:pt x="183" y="780"/>
                  <a:pt x="183" y="780"/>
                  <a:pt x="183" y="780"/>
                </a:cubicBezTo>
                <a:cubicBezTo>
                  <a:pt x="267" y="514"/>
                  <a:pt x="267" y="514"/>
                  <a:pt x="267" y="514"/>
                </a:cubicBezTo>
                <a:cubicBezTo>
                  <a:pt x="0" y="443"/>
                  <a:pt x="0" y="443"/>
                  <a:pt x="0" y="443"/>
                </a:cubicBezTo>
                <a:cubicBezTo>
                  <a:pt x="0" y="443"/>
                  <a:pt x="187" y="346"/>
                  <a:pt x="287" y="291"/>
                </a:cubicBezTo>
                <a:cubicBezTo>
                  <a:pt x="318" y="275"/>
                  <a:pt x="338" y="264"/>
                  <a:pt x="340" y="263"/>
                </a:cubicBezTo>
                <a:cubicBezTo>
                  <a:pt x="343" y="262"/>
                  <a:pt x="341" y="259"/>
                  <a:pt x="337" y="254"/>
                </a:cubicBezTo>
                <a:cubicBezTo>
                  <a:pt x="336" y="254"/>
                  <a:pt x="336" y="254"/>
                  <a:pt x="336" y="254"/>
                </a:cubicBezTo>
                <a:cubicBezTo>
                  <a:pt x="326" y="240"/>
                  <a:pt x="304" y="210"/>
                  <a:pt x="340" y="161"/>
                </a:cubicBezTo>
                <a:cubicBezTo>
                  <a:pt x="391" y="94"/>
                  <a:pt x="659" y="0"/>
                  <a:pt x="659" y="0"/>
                </a:cubicBezTo>
                <a:cubicBezTo>
                  <a:pt x="851" y="279"/>
                  <a:pt x="851" y="279"/>
                  <a:pt x="851" y="279"/>
                </a:cubicBezTo>
                <a:cubicBezTo>
                  <a:pt x="851" y="279"/>
                  <a:pt x="589" y="408"/>
                  <a:pt x="563" y="438"/>
                </a:cubicBezTo>
                <a:cubicBezTo>
                  <a:pt x="552" y="452"/>
                  <a:pt x="551" y="463"/>
                  <a:pt x="553" y="473"/>
                </a:cubicBezTo>
              </a:path>
            </a:pathLst>
          </a:custGeom>
          <a:solidFill>
            <a:srgbClr val="D9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ï$ļî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0EBC4D9-910E-4BF8-8E42-775FF52A5CEC}"/>
              </a:ext>
            </a:extLst>
          </p:cNvPr>
          <p:cNvSpPr/>
          <p:nvPr/>
        </p:nvSpPr>
        <p:spPr bwMode="auto">
          <a:xfrm>
            <a:off x="2364552" y="3913955"/>
            <a:ext cx="477" cy="478"/>
          </a:xfrm>
          <a:custGeom>
            <a:avLst/>
            <a:gdLst>
              <a:gd name="T0" fmla="*/ 0 w 1"/>
              <a:gd name="T1" fmla="*/ 0 h 1"/>
              <a:gd name="T2" fmla="*/ 0 w 1"/>
              <a:gd name="T3" fmla="*/ 1 h 1"/>
              <a:gd name="T4" fmla="*/ 0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1" y="1"/>
                  <a:pt x="1" y="0"/>
                  <a:pt x="0" y="0"/>
                </a:cubicBezTo>
              </a:path>
            </a:pathLst>
          </a:custGeom>
          <a:solidFill>
            <a:srgbClr val="B99C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i$ḻî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688C011-A545-49E4-862A-302C71E75776}"/>
              </a:ext>
            </a:extLst>
          </p:cNvPr>
          <p:cNvSpPr/>
          <p:nvPr/>
        </p:nvSpPr>
        <p:spPr bwMode="auto">
          <a:xfrm>
            <a:off x="2384613" y="3942614"/>
            <a:ext cx="141382" cy="173861"/>
          </a:xfrm>
          <a:custGeom>
            <a:avLst/>
            <a:gdLst>
              <a:gd name="T0" fmla="*/ 224 w 224"/>
              <a:gd name="T1" fmla="*/ 253 h 275"/>
              <a:gd name="T2" fmla="*/ 216 w 224"/>
              <a:gd name="T3" fmla="*/ 275 h 275"/>
              <a:gd name="T4" fmla="*/ 224 w 224"/>
              <a:gd name="T5" fmla="*/ 253 h 275"/>
              <a:gd name="T6" fmla="*/ 224 w 224"/>
              <a:gd name="T7" fmla="*/ 245 h 275"/>
              <a:gd name="T8" fmla="*/ 224 w 224"/>
              <a:gd name="T9" fmla="*/ 246 h 275"/>
              <a:gd name="T10" fmla="*/ 224 w 224"/>
              <a:gd name="T11" fmla="*/ 246 h 275"/>
              <a:gd name="T12" fmla="*/ 224 w 224"/>
              <a:gd name="T13" fmla="*/ 245 h 275"/>
              <a:gd name="T14" fmla="*/ 2 w 224"/>
              <a:gd name="T15" fmla="*/ 0 h 275"/>
              <a:gd name="T16" fmla="*/ 0 w 224"/>
              <a:gd name="T17" fmla="*/ 2 h 275"/>
              <a:gd name="T18" fmla="*/ 0 w 224"/>
              <a:gd name="T19" fmla="*/ 2 h 275"/>
              <a:gd name="T20" fmla="*/ 0 w 224"/>
              <a:gd name="T21" fmla="*/ 2 h 275"/>
              <a:gd name="T22" fmla="*/ 2 w 224"/>
              <a:gd name="T23" fmla="*/ 0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4" h="275">
                <a:moveTo>
                  <a:pt x="224" y="253"/>
                </a:moveTo>
                <a:cubicBezTo>
                  <a:pt x="222" y="261"/>
                  <a:pt x="220" y="269"/>
                  <a:pt x="216" y="275"/>
                </a:cubicBezTo>
                <a:cubicBezTo>
                  <a:pt x="220" y="268"/>
                  <a:pt x="223" y="261"/>
                  <a:pt x="224" y="253"/>
                </a:cubicBezTo>
                <a:moveTo>
                  <a:pt x="224" y="245"/>
                </a:moveTo>
                <a:cubicBezTo>
                  <a:pt x="224" y="246"/>
                  <a:pt x="224" y="246"/>
                  <a:pt x="224" y="246"/>
                </a:cubicBezTo>
                <a:cubicBezTo>
                  <a:pt x="224" y="246"/>
                  <a:pt x="224" y="246"/>
                  <a:pt x="224" y="246"/>
                </a:cubicBezTo>
                <a:cubicBezTo>
                  <a:pt x="224" y="245"/>
                  <a:pt x="224" y="245"/>
                  <a:pt x="224" y="245"/>
                </a:cubicBezTo>
                <a:moveTo>
                  <a:pt x="2" y="0"/>
                </a:moveTo>
                <a:cubicBezTo>
                  <a:pt x="2" y="1"/>
                  <a:pt x="1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1"/>
                  <a:pt x="2" y="0"/>
                </a:cubicBezTo>
              </a:path>
            </a:pathLst>
          </a:custGeom>
          <a:solidFill>
            <a:srgbClr val="B99C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ïŝlí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651D9E0-1774-49E4-BAA2-8D398F46C45B}"/>
              </a:ext>
            </a:extLst>
          </p:cNvPr>
          <p:cNvSpPr/>
          <p:nvPr/>
        </p:nvSpPr>
        <p:spPr bwMode="auto">
          <a:xfrm>
            <a:off x="2360731" y="3938315"/>
            <a:ext cx="165264" cy="193922"/>
          </a:xfrm>
          <a:custGeom>
            <a:avLst/>
            <a:gdLst>
              <a:gd name="T0" fmla="*/ 35 w 262"/>
              <a:gd name="T1" fmla="*/ 0 h 307"/>
              <a:gd name="T2" fmla="*/ 40 w 262"/>
              <a:gd name="T3" fmla="*/ 7 h 307"/>
              <a:gd name="T4" fmla="*/ 38 w 262"/>
              <a:gd name="T5" fmla="*/ 9 h 307"/>
              <a:gd name="T6" fmla="*/ 38 w 262"/>
              <a:gd name="T7" fmla="*/ 9 h 307"/>
              <a:gd name="T8" fmla="*/ 0 w 262"/>
              <a:gd name="T9" fmla="*/ 31 h 307"/>
              <a:gd name="T10" fmla="*/ 229 w 262"/>
              <a:gd name="T11" fmla="*/ 307 h 307"/>
              <a:gd name="T12" fmla="*/ 254 w 262"/>
              <a:gd name="T13" fmla="*/ 282 h 307"/>
              <a:gd name="T14" fmla="*/ 262 w 262"/>
              <a:gd name="T15" fmla="*/ 260 h 307"/>
              <a:gd name="T16" fmla="*/ 262 w 262"/>
              <a:gd name="T17" fmla="*/ 253 h 307"/>
              <a:gd name="T18" fmla="*/ 262 w 262"/>
              <a:gd name="T19" fmla="*/ 252 h 307"/>
              <a:gd name="T20" fmla="*/ 35 w 262"/>
              <a:gd name="T21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2" h="307">
                <a:moveTo>
                  <a:pt x="35" y="0"/>
                </a:moveTo>
                <a:cubicBezTo>
                  <a:pt x="38" y="4"/>
                  <a:pt x="40" y="6"/>
                  <a:pt x="40" y="7"/>
                </a:cubicBezTo>
                <a:cubicBezTo>
                  <a:pt x="40" y="8"/>
                  <a:pt x="39" y="8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5" y="10"/>
                  <a:pt x="27" y="15"/>
                  <a:pt x="0" y="31"/>
                </a:cubicBezTo>
                <a:cubicBezTo>
                  <a:pt x="229" y="307"/>
                  <a:pt x="229" y="307"/>
                  <a:pt x="229" y="307"/>
                </a:cubicBezTo>
                <a:cubicBezTo>
                  <a:pt x="239" y="300"/>
                  <a:pt x="248" y="292"/>
                  <a:pt x="254" y="282"/>
                </a:cubicBezTo>
                <a:cubicBezTo>
                  <a:pt x="258" y="276"/>
                  <a:pt x="260" y="268"/>
                  <a:pt x="262" y="260"/>
                </a:cubicBezTo>
                <a:cubicBezTo>
                  <a:pt x="262" y="257"/>
                  <a:pt x="262" y="255"/>
                  <a:pt x="262" y="253"/>
                </a:cubicBezTo>
                <a:cubicBezTo>
                  <a:pt x="262" y="253"/>
                  <a:pt x="262" y="253"/>
                  <a:pt x="262" y="252"/>
                </a:cubicBezTo>
                <a:cubicBezTo>
                  <a:pt x="220" y="208"/>
                  <a:pt x="93" y="69"/>
                  <a:pt x="35" y="0"/>
                </a:cubicBezTo>
              </a:path>
            </a:pathLst>
          </a:custGeom>
          <a:solidFill>
            <a:srgbClr val="A32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ŝḻ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701D39E-BA90-467B-8B3E-9C4F459D958D}"/>
              </a:ext>
            </a:extLst>
          </p:cNvPr>
          <p:cNvSpPr txBox="1"/>
          <p:nvPr/>
        </p:nvSpPr>
        <p:spPr>
          <a:xfrm>
            <a:off x="1866439" y="5373437"/>
            <a:ext cx="623887" cy="165329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latin typeface="Impact" panose="020B0806030902050204" pitchFamily="34" charset="0"/>
              </a:rPr>
              <a:t>PROJECT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32" name="îśḷí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4A7F332-1D24-4C3F-A760-E27B2A289B37}"/>
              </a:ext>
            </a:extLst>
          </p:cNvPr>
          <p:cNvSpPr txBox="1"/>
          <p:nvPr/>
        </p:nvSpPr>
        <p:spPr>
          <a:xfrm>
            <a:off x="1525694" y="5557303"/>
            <a:ext cx="930260" cy="347017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rgbClr val="EC1C24"/>
                </a:solidFill>
              </a:rPr>
              <a:t>PLAN</a:t>
            </a:r>
            <a:endParaRPr lang="zh-CN" altLang="en-US" b="1" dirty="0">
              <a:solidFill>
                <a:srgbClr val="EC1C24"/>
              </a:solidFill>
            </a:endParaRPr>
          </a:p>
        </p:txBody>
      </p:sp>
      <p:sp>
        <p:nvSpPr>
          <p:cNvPr id="33" name="ï$ľí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7DE073A-9FD0-4E39-8D17-013BF3116BCB}"/>
              </a:ext>
            </a:extLst>
          </p:cNvPr>
          <p:cNvSpPr txBox="1"/>
          <p:nvPr/>
        </p:nvSpPr>
        <p:spPr>
          <a:xfrm>
            <a:off x="1525663" y="5370765"/>
            <a:ext cx="321742" cy="164811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latin typeface="Impact" panose="020B0806030902050204" pitchFamily="34" charset="0"/>
              </a:rPr>
              <a:t>2018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3C63546-F35E-4DAA-B603-C2DB248B6212}"/>
              </a:ext>
            </a:extLst>
          </p:cNvPr>
          <p:cNvCxnSpPr/>
          <p:nvPr/>
        </p:nvCxnSpPr>
        <p:spPr>
          <a:xfrm>
            <a:off x="5468980" y="5326374"/>
            <a:ext cx="864096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isḻï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078349B-4E2E-4103-A8A3-3964B9EF027C}"/>
              </a:ext>
            </a:extLst>
          </p:cNvPr>
          <p:cNvSpPr txBox="1"/>
          <p:nvPr/>
        </p:nvSpPr>
        <p:spPr>
          <a:xfrm>
            <a:off x="5412476" y="4868786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  <p:sp>
        <p:nvSpPr>
          <p:cNvPr id="23" name="iṡl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1C3689F-7F95-46C8-ABFD-8F0D9DC79CB0}"/>
              </a:ext>
            </a:extLst>
          </p:cNvPr>
          <p:cNvSpPr/>
          <p:nvPr/>
        </p:nvSpPr>
        <p:spPr bwMode="auto">
          <a:xfrm>
            <a:off x="3310163" y="5486052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4" name="íṡľí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EAB42EB-73B9-4981-8747-AB09A2C4E7C1}"/>
              </a:ext>
            </a:extLst>
          </p:cNvPr>
          <p:cNvSpPr txBox="1"/>
          <p:nvPr/>
        </p:nvSpPr>
        <p:spPr bwMode="auto">
          <a:xfrm>
            <a:off x="3310163" y="5134913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5" name="íṣ1i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A53AFD0-0238-4428-BCF3-81F8E2B26F88}"/>
              </a:ext>
            </a:extLst>
          </p:cNvPr>
          <p:cNvSpPr/>
          <p:nvPr/>
        </p:nvSpPr>
        <p:spPr bwMode="auto">
          <a:xfrm>
            <a:off x="4177578" y="4477095"/>
            <a:ext cx="461080" cy="460795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iŝḷí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3E1E5F3-50C5-477B-95FF-5FEA7BB21802}"/>
              </a:ext>
            </a:extLst>
          </p:cNvPr>
          <p:cNvSpPr/>
          <p:nvPr/>
        </p:nvSpPr>
        <p:spPr bwMode="auto">
          <a:xfrm>
            <a:off x="6279891" y="5462197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1" name="îṡḷí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717166D-D499-41E0-8D4C-9F8553B95198}"/>
              </a:ext>
            </a:extLst>
          </p:cNvPr>
          <p:cNvSpPr txBox="1"/>
          <p:nvPr/>
        </p:nvSpPr>
        <p:spPr bwMode="auto">
          <a:xfrm>
            <a:off x="6279891" y="511105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22" name="íŝľí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7E33031-6E23-4E7E-A887-5F1616F525C4}"/>
              </a:ext>
            </a:extLst>
          </p:cNvPr>
          <p:cNvSpPr/>
          <p:nvPr/>
        </p:nvSpPr>
        <p:spPr bwMode="auto">
          <a:xfrm>
            <a:off x="7147306" y="4500950"/>
            <a:ext cx="461080" cy="365375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6C62C61-A02F-44E9-A0CE-B8CD0FCD3B4A}"/>
              </a:ext>
            </a:extLst>
          </p:cNvPr>
          <p:cNvCxnSpPr/>
          <p:nvPr/>
        </p:nvCxnSpPr>
        <p:spPr>
          <a:xfrm>
            <a:off x="8422992" y="5326374"/>
            <a:ext cx="864096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ṡ1i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BFC47D9-CBE0-40B1-BE56-0078F0F4F7F9}"/>
              </a:ext>
            </a:extLst>
          </p:cNvPr>
          <p:cNvSpPr txBox="1"/>
          <p:nvPr/>
        </p:nvSpPr>
        <p:spPr>
          <a:xfrm>
            <a:off x="8366488" y="4868786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  <p:sp>
        <p:nvSpPr>
          <p:cNvPr id="15" name="iṩḷ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BA24549-88DF-4953-8FE5-51035E24192B}"/>
              </a:ext>
            </a:extLst>
          </p:cNvPr>
          <p:cNvSpPr/>
          <p:nvPr/>
        </p:nvSpPr>
        <p:spPr bwMode="auto">
          <a:xfrm>
            <a:off x="9263086" y="5485972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6" name="îşli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C50457E-03D4-4917-A6DF-EE5F83EAA141}"/>
              </a:ext>
            </a:extLst>
          </p:cNvPr>
          <p:cNvSpPr txBox="1"/>
          <p:nvPr/>
        </p:nvSpPr>
        <p:spPr bwMode="auto">
          <a:xfrm>
            <a:off x="9263086" y="5134833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4"/>
                </a:solidFill>
              </a:rPr>
              <a:t>Text here</a:t>
            </a:r>
            <a:endParaRPr lang="zh-CN" altLang="en-US" sz="1800" b="1" dirty="0">
              <a:solidFill>
                <a:schemeClr val="accent4"/>
              </a:solidFill>
            </a:endParaRPr>
          </a:p>
        </p:txBody>
      </p:sp>
      <p:sp>
        <p:nvSpPr>
          <p:cNvPr id="17" name="ïşļî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22A70DC-5C75-4733-ACC4-7410B1063E4E}"/>
              </a:ext>
            </a:extLst>
          </p:cNvPr>
          <p:cNvSpPr/>
          <p:nvPr/>
        </p:nvSpPr>
        <p:spPr bwMode="auto">
          <a:xfrm>
            <a:off x="10130501" y="4477175"/>
            <a:ext cx="461080" cy="46047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38589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008E47A7-1071-45F2-8479-8C8367D9C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9674398F-1CFE-4A53-B85A-FB4FFFF68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241515F6-C09A-44B5-A0FD-27A481021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sp>
        <p:nvSpPr>
          <p:cNvPr id="15" name="îṡlî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0E67BD50-AE3E-47A7-B789-26004BFA39DC}"/>
              </a:ext>
            </a:extLst>
          </p:cNvPr>
          <p:cNvSpPr/>
          <p:nvPr/>
        </p:nvSpPr>
        <p:spPr bwMode="auto">
          <a:xfrm>
            <a:off x="7895937" y="1"/>
            <a:ext cx="3638400" cy="6845324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17" name="îṡļî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144B62C2-6122-472A-9125-DCC744E2AA5B}"/>
              </a:ext>
            </a:extLst>
          </p:cNvPr>
          <p:cNvSpPr/>
          <p:nvPr/>
        </p:nvSpPr>
        <p:spPr bwMode="auto">
          <a:xfrm rot="5400000">
            <a:off x="8531621" y="1166393"/>
            <a:ext cx="2205844" cy="4512274"/>
          </a:xfrm>
          <a:custGeom>
            <a:avLst/>
            <a:gdLst>
              <a:gd name="connsiteX0" fmla="*/ 82450 w 2205844"/>
              <a:gd name="connsiteY0" fmla="*/ 3994744 h 4512274"/>
              <a:gd name="connsiteX1" fmla="*/ 2123659 w 2205844"/>
              <a:gd name="connsiteY1" fmla="*/ 3994744 h 4512274"/>
              <a:gd name="connsiteX2" fmla="*/ 2123659 w 2205844"/>
              <a:gd name="connsiteY2" fmla="*/ 356344 h 4512274"/>
              <a:gd name="connsiteX3" fmla="*/ 82450 w 2205844"/>
              <a:gd name="connsiteY3" fmla="*/ 356344 h 4512274"/>
              <a:gd name="connsiteX4" fmla="*/ 0 w 2205844"/>
              <a:gd name="connsiteY4" fmla="*/ 4264628 h 4512274"/>
              <a:gd name="connsiteX5" fmla="*/ 0 w 2205844"/>
              <a:gd name="connsiteY5" fmla="*/ 247645 h 4512274"/>
              <a:gd name="connsiteX6" fmla="*/ 247651 w 2205844"/>
              <a:gd name="connsiteY6" fmla="*/ 0 h 4512274"/>
              <a:gd name="connsiteX7" fmla="*/ 1958193 w 2205844"/>
              <a:gd name="connsiteY7" fmla="*/ 0 h 4512274"/>
              <a:gd name="connsiteX8" fmla="*/ 2205844 w 2205844"/>
              <a:gd name="connsiteY8" fmla="*/ 247645 h 4512274"/>
              <a:gd name="connsiteX9" fmla="*/ 2205843 w 2205844"/>
              <a:gd name="connsiteY9" fmla="*/ 4264628 h 4512274"/>
              <a:gd name="connsiteX10" fmla="*/ 1958193 w 2205844"/>
              <a:gd name="connsiteY10" fmla="*/ 4512274 h 4512274"/>
              <a:gd name="connsiteX11" fmla="*/ 247651 w 2205844"/>
              <a:gd name="connsiteY11" fmla="*/ 4512274 h 4512274"/>
              <a:gd name="connsiteX12" fmla="*/ 0 w 2205844"/>
              <a:gd name="connsiteY12" fmla="*/ 4264628 h 451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05844" h="4512274">
                <a:moveTo>
                  <a:pt x="82450" y="3994744"/>
                </a:moveTo>
                <a:lnTo>
                  <a:pt x="2123659" y="3994744"/>
                </a:lnTo>
                <a:lnTo>
                  <a:pt x="2123659" y="356344"/>
                </a:lnTo>
                <a:lnTo>
                  <a:pt x="82450" y="356344"/>
                </a:lnTo>
                <a:close/>
                <a:moveTo>
                  <a:pt x="0" y="4264628"/>
                </a:moveTo>
                <a:lnTo>
                  <a:pt x="0" y="247645"/>
                </a:lnTo>
                <a:cubicBezTo>
                  <a:pt x="0" y="111140"/>
                  <a:pt x="111142" y="0"/>
                  <a:pt x="247651" y="0"/>
                </a:cubicBezTo>
                <a:lnTo>
                  <a:pt x="1958193" y="0"/>
                </a:lnTo>
                <a:cubicBezTo>
                  <a:pt x="2094702" y="0"/>
                  <a:pt x="2205844" y="111140"/>
                  <a:pt x="2205844" y="247645"/>
                </a:cubicBezTo>
                <a:lnTo>
                  <a:pt x="2205843" y="4264628"/>
                </a:lnTo>
                <a:cubicBezTo>
                  <a:pt x="2205843" y="4401396"/>
                  <a:pt x="2094701" y="4512274"/>
                  <a:pt x="1958193" y="4512274"/>
                </a:cubicBezTo>
                <a:lnTo>
                  <a:pt x="247651" y="4512274"/>
                </a:lnTo>
                <a:cubicBezTo>
                  <a:pt x="111142" y="4512274"/>
                  <a:pt x="0" y="4401396"/>
                  <a:pt x="0" y="4264628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/>
          <a:p>
            <a:pPr algn="ctr"/>
            <a:endParaRPr dirty="0"/>
          </a:p>
        </p:txBody>
      </p:sp>
      <p:sp>
        <p:nvSpPr>
          <p:cNvPr id="18" name="ïṥḷî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B3E2C6AB-7A68-4270-898E-D05A3CF0D10F}"/>
              </a:ext>
            </a:extLst>
          </p:cNvPr>
          <p:cNvSpPr/>
          <p:nvPr/>
        </p:nvSpPr>
        <p:spPr bwMode="auto">
          <a:xfrm rot="5400000">
            <a:off x="11593151" y="3072659"/>
            <a:ext cx="68040" cy="68040"/>
          </a:xfrm>
          <a:custGeom>
            <a:avLst/>
            <a:gdLst>
              <a:gd name="T0" fmla="*/ 130 w 260"/>
              <a:gd name="T1" fmla="*/ 260 h 261"/>
              <a:gd name="T2" fmla="*/ 0 w 260"/>
              <a:gd name="T3" fmla="*/ 130 h 261"/>
              <a:gd name="T4" fmla="*/ 130 w 260"/>
              <a:gd name="T5" fmla="*/ 0 h 261"/>
              <a:gd name="T6" fmla="*/ 259 w 260"/>
              <a:gd name="T7" fmla="*/ 130 h 261"/>
              <a:gd name="T8" fmla="*/ 130 w 260"/>
              <a:gd name="T9" fmla="*/ 260 h 2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0"/>
              <a:gd name="T16" fmla="*/ 0 h 261"/>
              <a:gd name="T17" fmla="*/ 260 w 260"/>
              <a:gd name="T18" fmla="*/ 261 h 2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0" h="261">
                <a:moveTo>
                  <a:pt x="130" y="260"/>
                </a:moveTo>
                <a:cubicBezTo>
                  <a:pt x="58" y="260"/>
                  <a:pt x="0" y="202"/>
                  <a:pt x="0" y="130"/>
                </a:cubicBezTo>
                <a:cubicBezTo>
                  <a:pt x="0" y="58"/>
                  <a:pt x="58" y="0"/>
                  <a:pt x="130" y="0"/>
                </a:cubicBezTo>
                <a:cubicBezTo>
                  <a:pt x="201" y="0"/>
                  <a:pt x="259" y="58"/>
                  <a:pt x="259" y="130"/>
                </a:cubicBezTo>
                <a:cubicBezTo>
                  <a:pt x="259" y="202"/>
                  <a:pt x="201" y="260"/>
                  <a:pt x="130" y="26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9" name="îšḻí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9E88655A-6884-401D-B00E-7D40AD3D08A4}"/>
              </a:ext>
            </a:extLst>
          </p:cNvPr>
          <p:cNvSpPr/>
          <p:nvPr/>
        </p:nvSpPr>
        <p:spPr bwMode="auto">
          <a:xfrm rot="5400000">
            <a:off x="11734997" y="3395560"/>
            <a:ext cx="49589" cy="49588"/>
          </a:xfrm>
          <a:custGeom>
            <a:avLst/>
            <a:gdLst>
              <a:gd name="T0" fmla="*/ 95 w 191"/>
              <a:gd name="T1" fmla="*/ 190 h 191"/>
              <a:gd name="T2" fmla="*/ 0 w 191"/>
              <a:gd name="T3" fmla="*/ 95 h 191"/>
              <a:gd name="T4" fmla="*/ 95 w 191"/>
              <a:gd name="T5" fmla="*/ 0 h 191"/>
              <a:gd name="T6" fmla="*/ 190 w 191"/>
              <a:gd name="T7" fmla="*/ 95 h 191"/>
              <a:gd name="T8" fmla="*/ 95 w 191"/>
              <a:gd name="T9" fmla="*/ 190 h 1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"/>
              <a:gd name="T16" fmla="*/ 0 h 191"/>
              <a:gd name="T17" fmla="*/ 191 w 191"/>
              <a:gd name="T18" fmla="*/ 191 h 1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" h="191">
                <a:moveTo>
                  <a:pt x="95" y="190"/>
                </a:moveTo>
                <a:cubicBezTo>
                  <a:pt x="42" y="190"/>
                  <a:pt x="0" y="147"/>
                  <a:pt x="0" y="95"/>
                </a:cubicBezTo>
                <a:cubicBezTo>
                  <a:pt x="0" y="43"/>
                  <a:pt x="42" y="0"/>
                  <a:pt x="95" y="0"/>
                </a:cubicBezTo>
                <a:cubicBezTo>
                  <a:pt x="147" y="0"/>
                  <a:pt x="190" y="43"/>
                  <a:pt x="190" y="95"/>
                </a:cubicBezTo>
                <a:cubicBezTo>
                  <a:pt x="190" y="147"/>
                  <a:pt x="147" y="190"/>
                  <a:pt x="95" y="19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0" name="í$ļí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1B1065C6-BB38-4AED-B926-858F2D84F3CB}"/>
              </a:ext>
            </a:extLst>
          </p:cNvPr>
          <p:cNvSpPr/>
          <p:nvPr/>
        </p:nvSpPr>
        <p:spPr bwMode="auto">
          <a:xfrm rot="5400000">
            <a:off x="11468027" y="3403055"/>
            <a:ext cx="315982" cy="33444"/>
          </a:xfrm>
          <a:custGeom>
            <a:avLst/>
            <a:gdLst>
              <a:gd name="T0" fmla="*/ 1143 w 1209"/>
              <a:gd name="T1" fmla="*/ 129 h 130"/>
              <a:gd name="T2" fmla="*/ 64 w 1209"/>
              <a:gd name="T3" fmla="*/ 129 h 130"/>
              <a:gd name="T4" fmla="*/ 0 w 1209"/>
              <a:gd name="T5" fmla="*/ 65 h 130"/>
              <a:gd name="T6" fmla="*/ 64 w 1209"/>
              <a:gd name="T7" fmla="*/ 0 h 130"/>
              <a:gd name="T8" fmla="*/ 1143 w 1209"/>
              <a:gd name="T9" fmla="*/ 0 h 130"/>
              <a:gd name="T10" fmla="*/ 1208 w 1209"/>
              <a:gd name="T11" fmla="*/ 65 h 130"/>
              <a:gd name="T12" fmla="*/ 1143 w 1209"/>
              <a:gd name="T13" fmla="*/ 129 h 1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9"/>
              <a:gd name="T22" fmla="*/ 0 h 130"/>
              <a:gd name="T23" fmla="*/ 1209 w 1209"/>
              <a:gd name="T24" fmla="*/ 130 h 1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9" h="130">
                <a:moveTo>
                  <a:pt x="1143" y="129"/>
                </a:moveTo>
                <a:lnTo>
                  <a:pt x="64" y="129"/>
                </a:lnTo>
                <a:cubicBezTo>
                  <a:pt x="29" y="129"/>
                  <a:pt x="0" y="100"/>
                  <a:pt x="0" y="65"/>
                </a:cubicBezTo>
                <a:cubicBezTo>
                  <a:pt x="0" y="29"/>
                  <a:pt x="29" y="0"/>
                  <a:pt x="64" y="0"/>
                </a:cubicBezTo>
                <a:lnTo>
                  <a:pt x="1143" y="0"/>
                </a:lnTo>
                <a:cubicBezTo>
                  <a:pt x="1179" y="0"/>
                  <a:pt x="1208" y="29"/>
                  <a:pt x="1208" y="65"/>
                </a:cubicBezTo>
                <a:cubicBezTo>
                  <a:pt x="1208" y="100"/>
                  <a:pt x="1179" y="129"/>
                  <a:pt x="1143" y="129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1" name="íŝ1i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C2084A46-82F2-4ED1-B49B-44E7AA7CE4F7}"/>
              </a:ext>
            </a:extLst>
          </p:cNvPr>
          <p:cNvSpPr/>
          <p:nvPr/>
        </p:nvSpPr>
        <p:spPr bwMode="auto">
          <a:xfrm rot="5400000">
            <a:off x="7476169" y="3265246"/>
            <a:ext cx="310215" cy="310216"/>
          </a:xfrm>
          <a:custGeom>
            <a:avLst/>
            <a:gdLst>
              <a:gd name="T0" fmla="*/ 84 w 1187"/>
              <a:gd name="T1" fmla="*/ 593 h 1186"/>
              <a:gd name="T2" fmla="*/ 593 w 1187"/>
              <a:gd name="T3" fmla="*/ 1102 h 1186"/>
              <a:gd name="T4" fmla="*/ 1102 w 1187"/>
              <a:gd name="T5" fmla="*/ 593 h 1186"/>
              <a:gd name="T6" fmla="*/ 593 w 1187"/>
              <a:gd name="T7" fmla="*/ 83 h 1186"/>
              <a:gd name="T8" fmla="*/ 84 w 1187"/>
              <a:gd name="T9" fmla="*/ 593 h 1186"/>
              <a:gd name="T10" fmla="*/ 0 w 1187"/>
              <a:gd name="T11" fmla="*/ 593 h 1186"/>
              <a:gd name="T12" fmla="*/ 593 w 1187"/>
              <a:gd name="T13" fmla="*/ 0 h 1186"/>
              <a:gd name="T14" fmla="*/ 1186 w 1187"/>
              <a:gd name="T15" fmla="*/ 593 h 1186"/>
              <a:gd name="T16" fmla="*/ 593 w 1187"/>
              <a:gd name="T17" fmla="*/ 1185 h 1186"/>
              <a:gd name="T18" fmla="*/ 0 w 1187"/>
              <a:gd name="T19" fmla="*/ 593 h 118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87"/>
              <a:gd name="T31" fmla="*/ 0 h 1186"/>
              <a:gd name="T32" fmla="*/ 1187 w 1187"/>
              <a:gd name="T33" fmla="*/ 1186 h 118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87" h="1186">
                <a:moveTo>
                  <a:pt x="84" y="593"/>
                </a:moveTo>
                <a:cubicBezTo>
                  <a:pt x="84" y="874"/>
                  <a:pt x="312" y="1102"/>
                  <a:pt x="593" y="1102"/>
                </a:cubicBezTo>
                <a:cubicBezTo>
                  <a:pt x="874" y="1102"/>
                  <a:pt x="1102" y="874"/>
                  <a:pt x="1102" y="593"/>
                </a:cubicBezTo>
                <a:cubicBezTo>
                  <a:pt x="1102" y="312"/>
                  <a:pt x="874" y="83"/>
                  <a:pt x="593" y="83"/>
                </a:cubicBezTo>
                <a:cubicBezTo>
                  <a:pt x="312" y="83"/>
                  <a:pt x="84" y="312"/>
                  <a:pt x="84" y="593"/>
                </a:cubicBezTo>
                <a:close/>
                <a:moveTo>
                  <a:pt x="0" y="593"/>
                </a:moveTo>
                <a:cubicBezTo>
                  <a:pt x="0" y="266"/>
                  <a:pt x="266" y="0"/>
                  <a:pt x="593" y="0"/>
                </a:cubicBezTo>
                <a:cubicBezTo>
                  <a:pt x="920" y="0"/>
                  <a:pt x="1186" y="266"/>
                  <a:pt x="1186" y="593"/>
                </a:cubicBezTo>
                <a:cubicBezTo>
                  <a:pt x="1186" y="920"/>
                  <a:pt x="920" y="1185"/>
                  <a:pt x="593" y="1185"/>
                </a:cubicBezTo>
                <a:cubicBezTo>
                  <a:pt x="266" y="1185"/>
                  <a:pt x="0" y="920"/>
                  <a:pt x="0" y="5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CE75C4B9-1CDA-4F09-B13D-4F4105438537}"/>
              </a:ext>
            </a:extLst>
          </p:cNvPr>
          <p:cNvCxnSpPr>
            <a:cxnSpLocks/>
          </p:cNvCxnSpPr>
          <p:nvPr/>
        </p:nvCxnSpPr>
        <p:spPr>
          <a:xfrm>
            <a:off x="676650" y="2546752"/>
            <a:ext cx="645435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ïṩlï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E81B2E60-DF17-4B58-AA39-72402FB1386F}"/>
              </a:ext>
            </a:extLst>
          </p:cNvPr>
          <p:cNvSpPr/>
          <p:nvPr/>
        </p:nvSpPr>
        <p:spPr>
          <a:xfrm>
            <a:off x="676652" y="3244540"/>
            <a:ext cx="3088019" cy="1894460"/>
          </a:xfrm>
          <a:prstGeom prst="roundRect">
            <a:avLst>
              <a:gd name="adj" fmla="val 2415"/>
            </a:avLst>
          </a:prstGeom>
          <a:gradFill flip="none" rotWithShape="1">
            <a:gsLst>
              <a:gs pos="0">
                <a:schemeClr val="accent1">
                  <a:alpha val="23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 anchorCtr="1">
            <a:norm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800" dirty="0">
                <a:solidFill>
                  <a:schemeClr val="dk1">
                    <a:lumMod val="100000"/>
                  </a:schemeClr>
                </a:solidFill>
              </a:rPr>
              <a:t>Supporting text here.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800" dirty="0">
                <a:solidFill>
                  <a:schemeClr val="dk1">
                    <a:lumMod val="100000"/>
                  </a:schemeClr>
                </a:solidFill>
              </a:rPr>
              <a:t>You can use the icon library in </a:t>
            </a:r>
            <a:r>
              <a:rPr lang="en-US" altLang="zh-CN" sz="800" dirty="0" err="1">
                <a:solidFill>
                  <a:schemeClr val="dk1">
                    <a:lumMod val="100000"/>
                  </a:schemeClr>
                </a:solidFill>
              </a:rPr>
              <a:t>iSlide</a:t>
            </a:r>
            <a:r>
              <a:rPr lang="en-US" altLang="zh-CN" sz="800" dirty="0">
                <a:solidFill>
                  <a:schemeClr val="dk1">
                    <a:lumMod val="100000"/>
                  </a:schemeClr>
                </a:solidFill>
              </a:rPr>
              <a:t>  (www.islide.cc) to filter and replace existing icon elements with one click.</a:t>
            </a:r>
          </a:p>
        </p:txBody>
      </p:sp>
      <p:sp>
        <p:nvSpPr>
          <p:cNvPr id="14" name="íS1ï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6A8A1DE2-0519-4C24-BFFD-99EDE330F952}"/>
              </a:ext>
            </a:extLst>
          </p:cNvPr>
          <p:cNvSpPr/>
          <p:nvPr/>
        </p:nvSpPr>
        <p:spPr>
          <a:xfrm>
            <a:off x="676650" y="3071927"/>
            <a:ext cx="3088021" cy="38527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1" name="ïSļi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6436B791-C84A-4FC0-BD8A-A8CE8B896CDF}"/>
              </a:ext>
            </a:extLst>
          </p:cNvPr>
          <p:cNvSpPr/>
          <p:nvPr/>
        </p:nvSpPr>
        <p:spPr>
          <a:xfrm>
            <a:off x="4031806" y="3244540"/>
            <a:ext cx="3088019" cy="1894460"/>
          </a:xfrm>
          <a:prstGeom prst="roundRect">
            <a:avLst>
              <a:gd name="adj" fmla="val 2415"/>
            </a:avLst>
          </a:prstGeom>
          <a:gradFill flip="none" rotWithShape="1">
            <a:gsLst>
              <a:gs pos="0">
                <a:schemeClr val="accent3">
                  <a:alpha val="23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  <a:tileRect/>
          </a:gradFill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 anchorCtr="1">
            <a:norm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800" dirty="0">
                <a:solidFill>
                  <a:schemeClr val="dk1">
                    <a:lumMod val="100000"/>
                  </a:schemeClr>
                </a:solidFill>
              </a:rPr>
              <a:t>Supporting text here.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800" dirty="0">
                <a:solidFill>
                  <a:schemeClr val="dk1">
                    <a:lumMod val="100000"/>
                  </a:schemeClr>
                </a:solidFill>
              </a:rPr>
              <a:t>You can use the icon library in </a:t>
            </a:r>
            <a:r>
              <a:rPr lang="en-US" altLang="zh-CN" sz="800" dirty="0" err="1">
                <a:solidFill>
                  <a:schemeClr val="dk1">
                    <a:lumMod val="100000"/>
                  </a:schemeClr>
                </a:solidFill>
              </a:rPr>
              <a:t>iSlide</a:t>
            </a:r>
            <a:r>
              <a:rPr lang="en-US" altLang="zh-CN" sz="800" dirty="0">
                <a:solidFill>
                  <a:schemeClr val="dk1">
                    <a:lumMod val="100000"/>
                  </a:schemeClr>
                </a:solidFill>
              </a:rPr>
              <a:t>  (www.islide.cc) to filter and replace existing icon elements with one click.</a:t>
            </a:r>
          </a:p>
        </p:txBody>
      </p:sp>
      <p:sp>
        <p:nvSpPr>
          <p:cNvPr id="12" name="ïsľî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6DE4E8D5-9B13-4E8D-9A87-EFEA3BF7B37F}"/>
              </a:ext>
            </a:extLst>
          </p:cNvPr>
          <p:cNvSpPr/>
          <p:nvPr/>
        </p:nvSpPr>
        <p:spPr>
          <a:xfrm>
            <a:off x="4031804" y="3071927"/>
            <a:ext cx="3088021" cy="38527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0" name="i$l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id="{66D45912-D4E8-4983-A20F-B97B34A2BE31}"/>
              </a:ext>
            </a:extLst>
          </p:cNvPr>
          <p:cNvSpPr txBox="1"/>
          <p:nvPr/>
        </p:nvSpPr>
        <p:spPr>
          <a:xfrm>
            <a:off x="676650" y="1269000"/>
            <a:ext cx="6658837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234297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39015CE-0E15-45EB-B76E-3B5214AA1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79D3C97-0606-4F65-8A89-841176938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1ED33E8-18E1-4A5B-A41B-0F4CBF192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9" name="îs1i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0B7B6BA-F10A-4039-B7C0-F6BCC6D0C837}"/>
              </a:ext>
            </a:extLst>
          </p:cNvPr>
          <p:cNvSpPr/>
          <p:nvPr/>
        </p:nvSpPr>
        <p:spPr>
          <a:xfrm>
            <a:off x="723466" y="1556792"/>
            <a:ext cx="1935779" cy="817561"/>
          </a:xfrm>
          <a:prstGeom prst="roundRect">
            <a:avLst>
              <a:gd name="adj" fmla="val 0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45"/>
            </a:stretch>
          </a:blip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0" name="îSḷî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8F9CEF6-F611-4EDB-82FF-5B8423ECB7A3}"/>
              </a:ext>
            </a:extLst>
          </p:cNvPr>
          <p:cNvSpPr/>
          <p:nvPr/>
        </p:nvSpPr>
        <p:spPr>
          <a:xfrm>
            <a:off x="2925788" y="1556792"/>
            <a:ext cx="1935779" cy="817561"/>
          </a:xfrm>
          <a:prstGeom prst="roundRect">
            <a:avLst>
              <a:gd name="adj" fmla="val 0"/>
            </a:avLst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992"/>
            </a:stretch>
          </a:blip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1" name="i$1í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E9575DC-649B-47EE-A726-D14016774916}"/>
              </a:ext>
            </a:extLst>
          </p:cNvPr>
          <p:cNvSpPr/>
          <p:nvPr/>
        </p:nvSpPr>
        <p:spPr>
          <a:xfrm>
            <a:off x="5128111" y="1556792"/>
            <a:ext cx="1935779" cy="817561"/>
          </a:xfrm>
          <a:prstGeom prst="roundRect">
            <a:avLst>
              <a:gd name="adj" fmla="val 0"/>
            </a:avLst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738"/>
            </a:stretch>
          </a:blip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2" name="iŝ1î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712C92B-158A-4E71-8F46-3957BC55CB72}"/>
              </a:ext>
            </a:extLst>
          </p:cNvPr>
          <p:cNvSpPr/>
          <p:nvPr/>
        </p:nvSpPr>
        <p:spPr>
          <a:xfrm>
            <a:off x="7330433" y="1556792"/>
            <a:ext cx="1935779" cy="817561"/>
          </a:xfrm>
          <a:prstGeom prst="roundRect">
            <a:avLst>
              <a:gd name="adj" fmla="val 0"/>
            </a:avLst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484"/>
            </a:stretch>
          </a:blip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3" name="iṩļi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4EC43A8-B840-4C63-85C4-4E4FD395751A}"/>
              </a:ext>
            </a:extLst>
          </p:cNvPr>
          <p:cNvSpPr/>
          <p:nvPr/>
        </p:nvSpPr>
        <p:spPr>
          <a:xfrm>
            <a:off x="9532756" y="1556792"/>
            <a:ext cx="1935779" cy="817561"/>
          </a:xfrm>
          <a:prstGeom prst="roundRect">
            <a:avLst>
              <a:gd name="adj" fmla="val 0"/>
            </a:avLst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3231"/>
            </a:stretch>
          </a:blip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4" name="îṥļí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3ECBCA4-1A72-438B-A034-B71DF265203D}"/>
              </a:ext>
            </a:extLst>
          </p:cNvPr>
          <p:cNvSpPr/>
          <p:nvPr/>
        </p:nvSpPr>
        <p:spPr>
          <a:xfrm>
            <a:off x="723466" y="2521840"/>
            <a:ext cx="1935779" cy="817561"/>
          </a:xfrm>
          <a:prstGeom prst="roundRect">
            <a:avLst>
              <a:gd name="adj" fmla="val 0"/>
            </a:avLst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45"/>
            </a:stretch>
          </a:blip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5" name="i$ḻí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67DAF17-9469-4E89-B2C6-6F8DE0A4F796}"/>
              </a:ext>
            </a:extLst>
          </p:cNvPr>
          <p:cNvSpPr/>
          <p:nvPr/>
        </p:nvSpPr>
        <p:spPr>
          <a:xfrm>
            <a:off x="2925788" y="2521840"/>
            <a:ext cx="1935779" cy="817561"/>
          </a:xfrm>
          <a:prstGeom prst="roundRect">
            <a:avLst>
              <a:gd name="adj" fmla="val 0"/>
            </a:avLst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992"/>
            </a:stretch>
          </a:blip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6" name="išľ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FFF6B42-7E2E-4EC4-AA8F-C5701B1BE591}"/>
              </a:ext>
            </a:extLst>
          </p:cNvPr>
          <p:cNvSpPr/>
          <p:nvPr/>
        </p:nvSpPr>
        <p:spPr>
          <a:xfrm>
            <a:off x="5128111" y="2521840"/>
            <a:ext cx="1935779" cy="817561"/>
          </a:xfrm>
          <a:prstGeom prst="roundRect">
            <a:avLst>
              <a:gd name="adj" fmla="val 0"/>
            </a:avLst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738"/>
            </a:stretch>
          </a:blip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7" name="ïśľï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6B8D4BF-F4D5-40CE-89D6-A829DA6ECB0C}"/>
              </a:ext>
            </a:extLst>
          </p:cNvPr>
          <p:cNvSpPr/>
          <p:nvPr/>
        </p:nvSpPr>
        <p:spPr>
          <a:xfrm>
            <a:off x="7330433" y="2521840"/>
            <a:ext cx="1935779" cy="817561"/>
          </a:xfrm>
          <a:prstGeom prst="roundRect">
            <a:avLst>
              <a:gd name="adj" fmla="val 0"/>
            </a:avLst>
          </a:prstGeom>
          <a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484"/>
            </a:stretch>
          </a:blip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8" name="íšḷ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F489C9B-05C1-4326-9A7E-99C973AB208E}"/>
              </a:ext>
            </a:extLst>
          </p:cNvPr>
          <p:cNvSpPr/>
          <p:nvPr/>
        </p:nvSpPr>
        <p:spPr>
          <a:xfrm>
            <a:off x="9532756" y="2521840"/>
            <a:ext cx="1935779" cy="817561"/>
          </a:xfrm>
          <a:prstGeom prst="roundRect">
            <a:avLst>
              <a:gd name="adj" fmla="val 0"/>
            </a:avLst>
          </a:prstGeom>
          <a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3231"/>
            </a:stretch>
          </a:blip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7" name="íṡļï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9AAD8EA-CBA4-4C86-B501-A63E7E0C5CA9}"/>
              </a:ext>
            </a:extLst>
          </p:cNvPr>
          <p:cNvSpPr/>
          <p:nvPr/>
        </p:nvSpPr>
        <p:spPr>
          <a:xfrm>
            <a:off x="670719" y="3769339"/>
            <a:ext cx="10850562" cy="2367935"/>
          </a:xfrm>
          <a:prstGeom prst="roundRect">
            <a:avLst>
              <a:gd name="adj" fmla="val 0"/>
            </a:avLst>
          </a:prstGeom>
          <a:solidFill>
            <a:schemeClr val="tx1">
              <a:alpha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endParaRPr sz="2000" b="1"/>
          </a:p>
        </p:txBody>
      </p:sp>
      <p:sp>
        <p:nvSpPr>
          <p:cNvPr id="8" name="îŝ1í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96A2AD8-89B5-4E78-B16C-787D84A160B7}"/>
              </a:ext>
            </a:extLst>
          </p:cNvPr>
          <p:cNvSpPr txBox="1"/>
          <p:nvPr/>
        </p:nvSpPr>
        <p:spPr>
          <a:xfrm>
            <a:off x="658416" y="4371462"/>
            <a:ext cx="10850563" cy="116368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700" b="1" dirty="0">
                <a:solidFill>
                  <a:schemeClr val="bg1"/>
                </a:solidFill>
              </a:rPr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42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656612" y="2135645"/>
            <a:ext cx="4863875" cy="1621509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Thanks.</a:t>
            </a:r>
            <a:br>
              <a:rPr lang="en-US" altLang="zh-CN" dirty="0">
                <a:solidFill>
                  <a:schemeClr val="bg1"/>
                </a:solidFill>
              </a:rPr>
            </a:br>
            <a:r>
              <a:rPr lang="en-US" altLang="zh-CN" sz="2400" b="0" dirty="0">
                <a:solidFill>
                  <a:schemeClr val="bg1"/>
                </a:solidFill>
              </a:rPr>
              <a:t>And Your Slogan Here.</a:t>
            </a:r>
            <a:endParaRPr lang="zh-CN" altLang="en-US" b="0" dirty="0">
              <a:solidFill>
                <a:schemeClr val="bg1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6656612" y="4518081"/>
            <a:ext cx="4863875" cy="310871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www.islide.cc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656613" y="4221810"/>
            <a:ext cx="4863875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096567" y="2202365"/>
            <a:ext cx="299978" cy="29997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513927" y="2202365"/>
            <a:ext cx="299978" cy="2999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931288" y="2202365"/>
            <a:ext cx="299978" cy="29997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348648" y="2202365"/>
            <a:ext cx="299978" cy="29997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66008" y="2202365"/>
            <a:ext cx="299978" cy="29997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183368" y="2202365"/>
            <a:ext cx="299978" cy="29997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22809" y="2202365"/>
            <a:ext cx="299978" cy="299978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440169" y="2202365"/>
            <a:ext cx="299978" cy="2999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857529" y="2202365"/>
            <a:ext cx="299978" cy="29997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274890" y="2202365"/>
            <a:ext cx="299978" cy="29997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2831369" y="2128458"/>
            <a:ext cx="0" cy="69125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7070725" y="2240060"/>
            <a:ext cx="4449763" cy="250299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333861" y="2204128"/>
            <a:ext cx="0" cy="273176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1280710" y="2204128"/>
            <a:ext cx="0" cy="273176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6979298" y="2667247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979298" y="2746563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979298" y="4443009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979298" y="4517654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333860" y="2741892"/>
            <a:ext cx="3946849" cy="170111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070725" y="4822366"/>
            <a:ext cx="4449764" cy="466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ALT+F9 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开启和查看本主题预设的</a:t>
            </a: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</a:rPr>
              <a:t>参考线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Use Alt + F9 to</a:t>
            </a:r>
            <a:r>
              <a: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display/hidden guides.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 sz="1100" dirty="0">
              <a:solidFill>
                <a:srgbClr val="CC4A4A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a16="http://schemas.microsoft.com/office/drawing/2014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Freeform 5"/>
          <p:cNvSpPr>
            <a:spLocks/>
          </p:cNvSpPr>
          <p:nvPr/>
        </p:nvSpPr>
        <p:spPr bwMode="auto">
          <a:xfrm>
            <a:off x="4513125" y="1802705"/>
            <a:ext cx="6603982" cy="41711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6"/>
          <p:cNvSpPr>
            <a:spLocks/>
          </p:cNvSpPr>
          <p:nvPr/>
        </p:nvSpPr>
        <p:spPr bwMode="auto">
          <a:xfrm>
            <a:off x="4493792" y="1784983"/>
            <a:ext cx="6642649" cy="4206632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7"/>
          <p:cNvSpPr>
            <a:spLocks noChangeArrowheads="1"/>
          </p:cNvSpPr>
          <p:nvPr/>
        </p:nvSpPr>
        <p:spPr bwMode="auto">
          <a:xfrm>
            <a:off x="4724182" y="2215152"/>
            <a:ext cx="6175424" cy="497836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Rectangle 8"/>
          <p:cNvSpPr>
            <a:spLocks noChangeArrowheads="1"/>
          </p:cNvSpPr>
          <p:nvPr/>
        </p:nvSpPr>
        <p:spPr bwMode="auto">
          <a:xfrm>
            <a:off x="4724182" y="2215152"/>
            <a:ext cx="6175424" cy="49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Rectangle 9"/>
          <p:cNvSpPr>
            <a:spLocks noChangeArrowheads="1"/>
          </p:cNvSpPr>
          <p:nvPr/>
        </p:nvSpPr>
        <p:spPr bwMode="auto">
          <a:xfrm>
            <a:off x="4724182" y="2215152"/>
            <a:ext cx="6175424" cy="29000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Rectangle 10"/>
          <p:cNvSpPr>
            <a:spLocks noChangeArrowheads="1"/>
          </p:cNvSpPr>
          <p:nvPr/>
        </p:nvSpPr>
        <p:spPr bwMode="auto">
          <a:xfrm>
            <a:off x="4724182" y="2215152"/>
            <a:ext cx="6175424" cy="290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11"/>
          <p:cNvSpPr>
            <a:spLocks noChangeArrowheads="1"/>
          </p:cNvSpPr>
          <p:nvPr/>
        </p:nvSpPr>
        <p:spPr bwMode="auto">
          <a:xfrm>
            <a:off x="4724182" y="3036823"/>
            <a:ext cx="1073006" cy="808782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12"/>
          <p:cNvSpPr>
            <a:spLocks noChangeArrowheads="1"/>
          </p:cNvSpPr>
          <p:nvPr/>
        </p:nvSpPr>
        <p:spPr bwMode="auto">
          <a:xfrm>
            <a:off x="4724182" y="4011550"/>
            <a:ext cx="1073006" cy="808782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13"/>
          <p:cNvSpPr>
            <a:spLocks noChangeArrowheads="1"/>
          </p:cNvSpPr>
          <p:nvPr/>
        </p:nvSpPr>
        <p:spPr bwMode="auto">
          <a:xfrm>
            <a:off x="4724182" y="4984666"/>
            <a:ext cx="1073006" cy="810393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Oval 14"/>
          <p:cNvSpPr>
            <a:spLocks noChangeArrowheads="1"/>
          </p:cNvSpPr>
          <p:nvPr/>
        </p:nvSpPr>
        <p:spPr bwMode="auto">
          <a:xfrm>
            <a:off x="5329963" y="2007317"/>
            <a:ext cx="99889" cy="99889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Oval 15"/>
          <p:cNvSpPr>
            <a:spLocks noChangeArrowheads="1"/>
          </p:cNvSpPr>
          <p:nvPr/>
        </p:nvSpPr>
        <p:spPr bwMode="auto">
          <a:xfrm>
            <a:off x="5505576" y="2007317"/>
            <a:ext cx="101501" cy="99889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Oval 16"/>
          <p:cNvSpPr>
            <a:spLocks noChangeArrowheads="1"/>
          </p:cNvSpPr>
          <p:nvPr/>
        </p:nvSpPr>
        <p:spPr bwMode="auto">
          <a:xfrm>
            <a:off x="5681188" y="2007317"/>
            <a:ext cx="101501" cy="99889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17"/>
          <p:cNvSpPr>
            <a:spLocks noEditPoints="1"/>
          </p:cNvSpPr>
          <p:nvPr/>
        </p:nvSpPr>
        <p:spPr bwMode="auto">
          <a:xfrm>
            <a:off x="6082357" y="3040045"/>
            <a:ext cx="4834972" cy="2772736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18"/>
          <p:cNvSpPr>
            <a:spLocks/>
          </p:cNvSpPr>
          <p:nvPr/>
        </p:nvSpPr>
        <p:spPr bwMode="auto">
          <a:xfrm>
            <a:off x="6074301" y="2269930"/>
            <a:ext cx="847449" cy="262612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Rectangle 19"/>
          <p:cNvSpPr>
            <a:spLocks noChangeArrowheads="1"/>
          </p:cNvSpPr>
          <p:nvPr/>
        </p:nvSpPr>
        <p:spPr bwMode="auto">
          <a:xfrm>
            <a:off x="6278913" y="2364986"/>
            <a:ext cx="409225" cy="40278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20"/>
          <p:cNvSpPr>
            <a:spLocks/>
          </p:cNvSpPr>
          <p:nvPr/>
        </p:nvSpPr>
        <p:spPr bwMode="auto">
          <a:xfrm>
            <a:off x="5276796" y="2339208"/>
            <a:ext cx="389891" cy="78945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21"/>
          <p:cNvSpPr>
            <a:spLocks/>
          </p:cNvSpPr>
          <p:nvPr/>
        </p:nvSpPr>
        <p:spPr bwMode="auto">
          <a:xfrm>
            <a:off x="7252030" y="2339208"/>
            <a:ext cx="388280" cy="78945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22"/>
          <p:cNvSpPr>
            <a:spLocks/>
          </p:cNvSpPr>
          <p:nvPr/>
        </p:nvSpPr>
        <p:spPr bwMode="auto">
          <a:xfrm>
            <a:off x="7989923" y="2339208"/>
            <a:ext cx="388280" cy="78945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23"/>
          <p:cNvSpPr>
            <a:spLocks/>
          </p:cNvSpPr>
          <p:nvPr/>
        </p:nvSpPr>
        <p:spPr bwMode="auto">
          <a:xfrm>
            <a:off x="8727816" y="2339208"/>
            <a:ext cx="388280" cy="78945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六边形 338"/>
          <p:cNvSpPr/>
          <p:nvPr/>
        </p:nvSpPr>
        <p:spPr>
          <a:xfrm>
            <a:off x="6401047" y="3517634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0" name="六边形 339"/>
          <p:cNvSpPr/>
          <p:nvPr/>
        </p:nvSpPr>
        <p:spPr>
          <a:xfrm>
            <a:off x="7111554" y="3915788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1" name="六边形 340"/>
          <p:cNvSpPr/>
          <p:nvPr/>
        </p:nvSpPr>
        <p:spPr>
          <a:xfrm>
            <a:off x="7807276" y="3517632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2" name="六边形 341"/>
          <p:cNvSpPr/>
          <p:nvPr/>
        </p:nvSpPr>
        <p:spPr>
          <a:xfrm>
            <a:off x="6415831" y="4328223"/>
            <a:ext cx="815374" cy="702909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3" name="六边形 342"/>
          <p:cNvSpPr/>
          <p:nvPr/>
        </p:nvSpPr>
        <p:spPr>
          <a:xfrm>
            <a:off x="8526523" y="3872341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4" name="六边形 343"/>
          <p:cNvSpPr/>
          <p:nvPr/>
        </p:nvSpPr>
        <p:spPr>
          <a:xfrm>
            <a:off x="9247142" y="3520443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5" name="圆角矩形 13"/>
          <p:cNvSpPr/>
          <p:nvPr/>
        </p:nvSpPr>
        <p:spPr>
          <a:xfrm flipV="1">
            <a:off x="8186683" y="4666455"/>
            <a:ext cx="1860972" cy="10090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6" name="圆角矩形 13"/>
          <p:cNvSpPr/>
          <p:nvPr/>
        </p:nvSpPr>
        <p:spPr>
          <a:xfrm flipV="1">
            <a:off x="8186683" y="4847198"/>
            <a:ext cx="1306352" cy="10090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7" name="圆角矩形 13"/>
          <p:cNvSpPr/>
          <p:nvPr/>
        </p:nvSpPr>
        <p:spPr>
          <a:xfrm flipV="1">
            <a:off x="8186683" y="5039302"/>
            <a:ext cx="1566360" cy="10090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8" name="圆角矩形 13"/>
          <p:cNvSpPr/>
          <p:nvPr/>
        </p:nvSpPr>
        <p:spPr>
          <a:xfrm flipV="1">
            <a:off x="6415836" y="5200797"/>
            <a:ext cx="3769127" cy="1486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sp>
        <p:nvSpPr>
          <p:cNvPr id="92" name="矩形 91"/>
          <p:cNvSpPr/>
          <p:nvPr/>
        </p:nvSpPr>
        <p:spPr>
          <a:xfrm>
            <a:off x="1030616" y="1784762"/>
            <a:ext cx="2700136" cy="4206855"/>
          </a:xfrm>
          <a:prstGeom prst="rect">
            <a:avLst/>
          </a:prstGeom>
          <a:gradFill>
            <a:gsLst>
              <a:gs pos="69900">
                <a:srgbClr val="FFFFFF"/>
              </a:gs>
              <a:gs pos="97297">
                <a:srgbClr val="FFFFFF"/>
              </a:gs>
              <a:gs pos="0">
                <a:srgbClr val="FFFFFF"/>
              </a:gs>
            </a:gsLst>
            <a:lin ang="5400000" scaled="1"/>
          </a:gra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030616" y="1784762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r>
              <a:rPr lang="zh-CN" altLang="en-US" sz="1000" kern="0">
                <a:solidFill>
                  <a:srgbClr val="FFFFFF"/>
                </a:solidFill>
                <a:latin typeface="Arial"/>
                <a:ea typeface="微软雅黑"/>
              </a:rPr>
              <a:t>图示库</a:t>
            </a:r>
            <a:r>
              <a:rPr lang="en-US" altLang="zh-CN" sz="1000" kern="0">
                <a:solidFill>
                  <a:srgbClr val="FFFFFF"/>
                </a:solidFill>
                <a:latin typeface="Arial"/>
                <a:ea typeface="微软雅黑"/>
              </a:rPr>
              <a:t>/Diagram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093768" y="2087707"/>
            <a:ext cx="1666655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>
              <a:defRPr/>
            </a:pPr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4" name="乘号 173"/>
          <p:cNvSpPr/>
          <p:nvPr/>
        </p:nvSpPr>
        <p:spPr>
          <a:xfrm>
            <a:off x="3560472" y="1817624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75" name="push-pin-pointing-down_8930"/>
          <p:cNvSpPr>
            <a:spLocks noChangeAspect="1"/>
          </p:cNvSpPr>
          <p:nvPr/>
        </p:nvSpPr>
        <p:spPr bwMode="auto">
          <a:xfrm>
            <a:off x="3356403" y="1832737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176" name="直接连接符 175"/>
          <p:cNvCxnSpPr>
            <a:cxnSpLocks/>
          </p:cNvCxnSpPr>
          <p:nvPr/>
        </p:nvCxnSpPr>
        <p:spPr>
          <a:xfrm>
            <a:off x="3516677" y="1838020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sp>
        <p:nvSpPr>
          <p:cNvPr id="96" name="矩形 95"/>
          <p:cNvSpPr/>
          <p:nvPr/>
        </p:nvSpPr>
        <p:spPr>
          <a:xfrm>
            <a:off x="1092325" y="2316391"/>
            <a:ext cx="750394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2927850" y="2089935"/>
            <a:ext cx="717032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>
              <a:defRPr/>
            </a:pPr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63" name="矩形: 圆角 3"/>
          <p:cNvSpPr/>
          <p:nvPr/>
        </p:nvSpPr>
        <p:spPr>
          <a:xfrm>
            <a:off x="1092325" y="3485762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cxnSp>
        <p:nvCxnSpPr>
          <p:cNvPr id="164" name="连接符: 肘形 32"/>
          <p:cNvCxnSpPr>
            <a:stCxn id="169" idx="1"/>
            <a:endCxn id="170" idx="0"/>
          </p:cNvCxnSpPr>
          <p:nvPr/>
        </p:nvCxnSpPr>
        <p:spPr>
          <a:xfrm rot="10800000" flipV="1">
            <a:off x="1327420" y="3716845"/>
            <a:ext cx="159904" cy="182593"/>
          </a:xfrm>
          <a:prstGeom prst="bentConnector2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solidFill>
              <a:srgbClr val="867D98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cxnSp>
        <p:nvCxnSpPr>
          <p:cNvPr id="165" name="连接符: 肘形 34"/>
          <p:cNvCxnSpPr>
            <a:stCxn id="169" idx="3"/>
            <a:endCxn id="173" idx="0"/>
          </p:cNvCxnSpPr>
          <p:nvPr/>
        </p:nvCxnSpPr>
        <p:spPr>
          <a:xfrm>
            <a:off x="1990558" y="3716845"/>
            <a:ext cx="126102" cy="182593"/>
          </a:xfrm>
          <a:prstGeom prst="bentConnector2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solidFill>
              <a:srgbClr val="867D98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sp>
        <p:nvSpPr>
          <p:cNvPr id="170" name="椭圆 23"/>
          <p:cNvSpPr/>
          <p:nvPr/>
        </p:nvSpPr>
        <p:spPr>
          <a:xfrm>
            <a:off x="1212780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1" name="椭圆 24"/>
          <p:cNvSpPr/>
          <p:nvPr/>
        </p:nvSpPr>
        <p:spPr>
          <a:xfrm>
            <a:off x="1475860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2" name="椭圆 25"/>
          <p:cNvSpPr/>
          <p:nvPr/>
        </p:nvSpPr>
        <p:spPr>
          <a:xfrm>
            <a:off x="1738940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3" name="椭圆 26"/>
          <p:cNvSpPr/>
          <p:nvPr/>
        </p:nvSpPr>
        <p:spPr>
          <a:xfrm>
            <a:off x="2002021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cxnSp>
        <p:nvCxnSpPr>
          <p:cNvPr id="168" name="连接符: 肘形 36"/>
          <p:cNvCxnSpPr>
            <a:stCxn id="172" idx="0"/>
            <a:endCxn id="171" idx="0"/>
          </p:cNvCxnSpPr>
          <p:nvPr/>
        </p:nvCxnSpPr>
        <p:spPr>
          <a:xfrm rot="16200000" flipV="1">
            <a:off x="1722040" y="3767899"/>
            <a:ext cx="7545" cy="263080"/>
          </a:xfrm>
          <a:prstGeom prst="bentConnector3">
            <a:avLst>
              <a:gd name="adj1" fmla="val 1554551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solidFill>
              <a:srgbClr val="867D98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sp>
        <p:nvSpPr>
          <p:cNvPr id="169" name="圆角矩形 13"/>
          <p:cNvSpPr/>
          <p:nvPr/>
        </p:nvSpPr>
        <p:spPr>
          <a:xfrm flipV="1">
            <a:off x="1487323" y="3618081"/>
            <a:ext cx="503235" cy="197531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1" name="矩形: 圆角 214"/>
          <p:cNvSpPr/>
          <p:nvPr/>
        </p:nvSpPr>
        <p:spPr>
          <a:xfrm>
            <a:off x="2382923" y="2649048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8" name="圆角矩形 13"/>
          <p:cNvSpPr/>
          <p:nvPr/>
        </p:nvSpPr>
        <p:spPr>
          <a:xfrm>
            <a:off x="2483846" y="3068280"/>
            <a:ext cx="530346" cy="19452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9" name="圆角矩形 13"/>
          <p:cNvSpPr/>
          <p:nvPr/>
        </p:nvSpPr>
        <p:spPr>
          <a:xfrm>
            <a:off x="2483846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0" name="圆角矩形 13"/>
          <p:cNvSpPr/>
          <p:nvPr/>
        </p:nvSpPr>
        <p:spPr>
          <a:xfrm>
            <a:off x="2623265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1" name="圆角矩形 13"/>
          <p:cNvSpPr/>
          <p:nvPr/>
        </p:nvSpPr>
        <p:spPr>
          <a:xfrm>
            <a:off x="2762684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2" name="圆角矩形 13"/>
          <p:cNvSpPr/>
          <p:nvPr/>
        </p:nvSpPr>
        <p:spPr>
          <a:xfrm>
            <a:off x="2902102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4" name="圆角矩形 13"/>
          <p:cNvSpPr/>
          <p:nvPr/>
        </p:nvSpPr>
        <p:spPr>
          <a:xfrm flipV="1">
            <a:off x="3073200" y="3082948"/>
            <a:ext cx="28987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5" name="圆角矩形 13"/>
          <p:cNvSpPr/>
          <p:nvPr/>
        </p:nvSpPr>
        <p:spPr>
          <a:xfrm flipV="1">
            <a:off x="3073200" y="3131599"/>
            <a:ext cx="44877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6" name="圆角矩形 13"/>
          <p:cNvSpPr/>
          <p:nvPr/>
        </p:nvSpPr>
        <p:spPr>
          <a:xfrm flipV="1">
            <a:off x="3073200" y="3183309"/>
            <a:ext cx="37772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7" name="圆角矩形 13"/>
          <p:cNvSpPr/>
          <p:nvPr/>
        </p:nvSpPr>
        <p:spPr>
          <a:xfrm flipV="1">
            <a:off x="3067610" y="3235649"/>
            <a:ext cx="29861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6" name="圆角矩形 13"/>
          <p:cNvSpPr/>
          <p:nvPr/>
        </p:nvSpPr>
        <p:spPr>
          <a:xfrm flipV="1">
            <a:off x="3073202" y="2785059"/>
            <a:ext cx="28987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7" name="圆角矩形 13"/>
          <p:cNvSpPr/>
          <p:nvPr/>
        </p:nvSpPr>
        <p:spPr>
          <a:xfrm flipV="1">
            <a:off x="3073201" y="2833710"/>
            <a:ext cx="44877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8" name="圆角矩形 13"/>
          <p:cNvSpPr/>
          <p:nvPr/>
        </p:nvSpPr>
        <p:spPr>
          <a:xfrm flipV="1">
            <a:off x="3073202" y="2885420"/>
            <a:ext cx="37772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9" name="圆角矩形 13"/>
          <p:cNvSpPr/>
          <p:nvPr/>
        </p:nvSpPr>
        <p:spPr>
          <a:xfrm flipV="1">
            <a:off x="3067611" y="2937759"/>
            <a:ext cx="298610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0" name="圆角矩形 13"/>
          <p:cNvSpPr/>
          <p:nvPr/>
        </p:nvSpPr>
        <p:spPr>
          <a:xfrm flipV="1">
            <a:off x="2483753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1" name="圆角矩形 13"/>
          <p:cNvSpPr/>
          <p:nvPr/>
        </p:nvSpPr>
        <p:spPr>
          <a:xfrm flipV="1">
            <a:off x="2622974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2" name="圆角矩形 13"/>
          <p:cNvSpPr/>
          <p:nvPr/>
        </p:nvSpPr>
        <p:spPr>
          <a:xfrm flipV="1">
            <a:off x="2762195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3" name="圆角矩形 13"/>
          <p:cNvSpPr/>
          <p:nvPr/>
        </p:nvSpPr>
        <p:spPr>
          <a:xfrm flipV="1">
            <a:off x="2901415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7" name="矩形: 圆角 222"/>
          <p:cNvSpPr/>
          <p:nvPr/>
        </p:nvSpPr>
        <p:spPr>
          <a:xfrm>
            <a:off x="2382923" y="3487552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5" name="六边形 134"/>
          <p:cNvSpPr/>
          <p:nvPr/>
        </p:nvSpPr>
        <p:spPr>
          <a:xfrm>
            <a:off x="2488379" y="3632022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6" name="六边形 135"/>
          <p:cNvSpPr/>
          <p:nvPr/>
        </p:nvSpPr>
        <p:spPr>
          <a:xfrm>
            <a:off x="2679627" y="3739194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7" name="六边形 136"/>
          <p:cNvSpPr/>
          <p:nvPr/>
        </p:nvSpPr>
        <p:spPr>
          <a:xfrm>
            <a:off x="2866895" y="3632022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8" name="六边形 137"/>
          <p:cNvSpPr/>
          <p:nvPr/>
        </p:nvSpPr>
        <p:spPr>
          <a:xfrm>
            <a:off x="2492359" y="3850209"/>
            <a:ext cx="219475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9" name="六边形 138"/>
          <p:cNvSpPr/>
          <p:nvPr/>
        </p:nvSpPr>
        <p:spPr>
          <a:xfrm>
            <a:off x="3060496" y="3727499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0" name="六边形 139"/>
          <p:cNvSpPr/>
          <p:nvPr/>
        </p:nvSpPr>
        <p:spPr>
          <a:xfrm>
            <a:off x="3254465" y="3632779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1" name="圆角矩形 13"/>
          <p:cNvSpPr/>
          <p:nvPr/>
        </p:nvSpPr>
        <p:spPr>
          <a:xfrm flipV="1">
            <a:off x="2969021" y="3941252"/>
            <a:ext cx="500920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2" name="圆角矩形 13"/>
          <p:cNvSpPr/>
          <p:nvPr/>
        </p:nvSpPr>
        <p:spPr>
          <a:xfrm flipV="1">
            <a:off x="2969021" y="3989903"/>
            <a:ext cx="351632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3" name="圆角矩形 13"/>
          <p:cNvSpPr/>
          <p:nvPr/>
        </p:nvSpPr>
        <p:spPr>
          <a:xfrm flipV="1">
            <a:off x="2969021" y="4041612"/>
            <a:ext cx="42161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4" name="圆角矩形 13"/>
          <p:cNvSpPr/>
          <p:nvPr/>
        </p:nvSpPr>
        <p:spPr>
          <a:xfrm flipV="1">
            <a:off x="2492360" y="4085082"/>
            <a:ext cx="1014540" cy="4001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04" name="矩形: 圆角 220"/>
          <p:cNvSpPr/>
          <p:nvPr/>
        </p:nvSpPr>
        <p:spPr>
          <a:xfrm>
            <a:off x="1092325" y="2651375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06" name="圆角矩形 13"/>
          <p:cNvSpPr/>
          <p:nvPr/>
        </p:nvSpPr>
        <p:spPr>
          <a:xfrm>
            <a:off x="1109408" y="2681519"/>
            <a:ext cx="1210906" cy="405872"/>
          </a:xfrm>
          <a:prstGeom prst="roundRect">
            <a:avLst>
              <a:gd name="adj" fmla="val 0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07" name="圆角矩形 13"/>
          <p:cNvSpPr/>
          <p:nvPr/>
        </p:nvSpPr>
        <p:spPr>
          <a:xfrm>
            <a:off x="1454573" y="2791239"/>
            <a:ext cx="518460" cy="99642"/>
          </a:xfrm>
          <a:prstGeom prst="roundRect">
            <a:avLst>
              <a:gd name="adj" fmla="val 22611"/>
            </a:avLst>
          </a:prstGeom>
          <a:solidFill>
            <a:srgbClr val="FFFFFF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5" name="圆角矩形 13"/>
          <p:cNvSpPr/>
          <p:nvPr/>
        </p:nvSpPr>
        <p:spPr>
          <a:xfrm>
            <a:off x="1326086" y="2915725"/>
            <a:ext cx="775435" cy="35513"/>
          </a:xfrm>
          <a:prstGeom prst="roundRect">
            <a:avLst>
              <a:gd name="adj" fmla="val 22611"/>
            </a:avLst>
          </a:prstGeom>
          <a:solidFill>
            <a:srgbClr val="FFFFFF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6" name="圆角矩形 13"/>
          <p:cNvSpPr/>
          <p:nvPr/>
        </p:nvSpPr>
        <p:spPr>
          <a:xfrm>
            <a:off x="1326086" y="2976082"/>
            <a:ext cx="775435" cy="35513"/>
          </a:xfrm>
          <a:prstGeom prst="roundRect">
            <a:avLst>
              <a:gd name="adj" fmla="val 22611"/>
            </a:avLst>
          </a:prstGeom>
          <a:solidFill>
            <a:srgbClr val="FFFFFF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1" name="圆角矩形 13"/>
          <p:cNvSpPr/>
          <p:nvPr/>
        </p:nvSpPr>
        <p:spPr>
          <a:xfrm flipV="1">
            <a:off x="1242906" y="3155829"/>
            <a:ext cx="26583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2" name="圆角矩形 13"/>
          <p:cNvSpPr/>
          <p:nvPr/>
        </p:nvSpPr>
        <p:spPr>
          <a:xfrm flipV="1">
            <a:off x="1242906" y="3204480"/>
            <a:ext cx="18660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3" name="圆角矩形 13"/>
          <p:cNvSpPr/>
          <p:nvPr/>
        </p:nvSpPr>
        <p:spPr>
          <a:xfrm flipV="1">
            <a:off x="1242906" y="3256188"/>
            <a:ext cx="22375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4" name="圆角矩形 13"/>
          <p:cNvSpPr/>
          <p:nvPr/>
        </p:nvSpPr>
        <p:spPr>
          <a:xfrm flipV="1">
            <a:off x="1239594" y="3308528"/>
            <a:ext cx="17688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7" name="圆角矩形 13"/>
          <p:cNvSpPr/>
          <p:nvPr/>
        </p:nvSpPr>
        <p:spPr>
          <a:xfrm flipV="1">
            <a:off x="1604970" y="3155829"/>
            <a:ext cx="26583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8" name="圆角矩形 13"/>
          <p:cNvSpPr/>
          <p:nvPr/>
        </p:nvSpPr>
        <p:spPr>
          <a:xfrm flipV="1">
            <a:off x="1604970" y="3204480"/>
            <a:ext cx="18660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9" name="圆角矩形 13"/>
          <p:cNvSpPr/>
          <p:nvPr/>
        </p:nvSpPr>
        <p:spPr>
          <a:xfrm flipV="1">
            <a:off x="1604970" y="3256188"/>
            <a:ext cx="22375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0" name="圆角矩形 13"/>
          <p:cNvSpPr/>
          <p:nvPr/>
        </p:nvSpPr>
        <p:spPr>
          <a:xfrm flipV="1">
            <a:off x="1601658" y="3308528"/>
            <a:ext cx="17688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3" name="圆角矩形 13"/>
          <p:cNvSpPr/>
          <p:nvPr/>
        </p:nvSpPr>
        <p:spPr>
          <a:xfrm flipV="1">
            <a:off x="1967033" y="3155829"/>
            <a:ext cx="26583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4" name="圆角矩形 13"/>
          <p:cNvSpPr/>
          <p:nvPr/>
        </p:nvSpPr>
        <p:spPr>
          <a:xfrm flipV="1">
            <a:off x="1967033" y="3204480"/>
            <a:ext cx="18660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5" name="圆角矩形 13"/>
          <p:cNvSpPr/>
          <p:nvPr/>
        </p:nvSpPr>
        <p:spPr>
          <a:xfrm flipV="1">
            <a:off x="1967033" y="3256188"/>
            <a:ext cx="22375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6" name="圆角矩形 13"/>
          <p:cNvSpPr/>
          <p:nvPr/>
        </p:nvSpPr>
        <p:spPr>
          <a:xfrm flipV="1">
            <a:off x="1963721" y="3308528"/>
            <a:ext cx="17688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41" name="矩形: 圆角 8"/>
          <p:cNvSpPr/>
          <p:nvPr/>
        </p:nvSpPr>
        <p:spPr>
          <a:xfrm>
            <a:off x="1094421" y="431967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43" name="圆角矩形 13"/>
          <p:cNvSpPr/>
          <p:nvPr/>
        </p:nvSpPr>
        <p:spPr>
          <a:xfrm>
            <a:off x="1198897" y="4592524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4" name="圆角矩形 13"/>
          <p:cNvSpPr/>
          <p:nvPr/>
        </p:nvSpPr>
        <p:spPr>
          <a:xfrm>
            <a:off x="1556623" y="4592524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5" name="圆角矩形 13"/>
          <p:cNvSpPr/>
          <p:nvPr/>
        </p:nvSpPr>
        <p:spPr>
          <a:xfrm>
            <a:off x="1914349" y="4592524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6" name="圆角矩形 245"/>
          <p:cNvSpPr/>
          <p:nvPr/>
        </p:nvSpPr>
        <p:spPr>
          <a:xfrm>
            <a:off x="1198897" y="4444509"/>
            <a:ext cx="1037259" cy="90268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7" name="圆角矩形 13"/>
          <p:cNvSpPr/>
          <p:nvPr/>
        </p:nvSpPr>
        <p:spPr>
          <a:xfrm>
            <a:off x="1198897" y="4859890"/>
            <a:ext cx="1037259" cy="90268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9" name="矩形: 圆角 225"/>
          <p:cNvSpPr/>
          <p:nvPr/>
        </p:nvSpPr>
        <p:spPr>
          <a:xfrm>
            <a:off x="2384433" y="514288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69" name="自由: 形状 487"/>
          <p:cNvSpPr/>
          <p:nvPr/>
        </p:nvSpPr>
        <p:spPr>
          <a:xfrm>
            <a:off x="3033287" y="5559135"/>
            <a:ext cx="439560" cy="243358"/>
          </a:xfrm>
          <a:custGeom>
            <a:avLst/>
            <a:gdLst>
              <a:gd name="connsiteX0" fmla="*/ 0 w 2676821"/>
              <a:gd name="connsiteY0" fmla="*/ 173397 h 1733973"/>
              <a:gd name="connsiteX1" fmla="*/ 173397 w 2676821"/>
              <a:gd name="connsiteY1" fmla="*/ 0 h 1733973"/>
              <a:gd name="connsiteX2" fmla="*/ 2503424 w 2676821"/>
              <a:gd name="connsiteY2" fmla="*/ 0 h 1733973"/>
              <a:gd name="connsiteX3" fmla="*/ 2676821 w 2676821"/>
              <a:gd name="connsiteY3" fmla="*/ 173397 h 1733973"/>
              <a:gd name="connsiteX4" fmla="*/ 2676821 w 2676821"/>
              <a:gd name="connsiteY4" fmla="*/ 1560576 h 1733973"/>
              <a:gd name="connsiteX5" fmla="*/ 2503424 w 2676821"/>
              <a:gd name="connsiteY5" fmla="*/ 1733973 h 1733973"/>
              <a:gd name="connsiteX6" fmla="*/ 173397 w 2676821"/>
              <a:gd name="connsiteY6" fmla="*/ 1733973 h 1733973"/>
              <a:gd name="connsiteX7" fmla="*/ 0 w 2676821"/>
              <a:gd name="connsiteY7" fmla="*/ 1560576 h 1733973"/>
              <a:gd name="connsiteX8" fmla="*/ 0 w 2676821"/>
              <a:gd name="connsiteY8" fmla="*/ 173397 h 1733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6821" h="1733973">
                <a:moveTo>
                  <a:pt x="0" y="173397"/>
                </a:moveTo>
                <a:cubicBezTo>
                  <a:pt x="0" y="77632"/>
                  <a:pt x="77632" y="0"/>
                  <a:pt x="173397" y="0"/>
                </a:cubicBezTo>
                <a:lnTo>
                  <a:pt x="2503424" y="0"/>
                </a:lnTo>
                <a:cubicBezTo>
                  <a:pt x="2599189" y="0"/>
                  <a:pt x="2676821" y="77632"/>
                  <a:pt x="2676821" y="173397"/>
                </a:cubicBezTo>
                <a:lnTo>
                  <a:pt x="2676821" y="1560576"/>
                </a:lnTo>
                <a:cubicBezTo>
                  <a:pt x="2676821" y="1656341"/>
                  <a:pt x="2599189" y="1733973"/>
                  <a:pt x="2503424" y="1733973"/>
                </a:cubicBezTo>
                <a:lnTo>
                  <a:pt x="173397" y="1733973"/>
                </a:lnTo>
                <a:cubicBezTo>
                  <a:pt x="77632" y="1733973"/>
                  <a:pt x="0" y="1656341"/>
                  <a:pt x="0" y="1560576"/>
                </a:cubicBezTo>
                <a:lnTo>
                  <a:pt x="0" y="173397"/>
                </a:lnTo>
                <a:close/>
              </a:path>
            </a:pathLst>
          </a:custGeom>
          <a:solidFill>
            <a:srgbClr val="FFFFFF"/>
          </a:solidFill>
          <a:ln w="38100" cap="flat" cmpd="sng" algn="ctr">
            <a:solidFill>
              <a:srgbClr val="867D98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lvl="1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70" name="自由: 形状 488"/>
          <p:cNvSpPr/>
          <p:nvPr/>
        </p:nvSpPr>
        <p:spPr>
          <a:xfrm>
            <a:off x="2536847" y="5559135"/>
            <a:ext cx="439560" cy="243358"/>
          </a:xfrm>
          <a:custGeom>
            <a:avLst/>
            <a:gdLst>
              <a:gd name="connsiteX0" fmla="*/ 0 w 2676821"/>
              <a:gd name="connsiteY0" fmla="*/ 173397 h 1733973"/>
              <a:gd name="connsiteX1" fmla="*/ 173397 w 2676821"/>
              <a:gd name="connsiteY1" fmla="*/ 0 h 1733973"/>
              <a:gd name="connsiteX2" fmla="*/ 2503424 w 2676821"/>
              <a:gd name="connsiteY2" fmla="*/ 0 h 1733973"/>
              <a:gd name="connsiteX3" fmla="*/ 2676821 w 2676821"/>
              <a:gd name="connsiteY3" fmla="*/ 173397 h 1733973"/>
              <a:gd name="connsiteX4" fmla="*/ 2676821 w 2676821"/>
              <a:gd name="connsiteY4" fmla="*/ 1560576 h 1733973"/>
              <a:gd name="connsiteX5" fmla="*/ 2503424 w 2676821"/>
              <a:gd name="connsiteY5" fmla="*/ 1733973 h 1733973"/>
              <a:gd name="connsiteX6" fmla="*/ 173397 w 2676821"/>
              <a:gd name="connsiteY6" fmla="*/ 1733973 h 1733973"/>
              <a:gd name="connsiteX7" fmla="*/ 0 w 2676821"/>
              <a:gd name="connsiteY7" fmla="*/ 1560576 h 1733973"/>
              <a:gd name="connsiteX8" fmla="*/ 0 w 2676821"/>
              <a:gd name="connsiteY8" fmla="*/ 173397 h 1733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6821" h="1733973">
                <a:moveTo>
                  <a:pt x="0" y="173397"/>
                </a:moveTo>
                <a:cubicBezTo>
                  <a:pt x="0" y="77632"/>
                  <a:pt x="77632" y="0"/>
                  <a:pt x="173397" y="0"/>
                </a:cubicBezTo>
                <a:lnTo>
                  <a:pt x="2503424" y="0"/>
                </a:lnTo>
                <a:cubicBezTo>
                  <a:pt x="2599189" y="0"/>
                  <a:pt x="2676821" y="77632"/>
                  <a:pt x="2676821" y="173397"/>
                </a:cubicBezTo>
                <a:lnTo>
                  <a:pt x="2676821" y="1560576"/>
                </a:lnTo>
                <a:cubicBezTo>
                  <a:pt x="2676821" y="1656341"/>
                  <a:pt x="2599189" y="1733973"/>
                  <a:pt x="2503424" y="1733973"/>
                </a:cubicBezTo>
                <a:lnTo>
                  <a:pt x="173397" y="1733973"/>
                </a:lnTo>
                <a:cubicBezTo>
                  <a:pt x="77632" y="1733973"/>
                  <a:pt x="0" y="1656341"/>
                  <a:pt x="0" y="1560576"/>
                </a:cubicBezTo>
                <a:lnTo>
                  <a:pt x="0" y="173397"/>
                </a:lnTo>
                <a:close/>
              </a:path>
            </a:pathLst>
          </a:custGeom>
          <a:solidFill>
            <a:srgbClr val="FFFFFF"/>
          </a:solidFill>
          <a:ln w="38100" cap="flat" cmpd="sng" algn="ctr">
            <a:solidFill>
              <a:srgbClr val="867D98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lvl="1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71" name="矩形: 圆角 489"/>
          <p:cNvSpPr/>
          <p:nvPr/>
        </p:nvSpPr>
        <p:spPr>
          <a:xfrm>
            <a:off x="2531579" y="5262545"/>
            <a:ext cx="941268" cy="243358"/>
          </a:xfrm>
          <a:prstGeom prst="roundRect">
            <a:avLst/>
          </a:prstGeom>
          <a:solidFill>
            <a:srgbClr val="FFFFFF"/>
          </a:solidFill>
          <a:ln w="38100" cap="flat" cmpd="sng" algn="ctr">
            <a:solidFill>
              <a:srgbClr val="867D98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lvl="1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65" name="自由: 形状 483"/>
          <p:cNvSpPr/>
          <p:nvPr/>
        </p:nvSpPr>
        <p:spPr>
          <a:xfrm>
            <a:off x="2784180" y="5316848"/>
            <a:ext cx="215685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2346282"/>
                </a:moveTo>
                <a:cubicBezTo>
                  <a:pt x="0" y="1050466"/>
                  <a:pt x="1050466" y="0"/>
                  <a:pt x="2346282" y="0"/>
                </a:cubicBezTo>
                <a:lnTo>
                  <a:pt x="2346282" y="2346282"/>
                </a:lnTo>
                <a:lnTo>
                  <a:pt x="0" y="2346282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6" name="自由: 形状 484"/>
          <p:cNvSpPr/>
          <p:nvPr/>
        </p:nvSpPr>
        <p:spPr>
          <a:xfrm>
            <a:off x="3009827" y="5316848"/>
            <a:ext cx="215685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0"/>
                </a:moveTo>
                <a:cubicBezTo>
                  <a:pt x="1295816" y="0"/>
                  <a:pt x="2346282" y="1050466"/>
                  <a:pt x="2346282" y="2346282"/>
                </a:cubicBezTo>
                <a:lnTo>
                  <a:pt x="0" y="2346282"/>
                </a:lnTo>
                <a:lnTo>
                  <a:pt x="0" y="0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7" name="自由: 形状 485"/>
          <p:cNvSpPr/>
          <p:nvPr/>
        </p:nvSpPr>
        <p:spPr>
          <a:xfrm>
            <a:off x="3009827" y="5542480"/>
            <a:ext cx="215685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0"/>
                </a:moveTo>
                <a:cubicBezTo>
                  <a:pt x="2346282" y="1295816"/>
                  <a:pt x="1295816" y="2346282"/>
                  <a:pt x="0" y="2346282"/>
                </a:cubicBezTo>
                <a:lnTo>
                  <a:pt x="0" y="0"/>
                </a:lnTo>
                <a:lnTo>
                  <a:pt x="2346282" y="0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8" name="自由: 形状 486"/>
          <p:cNvSpPr/>
          <p:nvPr/>
        </p:nvSpPr>
        <p:spPr>
          <a:xfrm>
            <a:off x="2784180" y="5542480"/>
            <a:ext cx="215684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2346282"/>
                </a:moveTo>
                <a:cubicBezTo>
                  <a:pt x="1050466" y="2346282"/>
                  <a:pt x="0" y="1295816"/>
                  <a:pt x="0" y="0"/>
                </a:cubicBezTo>
                <a:lnTo>
                  <a:pt x="2346282" y="0"/>
                </a:lnTo>
                <a:lnTo>
                  <a:pt x="2346282" y="2346282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2" name="圆角矩形 13"/>
          <p:cNvSpPr/>
          <p:nvPr/>
        </p:nvSpPr>
        <p:spPr>
          <a:xfrm flipV="1">
            <a:off x="2579176" y="5615973"/>
            <a:ext cx="171584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3" name="圆角矩形 13"/>
          <p:cNvSpPr/>
          <p:nvPr/>
        </p:nvSpPr>
        <p:spPr>
          <a:xfrm flipV="1">
            <a:off x="2579176" y="5663539"/>
            <a:ext cx="14812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4" name="圆角矩形 13"/>
          <p:cNvSpPr/>
          <p:nvPr/>
        </p:nvSpPr>
        <p:spPr>
          <a:xfrm flipV="1">
            <a:off x="2579175" y="5711465"/>
            <a:ext cx="251966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27" name="圆角矩形 13"/>
          <p:cNvSpPr/>
          <p:nvPr/>
        </p:nvSpPr>
        <p:spPr>
          <a:xfrm flipV="1">
            <a:off x="2579175" y="5322910"/>
            <a:ext cx="248367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28" name="圆角矩形 13"/>
          <p:cNvSpPr/>
          <p:nvPr/>
        </p:nvSpPr>
        <p:spPr>
          <a:xfrm flipV="1">
            <a:off x="2579176" y="5370475"/>
            <a:ext cx="14812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29" name="圆角矩形 13"/>
          <p:cNvSpPr/>
          <p:nvPr/>
        </p:nvSpPr>
        <p:spPr>
          <a:xfrm flipV="1">
            <a:off x="2579175" y="5418401"/>
            <a:ext cx="137982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9" name="圆角矩形 13"/>
          <p:cNvSpPr/>
          <p:nvPr/>
        </p:nvSpPr>
        <p:spPr>
          <a:xfrm flipH="1" flipV="1">
            <a:off x="3204871" y="5322910"/>
            <a:ext cx="216288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0" name="圆角矩形 13"/>
          <p:cNvSpPr/>
          <p:nvPr/>
        </p:nvSpPr>
        <p:spPr>
          <a:xfrm flipH="1" flipV="1">
            <a:off x="3273035" y="5370475"/>
            <a:ext cx="14812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1" name="圆角矩形 13"/>
          <p:cNvSpPr/>
          <p:nvPr/>
        </p:nvSpPr>
        <p:spPr>
          <a:xfrm flipH="1" flipV="1">
            <a:off x="3239613" y="5418402"/>
            <a:ext cx="181547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6" name="圆角矩形 13"/>
          <p:cNvSpPr/>
          <p:nvPr/>
        </p:nvSpPr>
        <p:spPr>
          <a:xfrm flipH="1" flipV="1">
            <a:off x="3249575" y="5615973"/>
            <a:ext cx="171584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7" name="圆角矩形 13"/>
          <p:cNvSpPr/>
          <p:nvPr/>
        </p:nvSpPr>
        <p:spPr>
          <a:xfrm flipH="1" flipV="1">
            <a:off x="3273034" y="5663539"/>
            <a:ext cx="148124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8" name="圆角矩形 13"/>
          <p:cNvSpPr/>
          <p:nvPr/>
        </p:nvSpPr>
        <p:spPr>
          <a:xfrm flipH="1" flipV="1">
            <a:off x="3235474" y="5711465"/>
            <a:ext cx="18568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矩形: 圆角 216"/>
          <p:cNvSpPr/>
          <p:nvPr/>
        </p:nvSpPr>
        <p:spPr>
          <a:xfrm>
            <a:off x="2384433" y="431967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86" name="圆角矩形 13"/>
          <p:cNvSpPr/>
          <p:nvPr/>
        </p:nvSpPr>
        <p:spPr>
          <a:xfrm>
            <a:off x="2858479" y="4607362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7" name="圆角矩形 13"/>
          <p:cNvSpPr/>
          <p:nvPr/>
        </p:nvSpPr>
        <p:spPr>
          <a:xfrm>
            <a:off x="2500753" y="4459347"/>
            <a:ext cx="1037259" cy="90268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8" name="圆角矩形 13"/>
          <p:cNvSpPr/>
          <p:nvPr/>
        </p:nvSpPr>
        <p:spPr>
          <a:xfrm>
            <a:off x="2500753" y="4874729"/>
            <a:ext cx="1037259" cy="93863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2" name="圆角矩形 13"/>
          <p:cNvSpPr/>
          <p:nvPr/>
        </p:nvSpPr>
        <p:spPr>
          <a:xfrm flipV="1">
            <a:off x="2510491" y="4628992"/>
            <a:ext cx="161439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3" name="圆角矩形 13"/>
          <p:cNvSpPr/>
          <p:nvPr/>
        </p:nvSpPr>
        <p:spPr>
          <a:xfrm flipV="1">
            <a:off x="2510490" y="4677599"/>
            <a:ext cx="24993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4" name="圆角矩形 13"/>
          <p:cNvSpPr/>
          <p:nvPr/>
        </p:nvSpPr>
        <p:spPr>
          <a:xfrm flipV="1">
            <a:off x="2510491" y="4729262"/>
            <a:ext cx="210364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5" name="圆角矩形 13"/>
          <p:cNvSpPr/>
          <p:nvPr/>
        </p:nvSpPr>
        <p:spPr>
          <a:xfrm flipV="1">
            <a:off x="2507377" y="4781554"/>
            <a:ext cx="16630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/>
          <p:cNvSpPr/>
          <p:nvPr/>
        </p:nvSpPr>
        <p:spPr>
          <a:xfrm flipV="1">
            <a:off x="3272597" y="4628992"/>
            <a:ext cx="161439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/>
          <p:cNvSpPr/>
          <p:nvPr/>
        </p:nvSpPr>
        <p:spPr>
          <a:xfrm flipV="1">
            <a:off x="3272596" y="4677599"/>
            <a:ext cx="24993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0" name="圆角矩形 13"/>
          <p:cNvSpPr/>
          <p:nvPr/>
        </p:nvSpPr>
        <p:spPr>
          <a:xfrm flipV="1">
            <a:off x="3272597" y="4729262"/>
            <a:ext cx="210364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1" name="圆角矩形 13"/>
          <p:cNvSpPr/>
          <p:nvPr/>
        </p:nvSpPr>
        <p:spPr>
          <a:xfrm flipV="1">
            <a:off x="3269483" y="4781554"/>
            <a:ext cx="16630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0" name="矩形: 圆角 223"/>
          <p:cNvSpPr/>
          <p:nvPr/>
        </p:nvSpPr>
        <p:spPr>
          <a:xfrm>
            <a:off x="1096850" y="514288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92" name="矩形: 圆角 37"/>
          <p:cNvSpPr/>
          <p:nvPr/>
        </p:nvSpPr>
        <p:spPr>
          <a:xfrm>
            <a:off x="1207945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3" name="矩形: 圆角 569"/>
          <p:cNvSpPr/>
          <p:nvPr/>
        </p:nvSpPr>
        <p:spPr>
          <a:xfrm>
            <a:off x="1485214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4" name="矩形: 圆角 570"/>
          <p:cNvSpPr/>
          <p:nvPr/>
        </p:nvSpPr>
        <p:spPr>
          <a:xfrm>
            <a:off x="1762484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5" name="矩形: 圆角 571"/>
          <p:cNvSpPr/>
          <p:nvPr/>
        </p:nvSpPr>
        <p:spPr>
          <a:xfrm>
            <a:off x="2039753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6" name="箭头: 燕尾形 38"/>
          <p:cNvSpPr/>
          <p:nvPr/>
        </p:nvSpPr>
        <p:spPr>
          <a:xfrm flipV="1">
            <a:off x="1416705" y="5351381"/>
            <a:ext cx="51258" cy="51255"/>
          </a:xfrm>
          <a:prstGeom prst="chevr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7" name="箭头: 燕尾形 573"/>
          <p:cNvSpPr/>
          <p:nvPr/>
        </p:nvSpPr>
        <p:spPr>
          <a:xfrm flipV="1">
            <a:off x="1693653" y="5351381"/>
            <a:ext cx="51258" cy="51255"/>
          </a:xfrm>
          <a:prstGeom prst="chevr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8" name="箭头: 燕尾形 574"/>
          <p:cNvSpPr/>
          <p:nvPr/>
        </p:nvSpPr>
        <p:spPr>
          <a:xfrm flipV="1">
            <a:off x="1970602" y="5351381"/>
            <a:ext cx="51258" cy="51255"/>
          </a:xfrm>
          <a:prstGeom prst="chevr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9" name="矩形: 圆角 575"/>
          <p:cNvSpPr/>
          <p:nvPr/>
        </p:nvSpPr>
        <p:spPr>
          <a:xfrm>
            <a:off x="1421306" y="5502311"/>
            <a:ext cx="591866" cy="33219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00" name="矩形: 圆角 576"/>
          <p:cNvSpPr/>
          <p:nvPr/>
        </p:nvSpPr>
        <p:spPr>
          <a:xfrm>
            <a:off x="1307371" y="5561391"/>
            <a:ext cx="819735" cy="30739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01" name="矩形: 圆角 577"/>
          <p:cNvSpPr/>
          <p:nvPr/>
        </p:nvSpPr>
        <p:spPr>
          <a:xfrm>
            <a:off x="1307371" y="5622736"/>
            <a:ext cx="819735" cy="30739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02" name="矩形: 圆角 578"/>
          <p:cNvSpPr/>
          <p:nvPr/>
        </p:nvSpPr>
        <p:spPr>
          <a:xfrm>
            <a:off x="1214731" y="5684081"/>
            <a:ext cx="1016530" cy="14046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48" name="矩形 347"/>
          <p:cNvSpPr/>
          <p:nvPr/>
        </p:nvSpPr>
        <p:spPr>
          <a:xfrm>
            <a:off x="2010088" y="2316391"/>
            <a:ext cx="750394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49" name="矩形 348"/>
          <p:cNvSpPr/>
          <p:nvPr/>
        </p:nvSpPr>
        <p:spPr>
          <a:xfrm>
            <a:off x="2927851" y="2316391"/>
            <a:ext cx="717032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196" name="Freeform: Shape 19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D4E8461-AFC3-4BD3-9434-5D62260C034A}"/>
              </a:ext>
            </a:extLst>
          </p:cNvPr>
          <p:cNvSpPr/>
          <p:nvPr/>
        </p:nvSpPr>
        <p:spPr>
          <a:xfrm flipH="1">
            <a:off x="3372270" y="2027158"/>
            <a:ext cx="34798" cy="214764"/>
          </a:xfrm>
          <a:custGeom>
            <a:avLst/>
            <a:gdLst/>
            <a:ahLst/>
            <a:cxnLst/>
            <a:rect l="0" t="0" r="0" b="0"/>
            <a:pathLst>
              <a:path w="41245" h="270785">
                <a:moveTo>
                  <a:pt x="33714" y="829"/>
                </a:moveTo>
                <a:cubicBezTo>
                  <a:pt x="11477" y="88342"/>
                  <a:pt x="359" y="178544"/>
                  <a:pt x="0" y="268925"/>
                </a:cubicBezTo>
                <a:cubicBezTo>
                  <a:pt x="0" y="271257"/>
                  <a:pt x="8428" y="274126"/>
                  <a:pt x="8428" y="271257"/>
                </a:cubicBezTo>
                <a:cubicBezTo>
                  <a:pt x="8608" y="181234"/>
                  <a:pt x="19905" y="91390"/>
                  <a:pt x="41963" y="4237"/>
                </a:cubicBezTo>
                <a:cubicBezTo>
                  <a:pt x="42680" y="1547"/>
                  <a:pt x="34252" y="-1502"/>
                  <a:pt x="33714" y="829"/>
                </a:cubicBezTo>
                <a:lnTo>
                  <a:pt x="33714" y="829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7" name="Freeform: Shape 19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2F93730-82B7-4006-9BD8-4D2DCA55CBD7}"/>
              </a:ext>
            </a:extLst>
          </p:cNvPr>
          <p:cNvSpPr/>
          <p:nvPr/>
        </p:nvSpPr>
        <p:spPr>
          <a:xfrm flipH="1">
            <a:off x="3233261" y="2025772"/>
            <a:ext cx="145244" cy="102404"/>
          </a:xfrm>
          <a:custGeom>
            <a:avLst/>
            <a:gdLst/>
            <a:ahLst/>
            <a:cxnLst/>
            <a:rect l="0" t="0" r="0" b="0"/>
            <a:pathLst>
              <a:path w="172155" h="129116">
                <a:moveTo>
                  <a:pt x="2011" y="7420"/>
                </a:moveTo>
                <a:cubicBezTo>
                  <a:pt x="57065" y="48128"/>
                  <a:pt x="112298" y="88835"/>
                  <a:pt x="167352" y="129543"/>
                </a:cubicBezTo>
                <a:cubicBezTo>
                  <a:pt x="171835" y="132950"/>
                  <a:pt x="175780" y="126494"/>
                  <a:pt x="171297" y="123087"/>
                </a:cubicBezTo>
                <a:cubicBezTo>
                  <a:pt x="116064" y="82379"/>
                  <a:pt x="61010" y="41672"/>
                  <a:pt x="5956" y="964"/>
                </a:cubicBezTo>
                <a:cubicBezTo>
                  <a:pt x="1294" y="-2443"/>
                  <a:pt x="-2472" y="4013"/>
                  <a:pt x="2011" y="7420"/>
                </a:cubicBezTo>
                <a:lnTo>
                  <a:pt x="2011" y="7420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8" name="Freeform: Shape 19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9BF702A-0680-40BC-BBBC-CE956AA0699E}"/>
              </a:ext>
            </a:extLst>
          </p:cNvPr>
          <p:cNvSpPr/>
          <p:nvPr/>
        </p:nvSpPr>
        <p:spPr>
          <a:xfrm flipH="1">
            <a:off x="3226120" y="2028188"/>
            <a:ext cx="152809" cy="386860"/>
          </a:xfrm>
          <a:custGeom>
            <a:avLst/>
            <a:gdLst/>
            <a:ahLst/>
            <a:cxnLst/>
            <a:rect l="0" t="0" r="0" b="0"/>
            <a:pathLst>
              <a:path w="181121" h="487773">
                <a:moveTo>
                  <a:pt x="3" y="965"/>
                </a:moveTo>
                <a:cubicBezTo>
                  <a:pt x="5203" y="33782"/>
                  <a:pt x="24391" y="63909"/>
                  <a:pt x="38738" y="93319"/>
                </a:cubicBezTo>
                <a:cubicBezTo>
                  <a:pt x="53443" y="123626"/>
                  <a:pt x="67968" y="153932"/>
                  <a:pt x="81597" y="184597"/>
                </a:cubicBezTo>
                <a:cubicBezTo>
                  <a:pt x="109214" y="246107"/>
                  <a:pt x="133961" y="309231"/>
                  <a:pt x="151535" y="374327"/>
                </a:cubicBezTo>
                <a:cubicBezTo>
                  <a:pt x="161578" y="411268"/>
                  <a:pt x="169109" y="448748"/>
                  <a:pt x="173593" y="486766"/>
                </a:cubicBezTo>
                <a:cubicBezTo>
                  <a:pt x="173772" y="488738"/>
                  <a:pt x="182738" y="488200"/>
                  <a:pt x="182559" y="487124"/>
                </a:cubicBezTo>
                <a:cubicBezTo>
                  <a:pt x="166240" y="352449"/>
                  <a:pt x="111904" y="226560"/>
                  <a:pt x="53443" y="105513"/>
                </a:cubicBezTo>
                <a:cubicBezTo>
                  <a:pt x="45373" y="88656"/>
                  <a:pt x="37124" y="71979"/>
                  <a:pt x="28875" y="55122"/>
                </a:cubicBezTo>
                <a:cubicBezTo>
                  <a:pt x="20446" y="37907"/>
                  <a:pt x="12197" y="20512"/>
                  <a:pt x="9148" y="1324"/>
                </a:cubicBezTo>
                <a:cubicBezTo>
                  <a:pt x="8610" y="-649"/>
                  <a:pt x="-177" y="-111"/>
                  <a:pt x="3" y="965"/>
                </a:cubicBezTo>
                <a:lnTo>
                  <a:pt x="3" y="965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a16="http://schemas.microsoft.com/office/drawing/2014/main" xmlns:a14="http://schemas.microsoft.com/office/drawing/2010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5486114-FC9B-40A3-9061-F98147F95CBC}"/>
              </a:ext>
            </a:extLst>
          </p:cNvPr>
          <p:cNvSpPr/>
          <p:nvPr/>
        </p:nvSpPr>
        <p:spPr>
          <a:xfrm>
            <a:off x="669925" y="3979673"/>
            <a:ext cx="10850563" cy="2163953"/>
          </a:xfrm>
          <a:prstGeom prst="rect">
            <a:avLst/>
          </a:prstGeom>
          <a:ln w="3175">
            <a:solidFill>
              <a:srgbClr val="000000"/>
            </a:solidFill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本素材由</a:t>
            </a:r>
            <a:r>
              <a:rPr lang="en-US" altLang="zh-CN" sz="700" dirty="0" err="1"/>
              <a:t>iSlide</a:t>
            </a:r>
            <a:r>
              <a:rPr lang="en-US" altLang="zh-CN" sz="700" baseline="30000" dirty="0"/>
              <a:t> 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提供</a:t>
            </a:r>
          </a:p>
          <a:p>
            <a:pPr>
              <a:lnSpc>
                <a:spcPct val="150000"/>
              </a:lnSpc>
            </a:pPr>
            <a:r>
              <a:rPr lang="en-US" altLang="zh-CN" sz="700" dirty="0" err="1"/>
              <a:t>iSlide</a:t>
            </a:r>
            <a:r>
              <a:rPr lang="en-US" altLang="zh-CN" sz="700" dirty="0"/>
              <a:t>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尊重知识产权并注重保护用户享有的各项权利。郑重提醒您：</a:t>
            </a:r>
          </a:p>
          <a:p>
            <a:pPr>
              <a:lnSpc>
                <a:spcPct val="150000"/>
              </a:lnSpc>
            </a:pPr>
            <a:endParaRPr lang="zh-CN" altLang="en-US" sz="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700" dirty="0" err="1"/>
              <a:t>iSlide</a:t>
            </a:r>
            <a:r>
              <a:rPr lang="en-US" altLang="zh-CN" sz="700" baseline="30000" dirty="0"/>
              <a:t>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插件中提供的任何信息内容的所有权、知识产权归其原始权利人或权利受让人所有，您免费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购买获得的是信息内容的使用权，并受下述条款的约束；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2.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禁止在接入互联网或移动互联网的任何网站、平台、应用或程序上以任何方式为他人提供</a:t>
            </a:r>
            <a:r>
              <a:rPr lang="en-US" altLang="zh-CN" sz="700" dirty="0" err="1"/>
              <a:t>iSlide</a:t>
            </a:r>
            <a:r>
              <a:rPr lang="en-US" altLang="zh-CN" sz="700" baseline="30000" dirty="0"/>
              <a:t>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插件资源内容的下载。</a:t>
            </a:r>
          </a:p>
          <a:p>
            <a:pPr>
              <a:lnSpc>
                <a:spcPct val="150000"/>
              </a:lnSpc>
            </a:pPr>
            <a:endParaRPr lang="zh-CN" altLang="en-US" sz="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resource is supplied by </a:t>
            </a:r>
            <a:r>
              <a:rPr lang="en-US" altLang="zh-CN" sz="700" dirty="0" err="1"/>
              <a:t>iSlide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700" dirty="0" err="1"/>
              <a:t>iSlide</a:t>
            </a:r>
            <a:r>
              <a:rPr lang="en-US" altLang="zh-CN" sz="700" baseline="30000" dirty="0"/>
              <a:t> 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respects all intellectual property rights and protects all the rights its users acquired. Solemnly remind you: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ownership and intellectual property of the resources supplied in </a:t>
            </a:r>
            <a:r>
              <a:rPr lang="en-US" altLang="zh-CN" sz="700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iSlide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Add-in belongs to its owner or the assignee of this ownership. you only acquired the usage of the resources supplied in </a:t>
            </a:r>
            <a:r>
              <a:rPr lang="en-US" altLang="zh-CN" sz="700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iSlide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Add-in, as well as respected the following restrain terms: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2.You are not permitted to provide the resource of </a:t>
            </a:r>
            <a:r>
              <a:rPr lang="en-US" altLang="zh-CN" sz="700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iSlide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Add-in in any website, platform, application access to the Internet or mobile Internet.</a:t>
            </a:r>
            <a:endParaRPr lang="zh-CN" altLang="en-US" sz="7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5F3D130-F90D-4A87-9E3D-AC01D526B87B}"/>
              </a:ext>
            </a:extLst>
          </p:cNvPr>
          <p:cNvSpPr/>
          <p:nvPr/>
        </p:nvSpPr>
        <p:spPr>
          <a:xfrm>
            <a:off x="669925" y="3648073"/>
            <a:ext cx="10850563" cy="331601"/>
          </a:xfrm>
          <a:prstGeom prst="rect">
            <a:avLst/>
          </a:prstGeom>
          <a:solidFill>
            <a:srgbClr val="000000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50" dirty="0" err="1"/>
              <a:t>iSlide</a:t>
            </a:r>
            <a:r>
              <a:rPr lang="en-US" altLang="zh-CN" sz="1050" baseline="30000" dirty="0"/>
              <a:t>  </a:t>
            </a:r>
            <a:r>
              <a: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版权声明  </a:t>
            </a:r>
            <a:r>
              <a:rPr lang="en-US" altLang="zh-CN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COPYRIGHT NOTICE</a:t>
            </a:r>
            <a:endParaRPr lang="zh-CN" altLang="en-US" sz="105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18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EBC6BBC-BB54-4927-B452-5451B28DDDA5}"/>
              </a:ext>
            </a:extLst>
          </p:cNvPr>
          <p:cNvSpPr/>
          <p:nvPr/>
        </p:nvSpPr>
        <p:spPr>
          <a:xfrm>
            <a:off x="3351892" y="2453493"/>
            <a:ext cx="3336479" cy="32316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defTabSz="914354">
              <a:lnSpc>
                <a:spcPct val="15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www.islide.cc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19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87C4D2F-DDE4-4325-9289-797FA395D4BE}"/>
              </a:ext>
            </a:extLst>
          </p:cNvPr>
          <p:cNvSpPr/>
          <p:nvPr/>
        </p:nvSpPr>
        <p:spPr>
          <a:xfrm>
            <a:off x="3351892" y="1132701"/>
            <a:ext cx="3551553" cy="1107996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defTabSz="914354">
              <a:lnSpc>
                <a:spcPct val="12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“一键”美化神器</a:t>
            </a:r>
            <a:endParaRPr lang="en-US" altLang="zh-CN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lnSpc>
                <a:spcPct val="12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180K+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专业</a:t>
            </a: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素材资源下载</a:t>
            </a:r>
            <a:endParaRPr lang="en-US" altLang="zh-CN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lnSpc>
                <a:spcPct val="120000"/>
              </a:lnSpc>
              <a:defRPr/>
            </a:pPr>
            <a:r>
              <a:rPr lang="zh-CN" altLang="en-US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让</a:t>
            </a:r>
            <a:r>
              <a: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设计简单起来！</a:t>
            </a:r>
            <a:endParaRPr lang="en-US" altLang="zh-CN" sz="1000" dirty="0">
              <a:solidFill>
                <a:srgbClr val="CC4B4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defRPr/>
            </a:pPr>
            <a:endParaRPr lang="en-US" altLang="zh-CN" sz="1000" dirty="0">
              <a:solidFill>
                <a:srgbClr val="CC4B4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All-In-One PowerPoint Design Add-in</a:t>
            </a:r>
          </a:p>
          <a:p>
            <a:pPr defTabSz="914354"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180K+ Professional PowerPoint Resources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2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D7628F9-10BB-4B1A-9FD7-13B5C4904AEE}"/>
              </a:ext>
            </a:extLst>
          </p:cNvPr>
          <p:cNvSpPr/>
          <p:nvPr/>
        </p:nvSpPr>
        <p:spPr>
          <a:xfrm>
            <a:off x="7672272" y="2486399"/>
            <a:ext cx="13981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0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关注官方微信公众号</a:t>
            </a:r>
            <a:br>
              <a:rPr lang="zh-CN" altLang="en-US" sz="10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10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Follow us on WeChat</a:t>
            </a:r>
          </a:p>
        </p:txBody>
      </p:sp>
      <p:pic>
        <p:nvPicPr>
          <p:cNvPr id="36" name="图片 2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42EAD01-3CC1-4412-880E-B86F1713258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2468" y="1128666"/>
            <a:ext cx="1357733" cy="1357734"/>
          </a:xfrm>
          <a:prstGeom prst="rect">
            <a:avLst/>
          </a:prstGeom>
        </p:spPr>
      </p:pic>
      <p:sp>
        <p:nvSpPr>
          <p:cNvPr id="38" name="圆角矩形 21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EE1B0A4-0F49-4D05-B77A-DAF004479898}"/>
              </a:ext>
            </a:extLst>
          </p:cNvPr>
          <p:cNvSpPr/>
          <p:nvPr/>
        </p:nvSpPr>
        <p:spPr>
          <a:xfrm>
            <a:off x="8160784" y="1561799"/>
            <a:ext cx="421104" cy="421104"/>
          </a:xfrm>
          <a:prstGeom prst="roundRect">
            <a:avLst>
              <a:gd name="adj" fmla="val 702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圆角矩形 2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AFDF6F6-5203-42D6-8C4C-E3737A97AB7C}"/>
              </a:ext>
            </a:extLst>
          </p:cNvPr>
          <p:cNvSpPr/>
          <p:nvPr/>
        </p:nvSpPr>
        <p:spPr>
          <a:xfrm>
            <a:off x="8187550" y="1588565"/>
            <a:ext cx="367572" cy="367572"/>
          </a:xfrm>
          <a:prstGeom prst="roundRect">
            <a:avLst>
              <a:gd name="adj" fmla="val 10091"/>
            </a:avLst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8730" t="149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sp>
        <p:nvSpPr>
          <p:cNvPr id="40" name="AutoShape 1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7A235F1-D186-4F8C-9E3D-0DB3AD5C3DAD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669926" y="1204895"/>
            <a:ext cx="1699443" cy="445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41C3095-FFD0-4B57-883A-2C237609FE63}"/>
              </a:ext>
            </a:extLst>
          </p:cNvPr>
          <p:cNvSpPr>
            <a:spLocks/>
          </p:cNvSpPr>
          <p:nvPr/>
        </p:nvSpPr>
        <p:spPr bwMode="auto">
          <a:xfrm>
            <a:off x="670473" y="1204895"/>
            <a:ext cx="444415" cy="445784"/>
          </a:xfrm>
          <a:custGeom>
            <a:avLst/>
            <a:gdLst>
              <a:gd name="T0" fmla="*/ 344 w 687"/>
              <a:gd name="T1" fmla="*/ 687 h 687"/>
              <a:gd name="T2" fmla="*/ 344 w 687"/>
              <a:gd name="T3" fmla="*/ 687 h 687"/>
              <a:gd name="T4" fmla="*/ 0 w 687"/>
              <a:gd name="T5" fmla="*/ 344 h 687"/>
              <a:gd name="T6" fmla="*/ 0 w 687"/>
              <a:gd name="T7" fmla="*/ 344 h 687"/>
              <a:gd name="T8" fmla="*/ 344 w 687"/>
              <a:gd name="T9" fmla="*/ 0 h 687"/>
              <a:gd name="T10" fmla="*/ 344 w 687"/>
              <a:gd name="T11" fmla="*/ 0 h 687"/>
              <a:gd name="T12" fmla="*/ 687 w 687"/>
              <a:gd name="T13" fmla="*/ 344 h 687"/>
              <a:gd name="T14" fmla="*/ 687 w 687"/>
              <a:gd name="T15" fmla="*/ 344 h 687"/>
              <a:gd name="T16" fmla="*/ 344 w 687"/>
              <a:gd name="T17" fmla="*/ 687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7">
                <a:moveTo>
                  <a:pt x="344" y="687"/>
                </a:moveTo>
                <a:cubicBezTo>
                  <a:pt x="344" y="687"/>
                  <a:pt x="344" y="687"/>
                  <a:pt x="344" y="687"/>
                </a:cubicBezTo>
                <a:cubicBezTo>
                  <a:pt x="155" y="687"/>
                  <a:pt x="0" y="533"/>
                  <a:pt x="0" y="344"/>
                </a:cubicBezTo>
                <a:cubicBezTo>
                  <a:pt x="0" y="344"/>
                  <a:pt x="0" y="344"/>
                  <a:pt x="0" y="344"/>
                </a:cubicBezTo>
                <a:cubicBezTo>
                  <a:pt x="0" y="155"/>
                  <a:pt x="155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533" y="0"/>
                  <a:pt x="687" y="155"/>
                  <a:pt x="687" y="344"/>
                </a:cubicBezTo>
                <a:cubicBezTo>
                  <a:pt x="687" y="344"/>
                  <a:pt x="687" y="344"/>
                  <a:pt x="687" y="344"/>
                </a:cubicBezTo>
                <a:cubicBezTo>
                  <a:pt x="687" y="533"/>
                  <a:pt x="533" y="687"/>
                  <a:pt x="344" y="68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1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C5E806E-76B1-4ABF-BEE7-23A937B98199}"/>
              </a:ext>
            </a:extLst>
          </p:cNvPr>
          <p:cNvSpPr>
            <a:spLocks noEditPoints="1"/>
          </p:cNvSpPr>
          <p:nvPr/>
        </p:nvSpPr>
        <p:spPr bwMode="auto">
          <a:xfrm>
            <a:off x="670473" y="1204895"/>
            <a:ext cx="444415" cy="444417"/>
          </a:xfrm>
          <a:custGeom>
            <a:avLst/>
            <a:gdLst>
              <a:gd name="T0" fmla="*/ 344 w 687"/>
              <a:gd name="T1" fmla="*/ 0 h 685"/>
              <a:gd name="T2" fmla="*/ 344 w 687"/>
              <a:gd name="T3" fmla="*/ 0 h 685"/>
              <a:gd name="T4" fmla="*/ 0 w 687"/>
              <a:gd name="T5" fmla="*/ 344 h 685"/>
              <a:gd name="T6" fmla="*/ 209 w 687"/>
              <a:gd name="T7" fmla="*/ 659 h 685"/>
              <a:gd name="T8" fmla="*/ 210 w 687"/>
              <a:gd name="T9" fmla="*/ 648 h 685"/>
              <a:gd name="T10" fmla="*/ 260 w 687"/>
              <a:gd name="T11" fmla="*/ 402 h 685"/>
              <a:gd name="T12" fmla="*/ 362 w 687"/>
              <a:gd name="T13" fmla="*/ 334 h 685"/>
              <a:gd name="T14" fmla="*/ 430 w 687"/>
              <a:gd name="T15" fmla="*/ 436 h 685"/>
              <a:gd name="T16" fmla="*/ 380 w 687"/>
              <a:gd name="T17" fmla="*/ 682 h 685"/>
              <a:gd name="T18" fmla="*/ 379 w 687"/>
              <a:gd name="T19" fmla="*/ 685 h 685"/>
              <a:gd name="T20" fmla="*/ 687 w 687"/>
              <a:gd name="T21" fmla="*/ 344 h 685"/>
              <a:gd name="T22" fmla="*/ 344 w 687"/>
              <a:gd name="T23" fmla="*/ 0 h 685"/>
              <a:gd name="T24" fmla="*/ 388 w 687"/>
              <a:gd name="T25" fmla="*/ 293 h 685"/>
              <a:gd name="T26" fmla="*/ 299 w 687"/>
              <a:gd name="T27" fmla="*/ 204 h 685"/>
              <a:gd name="T28" fmla="*/ 388 w 687"/>
              <a:gd name="T29" fmla="*/ 115 h 685"/>
              <a:gd name="T30" fmla="*/ 477 w 687"/>
              <a:gd name="T31" fmla="*/ 204 h 685"/>
              <a:gd name="T32" fmla="*/ 388 w 687"/>
              <a:gd name="T33" fmla="*/ 293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87" h="685">
                <a:moveTo>
                  <a:pt x="344" y="0"/>
                </a:moveTo>
                <a:cubicBezTo>
                  <a:pt x="344" y="0"/>
                  <a:pt x="344" y="0"/>
                  <a:pt x="344" y="0"/>
                </a:cubicBezTo>
                <a:cubicBezTo>
                  <a:pt x="155" y="0"/>
                  <a:pt x="0" y="155"/>
                  <a:pt x="0" y="344"/>
                </a:cubicBezTo>
                <a:cubicBezTo>
                  <a:pt x="0" y="485"/>
                  <a:pt x="86" y="607"/>
                  <a:pt x="209" y="659"/>
                </a:cubicBezTo>
                <a:cubicBezTo>
                  <a:pt x="209" y="656"/>
                  <a:pt x="209" y="652"/>
                  <a:pt x="210" y="648"/>
                </a:cubicBezTo>
                <a:cubicBezTo>
                  <a:pt x="260" y="402"/>
                  <a:pt x="260" y="402"/>
                  <a:pt x="260" y="402"/>
                </a:cubicBezTo>
                <a:cubicBezTo>
                  <a:pt x="269" y="355"/>
                  <a:pt x="315" y="325"/>
                  <a:pt x="362" y="334"/>
                </a:cubicBezTo>
                <a:cubicBezTo>
                  <a:pt x="409" y="344"/>
                  <a:pt x="439" y="390"/>
                  <a:pt x="430" y="436"/>
                </a:cubicBezTo>
                <a:cubicBezTo>
                  <a:pt x="380" y="682"/>
                  <a:pt x="380" y="682"/>
                  <a:pt x="380" y="682"/>
                </a:cubicBezTo>
                <a:cubicBezTo>
                  <a:pt x="379" y="684"/>
                  <a:pt x="379" y="684"/>
                  <a:pt x="379" y="685"/>
                </a:cubicBezTo>
                <a:cubicBezTo>
                  <a:pt x="551" y="668"/>
                  <a:pt x="687" y="521"/>
                  <a:pt x="687" y="344"/>
                </a:cubicBezTo>
                <a:cubicBezTo>
                  <a:pt x="687" y="155"/>
                  <a:pt x="533" y="0"/>
                  <a:pt x="344" y="0"/>
                </a:cubicBezTo>
                <a:close/>
                <a:moveTo>
                  <a:pt x="388" y="293"/>
                </a:moveTo>
                <a:cubicBezTo>
                  <a:pt x="339" y="293"/>
                  <a:pt x="299" y="253"/>
                  <a:pt x="299" y="204"/>
                </a:cubicBezTo>
                <a:cubicBezTo>
                  <a:pt x="299" y="155"/>
                  <a:pt x="339" y="115"/>
                  <a:pt x="388" y="115"/>
                </a:cubicBezTo>
                <a:cubicBezTo>
                  <a:pt x="437" y="115"/>
                  <a:pt x="477" y="155"/>
                  <a:pt x="477" y="204"/>
                </a:cubicBezTo>
                <a:cubicBezTo>
                  <a:pt x="477" y="253"/>
                  <a:pt x="437" y="293"/>
                  <a:pt x="388" y="293"/>
                </a:cubicBezTo>
                <a:close/>
              </a:path>
            </a:pathLst>
          </a:custGeom>
          <a:solidFill>
            <a:srgbClr val="CC4B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1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BA0A1B2-675D-40DD-9B20-019CEA484537}"/>
              </a:ext>
            </a:extLst>
          </p:cNvPr>
          <p:cNvSpPr>
            <a:spLocks/>
          </p:cNvSpPr>
          <p:nvPr/>
        </p:nvSpPr>
        <p:spPr bwMode="auto">
          <a:xfrm>
            <a:off x="1316721" y="1281471"/>
            <a:ext cx="237933" cy="309587"/>
          </a:xfrm>
          <a:custGeom>
            <a:avLst/>
            <a:gdLst>
              <a:gd name="T0" fmla="*/ 320 w 368"/>
              <a:gd name="T1" fmla="*/ 141 h 477"/>
              <a:gd name="T2" fmla="*/ 291 w 368"/>
              <a:gd name="T3" fmla="*/ 119 h 477"/>
              <a:gd name="T4" fmla="*/ 263 w 368"/>
              <a:gd name="T5" fmla="*/ 77 h 477"/>
              <a:gd name="T6" fmla="*/ 183 w 368"/>
              <a:gd name="T7" fmla="*/ 54 h 477"/>
              <a:gd name="T8" fmla="*/ 106 w 368"/>
              <a:gd name="T9" fmla="*/ 72 h 477"/>
              <a:gd name="T10" fmla="*/ 76 w 368"/>
              <a:gd name="T11" fmla="*/ 123 h 477"/>
              <a:gd name="T12" fmla="*/ 99 w 368"/>
              <a:gd name="T13" fmla="*/ 168 h 477"/>
              <a:gd name="T14" fmla="*/ 187 w 368"/>
              <a:gd name="T15" fmla="*/ 197 h 477"/>
              <a:gd name="T16" fmla="*/ 280 w 368"/>
              <a:gd name="T17" fmla="*/ 223 h 477"/>
              <a:gd name="T18" fmla="*/ 342 w 368"/>
              <a:gd name="T19" fmla="*/ 264 h 477"/>
              <a:gd name="T20" fmla="*/ 368 w 368"/>
              <a:gd name="T21" fmla="*/ 339 h 477"/>
              <a:gd name="T22" fmla="*/ 321 w 368"/>
              <a:gd name="T23" fmla="*/ 438 h 477"/>
              <a:gd name="T24" fmla="*/ 197 w 368"/>
              <a:gd name="T25" fmla="*/ 477 h 477"/>
              <a:gd name="T26" fmla="*/ 51 w 368"/>
              <a:gd name="T27" fmla="*/ 434 h 477"/>
              <a:gd name="T28" fmla="*/ 4 w 368"/>
              <a:gd name="T29" fmla="*/ 351 h 477"/>
              <a:gd name="T30" fmla="*/ 29 w 368"/>
              <a:gd name="T31" fmla="*/ 318 h 477"/>
              <a:gd name="T32" fmla="*/ 32 w 368"/>
              <a:gd name="T33" fmla="*/ 318 h 477"/>
              <a:gd name="T34" fmla="*/ 62 w 368"/>
              <a:gd name="T35" fmla="*/ 340 h 477"/>
              <a:gd name="T36" fmla="*/ 101 w 368"/>
              <a:gd name="T37" fmla="*/ 397 h 477"/>
              <a:gd name="T38" fmla="*/ 194 w 368"/>
              <a:gd name="T39" fmla="*/ 422 h 477"/>
              <a:gd name="T40" fmla="*/ 277 w 368"/>
              <a:gd name="T41" fmla="*/ 401 h 477"/>
              <a:gd name="T42" fmla="*/ 309 w 368"/>
              <a:gd name="T43" fmla="*/ 343 h 477"/>
              <a:gd name="T44" fmla="*/ 276 w 368"/>
              <a:gd name="T45" fmla="*/ 288 h 477"/>
              <a:gd name="T46" fmla="*/ 165 w 368"/>
              <a:gd name="T47" fmla="*/ 254 h 477"/>
              <a:gd name="T48" fmla="*/ 53 w 368"/>
              <a:gd name="T49" fmla="*/ 207 h 477"/>
              <a:gd name="T50" fmla="*/ 18 w 368"/>
              <a:gd name="T51" fmla="*/ 127 h 477"/>
              <a:gd name="T52" fmla="*/ 62 w 368"/>
              <a:gd name="T53" fmla="*/ 36 h 477"/>
              <a:gd name="T54" fmla="*/ 180 w 368"/>
              <a:gd name="T55" fmla="*/ 0 h 477"/>
              <a:gd name="T56" fmla="*/ 304 w 368"/>
              <a:gd name="T57" fmla="*/ 36 h 477"/>
              <a:gd name="T58" fmla="*/ 349 w 368"/>
              <a:gd name="T59" fmla="*/ 108 h 477"/>
              <a:gd name="T60" fmla="*/ 324 w 368"/>
              <a:gd name="T61" fmla="*/ 140 h 477"/>
              <a:gd name="T62" fmla="*/ 320 w 368"/>
              <a:gd name="T63" fmla="*/ 141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8" h="477">
                <a:moveTo>
                  <a:pt x="320" y="141"/>
                </a:moveTo>
                <a:cubicBezTo>
                  <a:pt x="306" y="142"/>
                  <a:pt x="294" y="133"/>
                  <a:pt x="291" y="119"/>
                </a:cubicBezTo>
                <a:cubicBezTo>
                  <a:pt x="286" y="101"/>
                  <a:pt x="276" y="87"/>
                  <a:pt x="263" y="77"/>
                </a:cubicBezTo>
                <a:cubicBezTo>
                  <a:pt x="244" y="62"/>
                  <a:pt x="218" y="54"/>
                  <a:pt x="183" y="54"/>
                </a:cubicBezTo>
                <a:cubicBezTo>
                  <a:pt x="151" y="54"/>
                  <a:pt x="126" y="60"/>
                  <a:pt x="106" y="72"/>
                </a:cubicBezTo>
                <a:cubicBezTo>
                  <a:pt x="86" y="84"/>
                  <a:pt x="76" y="101"/>
                  <a:pt x="76" y="123"/>
                </a:cubicBezTo>
                <a:cubicBezTo>
                  <a:pt x="76" y="143"/>
                  <a:pt x="84" y="158"/>
                  <a:pt x="99" y="168"/>
                </a:cubicBezTo>
                <a:cubicBezTo>
                  <a:pt x="114" y="178"/>
                  <a:pt x="144" y="187"/>
                  <a:pt x="187" y="197"/>
                </a:cubicBezTo>
                <a:cubicBezTo>
                  <a:pt x="225" y="205"/>
                  <a:pt x="256" y="214"/>
                  <a:pt x="280" y="223"/>
                </a:cubicBezTo>
                <a:cubicBezTo>
                  <a:pt x="304" y="232"/>
                  <a:pt x="325" y="245"/>
                  <a:pt x="342" y="264"/>
                </a:cubicBezTo>
                <a:cubicBezTo>
                  <a:pt x="359" y="283"/>
                  <a:pt x="368" y="307"/>
                  <a:pt x="368" y="339"/>
                </a:cubicBezTo>
                <a:cubicBezTo>
                  <a:pt x="368" y="378"/>
                  <a:pt x="352" y="411"/>
                  <a:pt x="321" y="438"/>
                </a:cubicBezTo>
                <a:cubicBezTo>
                  <a:pt x="289" y="464"/>
                  <a:pt x="248" y="477"/>
                  <a:pt x="197" y="477"/>
                </a:cubicBezTo>
                <a:cubicBezTo>
                  <a:pt x="132" y="477"/>
                  <a:pt x="84" y="462"/>
                  <a:pt x="51" y="434"/>
                </a:cubicBezTo>
                <a:cubicBezTo>
                  <a:pt x="26" y="411"/>
                  <a:pt x="11" y="384"/>
                  <a:pt x="4" y="351"/>
                </a:cubicBezTo>
                <a:cubicBezTo>
                  <a:pt x="0" y="335"/>
                  <a:pt x="13" y="320"/>
                  <a:pt x="29" y="318"/>
                </a:cubicBezTo>
                <a:cubicBezTo>
                  <a:pt x="32" y="318"/>
                  <a:pt x="32" y="318"/>
                  <a:pt x="32" y="318"/>
                </a:cubicBezTo>
                <a:cubicBezTo>
                  <a:pt x="46" y="317"/>
                  <a:pt x="58" y="326"/>
                  <a:pt x="62" y="340"/>
                </a:cubicBezTo>
                <a:cubicBezTo>
                  <a:pt x="68" y="365"/>
                  <a:pt x="81" y="384"/>
                  <a:pt x="101" y="397"/>
                </a:cubicBezTo>
                <a:cubicBezTo>
                  <a:pt x="127" y="413"/>
                  <a:pt x="158" y="422"/>
                  <a:pt x="194" y="422"/>
                </a:cubicBezTo>
                <a:cubicBezTo>
                  <a:pt x="229" y="422"/>
                  <a:pt x="256" y="415"/>
                  <a:pt x="277" y="401"/>
                </a:cubicBezTo>
                <a:cubicBezTo>
                  <a:pt x="298" y="387"/>
                  <a:pt x="309" y="368"/>
                  <a:pt x="309" y="343"/>
                </a:cubicBezTo>
                <a:cubicBezTo>
                  <a:pt x="309" y="318"/>
                  <a:pt x="298" y="300"/>
                  <a:pt x="276" y="288"/>
                </a:cubicBezTo>
                <a:cubicBezTo>
                  <a:pt x="254" y="277"/>
                  <a:pt x="217" y="265"/>
                  <a:pt x="165" y="254"/>
                </a:cubicBezTo>
                <a:cubicBezTo>
                  <a:pt x="113" y="243"/>
                  <a:pt x="76" y="227"/>
                  <a:pt x="53" y="207"/>
                </a:cubicBezTo>
                <a:cubicBezTo>
                  <a:pt x="30" y="186"/>
                  <a:pt x="18" y="160"/>
                  <a:pt x="18" y="127"/>
                </a:cubicBezTo>
                <a:cubicBezTo>
                  <a:pt x="18" y="90"/>
                  <a:pt x="33" y="60"/>
                  <a:pt x="62" y="36"/>
                </a:cubicBezTo>
                <a:cubicBezTo>
                  <a:pt x="91" y="12"/>
                  <a:pt x="130" y="0"/>
                  <a:pt x="180" y="0"/>
                </a:cubicBezTo>
                <a:cubicBezTo>
                  <a:pt x="231" y="0"/>
                  <a:pt x="273" y="12"/>
                  <a:pt x="304" y="36"/>
                </a:cubicBezTo>
                <a:cubicBezTo>
                  <a:pt x="327" y="54"/>
                  <a:pt x="343" y="78"/>
                  <a:pt x="349" y="108"/>
                </a:cubicBezTo>
                <a:cubicBezTo>
                  <a:pt x="353" y="124"/>
                  <a:pt x="341" y="139"/>
                  <a:pt x="324" y="140"/>
                </a:cubicBezTo>
                <a:lnTo>
                  <a:pt x="320" y="141"/>
                </a:ln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2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895173D-9045-411E-B47E-7FD23A13283E}"/>
              </a:ext>
            </a:extLst>
          </p:cNvPr>
          <p:cNvSpPr>
            <a:spLocks/>
          </p:cNvSpPr>
          <p:nvPr/>
        </p:nvSpPr>
        <p:spPr bwMode="auto">
          <a:xfrm>
            <a:off x="1603608" y="1286121"/>
            <a:ext cx="36921" cy="299742"/>
          </a:xfrm>
          <a:custGeom>
            <a:avLst/>
            <a:gdLst>
              <a:gd name="T0" fmla="*/ 29 w 57"/>
              <a:gd name="T1" fmla="*/ 462 h 462"/>
              <a:gd name="T2" fmla="*/ 29 w 57"/>
              <a:gd name="T3" fmla="*/ 462 h 462"/>
              <a:gd name="T4" fmla="*/ 0 w 57"/>
              <a:gd name="T5" fmla="*/ 434 h 462"/>
              <a:gd name="T6" fmla="*/ 0 w 57"/>
              <a:gd name="T7" fmla="*/ 29 h 462"/>
              <a:gd name="T8" fmla="*/ 29 w 57"/>
              <a:gd name="T9" fmla="*/ 0 h 462"/>
              <a:gd name="T10" fmla="*/ 29 w 57"/>
              <a:gd name="T11" fmla="*/ 0 h 462"/>
              <a:gd name="T12" fmla="*/ 57 w 57"/>
              <a:gd name="T13" fmla="*/ 29 h 462"/>
              <a:gd name="T14" fmla="*/ 57 w 57"/>
              <a:gd name="T15" fmla="*/ 434 h 462"/>
              <a:gd name="T16" fmla="*/ 29 w 57"/>
              <a:gd name="T17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" h="462">
                <a:moveTo>
                  <a:pt x="29" y="462"/>
                </a:moveTo>
                <a:cubicBezTo>
                  <a:pt x="29" y="462"/>
                  <a:pt x="29" y="462"/>
                  <a:pt x="29" y="462"/>
                </a:cubicBezTo>
                <a:cubicBezTo>
                  <a:pt x="13" y="462"/>
                  <a:pt x="0" y="449"/>
                  <a:pt x="0" y="43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434"/>
                  <a:pt x="57" y="434"/>
                  <a:pt x="57" y="434"/>
                </a:cubicBezTo>
                <a:cubicBezTo>
                  <a:pt x="57" y="449"/>
                  <a:pt x="44" y="462"/>
                  <a:pt x="29" y="462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A1E4CE6-4E33-4BA6-9D4F-22B8D5940A24}"/>
              </a:ext>
            </a:extLst>
          </p:cNvPr>
          <p:cNvSpPr>
            <a:spLocks noEditPoints="1"/>
          </p:cNvSpPr>
          <p:nvPr/>
        </p:nvSpPr>
        <p:spPr bwMode="auto">
          <a:xfrm>
            <a:off x="1696867" y="1286121"/>
            <a:ext cx="36100" cy="299742"/>
          </a:xfrm>
          <a:custGeom>
            <a:avLst/>
            <a:gdLst>
              <a:gd name="T0" fmla="*/ 28 w 56"/>
              <a:gd name="T1" fmla="*/ 65 h 462"/>
              <a:gd name="T2" fmla="*/ 28 w 56"/>
              <a:gd name="T3" fmla="*/ 65 h 462"/>
              <a:gd name="T4" fmla="*/ 0 w 56"/>
              <a:gd name="T5" fmla="*/ 36 h 462"/>
              <a:gd name="T6" fmla="*/ 0 w 56"/>
              <a:gd name="T7" fmla="*/ 29 h 462"/>
              <a:gd name="T8" fmla="*/ 28 w 56"/>
              <a:gd name="T9" fmla="*/ 0 h 462"/>
              <a:gd name="T10" fmla="*/ 28 w 56"/>
              <a:gd name="T11" fmla="*/ 0 h 462"/>
              <a:gd name="T12" fmla="*/ 56 w 56"/>
              <a:gd name="T13" fmla="*/ 29 h 462"/>
              <a:gd name="T14" fmla="*/ 56 w 56"/>
              <a:gd name="T15" fmla="*/ 36 h 462"/>
              <a:gd name="T16" fmla="*/ 28 w 56"/>
              <a:gd name="T17" fmla="*/ 65 h 462"/>
              <a:gd name="T18" fmla="*/ 28 w 56"/>
              <a:gd name="T19" fmla="*/ 462 h 462"/>
              <a:gd name="T20" fmla="*/ 28 w 56"/>
              <a:gd name="T21" fmla="*/ 462 h 462"/>
              <a:gd name="T22" fmla="*/ 0 w 56"/>
              <a:gd name="T23" fmla="*/ 434 h 462"/>
              <a:gd name="T24" fmla="*/ 0 w 56"/>
              <a:gd name="T25" fmla="*/ 156 h 462"/>
              <a:gd name="T26" fmla="*/ 28 w 56"/>
              <a:gd name="T27" fmla="*/ 128 h 462"/>
              <a:gd name="T28" fmla="*/ 28 w 56"/>
              <a:gd name="T29" fmla="*/ 128 h 462"/>
              <a:gd name="T30" fmla="*/ 56 w 56"/>
              <a:gd name="T31" fmla="*/ 156 h 462"/>
              <a:gd name="T32" fmla="*/ 56 w 56"/>
              <a:gd name="T33" fmla="*/ 434 h 462"/>
              <a:gd name="T34" fmla="*/ 28 w 56"/>
              <a:gd name="T35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" h="462">
                <a:moveTo>
                  <a:pt x="28" y="65"/>
                </a:moveTo>
                <a:cubicBezTo>
                  <a:pt x="28" y="65"/>
                  <a:pt x="28" y="65"/>
                  <a:pt x="28" y="65"/>
                </a:cubicBezTo>
                <a:cubicBezTo>
                  <a:pt x="12" y="65"/>
                  <a:pt x="0" y="52"/>
                  <a:pt x="0" y="3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2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44" y="0"/>
                  <a:pt x="56" y="13"/>
                  <a:pt x="56" y="29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52"/>
                  <a:pt x="44" y="65"/>
                  <a:pt x="28" y="65"/>
                </a:cubicBezTo>
                <a:close/>
                <a:moveTo>
                  <a:pt x="28" y="462"/>
                </a:moveTo>
                <a:cubicBezTo>
                  <a:pt x="28" y="462"/>
                  <a:pt x="28" y="462"/>
                  <a:pt x="28" y="462"/>
                </a:cubicBezTo>
                <a:cubicBezTo>
                  <a:pt x="12" y="462"/>
                  <a:pt x="0" y="449"/>
                  <a:pt x="0" y="43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41"/>
                  <a:pt x="12" y="128"/>
                  <a:pt x="28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44" y="128"/>
                  <a:pt x="56" y="141"/>
                  <a:pt x="56" y="156"/>
                </a:cubicBezTo>
                <a:cubicBezTo>
                  <a:pt x="56" y="434"/>
                  <a:pt x="56" y="434"/>
                  <a:pt x="56" y="434"/>
                </a:cubicBezTo>
                <a:cubicBezTo>
                  <a:pt x="56" y="449"/>
                  <a:pt x="44" y="462"/>
                  <a:pt x="28" y="462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2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805563-2D7C-487B-AB41-2ABCDF5A2DB6}"/>
              </a:ext>
            </a:extLst>
          </p:cNvPr>
          <p:cNvSpPr>
            <a:spLocks noEditPoints="1"/>
          </p:cNvSpPr>
          <p:nvPr/>
        </p:nvSpPr>
        <p:spPr bwMode="auto">
          <a:xfrm>
            <a:off x="1235222" y="1286121"/>
            <a:ext cx="36647" cy="299742"/>
          </a:xfrm>
          <a:custGeom>
            <a:avLst/>
            <a:gdLst>
              <a:gd name="T0" fmla="*/ 29 w 57"/>
              <a:gd name="T1" fmla="*/ 65 h 462"/>
              <a:gd name="T2" fmla="*/ 29 w 57"/>
              <a:gd name="T3" fmla="*/ 65 h 462"/>
              <a:gd name="T4" fmla="*/ 0 w 57"/>
              <a:gd name="T5" fmla="*/ 36 h 462"/>
              <a:gd name="T6" fmla="*/ 0 w 57"/>
              <a:gd name="T7" fmla="*/ 29 h 462"/>
              <a:gd name="T8" fmla="*/ 29 w 57"/>
              <a:gd name="T9" fmla="*/ 0 h 462"/>
              <a:gd name="T10" fmla="*/ 29 w 57"/>
              <a:gd name="T11" fmla="*/ 0 h 462"/>
              <a:gd name="T12" fmla="*/ 57 w 57"/>
              <a:gd name="T13" fmla="*/ 29 h 462"/>
              <a:gd name="T14" fmla="*/ 57 w 57"/>
              <a:gd name="T15" fmla="*/ 36 h 462"/>
              <a:gd name="T16" fmla="*/ 29 w 57"/>
              <a:gd name="T17" fmla="*/ 65 h 462"/>
              <a:gd name="T18" fmla="*/ 29 w 57"/>
              <a:gd name="T19" fmla="*/ 462 h 462"/>
              <a:gd name="T20" fmla="*/ 29 w 57"/>
              <a:gd name="T21" fmla="*/ 462 h 462"/>
              <a:gd name="T22" fmla="*/ 0 w 57"/>
              <a:gd name="T23" fmla="*/ 434 h 462"/>
              <a:gd name="T24" fmla="*/ 0 w 57"/>
              <a:gd name="T25" fmla="*/ 156 h 462"/>
              <a:gd name="T26" fmla="*/ 29 w 57"/>
              <a:gd name="T27" fmla="*/ 128 h 462"/>
              <a:gd name="T28" fmla="*/ 29 w 57"/>
              <a:gd name="T29" fmla="*/ 128 h 462"/>
              <a:gd name="T30" fmla="*/ 57 w 57"/>
              <a:gd name="T31" fmla="*/ 156 h 462"/>
              <a:gd name="T32" fmla="*/ 57 w 57"/>
              <a:gd name="T33" fmla="*/ 434 h 462"/>
              <a:gd name="T34" fmla="*/ 29 w 57"/>
              <a:gd name="T35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7" h="462">
                <a:moveTo>
                  <a:pt x="29" y="65"/>
                </a:moveTo>
                <a:cubicBezTo>
                  <a:pt x="29" y="65"/>
                  <a:pt x="29" y="65"/>
                  <a:pt x="29" y="65"/>
                </a:cubicBezTo>
                <a:cubicBezTo>
                  <a:pt x="13" y="65"/>
                  <a:pt x="0" y="52"/>
                  <a:pt x="0" y="3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6"/>
                  <a:pt x="57" y="36"/>
                  <a:pt x="57" y="36"/>
                </a:cubicBezTo>
                <a:cubicBezTo>
                  <a:pt x="57" y="52"/>
                  <a:pt x="44" y="65"/>
                  <a:pt x="29" y="65"/>
                </a:cubicBezTo>
                <a:close/>
                <a:moveTo>
                  <a:pt x="29" y="462"/>
                </a:moveTo>
                <a:cubicBezTo>
                  <a:pt x="29" y="462"/>
                  <a:pt x="29" y="462"/>
                  <a:pt x="29" y="462"/>
                </a:cubicBezTo>
                <a:cubicBezTo>
                  <a:pt x="13" y="462"/>
                  <a:pt x="0" y="449"/>
                  <a:pt x="0" y="43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41"/>
                  <a:pt x="13" y="128"/>
                  <a:pt x="29" y="128"/>
                </a:cubicBezTo>
                <a:cubicBezTo>
                  <a:pt x="29" y="128"/>
                  <a:pt x="29" y="128"/>
                  <a:pt x="29" y="128"/>
                </a:cubicBezTo>
                <a:cubicBezTo>
                  <a:pt x="44" y="128"/>
                  <a:pt x="57" y="141"/>
                  <a:pt x="57" y="156"/>
                </a:cubicBezTo>
                <a:cubicBezTo>
                  <a:pt x="57" y="434"/>
                  <a:pt x="57" y="434"/>
                  <a:pt x="57" y="434"/>
                </a:cubicBezTo>
                <a:cubicBezTo>
                  <a:pt x="57" y="449"/>
                  <a:pt x="44" y="462"/>
                  <a:pt x="29" y="462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Freeform 2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5B09A70-BD5C-4AEC-8E34-1AB2A86C5B9E}"/>
              </a:ext>
            </a:extLst>
          </p:cNvPr>
          <p:cNvSpPr>
            <a:spLocks noEditPoints="1"/>
          </p:cNvSpPr>
          <p:nvPr/>
        </p:nvSpPr>
        <p:spPr bwMode="auto">
          <a:xfrm>
            <a:off x="1776451" y="1286121"/>
            <a:ext cx="187338" cy="304938"/>
          </a:xfrm>
          <a:custGeom>
            <a:avLst/>
            <a:gdLst>
              <a:gd name="T0" fmla="*/ 264 w 290"/>
              <a:gd name="T1" fmla="*/ 462 h 470"/>
              <a:gd name="T2" fmla="*/ 264 w 290"/>
              <a:gd name="T3" fmla="*/ 462 h 470"/>
              <a:gd name="T4" fmla="*/ 237 w 290"/>
              <a:gd name="T5" fmla="*/ 436 h 470"/>
              <a:gd name="T6" fmla="*/ 237 w 290"/>
              <a:gd name="T7" fmla="*/ 420 h 470"/>
              <a:gd name="T8" fmla="*/ 236 w 290"/>
              <a:gd name="T9" fmla="*/ 420 h 470"/>
              <a:gd name="T10" fmla="*/ 144 w 290"/>
              <a:gd name="T11" fmla="*/ 470 h 470"/>
              <a:gd name="T12" fmla="*/ 41 w 290"/>
              <a:gd name="T13" fmla="*/ 421 h 470"/>
              <a:gd name="T14" fmla="*/ 0 w 290"/>
              <a:gd name="T15" fmla="*/ 295 h 470"/>
              <a:gd name="T16" fmla="*/ 39 w 290"/>
              <a:gd name="T17" fmla="*/ 167 h 470"/>
              <a:gd name="T18" fmla="*/ 141 w 290"/>
              <a:gd name="T19" fmla="*/ 120 h 470"/>
              <a:gd name="T20" fmla="*/ 232 w 290"/>
              <a:gd name="T21" fmla="*/ 166 h 470"/>
              <a:gd name="T22" fmla="*/ 234 w 290"/>
              <a:gd name="T23" fmla="*/ 166 h 470"/>
              <a:gd name="T24" fmla="*/ 234 w 290"/>
              <a:gd name="T25" fmla="*/ 27 h 470"/>
              <a:gd name="T26" fmla="*/ 260 w 290"/>
              <a:gd name="T27" fmla="*/ 0 h 470"/>
              <a:gd name="T28" fmla="*/ 264 w 290"/>
              <a:gd name="T29" fmla="*/ 0 h 470"/>
              <a:gd name="T30" fmla="*/ 290 w 290"/>
              <a:gd name="T31" fmla="*/ 27 h 470"/>
              <a:gd name="T32" fmla="*/ 290 w 290"/>
              <a:gd name="T33" fmla="*/ 436 h 470"/>
              <a:gd name="T34" fmla="*/ 264 w 290"/>
              <a:gd name="T35" fmla="*/ 462 h 470"/>
              <a:gd name="T36" fmla="*/ 150 w 290"/>
              <a:gd name="T37" fmla="*/ 423 h 470"/>
              <a:gd name="T38" fmla="*/ 213 w 290"/>
              <a:gd name="T39" fmla="*/ 393 h 470"/>
              <a:gd name="T40" fmla="*/ 239 w 290"/>
              <a:gd name="T41" fmla="*/ 300 h 470"/>
              <a:gd name="T42" fmla="*/ 215 w 290"/>
              <a:gd name="T43" fmla="*/ 203 h 470"/>
              <a:gd name="T44" fmla="*/ 147 w 290"/>
              <a:gd name="T45" fmla="*/ 167 h 470"/>
              <a:gd name="T46" fmla="*/ 81 w 290"/>
              <a:gd name="T47" fmla="*/ 202 h 470"/>
              <a:gd name="T48" fmla="*/ 58 w 290"/>
              <a:gd name="T49" fmla="*/ 295 h 470"/>
              <a:gd name="T50" fmla="*/ 70 w 290"/>
              <a:gd name="T51" fmla="*/ 366 h 470"/>
              <a:gd name="T52" fmla="*/ 104 w 290"/>
              <a:gd name="T53" fmla="*/ 409 h 470"/>
              <a:gd name="T54" fmla="*/ 150 w 290"/>
              <a:gd name="T55" fmla="*/ 423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90" h="470">
                <a:moveTo>
                  <a:pt x="264" y="462"/>
                </a:moveTo>
                <a:cubicBezTo>
                  <a:pt x="264" y="462"/>
                  <a:pt x="264" y="462"/>
                  <a:pt x="264" y="462"/>
                </a:cubicBezTo>
                <a:cubicBezTo>
                  <a:pt x="249" y="462"/>
                  <a:pt x="237" y="450"/>
                  <a:pt x="237" y="436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6" y="420"/>
                  <a:pt x="236" y="420"/>
                  <a:pt x="236" y="420"/>
                </a:cubicBezTo>
                <a:cubicBezTo>
                  <a:pt x="216" y="453"/>
                  <a:pt x="185" y="470"/>
                  <a:pt x="144" y="470"/>
                </a:cubicBezTo>
                <a:cubicBezTo>
                  <a:pt x="103" y="470"/>
                  <a:pt x="69" y="454"/>
                  <a:pt x="41" y="421"/>
                </a:cubicBezTo>
                <a:cubicBezTo>
                  <a:pt x="14" y="389"/>
                  <a:pt x="0" y="347"/>
                  <a:pt x="0" y="295"/>
                </a:cubicBezTo>
                <a:cubicBezTo>
                  <a:pt x="0" y="241"/>
                  <a:pt x="13" y="199"/>
                  <a:pt x="39" y="167"/>
                </a:cubicBezTo>
                <a:cubicBezTo>
                  <a:pt x="65" y="136"/>
                  <a:pt x="99" y="120"/>
                  <a:pt x="141" y="120"/>
                </a:cubicBezTo>
                <a:cubicBezTo>
                  <a:pt x="181" y="120"/>
                  <a:pt x="212" y="136"/>
                  <a:pt x="232" y="166"/>
                </a:cubicBezTo>
                <a:cubicBezTo>
                  <a:pt x="234" y="166"/>
                  <a:pt x="234" y="166"/>
                  <a:pt x="234" y="166"/>
                </a:cubicBezTo>
                <a:cubicBezTo>
                  <a:pt x="234" y="27"/>
                  <a:pt x="234" y="27"/>
                  <a:pt x="234" y="27"/>
                </a:cubicBezTo>
                <a:cubicBezTo>
                  <a:pt x="234" y="12"/>
                  <a:pt x="245" y="0"/>
                  <a:pt x="260" y="0"/>
                </a:cubicBezTo>
                <a:cubicBezTo>
                  <a:pt x="264" y="0"/>
                  <a:pt x="264" y="0"/>
                  <a:pt x="264" y="0"/>
                </a:cubicBezTo>
                <a:cubicBezTo>
                  <a:pt x="278" y="0"/>
                  <a:pt x="290" y="12"/>
                  <a:pt x="290" y="27"/>
                </a:cubicBezTo>
                <a:cubicBezTo>
                  <a:pt x="290" y="436"/>
                  <a:pt x="290" y="436"/>
                  <a:pt x="290" y="436"/>
                </a:cubicBezTo>
                <a:cubicBezTo>
                  <a:pt x="290" y="450"/>
                  <a:pt x="278" y="462"/>
                  <a:pt x="264" y="462"/>
                </a:cubicBezTo>
                <a:close/>
                <a:moveTo>
                  <a:pt x="150" y="423"/>
                </a:moveTo>
                <a:cubicBezTo>
                  <a:pt x="175" y="423"/>
                  <a:pt x="196" y="413"/>
                  <a:pt x="213" y="393"/>
                </a:cubicBezTo>
                <a:cubicBezTo>
                  <a:pt x="230" y="372"/>
                  <a:pt x="239" y="342"/>
                  <a:pt x="239" y="300"/>
                </a:cubicBezTo>
                <a:cubicBezTo>
                  <a:pt x="239" y="260"/>
                  <a:pt x="231" y="227"/>
                  <a:pt x="215" y="203"/>
                </a:cubicBezTo>
                <a:cubicBezTo>
                  <a:pt x="199" y="179"/>
                  <a:pt x="177" y="167"/>
                  <a:pt x="147" y="167"/>
                </a:cubicBezTo>
                <a:cubicBezTo>
                  <a:pt x="118" y="167"/>
                  <a:pt x="96" y="178"/>
                  <a:pt x="81" y="202"/>
                </a:cubicBezTo>
                <a:cubicBezTo>
                  <a:pt x="66" y="226"/>
                  <a:pt x="58" y="257"/>
                  <a:pt x="58" y="295"/>
                </a:cubicBezTo>
                <a:cubicBezTo>
                  <a:pt x="58" y="323"/>
                  <a:pt x="62" y="346"/>
                  <a:pt x="70" y="366"/>
                </a:cubicBezTo>
                <a:cubicBezTo>
                  <a:pt x="78" y="385"/>
                  <a:pt x="90" y="399"/>
                  <a:pt x="104" y="409"/>
                </a:cubicBezTo>
                <a:cubicBezTo>
                  <a:pt x="119" y="419"/>
                  <a:pt x="134" y="423"/>
                  <a:pt x="150" y="423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Freeform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776C0FC-51B4-43E9-A802-9FD933C30A06}"/>
              </a:ext>
            </a:extLst>
          </p:cNvPr>
          <p:cNvSpPr>
            <a:spLocks noEditPoints="1"/>
          </p:cNvSpPr>
          <p:nvPr/>
        </p:nvSpPr>
        <p:spPr bwMode="auto">
          <a:xfrm>
            <a:off x="2009735" y="1363791"/>
            <a:ext cx="199371" cy="227268"/>
          </a:xfrm>
          <a:custGeom>
            <a:avLst/>
            <a:gdLst>
              <a:gd name="T0" fmla="*/ 280 w 308"/>
              <a:gd name="T1" fmla="*/ 189 h 350"/>
              <a:gd name="T2" fmla="*/ 68 w 308"/>
              <a:gd name="T3" fmla="*/ 189 h 350"/>
              <a:gd name="T4" fmla="*/ 59 w 308"/>
              <a:gd name="T5" fmla="*/ 200 h 350"/>
              <a:gd name="T6" fmla="*/ 89 w 308"/>
              <a:gd name="T7" fmla="*/ 274 h 350"/>
              <a:gd name="T8" fmla="*/ 160 w 308"/>
              <a:gd name="T9" fmla="*/ 303 h 350"/>
              <a:gd name="T10" fmla="*/ 214 w 308"/>
              <a:gd name="T11" fmla="*/ 286 h 350"/>
              <a:gd name="T12" fmla="*/ 239 w 308"/>
              <a:gd name="T13" fmla="*/ 255 h 350"/>
              <a:gd name="T14" fmla="*/ 272 w 308"/>
              <a:gd name="T15" fmla="*/ 237 h 350"/>
              <a:gd name="T16" fmla="*/ 272 w 308"/>
              <a:gd name="T17" fmla="*/ 237 h 350"/>
              <a:gd name="T18" fmla="*/ 293 w 308"/>
              <a:gd name="T19" fmla="*/ 277 h 350"/>
              <a:gd name="T20" fmla="*/ 254 w 308"/>
              <a:gd name="T21" fmla="*/ 322 h 350"/>
              <a:gd name="T22" fmla="*/ 160 w 308"/>
              <a:gd name="T23" fmla="*/ 350 h 350"/>
              <a:gd name="T24" fmla="*/ 42 w 308"/>
              <a:gd name="T25" fmla="*/ 304 h 350"/>
              <a:gd name="T26" fmla="*/ 0 w 308"/>
              <a:gd name="T27" fmla="*/ 178 h 350"/>
              <a:gd name="T28" fmla="*/ 41 w 308"/>
              <a:gd name="T29" fmla="*/ 50 h 350"/>
              <a:gd name="T30" fmla="*/ 157 w 308"/>
              <a:gd name="T31" fmla="*/ 0 h 350"/>
              <a:gd name="T32" fmla="*/ 227 w 308"/>
              <a:gd name="T33" fmla="*/ 16 h 350"/>
              <a:gd name="T34" fmla="*/ 284 w 308"/>
              <a:gd name="T35" fmla="*/ 71 h 350"/>
              <a:gd name="T36" fmla="*/ 307 w 308"/>
              <a:gd name="T37" fmla="*/ 161 h 350"/>
              <a:gd name="T38" fmla="*/ 280 w 308"/>
              <a:gd name="T39" fmla="*/ 189 h 350"/>
              <a:gd name="T40" fmla="*/ 245 w 308"/>
              <a:gd name="T41" fmla="*/ 143 h 350"/>
              <a:gd name="T42" fmla="*/ 249 w 308"/>
              <a:gd name="T43" fmla="*/ 137 h 350"/>
              <a:gd name="T44" fmla="*/ 218 w 308"/>
              <a:gd name="T45" fmla="*/ 69 h 350"/>
              <a:gd name="T46" fmla="*/ 157 w 308"/>
              <a:gd name="T47" fmla="*/ 47 h 350"/>
              <a:gd name="T48" fmla="*/ 91 w 308"/>
              <a:gd name="T49" fmla="*/ 73 h 350"/>
              <a:gd name="T50" fmla="*/ 63 w 308"/>
              <a:gd name="T51" fmla="*/ 127 h 350"/>
              <a:gd name="T52" fmla="*/ 75 w 308"/>
              <a:gd name="T53" fmla="*/ 143 h 350"/>
              <a:gd name="T54" fmla="*/ 245 w 308"/>
              <a:gd name="T55" fmla="*/ 143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8" h="350">
                <a:moveTo>
                  <a:pt x="280" y="189"/>
                </a:moveTo>
                <a:cubicBezTo>
                  <a:pt x="68" y="189"/>
                  <a:pt x="68" y="189"/>
                  <a:pt x="68" y="189"/>
                </a:cubicBezTo>
                <a:cubicBezTo>
                  <a:pt x="63" y="189"/>
                  <a:pt x="58" y="194"/>
                  <a:pt x="59" y="200"/>
                </a:cubicBezTo>
                <a:cubicBezTo>
                  <a:pt x="62" y="232"/>
                  <a:pt x="72" y="256"/>
                  <a:pt x="89" y="274"/>
                </a:cubicBezTo>
                <a:cubicBezTo>
                  <a:pt x="108" y="294"/>
                  <a:pt x="132" y="303"/>
                  <a:pt x="160" y="303"/>
                </a:cubicBezTo>
                <a:cubicBezTo>
                  <a:pt x="181" y="303"/>
                  <a:pt x="200" y="298"/>
                  <a:pt x="214" y="286"/>
                </a:cubicBezTo>
                <a:cubicBezTo>
                  <a:pt x="224" y="278"/>
                  <a:pt x="232" y="268"/>
                  <a:pt x="239" y="255"/>
                </a:cubicBezTo>
                <a:cubicBezTo>
                  <a:pt x="246" y="243"/>
                  <a:pt x="258" y="236"/>
                  <a:pt x="272" y="237"/>
                </a:cubicBezTo>
                <a:cubicBezTo>
                  <a:pt x="272" y="237"/>
                  <a:pt x="272" y="237"/>
                  <a:pt x="272" y="237"/>
                </a:cubicBezTo>
                <a:cubicBezTo>
                  <a:pt x="291" y="240"/>
                  <a:pt x="301" y="260"/>
                  <a:pt x="293" y="277"/>
                </a:cubicBezTo>
                <a:cubicBezTo>
                  <a:pt x="283" y="295"/>
                  <a:pt x="270" y="310"/>
                  <a:pt x="254" y="322"/>
                </a:cubicBezTo>
                <a:cubicBezTo>
                  <a:pt x="229" y="341"/>
                  <a:pt x="198" y="350"/>
                  <a:pt x="160" y="350"/>
                </a:cubicBezTo>
                <a:cubicBezTo>
                  <a:pt x="110" y="350"/>
                  <a:pt x="70" y="335"/>
                  <a:pt x="42" y="304"/>
                </a:cubicBezTo>
                <a:cubicBezTo>
                  <a:pt x="14" y="273"/>
                  <a:pt x="0" y="231"/>
                  <a:pt x="0" y="178"/>
                </a:cubicBezTo>
                <a:cubicBezTo>
                  <a:pt x="0" y="125"/>
                  <a:pt x="13" y="82"/>
                  <a:pt x="41" y="50"/>
                </a:cubicBezTo>
                <a:cubicBezTo>
                  <a:pt x="68" y="17"/>
                  <a:pt x="107" y="0"/>
                  <a:pt x="157" y="0"/>
                </a:cubicBezTo>
                <a:cubicBezTo>
                  <a:pt x="181" y="0"/>
                  <a:pt x="204" y="6"/>
                  <a:pt x="227" y="16"/>
                </a:cubicBezTo>
                <a:cubicBezTo>
                  <a:pt x="250" y="27"/>
                  <a:pt x="269" y="45"/>
                  <a:pt x="284" y="71"/>
                </a:cubicBezTo>
                <a:cubicBezTo>
                  <a:pt x="297" y="92"/>
                  <a:pt x="305" y="122"/>
                  <a:pt x="307" y="161"/>
                </a:cubicBezTo>
                <a:cubicBezTo>
                  <a:pt x="308" y="176"/>
                  <a:pt x="296" y="189"/>
                  <a:pt x="280" y="189"/>
                </a:cubicBezTo>
                <a:close/>
                <a:moveTo>
                  <a:pt x="245" y="143"/>
                </a:moveTo>
                <a:cubicBezTo>
                  <a:pt x="247" y="143"/>
                  <a:pt x="250" y="140"/>
                  <a:pt x="249" y="137"/>
                </a:cubicBezTo>
                <a:cubicBezTo>
                  <a:pt x="246" y="106"/>
                  <a:pt x="236" y="83"/>
                  <a:pt x="218" y="69"/>
                </a:cubicBezTo>
                <a:cubicBezTo>
                  <a:pt x="199" y="54"/>
                  <a:pt x="179" y="47"/>
                  <a:pt x="157" y="47"/>
                </a:cubicBezTo>
                <a:cubicBezTo>
                  <a:pt x="130" y="47"/>
                  <a:pt x="108" y="56"/>
                  <a:pt x="91" y="73"/>
                </a:cubicBezTo>
                <a:cubicBezTo>
                  <a:pt x="77" y="88"/>
                  <a:pt x="68" y="106"/>
                  <a:pt x="63" y="127"/>
                </a:cubicBezTo>
                <a:cubicBezTo>
                  <a:pt x="62" y="135"/>
                  <a:pt x="67" y="143"/>
                  <a:pt x="75" y="143"/>
                </a:cubicBezTo>
                <a:lnTo>
                  <a:pt x="245" y="143"/>
                </a:ln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a14="http://schemas.microsoft.com/office/drawing/2010/main" xmlns:a16="http://schemas.microsoft.com/office/drawing/2014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68555" y="2659224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883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254376" y="3806825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255492" y="4702175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:p14="http://schemas.microsoft.com/office/powerpoint/2010/main" xmlns="" id="{04F69230-F3A6-4586-9371-A858F4763E9F}"/>
              </a:ext>
            </a:extLst>
          </p:cNvPr>
          <p:cNvSpPr txBox="1"/>
          <p:nvPr/>
        </p:nvSpPr>
        <p:spPr>
          <a:xfrm>
            <a:off x="3907060" y="4254500"/>
            <a:ext cx="1152080" cy="100169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751A41D-2E67-468E-AC2C-59F4D5808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DC8B856-5097-4897-81FA-E32A3E9FD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FC24B0D-11C9-45D0-853F-6479FD499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iśḻí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2C2C10E-A6DC-4354-8DAB-0A4F05BE35FA}"/>
              </a:ext>
            </a:extLst>
          </p:cNvPr>
          <p:cNvSpPr/>
          <p:nvPr/>
        </p:nvSpPr>
        <p:spPr bwMode="auto">
          <a:xfrm>
            <a:off x="7553797" y="5553329"/>
            <a:ext cx="1042142" cy="400025"/>
          </a:xfrm>
          <a:prstGeom prst="roundRect">
            <a:avLst>
              <a:gd name="adj" fmla="val 14286"/>
            </a:avLst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7" name="iSlî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66FEEBD-619C-4AA0-9F47-C39390FF3CDB}"/>
              </a:ext>
            </a:extLst>
          </p:cNvPr>
          <p:cNvSpPr/>
          <p:nvPr/>
        </p:nvSpPr>
        <p:spPr bwMode="auto">
          <a:xfrm rot="16200000" flipH="1">
            <a:off x="8612312" y="1319042"/>
            <a:ext cx="585000" cy="2236484"/>
          </a:xfrm>
          <a:prstGeom prst="trapezoid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8" name="išļí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33E19C1-570C-4BD9-A8AE-A093BE209CAC}"/>
              </a:ext>
            </a:extLst>
          </p:cNvPr>
          <p:cNvSpPr/>
          <p:nvPr/>
        </p:nvSpPr>
        <p:spPr bwMode="auto">
          <a:xfrm rot="5400000">
            <a:off x="6013024" y="1319042"/>
            <a:ext cx="322092" cy="223648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9" name="iṩ1i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9591B76-DB08-463E-81D5-44B27E8F756D}"/>
              </a:ext>
            </a:extLst>
          </p:cNvPr>
          <p:cNvSpPr/>
          <p:nvPr/>
        </p:nvSpPr>
        <p:spPr bwMode="auto">
          <a:xfrm rot="5400000">
            <a:off x="2994688" y="1319042"/>
            <a:ext cx="585000" cy="2236484"/>
          </a:xfrm>
          <a:prstGeom prst="trapezoid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342" name="ísľî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3FBDC88-8F00-42EA-9C2A-D7419D09EE28}"/>
              </a:ext>
            </a:extLst>
          </p:cNvPr>
          <p:cNvSpPr/>
          <p:nvPr/>
        </p:nvSpPr>
        <p:spPr bwMode="auto">
          <a:xfrm flipV="1">
            <a:off x="1454773" y="3062963"/>
            <a:ext cx="856018" cy="326198"/>
          </a:xfrm>
          <a:prstGeom prst="triangle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343" name="iŝ1i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4BE136D-BAFB-4513-BE4E-ADA43E57EC1C}"/>
              </a:ext>
            </a:extLst>
          </p:cNvPr>
          <p:cNvSpPr/>
          <p:nvPr/>
        </p:nvSpPr>
        <p:spPr>
          <a:xfrm>
            <a:off x="1104901" y="1666716"/>
            <a:ext cx="1555762" cy="1555759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875"/>
            </a:stretch>
          </a:blipFill>
          <a:ln w="76200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340" name="îṣļi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0D324CC-947A-41D8-A8E0-A88B57CA3717}"/>
              </a:ext>
            </a:extLst>
          </p:cNvPr>
          <p:cNvSpPr/>
          <p:nvPr/>
        </p:nvSpPr>
        <p:spPr bwMode="auto">
          <a:xfrm flipV="1">
            <a:off x="4263585" y="3062963"/>
            <a:ext cx="856018" cy="326198"/>
          </a:xfrm>
          <a:prstGeom prst="triangle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341" name="îSļi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8F2D3CC-81F9-4E71-A740-2CF2CFFEB1A2}"/>
              </a:ext>
            </a:extLst>
          </p:cNvPr>
          <p:cNvSpPr/>
          <p:nvPr/>
        </p:nvSpPr>
        <p:spPr>
          <a:xfrm>
            <a:off x="3913713" y="1666716"/>
            <a:ext cx="1555762" cy="1555759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875"/>
            </a:stretch>
          </a:blipFill>
          <a:ln w="76200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338" name="îŝľî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4B523A2-7ECC-4E6D-BB06-3D532D00564D}"/>
              </a:ext>
            </a:extLst>
          </p:cNvPr>
          <p:cNvSpPr/>
          <p:nvPr/>
        </p:nvSpPr>
        <p:spPr bwMode="auto">
          <a:xfrm flipV="1">
            <a:off x="7072397" y="3062963"/>
            <a:ext cx="856018" cy="326198"/>
          </a:xfrm>
          <a:prstGeom prst="triangle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339" name="îšļí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6CC3D45-C827-402B-AA9F-E539D80A8EB7}"/>
              </a:ext>
            </a:extLst>
          </p:cNvPr>
          <p:cNvSpPr/>
          <p:nvPr/>
        </p:nvSpPr>
        <p:spPr>
          <a:xfrm>
            <a:off x="6722525" y="1666716"/>
            <a:ext cx="1555762" cy="1555759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875"/>
            </a:stretch>
          </a:blipFill>
          <a:ln w="76200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336" name="iṩľî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036B397-6CAE-463D-BA5A-7A8074A55101}"/>
              </a:ext>
            </a:extLst>
          </p:cNvPr>
          <p:cNvSpPr/>
          <p:nvPr/>
        </p:nvSpPr>
        <p:spPr bwMode="auto">
          <a:xfrm flipV="1">
            <a:off x="9881210" y="3062963"/>
            <a:ext cx="856018" cy="326198"/>
          </a:xfrm>
          <a:prstGeom prst="triangle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337" name="ïS1ï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660C9A5-5EF8-4CAB-A9C0-2F388B7B10B0}"/>
              </a:ext>
            </a:extLst>
          </p:cNvPr>
          <p:cNvSpPr/>
          <p:nvPr/>
        </p:nvSpPr>
        <p:spPr>
          <a:xfrm>
            <a:off x="9531338" y="1666716"/>
            <a:ext cx="1555762" cy="1555759"/>
          </a:xfrm>
          <a:prstGeom prst="ellipse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875"/>
            </a:stretch>
          </a:blipFill>
          <a:ln w="76200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4" name="íşļî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1D99674-08DA-47BA-BEBA-E2E1C36DDC33}"/>
              </a:ext>
            </a:extLst>
          </p:cNvPr>
          <p:cNvSpPr/>
          <p:nvPr/>
        </p:nvSpPr>
        <p:spPr bwMode="auto">
          <a:xfrm>
            <a:off x="667656" y="3450540"/>
            <a:ext cx="2430252" cy="691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accent1"/>
                </a:solidFill>
              </a:rPr>
              <a:t>XXX</a:t>
            </a:r>
          </a:p>
          <a:p>
            <a:pPr algn="ctr">
              <a:lnSpc>
                <a:spcPct val="120000"/>
              </a:lnSpc>
            </a:pPr>
            <a:r>
              <a:rPr lang="en-US" altLang="zh-CN" sz="1200" b="1" dirty="0"/>
              <a:t>CEO &amp; President</a:t>
            </a:r>
          </a:p>
        </p:txBody>
      </p:sp>
      <p:sp>
        <p:nvSpPr>
          <p:cNvPr id="15" name="i$ḷi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A123546-C268-44E3-90BD-4E615E4B9950}"/>
              </a:ext>
            </a:extLst>
          </p:cNvPr>
          <p:cNvSpPr/>
          <p:nvPr/>
        </p:nvSpPr>
        <p:spPr bwMode="auto">
          <a:xfrm>
            <a:off x="667656" y="4212897"/>
            <a:ext cx="2430252" cy="912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16" name="iṣľï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E064052-352C-442F-9CD1-AF8C73CEB95E}"/>
              </a:ext>
            </a:extLst>
          </p:cNvPr>
          <p:cNvSpPr/>
          <p:nvPr/>
        </p:nvSpPr>
        <p:spPr bwMode="auto">
          <a:xfrm>
            <a:off x="3476468" y="3450540"/>
            <a:ext cx="2430252" cy="691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accent1"/>
                </a:solidFill>
              </a:rPr>
              <a:t>XXX</a:t>
            </a:r>
          </a:p>
          <a:p>
            <a:pPr algn="ctr">
              <a:lnSpc>
                <a:spcPct val="120000"/>
              </a:lnSpc>
            </a:pPr>
            <a:r>
              <a:rPr lang="en-US" altLang="zh-CN" sz="1200" b="1" dirty="0"/>
              <a:t>COO</a:t>
            </a:r>
          </a:p>
        </p:txBody>
      </p:sp>
      <p:sp>
        <p:nvSpPr>
          <p:cNvPr id="17" name="iṡļ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6F36974-023E-4009-8192-A336D9136477}"/>
              </a:ext>
            </a:extLst>
          </p:cNvPr>
          <p:cNvSpPr/>
          <p:nvPr/>
        </p:nvSpPr>
        <p:spPr bwMode="auto">
          <a:xfrm>
            <a:off x="3477981" y="4212897"/>
            <a:ext cx="2430252" cy="912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18" name="işľí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9AC647A-139A-4BE8-BBB3-3AF45B696623}"/>
              </a:ext>
            </a:extLst>
          </p:cNvPr>
          <p:cNvSpPr/>
          <p:nvPr/>
        </p:nvSpPr>
        <p:spPr bwMode="auto">
          <a:xfrm>
            <a:off x="6285280" y="3450540"/>
            <a:ext cx="2430252" cy="691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accent1"/>
                </a:solidFill>
              </a:rPr>
              <a:t>XXX</a:t>
            </a:r>
          </a:p>
          <a:p>
            <a:pPr algn="ctr">
              <a:lnSpc>
                <a:spcPct val="120000"/>
              </a:lnSpc>
            </a:pPr>
            <a:r>
              <a:rPr lang="en-US" altLang="zh-CN" sz="1200" b="1" dirty="0"/>
              <a:t>CTO</a:t>
            </a:r>
          </a:p>
        </p:txBody>
      </p:sp>
      <p:sp>
        <p:nvSpPr>
          <p:cNvPr id="19" name="išḻí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5C50AD5-CD9B-42E7-B3C8-0A4CC444473B}"/>
              </a:ext>
            </a:extLst>
          </p:cNvPr>
          <p:cNvSpPr/>
          <p:nvPr/>
        </p:nvSpPr>
        <p:spPr bwMode="auto">
          <a:xfrm>
            <a:off x="6286037" y="4212897"/>
            <a:ext cx="2430252" cy="912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20" name="îSľï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8E9655C-8715-4AA3-AEBA-CF418F6D0F97}"/>
              </a:ext>
            </a:extLst>
          </p:cNvPr>
          <p:cNvSpPr/>
          <p:nvPr/>
        </p:nvSpPr>
        <p:spPr bwMode="auto">
          <a:xfrm>
            <a:off x="9094093" y="3450540"/>
            <a:ext cx="2430252" cy="691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accent1"/>
                </a:solidFill>
              </a:rPr>
              <a:t>XXX</a:t>
            </a:r>
          </a:p>
          <a:p>
            <a:pPr algn="ctr">
              <a:lnSpc>
                <a:spcPct val="120000"/>
              </a:lnSpc>
            </a:pPr>
            <a:r>
              <a:rPr lang="en-US" altLang="zh-CN" sz="1200" b="1" dirty="0"/>
              <a:t>CIO</a:t>
            </a:r>
          </a:p>
        </p:txBody>
      </p:sp>
      <p:sp>
        <p:nvSpPr>
          <p:cNvPr id="21" name="iSľí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190CF4E-FAB1-4FAA-BB28-A2CA9369C072}"/>
              </a:ext>
            </a:extLst>
          </p:cNvPr>
          <p:cNvSpPr/>
          <p:nvPr/>
        </p:nvSpPr>
        <p:spPr bwMode="auto">
          <a:xfrm>
            <a:off x="9094093" y="4212897"/>
            <a:ext cx="2430252" cy="912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218EECD-EDE2-4741-9FB6-ECD9E88B16B4}"/>
              </a:ext>
            </a:extLst>
          </p:cNvPr>
          <p:cNvCxnSpPr/>
          <p:nvPr/>
        </p:nvCxnSpPr>
        <p:spPr>
          <a:xfrm>
            <a:off x="3261000" y="3450540"/>
            <a:ext cx="0" cy="269308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237FC16-2C73-41CF-AE45-4ECE38B1E76F}"/>
              </a:ext>
            </a:extLst>
          </p:cNvPr>
          <p:cNvCxnSpPr/>
          <p:nvPr/>
        </p:nvCxnSpPr>
        <p:spPr>
          <a:xfrm>
            <a:off x="6128025" y="3450540"/>
            <a:ext cx="0" cy="269308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EAE1A8C-A6E3-437B-9128-3E9DF81B380C}"/>
              </a:ext>
            </a:extLst>
          </p:cNvPr>
          <p:cNvCxnSpPr/>
          <p:nvPr/>
        </p:nvCxnSpPr>
        <p:spPr>
          <a:xfrm>
            <a:off x="8995050" y="3450540"/>
            <a:ext cx="0" cy="269308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ïSľi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2A14DD4-8B99-4CF7-955E-9924E5B6FD25}"/>
              </a:ext>
            </a:extLst>
          </p:cNvPr>
          <p:cNvSpPr/>
          <p:nvPr/>
        </p:nvSpPr>
        <p:spPr bwMode="auto">
          <a:xfrm>
            <a:off x="733858" y="5553329"/>
            <a:ext cx="1042142" cy="400025"/>
          </a:xfrm>
          <a:prstGeom prst="roundRect">
            <a:avLst>
              <a:gd name="adj" fmla="val 14286"/>
            </a:avLst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96" name="íšḻi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51EF687-FE8C-4DBE-BD52-04D8441434B4}"/>
              </a:ext>
            </a:extLst>
          </p:cNvPr>
          <p:cNvSpPr/>
          <p:nvPr/>
        </p:nvSpPr>
        <p:spPr bwMode="auto">
          <a:xfrm>
            <a:off x="878431" y="5662124"/>
            <a:ext cx="155525" cy="182434"/>
          </a:xfrm>
          <a:custGeom>
            <a:avLst/>
            <a:gdLst>
              <a:gd name="T0" fmla="*/ 153 w 328"/>
              <a:gd name="T1" fmla="*/ 22 h 383"/>
              <a:gd name="T2" fmla="*/ 232 w 328"/>
              <a:gd name="T3" fmla="*/ 16 h 383"/>
              <a:gd name="T4" fmla="*/ 268 w 328"/>
              <a:gd name="T5" fmla="*/ 40 h 383"/>
              <a:gd name="T6" fmla="*/ 328 w 328"/>
              <a:gd name="T7" fmla="*/ 103 h 383"/>
              <a:gd name="T8" fmla="*/ 296 w 328"/>
              <a:gd name="T9" fmla="*/ 135 h 383"/>
              <a:gd name="T10" fmla="*/ 204 w 328"/>
              <a:gd name="T11" fmla="*/ 42 h 383"/>
              <a:gd name="T12" fmla="*/ 153 w 328"/>
              <a:gd name="T13" fmla="*/ 22 h 383"/>
              <a:gd name="T14" fmla="*/ 285 w 328"/>
              <a:gd name="T15" fmla="*/ 146 h 383"/>
              <a:gd name="T16" fmla="*/ 247 w 328"/>
              <a:gd name="T17" fmla="*/ 183 h 383"/>
              <a:gd name="T18" fmla="*/ 236 w 328"/>
              <a:gd name="T19" fmla="*/ 184 h 383"/>
              <a:gd name="T20" fmla="*/ 167 w 328"/>
              <a:gd name="T21" fmla="*/ 116 h 383"/>
              <a:gd name="T22" fmla="*/ 156 w 328"/>
              <a:gd name="T23" fmla="*/ 115 h 383"/>
              <a:gd name="T24" fmla="*/ 86 w 328"/>
              <a:gd name="T25" fmla="*/ 186 h 383"/>
              <a:gd name="T26" fmla="*/ 87 w 328"/>
              <a:gd name="T27" fmla="*/ 196 h 383"/>
              <a:gd name="T28" fmla="*/ 156 w 328"/>
              <a:gd name="T29" fmla="*/ 265 h 383"/>
              <a:gd name="T30" fmla="*/ 166 w 328"/>
              <a:gd name="T31" fmla="*/ 267 h 383"/>
              <a:gd name="T32" fmla="*/ 237 w 328"/>
              <a:gd name="T33" fmla="*/ 195 h 383"/>
              <a:gd name="T34" fmla="*/ 251 w 328"/>
              <a:gd name="T35" fmla="*/ 191 h 383"/>
              <a:gd name="T36" fmla="*/ 323 w 328"/>
              <a:gd name="T37" fmla="*/ 191 h 383"/>
              <a:gd name="T38" fmla="*/ 270 w 328"/>
              <a:gd name="T39" fmla="*/ 310 h 383"/>
              <a:gd name="T40" fmla="*/ 97 w 328"/>
              <a:gd name="T41" fmla="*/ 338 h 383"/>
              <a:gd name="T42" fmla="*/ 1 w 328"/>
              <a:gd name="T43" fmla="*/ 180 h 383"/>
              <a:gd name="T44" fmla="*/ 80 w 328"/>
              <a:gd name="T45" fmla="*/ 52 h 383"/>
              <a:gd name="T46" fmla="*/ 180 w 328"/>
              <a:gd name="T47" fmla="*/ 41 h 383"/>
              <a:gd name="T48" fmla="*/ 285 w 328"/>
              <a:gd name="T49" fmla="*/ 146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28" h="383">
                <a:moveTo>
                  <a:pt x="153" y="22"/>
                </a:moveTo>
                <a:cubicBezTo>
                  <a:pt x="153" y="22"/>
                  <a:pt x="182" y="0"/>
                  <a:pt x="232" y="16"/>
                </a:cubicBezTo>
                <a:cubicBezTo>
                  <a:pt x="232" y="16"/>
                  <a:pt x="248" y="22"/>
                  <a:pt x="268" y="40"/>
                </a:cubicBezTo>
                <a:cubicBezTo>
                  <a:pt x="328" y="103"/>
                  <a:pt x="328" y="103"/>
                  <a:pt x="328" y="103"/>
                </a:cubicBezTo>
                <a:cubicBezTo>
                  <a:pt x="296" y="135"/>
                  <a:pt x="296" y="135"/>
                  <a:pt x="296" y="135"/>
                </a:cubicBezTo>
                <a:cubicBezTo>
                  <a:pt x="204" y="42"/>
                  <a:pt x="204" y="42"/>
                  <a:pt x="204" y="42"/>
                </a:cubicBezTo>
                <a:cubicBezTo>
                  <a:pt x="204" y="42"/>
                  <a:pt x="189" y="23"/>
                  <a:pt x="153" y="22"/>
                </a:cubicBezTo>
                <a:close/>
                <a:moveTo>
                  <a:pt x="285" y="146"/>
                </a:moveTo>
                <a:cubicBezTo>
                  <a:pt x="247" y="183"/>
                  <a:pt x="247" y="183"/>
                  <a:pt x="247" y="183"/>
                </a:cubicBezTo>
                <a:cubicBezTo>
                  <a:pt x="247" y="183"/>
                  <a:pt x="241" y="192"/>
                  <a:pt x="236" y="184"/>
                </a:cubicBezTo>
                <a:cubicBezTo>
                  <a:pt x="167" y="116"/>
                  <a:pt x="167" y="116"/>
                  <a:pt x="167" y="116"/>
                </a:cubicBezTo>
                <a:cubicBezTo>
                  <a:pt x="167" y="116"/>
                  <a:pt x="161" y="108"/>
                  <a:pt x="156" y="115"/>
                </a:cubicBezTo>
                <a:cubicBezTo>
                  <a:pt x="86" y="186"/>
                  <a:pt x="86" y="186"/>
                  <a:pt x="86" y="186"/>
                </a:cubicBezTo>
                <a:cubicBezTo>
                  <a:pt x="86" y="186"/>
                  <a:pt x="82" y="193"/>
                  <a:pt x="87" y="196"/>
                </a:cubicBezTo>
                <a:cubicBezTo>
                  <a:pt x="156" y="265"/>
                  <a:pt x="156" y="265"/>
                  <a:pt x="156" y="265"/>
                </a:cubicBezTo>
                <a:cubicBezTo>
                  <a:pt x="156" y="265"/>
                  <a:pt x="161" y="274"/>
                  <a:pt x="166" y="267"/>
                </a:cubicBezTo>
                <a:cubicBezTo>
                  <a:pt x="237" y="195"/>
                  <a:pt x="237" y="195"/>
                  <a:pt x="237" y="195"/>
                </a:cubicBezTo>
                <a:cubicBezTo>
                  <a:pt x="237" y="195"/>
                  <a:pt x="239" y="189"/>
                  <a:pt x="251" y="191"/>
                </a:cubicBezTo>
                <a:cubicBezTo>
                  <a:pt x="323" y="191"/>
                  <a:pt x="323" y="191"/>
                  <a:pt x="323" y="191"/>
                </a:cubicBezTo>
                <a:cubicBezTo>
                  <a:pt x="323" y="191"/>
                  <a:pt x="326" y="264"/>
                  <a:pt x="270" y="310"/>
                </a:cubicBezTo>
                <a:cubicBezTo>
                  <a:pt x="270" y="310"/>
                  <a:pt x="197" y="383"/>
                  <a:pt x="97" y="338"/>
                </a:cubicBezTo>
                <a:cubicBezTo>
                  <a:pt x="97" y="338"/>
                  <a:pt x="0" y="305"/>
                  <a:pt x="1" y="180"/>
                </a:cubicBezTo>
                <a:cubicBezTo>
                  <a:pt x="1" y="180"/>
                  <a:pt x="4" y="96"/>
                  <a:pt x="80" y="52"/>
                </a:cubicBezTo>
                <a:cubicBezTo>
                  <a:pt x="80" y="52"/>
                  <a:pt x="136" y="10"/>
                  <a:pt x="180" y="41"/>
                </a:cubicBezTo>
                <a:cubicBezTo>
                  <a:pt x="285" y="146"/>
                  <a:pt x="285" y="146"/>
                  <a:pt x="285" y="146"/>
                </a:cubicBezTo>
                <a:close/>
              </a:path>
            </a:pathLst>
          </a:custGeom>
          <a:solidFill>
            <a:srgbClr val="0066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1" name="iš1í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A325DE1-8F17-4020-AD3E-B1A1D7512C83}"/>
              </a:ext>
            </a:extLst>
          </p:cNvPr>
          <p:cNvSpPr/>
          <p:nvPr/>
        </p:nvSpPr>
        <p:spPr bwMode="auto">
          <a:xfrm>
            <a:off x="1447169" y="5700207"/>
            <a:ext cx="38767" cy="67273"/>
          </a:xfrm>
          <a:custGeom>
            <a:avLst/>
            <a:gdLst>
              <a:gd name="T0" fmla="*/ 80 w 82"/>
              <a:gd name="T1" fmla="*/ 84 h 141"/>
              <a:gd name="T2" fmla="*/ 81 w 82"/>
              <a:gd name="T3" fmla="*/ 70 h 141"/>
              <a:gd name="T4" fmla="*/ 54 w 82"/>
              <a:gd name="T5" fmla="*/ 68 h 141"/>
              <a:gd name="T6" fmla="*/ 53 w 82"/>
              <a:gd name="T7" fmla="*/ 58 h 141"/>
              <a:gd name="T8" fmla="*/ 78 w 82"/>
              <a:gd name="T9" fmla="*/ 57 h 141"/>
              <a:gd name="T10" fmla="*/ 79 w 82"/>
              <a:gd name="T11" fmla="*/ 44 h 141"/>
              <a:gd name="T12" fmla="*/ 77 w 82"/>
              <a:gd name="T13" fmla="*/ 43 h 141"/>
              <a:gd name="T14" fmla="*/ 36 w 82"/>
              <a:gd name="T15" fmla="*/ 43 h 141"/>
              <a:gd name="T16" fmla="*/ 35 w 82"/>
              <a:gd name="T17" fmla="*/ 42 h 141"/>
              <a:gd name="T18" fmla="*/ 37 w 82"/>
              <a:gd name="T19" fmla="*/ 37 h 141"/>
              <a:gd name="T20" fmla="*/ 81 w 82"/>
              <a:gd name="T21" fmla="*/ 34 h 141"/>
              <a:gd name="T22" fmla="*/ 81 w 82"/>
              <a:gd name="T23" fmla="*/ 21 h 141"/>
              <a:gd name="T24" fmla="*/ 52 w 82"/>
              <a:gd name="T25" fmla="*/ 20 h 141"/>
              <a:gd name="T26" fmla="*/ 49 w 82"/>
              <a:gd name="T27" fmla="*/ 19 h 141"/>
              <a:gd name="T28" fmla="*/ 53 w 82"/>
              <a:gd name="T29" fmla="*/ 8 h 141"/>
              <a:gd name="T30" fmla="*/ 34 w 82"/>
              <a:gd name="T31" fmla="*/ 0 h 141"/>
              <a:gd name="T32" fmla="*/ 14 w 82"/>
              <a:gd name="T33" fmla="*/ 34 h 141"/>
              <a:gd name="T34" fmla="*/ 0 w 82"/>
              <a:gd name="T35" fmla="*/ 45 h 141"/>
              <a:gd name="T36" fmla="*/ 11 w 82"/>
              <a:gd name="T37" fmla="*/ 58 h 141"/>
              <a:gd name="T38" fmla="*/ 31 w 82"/>
              <a:gd name="T39" fmla="*/ 58 h 141"/>
              <a:gd name="T40" fmla="*/ 31 w 82"/>
              <a:gd name="T41" fmla="*/ 68 h 141"/>
              <a:gd name="T42" fmla="*/ 12 w 82"/>
              <a:gd name="T43" fmla="*/ 70 h 141"/>
              <a:gd name="T44" fmla="*/ 13 w 82"/>
              <a:gd name="T45" fmla="*/ 81 h 141"/>
              <a:gd name="T46" fmla="*/ 31 w 82"/>
              <a:gd name="T47" fmla="*/ 83 h 141"/>
              <a:gd name="T48" fmla="*/ 32 w 82"/>
              <a:gd name="T49" fmla="*/ 116 h 141"/>
              <a:gd name="T50" fmla="*/ 21 w 82"/>
              <a:gd name="T51" fmla="*/ 120 h 141"/>
              <a:gd name="T52" fmla="*/ 32 w 82"/>
              <a:gd name="T53" fmla="*/ 133 h 141"/>
              <a:gd name="T54" fmla="*/ 79 w 82"/>
              <a:gd name="T55" fmla="*/ 116 h 141"/>
              <a:gd name="T56" fmla="*/ 81 w 82"/>
              <a:gd name="T57" fmla="*/ 111 h 141"/>
              <a:gd name="T58" fmla="*/ 81 w 82"/>
              <a:gd name="T59" fmla="*/ 95 h 141"/>
              <a:gd name="T60" fmla="*/ 55 w 82"/>
              <a:gd name="T61" fmla="*/ 110 h 141"/>
              <a:gd name="T62" fmla="*/ 53 w 82"/>
              <a:gd name="T63" fmla="*/ 87 h 141"/>
              <a:gd name="T64" fmla="*/ 80 w 82"/>
              <a:gd name="T65" fmla="*/ 84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2" h="141">
                <a:moveTo>
                  <a:pt x="80" y="84"/>
                </a:moveTo>
                <a:cubicBezTo>
                  <a:pt x="82" y="81"/>
                  <a:pt x="82" y="75"/>
                  <a:pt x="81" y="70"/>
                </a:cubicBezTo>
                <a:cubicBezTo>
                  <a:pt x="72" y="70"/>
                  <a:pt x="63" y="69"/>
                  <a:pt x="54" y="68"/>
                </a:cubicBezTo>
                <a:cubicBezTo>
                  <a:pt x="53" y="65"/>
                  <a:pt x="53" y="61"/>
                  <a:pt x="53" y="58"/>
                </a:cubicBezTo>
                <a:cubicBezTo>
                  <a:pt x="61" y="57"/>
                  <a:pt x="70" y="57"/>
                  <a:pt x="78" y="57"/>
                </a:cubicBezTo>
                <a:cubicBezTo>
                  <a:pt x="78" y="52"/>
                  <a:pt x="79" y="48"/>
                  <a:pt x="79" y="44"/>
                </a:cubicBezTo>
                <a:cubicBezTo>
                  <a:pt x="78" y="44"/>
                  <a:pt x="78" y="43"/>
                  <a:pt x="77" y="43"/>
                </a:cubicBezTo>
                <a:cubicBezTo>
                  <a:pt x="63" y="43"/>
                  <a:pt x="50" y="43"/>
                  <a:pt x="36" y="43"/>
                </a:cubicBezTo>
                <a:cubicBezTo>
                  <a:pt x="36" y="43"/>
                  <a:pt x="35" y="42"/>
                  <a:pt x="35" y="42"/>
                </a:cubicBezTo>
                <a:cubicBezTo>
                  <a:pt x="36" y="40"/>
                  <a:pt x="36" y="39"/>
                  <a:pt x="37" y="37"/>
                </a:cubicBezTo>
                <a:cubicBezTo>
                  <a:pt x="49" y="29"/>
                  <a:pt x="65" y="34"/>
                  <a:pt x="81" y="34"/>
                </a:cubicBezTo>
                <a:cubicBezTo>
                  <a:pt x="81" y="30"/>
                  <a:pt x="81" y="25"/>
                  <a:pt x="81" y="21"/>
                </a:cubicBezTo>
                <a:cubicBezTo>
                  <a:pt x="72" y="20"/>
                  <a:pt x="62" y="20"/>
                  <a:pt x="52" y="20"/>
                </a:cubicBezTo>
                <a:cubicBezTo>
                  <a:pt x="51" y="19"/>
                  <a:pt x="50" y="19"/>
                  <a:pt x="49" y="19"/>
                </a:cubicBezTo>
                <a:cubicBezTo>
                  <a:pt x="51" y="15"/>
                  <a:pt x="52" y="12"/>
                  <a:pt x="53" y="8"/>
                </a:cubicBezTo>
                <a:cubicBezTo>
                  <a:pt x="47" y="5"/>
                  <a:pt x="40" y="3"/>
                  <a:pt x="34" y="0"/>
                </a:cubicBezTo>
                <a:cubicBezTo>
                  <a:pt x="29" y="16"/>
                  <a:pt x="23" y="25"/>
                  <a:pt x="14" y="34"/>
                </a:cubicBezTo>
                <a:cubicBezTo>
                  <a:pt x="10" y="37"/>
                  <a:pt x="4" y="40"/>
                  <a:pt x="0" y="45"/>
                </a:cubicBezTo>
                <a:cubicBezTo>
                  <a:pt x="3" y="49"/>
                  <a:pt x="7" y="54"/>
                  <a:pt x="11" y="58"/>
                </a:cubicBezTo>
                <a:cubicBezTo>
                  <a:pt x="18" y="58"/>
                  <a:pt x="22" y="56"/>
                  <a:pt x="31" y="58"/>
                </a:cubicBezTo>
                <a:cubicBezTo>
                  <a:pt x="31" y="61"/>
                  <a:pt x="31" y="65"/>
                  <a:pt x="31" y="68"/>
                </a:cubicBezTo>
                <a:cubicBezTo>
                  <a:pt x="25" y="69"/>
                  <a:pt x="19" y="70"/>
                  <a:pt x="12" y="70"/>
                </a:cubicBezTo>
                <a:cubicBezTo>
                  <a:pt x="13" y="74"/>
                  <a:pt x="13" y="77"/>
                  <a:pt x="13" y="81"/>
                </a:cubicBezTo>
                <a:cubicBezTo>
                  <a:pt x="16" y="84"/>
                  <a:pt x="25" y="83"/>
                  <a:pt x="31" y="83"/>
                </a:cubicBezTo>
                <a:cubicBezTo>
                  <a:pt x="31" y="94"/>
                  <a:pt x="31" y="105"/>
                  <a:pt x="32" y="116"/>
                </a:cubicBezTo>
                <a:cubicBezTo>
                  <a:pt x="28" y="117"/>
                  <a:pt x="24" y="118"/>
                  <a:pt x="21" y="120"/>
                </a:cubicBezTo>
                <a:cubicBezTo>
                  <a:pt x="24" y="124"/>
                  <a:pt x="27" y="131"/>
                  <a:pt x="32" y="133"/>
                </a:cubicBezTo>
                <a:cubicBezTo>
                  <a:pt x="42" y="141"/>
                  <a:pt x="69" y="120"/>
                  <a:pt x="79" y="116"/>
                </a:cubicBezTo>
                <a:cubicBezTo>
                  <a:pt x="79" y="115"/>
                  <a:pt x="80" y="113"/>
                  <a:pt x="81" y="111"/>
                </a:cubicBezTo>
                <a:cubicBezTo>
                  <a:pt x="81" y="106"/>
                  <a:pt x="81" y="101"/>
                  <a:pt x="81" y="95"/>
                </a:cubicBezTo>
                <a:cubicBezTo>
                  <a:pt x="72" y="100"/>
                  <a:pt x="64" y="105"/>
                  <a:pt x="55" y="110"/>
                </a:cubicBezTo>
                <a:cubicBezTo>
                  <a:pt x="51" y="104"/>
                  <a:pt x="54" y="92"/>
                  <a:pt x="53" y="87"/>
                </a:cubicBezTo>
                <a:cubicBezTo>
                  <a:pt x="57" y="81"/>
                  <a:pt x="73" y="82"/>
                  <a:pt x="80" y="84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2" name="ïŝļi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F5B6EC6-D427-4AAB-AADD-0EE53286C80B}"/>
              </a:ext>
            </a:extLst>
          </p:cNvPr>
          <p:cNvSpPr/>
          <p:nvPr/>
        </p:nvSpPr>
        <p:spPr bwMode="auto">
          <a:xfrm>
            <a:off x="1545227" y="5701575"/>
            <a:ext cx="24629" cy="26225"/>
          </a:xfrm>
          <a:custGeom>
            <a:avLst/>
            <a:gdLst>
              <a:gd name="T0" fmla="*/ 52 w 52"/>
              <a:gd name="T1" fmla="*/ 12 h 55"/>
              <a:gd name="T2" fmla="*/ 37 w 52"/>
              <a:gd name="T3" fmla="*/ 0 h 55"/>
              <a:gd name="T4" fmla="*/ 4 w 52"/>
              <a:gd name="T5" fmla="*/ 38 h 55"/>
              <a:gd name="T6" fmla="*/ 0 w 52"/>
              <a:gd name="T7" fmla="*/ 42 h 55"/>
              <a:gd name="T8" fmla="*/ 7 w 52"/>
              <a:gd name="T9" fmla="*/ 55 h 55"/>
              <a:gd name="T10" fmla="*/ 52 w 52"/>
              <a:gd name="T11" fmla="*/ 12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55">
                <a:moveTo>
                  <a:pt x="52" y="12"/>
                </a:moveTo>
                <a:cubicBezTo>
                  <a:pt x="49" y="7"/>
                  <a:pt x="42" y="2"/>
                  <a:pt x="37" y="0"/>
                </a:cubicBezTo>
                <a:cubicBezTo>
                  <a:pt x="29" y="17"/>
                  <a:pt x="16" y="26"/>
                  <a:pt x="4" y="38"/>
                </a:cubicBezTo>
                <a:cubicBezTo>
                  <a:pt x="2" y="39"/>
                  <a:pt x="1" y="40"/>
                  <a:pt x="0" y="42"/>
                </a:cubicBezTo>
                <a:cubicBezTo>
                  <a:pt x="2" y="46"/>
                  <a:pt x="5" y="50"/>
                  <a:pt x="7" y="55"/>
                </a:cubicBezTo>
                <a:cubicBezTo>
                  <a:pt x="24" y="54"/>
                  <a:pt x="45" y="26"/>
                  <a:pt x="52" y="12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3" name="îślî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8FA28DF-1226-4B1B-980E-6037B831018D}"/>
              </a:ext>
            </a:extLst>
          </p:cNvPr>
          <p:cNvSpPr/>
          <p:nvPr/>
        </p:nvSpPr>
        <p:spPr bwMode="auto">
          <a:xfrm>
            <a:off x="1163712" y="5701575"/>
            <a:ext cx="79587" cy="62028"/>
          </a:xfrm>
          <a:custGeom>
            <a:avLst/>
            <a:gdLst>
              <a:gd name="T0" fmla="*/ 159 w 168"/>
              <a:gd name="T1" fmla="*/ 10 h 130"/>
              <a:gd name="T2" fmla="*/ 118 w 168"/>
              <a:gd name="T3" fmla="*/ 4 h 130"/>
              <a:gd name="T4" fmla="*/ 25 w 168"/>
              <a:gd name="T5" fmla="*/ 2 h 130"/>
              <a:gd name="T6" fmla="*/ 11 w 168"/>
              <a:gd name="T7" fmla="*/ 4 h 130"/>
              <a:gd name="T8" fmla="*/ 2 w 168"/>
              <a:gd name="T9" fmla="*/ 14 h 130"/>
              <a:gd name="T10" fmla="*/ 2 w 168"/>
              <a:gd name="T11" fmla="*/ 37 h 130"/>
              <a:gd name="T12" fmla="*/ 3 w 168"/>
              <a:gd name="T13" fmla="*/ 129 h 130"/>
              <a:gd name="T14" fmla="*/ 159 w 168"/>
              <a:gd name="T15" fmla="*/ 130 h 130"/>
              <a:gd name="T16" fmla="*/ 162 w 168"/>
              <a:gd name="T17" fmla="*/ 105 h 130"/>
              <a:gd name="T18" fmla="*/ 159 w 168"/>
              <a:gd name="T19" fmla="*/ 10 h 130"/>
              <a:gd name="T20" fmla="*/ 32 w 168"/>
              <a:gd name="T21" fmla="*/ 115 h 130"/>
              <a:gd name="T22" fmla="*/ 29 w 168"/>
              <a:gd name="T23" fmla="*/ 114 h 130"/>
              <a:gd name="T24" fmla="*/ 29 w 168"/>
              <a:gd name="T25" fmla="*/ 54 h 130"/>
              <a:gd name="T26" fmla="*/ 29 w 168"/>
              <a:gd name="T27" fmla="*/ 24 h 130"/>
              <a:gd name="T28" fmla="*/ 35 w 168"/>
              <a:gd name="T29" fmla="*/ 18 h 130"/>
              <a:gd name="T30" fmla="*/ 133 w 168"/>
              <a:gd name="T31" fmla="*/ 19 h 130"/>
              <a:gd name="T32" fmla="*/ 135 w 168"/>
              <a:gd name="T33" fmla="*/ 20 h 130"/>
              <a:gd name="T34" fmla="*/ 136 w 168"/>
              <a:gd name="T35" fmla="*/ 114 h 130"/>
              <a:gd name="T36" fmla="*/ 32 w 168"/>
              <a:gd name="T37" fmla="*/ 11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8" h="130">
                <a:moveTo>
                  <a:pt x="159" y="10"/>
                </a:moveTo>
                <a:cubicBezTo>
                  <a:pt x="153" y="0"/>
                  <a:pt x="131" y="5"/>
                  <a:pt x="118" y="4"/>
                </a:cubicBezTo>
                <a:cubicBezTo>
                  <a:pt x="87" y="3"/>
                  <a:pt x="56" y="3"/>
                  <a:pt x="25" y="2"/>
                </a:cubicBezTo>
                <a:cubicBezTo>
                  <a:pt x="21" y="3"/>
                  <a:pt x="16" y="3"/>
                  <a:pt x="11" y="4"/>
                </a:cubicBezTo>
                <a:cubicBezTo>
                  <a:pt x="9" y="5"/>
                  <a:pt x="3" y="8"/>
                  <a:pt x="2" y="14"/>
                </a:cubicBezTo>
                <a:cubicBezTo>
                  <a:pt x="0" y="20"/>
                  <a:pt x="2" y="28"/>
                  <a:pt x="2" y="37"/>
                </a:cubicBezTo>
                <a:cubicBezTo>
                  <a:pt x="1" y="72"/>
                  <a:pt x="3" y="121"/>
                  <a:pt x="3" y="129"/>
                </a:cubicBezTo>
                <a:cubicBezTo>
                  <a:pt x="55" y="129"/>
                  <a:pt x="107" y="130"/>
                  <a:pt x="159" y="130"/>
                </a:cubicBezTo>
                <a:cubicBezTo>
                  <a:pt x="163" y="126"/>
                  <a:pt x="163" y="114"/>
                  <a:pt x="162" y="105"/>
                </a:cubicBezTo>
                <a:cubicBezTo>
                  <a:pt x="160" y="84"/>
                  <a:pt x="168" y="21"/>
                  <a:pt x="159" y="10"/>
                </a:cubicBezTo>
                <a:close/>
                <a:moveTo>
                  <a:pt x="32" y="115"/>
                </a:moveTo>
                <a:cubicBezTo>
                  <a:pt x="31" y="115"/>
                  <a:pt x="30" y="115"/>
                  <a:pt x="29" y="114"/>
                </a:cubicBezTo>
                <a:cubicBezTo>
                  <a:pt x="29" y="105"/>
                  <a:pt x="29" y="77"/>
                  <a:pt x="29" y="54"/>
                </a:cubicBezTo>
                <a:cubicBezTo>
                  <a:pt x="29" y="42"/>
                  <a:pt x="27" y="31"/>
                  <a:pt x="29" y="24"/>
                </a:cubicBezTo>
                <a:cubicBezTo>
                  <a:pt x="30" y="20"/>
                  <a:pt x="33" y="19"/>
                  <a:pt x="35" y="18"/>
                </a:cubicBezTo>
                <a:cubicBezTo>
                  <a:pt x="68" y="18"/>
                  <a:pt x="100" y="19"/>
                  <a:pt x="133" y="19"/>
                </a:cubicBezTo>
                <a:cubicBezTo>
                  <a:pt x="134" y="19"/>
                  <a:pt x="134" y="20"/>
                  <a:pt x="135" y="20"/>
                </a:cubicBezTo>
                <a:cubicBezTo>
                  <a:pt x="136" y="51"/>
                  <a:pt x="136" y="83"/>
                  <a:pt x="136" y="114"/>
                </a:cubicBezTo>
                <a:cubicBezTo>
                  <a:pt x="130" y="118"/>
                  <a:pt x="35" y="117"/>
                  <a:pt x="32" y="115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4" name="ïŝľî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C582C90-BB85-46D2-8925-05CAE60CBB38}"/>
              </a:ext>
            </a:extLst>
          </p:cNvPr>
          <p:cNvSpPr/>
          <p:nvPr/>
        </p:nvSpPr>
        <p:spPr bwMode="auto">
          <a:xfrm>
            <a:off x="1067478" y="5703172"/>
            <a:ext cx="78219" cy="60432"/>
          </a:xfrm>
          <a:custGeom>
            <a:avLst/>
            <a:gdLst>
              <a:gd name="T0" fmla="*/ 98 w 165"/>
              <a:gd name="T1" fmla="*/ 15 h 127"/>
              <a:gd name="T2" fmla="*/ 96 w 165"/>
              <a:gd name="T3" fmla="*/ 1 h 127"/>
              <a:gd name="T4" fmla="*/ 81 w 165"/>
              <a:gd name="T5" fmla="*/ 0 h 127"/>
              <a:gd name="T6" fmla="*/ 69 w 165"/>
              <a:gd name="T7" fmla="*/ 1 h 127"/>
              <a:gd name="T8" fmla="*/ 66 w 165"/>
              <a:gd name="T9" fmla="*/ 15 h 127"/>
              <a:gd name="T10" fmla="*/ 4 w 165"/>
              <a:gd name="T11" fmla="*/ 21 h 127"/>
              <a:gd name="T12" fmla="*/ 2 w 165"/>
              <a:gd name="T13" fmla="*/ 112 h 127"/>
              <a:gd name="T14" fmla="*/ 67 w 165"/>
              <a:gd name="T15" fmla="*/ 113 h 127"/>
              <a:gd name="T16" fmla="*/ 68 w 165"/>
              <a:gd name="T17" fmla="*/ 126 h 127"/>
              <a:gd name="T18" fmla="*/ 69 w 165"/>
              <a:gd name="T19" fmla="*/ 127 h 127"/>
              <a:gd name="T20" fmla="*/ 97 w 165"/>
              <a:gd name="T21" fmla="*/ 127 h 127"/>
              <a:gd name="T22" fmla="*/ 98 w 165"/>
              <a:gd name="T23" fmla="*/ 113 h 127"/>
              <a:gd name="T24" fmla="*/ 159 w 165"/>
              <a:gd name="T25" fmla="*/ 112 h 127"/>
              <a:gd name="T26" fmla="*/ 160 w 165"/>
              <a:gd name="T27" fmla="*/ 20 h 127"/>
              <a:gd name="T28" fmla="*/ 98 w 165"/>
              <a:gd name="T29" fmla="*/ 15 h 127"/>
              <a:gd name="T30" fmla="*/ 67 w 165"/>
              <a:gd name="T31" fmla="*/ 97 h 127"/>
              <a:gd name="T32" fmla="*/ 32 w 165"/>
              <a:gd name="T33" fmla="*/ 98 h 127"/>
              <a:gd name="T34" fmla="*/ 30 w 165"/>
              <a:gd name="T35" fmla="*/ 33 h 127"/>
              <a:gd name="T36" fmla="*/ 48 w 165"/>
              <a:gd name="T37" fmla="*/ 30 h 127"/>
              <a:gd name="T38" fmla="*/ 67 w 165"/>
              <a:gd name="T39" fmla="*/ 31 h 127"/>
              <a:gd name="T40" fmla="*/ 68 w 165"/>
              <a:gd name="T41" fmla="*/ 61 h 127"/>
              <a:gd name="T42" fmla="*/ 67 w 165"/>
              <a:gd name="T43" fmla="*/ 97 h 127"/>
              <a:gd name="T44" fmla="*/ 99 w 165"/>
              <a:gd name="T45" fmla="*/ 98 h 127"/>
              <a:gd name="T46" fmla="*/ 97 w 165"/>
              <a:gd name="T47" fmla="*/ 65 h 127"/>
              <a:gd name="T48" fmla="*/ 98 w 165"/>
              <a:gd name="T49" fmla="*/ 31 h 127"/>
              <a:gd name="T50" fmla="*/ 100 w 165"/>
              <a:gd name="T51" fmla="*/ 30 h 127"/>
              <a:gd name="T52" fmla="*/ 135 w 165"/>
              <a:gd name="T53" fmla="*/ 30 h 127"/>
              <a:gd name="T54" fmla="*/ 136 w 165"/>
              <a:gd name="T55" fmla="*/ 97 h 127"/>
              <a:gd name="T56" fmla="*/ 99 w 165"/>
              <a:gd name="T57" fmla="*/ 98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5" h="127">
                <a:moveTo>
                  <a:pt x="98" y="15"/>
                </a:moveTo>
                <a:cubicBezTo>
                  <a:pt x="97" y="11"/>
                  <a:pt x="97" y="6"/>
                  <a:pt x="96" y="1"/>
                </a:cubicBezTo>
                <a:cubicBezTo>
                  <a:pt x="91" y="1"/>
                  <a:pt x="86" y="0"/>
                  <a:pt x="81" y="0"/>
                </a:cubicBezTo>
                <a:cubicBezTo>
                  <a:pt x="77" y="0"/>
                  <a:pt x="73" y="1"/>
                  <a:pt x="69" y="1"/>
                </a:cubicBezTo>
                <a:cubicBezTo>
                  <a:pt x="68" y="6"/>
                  <a:pt x="67" y="12"/>
                  <a:pt x="66" y="15"/>
                </a:cubicBezTo>
                <a:cubicBezTo>
                  <a:pt x="48" y="19"/>
                  <a:pt x="24" y="10"/>
                  <a:pt x="4" y="21"/>
                </a:cubicBezTo>
                <a:cubicBezTo>
                  <a:pt x="0" y="26"/>
                  <a:pt x="1" y="89"/>
                  <a:pt x="2" y="112"/>
                </a:cubicBezTo>
                <a:cubicBezTo>
                  <a:pt x="24" y="112"/>
                  <a:pt x="46" y="113"/>
                  <a:pt x="67" y="113"/>
                </a:cubicBezTo>
                <a:cubicBezTo>
                  <a:pt x="68" y="117"/>
                  <a:pt x="68" y="122"/>
                  <a:pt x="68" y="126"/>
                </a:cubicBezTo>
                <a:cubicBezTo>
                  <a:pt x="69" y="127"/>
                  <a:pt x="67" y="126"/>
                  <a:pt x="69" y="127"/>
                </a:cubicBezTo>
                <a:cubicBezTo>
                  <a:pt x="78" y="127"/>
                  <a:pt x="88" y="127"/>
                  <a:pt x="97" y="127"/>
                </a:cubicBezTo>
                <a:cubicBezTo>
                  <a:pt x="97" y="122"/>
                  <a:pt x="97" y="118"/>
                  <a:pt x="98" y="113"/>
                </a:cubicBezTo>
                <a:cubicBezTo>
                  <a:pt x="118" y="113"/>
                  <a:pt x="139" y="112"/>
                  <a:pt x="159" y="112"/>
                </a:cubicBezTo>
                <a:cubicBezTo>
                  <a:pt x="165" y="113"/>
                  <a:pt x="163" y="33"/>
                  <a:pt x="160" y="20"/>
                </a:cubicBezTo>
                <a:cubicBezTo>
                  <a:pt x="139" y="14"/>
                  <a:pt x="122" y="18"/>
                  <a:pt x="98" y="15"/>
                </a:cubicBezTo>
                <a:close/>
                <a:moveTo>
                  <a:pt x="67" y="97"/>
                </a:moveTo>
                <a:cubicBezTo>
                  <a:pt x="60" y="101"/>
                  <a:pt x="37" y="100"/>
                  <a:pt x="32" y="98"/>
                </a:cubicBezTo>
                <a:cubicBezTo>
                  <a:pt x="26" y="91"/>
                  <a:pt x="31" y="44"/>
                  <a:pt x="30" y="33"/>
                </a:cubicBezTo>
                <a:cubicBezTo>
                  <a:pt x="34" y="30"/>
                  <a:pt x="42" y="32"/>
                  <a:pt x="48" y="30"/>
                </a:cubicBezTo>
                <a:cubicBezTo>
                  <a:pt x="54" y="30"/>
                  <a:pt x="60" y="30"/>
                  <a:pt x="67" y="31"/>
                </a:cubicBezTo>
                <a:cubicBezTo>
                  <a:pt x="69" y="36"/>
                  <a:pt x="68" y="48"/>
                  <a:pt x="68" y="61"/>
                </a:cubicBezTo>
                <a:cubicBezTo>
                  <a:pt x="68" y="75"/>
                  <a:pt x="69" y="90"/>
                  <a:pt x="67" y="97"/>
                </a:cubicBezTo>
                <a:close/>
                <a:moveTo>
                  <a:pt x="99" y="98"/>
                </a:moveTo>
                <a:cubicBezTo>
                  <a:pt x="97" y="85"/>
                  <a:pt x="97" y="76"/>
                  <a:pt x="97" y="65"/>
                </a:cubicBezTo>
                <a:cubicBezTo>
                  <a:pt x="97" y="53"/>
                  <a:pt x="97" y="41"/>
                  <a:pt x="98" y="31"/>
                </a:cubicBezTo>
                <a:cubicBezTo>
                  <a:pt x="99" y="30"/>
                  <a:pt x="99" y="30"/>
                  <a:pt x="100" y="30"/>
                </a:cubicBezTo>
                <a:cubicBezTo>
                  <a:pt x="112" y="30"/>
                  <a:pt x="123" y="30"/>
                  <a:pt x="135" y="30"/>
                </a:cubicBezTo>
                <a:cubicBezTo>
                  <a:pt x="135" y="52"/>
                  <a:pt x="135" y="75"/>
                  <a:pt x="136" y="97"/>
                </a:cubicBezTo>
                <a:cubicBezTo>
                  <a:pt x="126" y="100"/>
                  <a:pt x="110" y="99"/>
                  <a:pt x="99" y="98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5" name="ïs1î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F4347F9-F132-4A43-9D2F-84180539F48C}"/>
              </a:ext>
            </a:extLst>
          </p:cNvPr>
          <p:cNvSpPr/>
          <p:nvPr/>
        </p:nvSpPr>
        <p:spPr bwMode="auto">
          <a:xfrm>
            <a:off x="1258121" y="5703172"/>
            <a:ext cx="80955" cy="60888"/>
          </a:xfrm>
          <a:custGeom>
            <a:avLst/>
            <a:gdLst>
              <a:gd name="T0" fmla="*/ 122 w 171"/>
              <a:gd name="T1" fmla="*/ 8 h 128"/>
              <a:gd name="T2" fmla="*/ 91 w 171"/>
              <a:gd name="T3" fmla="*/ 0 h 128"/>
              <a:gd name="T4" fmla="*/ 58 w 171"/>
              <a:gd name="T5" fmla="*/ 7 h 128"/>
              <a:gd name="T6" fmla="*/ 88 w 171"/>
              <a:gd name="T7" fmla="*/ 22 h 128"/>
              <a:gd name="T8" fmla="*/ 55 w 171"/>
              <a:gd name="T9" fmla="*/ 28 h 128"/>
              <a:gd name="T10" fmla="*/ 88 w 171"/>
              <a:gd name="T11" fmla="*/ 43 h 128"/>
              <a:gd name="T12" fmla="*/ 89 w 171"/>
              <a:gd name="T13" fmla="*/ 49 h 128"/>
              <a:gd name="T14" fmla="*/ 57 w 171"/>
              <a:gd name="T15" fmla="*/ 51 h 128"/>
              <a:gd name="T16" fmla="*/ 88 w 171"/>
              <a:gd name="T17" fmla="*/ 64 h 128"/>
              <a:gd name="T18" fmla="*/ 89 w 171"/>
              <a:gd name="T19" fmla="*/ 71 h 128"/>
              <a:gd name="T20" fmla="*/ 54 w 171"/>
              <a:gd name="T21" fmla="*/ 83 h 128"/>
              <a:gd name="T22" fmla="*/ 88 w 171"/>
              <a:gd name="T23" fmla="*/ 86 h 128"/>
              <a:gd name="T24" fmla="*/ 52 w 171"/>
              <a:gd name="T25" fmla="*/ 92 h 128"/>
              <a:gd name="T26" fmla="*/ 88 w 171"/>
              <a:gd name="T27" fmla="*/ 106 h 128"/>
              <a:gd name="T28" fmla="*/ 89 w 171"/>
              <a:gd name="T29" fmla="*/ 112 h 128"/>
              <a:gd name="T30" fmla="*/ 47 w 171"/>
              <a:gd name="T31" fmla="*/ 84 h 128"/>
              <a:gd name="T32" fmla="*/ 41 w 171"/>
              <a:gd name="T33" fmla="*/ 46 h 128"/>
              <a:gd name="T34" fmla="*/ 38 w 171"/>
              <a:gd name="T35" fmla="*/ 45 h 128"/>
              <a:gd name="T36" fmla="*/ 50 w 171"/>
              <a:gd name="T37" fmla="*/ 5 h 128"/>
              <a:gd name="T38" fmla="*/ 0 w 171"/>
              <a:gd name="T39" fmla="*/ 18 h 128"/>
              <a:gd name="T40" fmla="*/ 29 w 171"/>
              <a:gd name="T41" fmla="*/ 20 h 128"/>
              <a:gd name="T42" fmla="*/ 2 w 171"/>
              <a:gd name="T43" fmla="*/ 59 h 128"/>
              <a:gd name="T44" fmla="*/ 28 w 171"/>
              <a:gd name="T45" fmla="*/ 61 h 128"/>
              <a:gd name="T46" fmla="*/ 17 w 171"/>
              <a:gd name="T47" fmla="*/ 73 h 128"/>
              <a:gd name="T48" fmla="*/ 13 w 171"/>
              <a:gd name="T49" fmla="*/ 103 h 128"/>
              <a:gd name="T50" fmla="*/ 1 w 171"/>
              <a:gd name="T51" fmla="*/ 126 h 128"/>
              <a:gd name="T52" fmla="*/ 62 w 171"/>
              <a:gd name="T53" fmla="*/ 127 h 128"/>
              <a:gd name="T54" fmla="*/ 168 w 171"/>
              <a:gd name="T55" fmla="*/ 124 h 128"/>
              <a:gd name="T56" fmla="*/ 118 w 171"/>
              <a:gd name="T57" fmla="*/ 113 h 128"/>
              <a:gd name="T58" fmla="*/ 116 w 171"/>
              <a:gd name="T59" fmla="*/ 106 h 128"/>
              <a:gd name="T60" fmla="*/ 160 w 171"/>
              <a:gd name="T61" fmla="*/ 94 h 128"/>
              <a:gd name="T62" fmla="*/ 117 w 171"/>
              <a:gd name="T63" fmla="*/ 90 h 128"/>
              <a:gd name="T64" fmla="*/ 160 w 171"/>
              <a:gd name="T65" fmla="*/ 86 h 128"/>
              <a:gd name="T66" fmla="*/ 161 w 171"/>
              <a:gd name="T67" fmla="*/ 73 h 128"/>
              <a:gd name="T68" fmla="*/ 115 w 171"/>
              <a:gd name="T69" fmla="*/ 67 h 128"/>
              <a:gd name="T70" fmla="*/ 159 w 171"/>
              <a:gd name="T71" fmla="*/ 64 h 128"/>
              <a:gd name="T72" fmla="*/ 170 w 171"/>
              <a:gd name="T73" fmla="*/ 42 h 128"/>
              <a:gd name="T74" fmla="*/ 160 w 171"/>
              <a:gd name="T75" fmla="*/ 28 h 128"/>
              <a:gd name="T76" fmla="*/ 118 w 171"/>
              <a:gd name="T77" fmla="*/ 51 h 128"/>
              <a:gd name="T78" fmla="*/ 133 w 171"/>
              <a:gd name="T79" fmla="*/ 43 h 128"/>
              <a:gd name="T80" fmla="*/ 118 w 171"/>
              <a:gd name="T81" fmla="*/ 51 h 128"/>
              <a:gd name="T82" fmla="*/ 117 w 171"/>
              <a:gd name="T83" fmla="*/ 22 h 128"/>
              <a:gd name="T84" fmla="*/ 135 w 171"/>
              <a:gd name="T85" fmla="*/ 2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1" h="128">
                <a:moveTo>
                  <a:pt x="158" y="16"/>
                </a:moveTo>
                <a:cubicBezTo>
                  <a:pt x="153" y="5"/>
                  <a:pt x="133" y="6"/>
                  <a:pt x="122" y="8"/>
                </a:cubicBezTo>
                <a:cubicBezTo>
                  <a:pt x="117" y="6"/>
                  <a:pt x="116" y="7"/>
                  <a:pt x="115" y="1"/>
                </a:cubicBezTo>
                <a:cubicBezTo>
                  <a:pt x="107" y="1"/>
                  <a:pt x="99" y="0"/>
                  <a:pt x="91" y="0"/>
                </a:cubicBezTo>
                <a:cubicBezTo>
                  <a:pt x="91" y="2"/>
                  <a:pt x="90" y="4"/>
                  <a:pt x="90" y="5"/>
                </a:cubicBezTo>
                <a:cubicBezTo>
                  <a:pt x="82" y="9"/>
                  <a:pt x="69" y="7"/>
                  <a:pt x="58" y="7"/>
                </a:cubicBezTo>
                <a:cubicBezTo>
                  <a:pt x="58" y="11"/>
                  <a:pt x="58" y="16"/>
                  <a:pt x="57" y="20"/>
                </a:cubicBezTo>
                <a:cubicBezTo>
                  <a:pt x="64" y="23"/>
                  <a:pt x="79" y="19"/>
                  <a:pt x="88" y="22"/>
                </a:cubicBezTo>
                <a:cubicBezTo>
                  <a:pt x="89" y="23"/>
                  <a:pt x="89" y="23"/>
                  <a:pt x="90" y="25"/>
                </a:cubicBezTo>
                <a:cubicBezTo>
                  <a:pt x="86" y="32"/>
                  <a:pt x="65" y="28"/>
                  <a:pt x="55" y="28"/>
                </a:cubicBezTo>
                <a:cubicBezTo>
                  <a:pt x="55" y="33"/>
                  <a:pt x="54" y="37"/>
                  <a:pt x="54" y="42"/>
                </a:cubicBezTo>
                <a:cubicBezTo>
                  <a:pt x="65" y="43"/>
                  <a:pt x="76" y="43"/>
                  <a:pt x="88" y="43"/>
                </a:cubicBezTo>
                <a:cubicBezTo>
                  <a:pt x="88" y="43"/>
                  <a:pt x="89" y="43"/>
                  <a:pt x="89" y="43"/>
                </a:cubicBezTo>
                <a:cubicBezTo>
                  <a:pt x="89" y="45"/>
                  <a:pt x="89" y="47"/>
                  <a:pt x="89" y="49"/>
                </a:cubicBezTo>
                <a:cubicBezTo>
                  <a:pt x="79" y="50"/>
                  <a:pt x="69" y="50"/>
                  <a:pt x="59" y="51"/>
                </a:cubicBezTo>
                <a:cubicBezTo>
                  <a:pt x="58" y="51"/>
                  <a:pt x="58" y="51"/>
                  <a:pt x="57" y="51"/>
                </a:cubicBezTo>
                <a:cubicBezTo>
                  <a:pt x="57" y="55"/>
                  <a:pt x="57" y="60"/>
                  <a:pt x="57" y="64"/>
                </a:cubicBezTo>
                <a:cubicBezTo>
                  <a:pt x="72" y="64"/>
                  <a:pt x="77" y="66"/>
                  <a:pt x="88" y="64"/>
                </a:cubicBezTo>
                <a:cubicBezTo>
                  <a:pt x="88" y="65"/>
                  <a:pt x="89" y="66"/>
                  <a:pt x="90" y="67"/>
                </a:cubicBezTo>
                <a:cubicBezTo>
                  <a:pt x="90" y="68"/>
                  <a:pt x="90" y="69"/>
                  <a:pt x="89" y="71"/>
                </a:cubicBezTo>
                <a:cubicBezTo>
                  <a:pt x="81" y="72"/>
                  <a:pt x="66" y="70"/>
                  <a:pt x="60" y="73"/>
                </a:cubicBezTo>
                <a:cubicBezTo>
                  <a:pt x="53" y="71"/>
                  <a:pt x="55" y="77"/>
                  <a:pt x="54" y="83"/>
                </a:cubicBezTo>
                <a:cubicBezTo>
                  <a:pt x="54" y="84"/>
                  <a:pt x="55" y="85"/>
                  <a:pt x="55" y="86"/>
                </a:cubicBezTo>
                <a:cubicBezTo>
                  <a:pt x="66" y="86"/>
                  <a:pt x="77" y="86"/>
                  <a:pt x="88" y="86"/>
                </a:cubicBezTo>
                <a:cubicBezTo>
                  <a:pt x="89" y="87"/>
                  <a:pt x="89" y="89"/>
                  <a:pt x="89" y="90"/>
                </a:cubicBezTo>
                <a:cubicBezTo>
                  <a:pt x="77" y="91"/>
                  <a:pt x="65" y="91"/>
                  <a:pt x="52" y="92"/>
                </a:cubicBezTo>
                <a:cubicBezTo>
                  <a:pt x="52" y="96"/>
                  <a:pt x="52" y="101"/>
                  <a:pt x="51" y="105"/>
                </a:cubicBezTo>
                <a:cubicBezTo>
                  <a:pt x="64" y="106"/>
                  <a:pt x="76" y="106"/>
                  <a:pt x="88" y="106"/>
                </a:cubicBezTo>
                <a:cubicBezTo>
                  <a:pt x="89" y="108"/>
                  <a:pt x="89" y="110"/>
                  <a:pt x="89" y="111"/>
                </a:cubicBezTo>
                <a:cubicBezTo>
                  <a:pt x="89" y="112"/>
                  <a:pt x="89" y="112"/>
                  <a:pt x="89" y="112"/>
                </a:cubicBezTo>
                <a:cubicBezTo>
                  <a:pt x="79" y="116"/>
                  <a:pt x="42" y="114"/>
                  <a:pt x="40" y="105"/>
                </a:cubicBezTo>
                <a:cubicBezTo>
                  <a:pt x="39" y="103"/>
                  <a:pt x="46" y="90"/>
                  <a:pt x="47" y="84"/>
                </a:cubicBezTo>
                <a:cubicBezTo>
                  <a:pt x="47" y="72"/>
                  <a:pt x="47" y="59"/>
                  <a:pt x="47" y="46"/>
                </a:cubicBezTo>
                <a:cubicBezTo>
                  <a:pt x="45" y="46"/>
                  <a:pt x="43" y="46"/>
                  <a:pt x="41" y="46"/>
                </a:cubicBezTo>
                <a:cubicBezTo>
                  <a:pt x="40" y="46"/>
                  <a:pt x="39" y="46"/>
                  <a:pt x="38" y="46"/>
                </a:cubicBezTo>
                <a:cubicBezTo>
                  <a:pt x="38" y="45"/>
                  <a:pt x="38" y="45"/>
                  <a:pt x="38" y="45"/>
                </a:cubicBezTo>
                <a:cubicBezTo>
                  <a:pt x="45" y="33"/>
                  <a:pt x="52" y="25"/>
                  <a:pt x="51" y="6"/>
                </a:cubicBezTo>
                <a:cubicBezTo>
                  <a:pt x="51" y="6"/>
                  <a:pt x="50" y="6"/>
                  <a:pt x="50" y="5"/>
                </a:cubicBezTo>
                <a:cubicBezTo>
                  <a:pt x="34" y="5"/>
                  <a:pt x="18" y="5"/>
                  <a:pt x="2" y="5"/>
                </a:cubicBezTo>
                <a:cubicBezTo>
                  <a:pt x="1" y="9"/>
                  <a:pt x="1" y="14"/>
                  <a:pt x="0" y="18"/>
                </a:cubicBezTo>
                <a:cubicBezTo>
                  <a:pt x="6" y="21"/>
                  <a:pt x="18" y="21"/>
                  <a:pt x="23" y="20"/>
                </a:cubicBezTo>
                <a:cubicBezTo>
                  <a:pt x="25" y="20"/>
                  <a:pt x="27" y="20"/>
                  <a:pt x="29" y="20"/>
                </a:cubicBezTo>
                <a:cubicBezTo>
                  <a:pt x="27" y="35"/>
                  <a:pt x="15" y="45"/>
                  <a:pt x="3" y="47"/>
                </a:cubicBezTo>
                <a:cubicBezTo>
                  <a:pt x="2" y="51"/>
                  <a:pt x="2" y="55"/>
                  <a:pt x="2" y="59"/>
                </a:cubicBezTo>
                <a:cubicBezTo>
                  <a:pt x="2" y="60"/>
                  <a:pt x="2" y="60"/>
                  <a:pt x="3" y="61"/>
                </a:cubicBezTo>
                <a:cubicBezTo>
                  <a:pt x="11" y="61"/>
                  <a:pt x="20" y="61"/>
                  <a:pt x="28" y="61"/>
                </a:cubicBezTo>
                <a:cubicBezTo>
                  <a:pt x="31" y="69"/>
                  <a:pt x="29" y="80"/>
                  <a:pt x="25" y="89"/>
                </a:cubicBezTo>
                <a:cubicBezTo>
                  <a:pt x="20" y="87"/>
                  <a:pt x="19" y="79"/>
                  <a:pt x="17" y="73"/>
                </a:cubicBezTo>
                <a:cubicBezTo>
                  <a:pt x="13" y="73"/>
                  <a:pt x="8" y="73"/>
                  <a:pt x="4" y="73"/>
                </a:cubicBezTo>
                <a:cubicBezTo>
                  <a:pt x="4" y="85"/>
                  <a:pt x="8" y="95"/>
                  <a:pt x="13" y="103"/>
                </a:cubicBezTo>
                <a:cubicBezTo>
                  <a:pt x="10" y="106"/>
                  <a:pt x="6" y="107"/>
                  <a:pt x="1" y="109"/>
                </a:cubicBezTo>
                <a:cubicBezTo>
                  <a:pt x="1" y="115"/>
                  <a:pt x="1" y="120"/>
                  <a:pt x="1" y="126"/>
                </a:cubicBezTo>
                <a:cubicBezTo>
                  <a:pt x="13" y="126"/>
                  <a:pt x="21" y="123"/>
                  <a:pt x="28" y="118"/>
                </a:cubicBezTo>
                <a:cubicBezTo>
                  <a:pt x="39" y="120"/>
                  <a:pt x="48" y="127"/>
                  <a:pt x="62" y="127"/>
                </a:cubicBezTo>
                <a:cubicBezTo>
                  <a:pt x="91" y="128"/>
                  <a:pt x="135" y="120"/>
                  <a:pt x="165" y="127"/>
                </a:cubicBezTo>
                <a:cubicBezTo>
                  <a:pt x="166" y="126"/>
                  <a:pt x="167" y="126"/>
                  <a:pt x="168" y="124"/>
                </a:cubicBezTo>
                <a:cubicBezTo>
                  <a:pt x="168" y="120"/>
                  <a:pt x="168" y="117"/>
                  <a:pt x="168" y="113"/>
                </a:cubicBezTo>
                <a:cubicBezTo>
                  <a:pt x="151" y="113"/>
                  <a:pt x="134" y="113"/>
                  <a:pt x="118" y="113"/>
                </a:cubicBezTo>
                <a:cubicBezTo>
                  <a:pt x="117" y="113"/>
                  <a:pt x="117" y="112"/>
                  <a:pt x="116" y="112"/>
                </a:cubicBezTo>
                <a:cubicBezTo>
                  <a:pt x="116" y="110"/>
                  <a:pt x="116" y="108"/>
                  <a:pt x="116" y="106"/>
                </a:cubicBezTo>
                <a:cubicBezTo>
                  <a:pt x="131" y="106"/>
                  <a:pt x="145" y="106"/>
                  <a:pt x="159" y="106"/>
                </a:cubicBezTo>
                <a:cubicBezTo>
                  <a:pt x="161" y="103"/>
                  <a:pt x="162" y="97"/>
                  <a:pt x="160" y="94"/>
                </a:cubicBezTo>
                <a:cubicBezTo>
                  <a:pt x="151" y="86"/>
                  <a:pt x="131" y="96"/>
                  <a:pt x="119" y="90"/>
                </a:cubicBezTo>
                <a:cubicBezTo>
                  <a:pt x="118" y="90"/>
                  <a:pt x="118" y="90"/>
                  <a:pt x="117" y="90"/>
                </a:cubicBezTo>
                <a:cubicBezTo>
                  <a:pt x="118" y="89"/>
                  <a:pt x="118" y="88"/>
                  <a:pt x="119" y="87"/>
                </a:cubicBezTo>
                <a:cubicBezTo>
                  <a:pt x="132" y="87"/>
                  <a:pt x="146" y="86"/>
                  <a:pt x="160" y="86"/>
                </a:cubicBezTo>
                <a:cubicBezTo>
                  <a:pt x="160" y="85"/>
                  <a:pt x="160" y="83"/>
                  <a:pt x="160" y="82"/>
                </a:cubicBezTo>
                <a:cubicBezTo>
                  <a:pt x="160" y="79"/>
                  <a:pt x="161" y="76"/>
                  <a:pt x="161" y="73"/>
                </a:cubicBezTo>
                <a:cubicBezTo>
                  <a:pt x="149" y="69"/>
                  <a:pt x="131" y="72"/>
                  <a:pt x="116" y="72"/>
                </a:cubicBezTo>
                <a:cubicBezTo>
                  <a:pt x="116" y="70"/>
                  <a:pt x="116" y="68"/>
                  <a:pt x="115" y="67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25" y="61"/>
                  <a:pt x="146" y="64"/>
                  <a:pt x="159" y="64"/>
                </a:cubicBezTo>
                <a:cubicBezTo>
                  <a:pt x="159" y="57"/>
                  <a:pt x="159" y="50"/>
                  <a:pt x="159" y="42"/>
                </a:cubicBezTo>
                <a:cubicBezTo>
                  <a:pt x="163" y="42"/>
                  <a:pt x="166" y="42"/>
                  <a:pt x="170" y="42"/>
                </a:cubicBezTo>
                <a:cubicBezTo>
                  <a:pt x="170" y="38"/>
                  <a:pt x="171" y="34"/>
                  <a:pt x="171" y="30"/>
                </a:cubicBezTo>
                <a:cubicBezTo>
                  <a:pt x="168" y="28"/>
                  <a:pt x="165" y="28"/>
                  <a:pt x="160" y="28"/>
                </a:cubicBezTo>
                <a:cubicBezTo>
                  <a:pt x="159" y="24"/>
                  <a:pt x="159" y="20"/>
                  <a:pt x="158" y="16"/>
                </a:cubicBezTo>
                <a:close/>
                <a:moveTo>
                  <a:pt x="118" y="51"/>
                </a:moveTo>
                <a:cubicBezTo>
                  <a:pt x="116" y="48"/>
                  <a:pt x="115" y="46"/>
                  <a:pt x="116" y="42"/>
                </a:cubicBezTo>
                <a:cubicBezTo>
                  <a:pt x="122" y="43"/>
                  <a:pt x="127" y="43"/>
                  <a:pt x="133" y="43"/>
                </a:cubicBezTo>
                <a:cubicBezTo>
                  <a:pt x="133" y="45"/>
                  <a:pt x="134" y="48"/>
                  <a:pt x="134" y="50"/>
                </a:cubicBezTo>
                <a:cubicBezTo>
                  <a:pt x="129" y="50"/>
                  <a:pt x="123" y="50"/>
                  <a:pt x="118" y="51"/>
                </a:cubicBezTo>
                <a:close/>
                <a:moveTo>
                  <a:pt x="116" y="28"/>
                </a:moveTo>
                <a:cubicBezTo>
                  <a:pt x="117" y="26"/>
                  <a:pt x="117" y="24"/>
                  <a:pt x="117" y="22"/>
                </a:cubicBezTo>
                <a:cubicBezTo>
                  <a:pt x="123" y="22"/>
                  <a:pt x="128" y="22"/>
                  <a:pt x="134" y="21"/>
                </a:cubicBezTo>
                <a:cubicBezTo>
                  <a:pt x="134" y="23"/>
                  <a:pt x="134" y="25"/>
                  <a:pt x="135" y="27"/>
                </a:cubicBezTo>
                <a:cubicBezTo>
                  <a:pt x="129" y="27"/>
                  <a:pt x="122" y="28"/>
                  <a:pt x="116" y="28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6" name="íṩļï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7AE2BE1-3C9E-4836-A89E-DB5D05D95424}"/>
              </a:ext>
            </a:extLst>
          </p:cNvPr>
          <p:cNvSpPr/>
          <p:nvPr/>
        </p:nvSpPr>
        <p:spPr bwMode="auto">
          <a:xfrm>
            <a:off x="1381264" y="5703172"/>
            <a:ext cx="53590" cy="24629"/>
          </a:xfrm>
          <a:custGeom>
            <a:avLst/>
            <a:gdLst>
              <a:gd name="T0" fmla="*/ 33 w 113"/>
              <a:gd name="T1" fmla="*/ 46 h 52"/>
              <a:gd name="T2" fmla="*/ 40 w 113"/>
              <a:gd name="T3" fmla="*/ 15 h 52"/>
              <a:gd name="T4" fmla="*/ 72 w 113"/>
              <a:gd name="T5" fmla="*/ 15 h 52"/>
              <a:gd name="T6" fmla="*/ 73 w 113"/>
              <a:gd name="T7" fmla="*/ 33 h 52"/>
              <a:gd name="T8" fmla="*/ 78 w 113"/>
              <a:gd name="T9" fmla="*/ 46 h 52"/>
              <a:gd name="T10" fmla="*/ 87 w 113"/>
              <a:gd name="T11" fmla="*/ 50 h 52"/>
              <a:gd name="T12" fmla="*/ 112 w 113"/>
              <a:gd name="T13" fmla="*/ 50 h 52"/>
              <a:gd name="T14" fmla="*/ 113 w 113"/>
              <a:gd name="T15" fmla="*/ 38 h 52"/>
              <a:gd name="T16" fmla="*/ 103 w 113"/>
              <a:gd name="T17" fmla="*/ 37 h 52"/>
              <a:gd name="T18" fmla="*/ 100 w 113"/>
              <a:gd name="T19" fmla="*/ 34 h 52"/>
              <a:gd name="T20" fmla="*/ 99 w 113"/>
              <a:gd name="T21" fmla="*/ 6 h 52"/>
              <a:gd name="T22" fmla="*/ 94 w 113"/>
              <a:gd name="T23" fmla="*/ 1 h 52"/>
              <a:gd name="T24" fmla="*/ 13 w 113"/>
              <a:gd name="T25" fmla="*/ 0 h 52"/>
              <a:gd name="T26" fmla="*/ 2 w 113"/>
              <a:gd name="T27" fmla="*/ 37 h 52"/>
              <a:gd name="T28" fmla="*/ 0 w 113"/>
              <a:gd name="T29" fmla="*/ 49 h 52"/>
              <a:gd name="T30" fmla="*/ 33 w 113"/>
              <a:gd name="T31" fmla="*/ 4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3" h="52">
                <a:moveTo>
                  <a:pt x="33" y="46"/>
                </a:moveTo>
                <a:cubicBezTo>
                  <a:pt x="39" y="39"/>
                  <a:pt x="39" y="27"/>
                  <a:pt x="40" y="15"/>
                </a:cubicBezTo>
                <a:cubicBezTo>
                  <a:pt x="51" y="15"/>
                  <a:pt x="61" y="15"/>
                  <a:pt x="72" y="15"/>
                </a:cubicBezTo>
                <a:cubicBezTo>
                  <a:pt x="74" y="21"/>
                  <a:pt x="72" y="27"/>
                  <a:pt x="73" y="33"/>
                </a:cubicBezTo>
                <a:cubicBezTo>
                  <a:pt x="73" y="38"/>
                  <a:pt x="77" y="42"/>
                  <a:pt x="78" y="46"/>
                </a:cubicBezTo>
                <a:cubicBezTo>
                  <a:pt x="81" y="47"/>
                  <a:pt x="84" y="50"/>
                  <a:pt x="87" y="50"/>
                </a:cubicBezTo>
                <a:cubicBezTo>
                  <a:pt x="94" y="52"/>
                  <a:pt x="103" y="50"/>
                  <a:pt x="112" y="50"/>
                </a:cubicBezTo>
                <a:cubicBezTo>
                  <a:pt x="112" y="46"/>
                  <a:pt x="112" y="42"/>
                  <a:pt x="113" y="38"/>
                </a:cubicBezTo>
                <a:cubicBezTo>
                  <a:pt x="109" y="38"/>
                  <a:pt x="106" y="37"/>
                  <a:pt x="103" y="37"/>
                </a:cubicBezTo>
                <a:cubicBezTo>
                  <a:pt x="102" y="36"/>
                  <a:pt x="100" y="35"/>
                  <a:pt x="100" y="34"/>
                </a:cubicBezTo>
                <a:cubicBezTo>
                  <a:pt x="98" y="27"/>
                  <a:pt x="99" y="16"/>
                  <a:pt x="99" y="6"/>
                </a:cubicBezTo>
                <a:cubicBezTo>
                  <a:pt x="98" y="4"/>
                  <a:pt x="96" y="3"/>
                  <a:pt x="94" y="1"/>
                </a:cubicBezTo>
                <a:cubicBezTo>
                  <a:pt x="67" y="1"/>
                  <a:pt x="40" y="0"/>
                  <a:pt x="13" y="0"/>
                </a:cubicBezTo>
                <a:cubicBezTo>
                  <a:pt x="12" y="10"/>
                  <a:pt x="19" y="37"/>
                  <a:pt x="2" y="37"/>
                </a:cubicBezTo>
                <a:cubicBezTo>
                  <a:pt x="1" y="41"/>
                  <a:pt x="1" y="45"/>
                  <a:pt x="0" y="49"/>
                </a:cubicBezTo>
                <a:cubicBezTo>
                  <a:pt x="10" y="51"/>
                  <a:pt x="24" y="48"/>
                  <a:pt x="33" y="46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7" name="ïṧ1í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E92485D-3AB8-49C6-ABB1-00B82040B69D}"/>
              </a:ext>
            </a:extLst>
          </p:cNvPr>
          <p:cNvSpPr/>
          <p:nvPr/>
        </p:nvSpPr>
        <p:spPr bwMode="auto">
          <a:xfrm>
            <a:off x="1485936" y="5703172"/>
            <a:ext cx="48345" cy="60888"/>
          </a:xfrm>
          <a:custGeom>
            <a:avLst/>
            <a:gdLst>
              <a:gd name="T0" fmla="*/ 31 w 102"/>
              <a:gd name="T1" fmla="*/ 109 h 128"/>
              <a:gd name="T2" fmla="*/ 30 w 102"/>
              <a:gd name="T3" fmla="*/ 67 h 128"/>
              <a:gd name="T4" fmla="*/ 93 w 102"/>
              <a:gd name="T5" fmla="*/ 66 h 128"/>
              <a:gd name="T6" fmla="*/ 95 w 102"/>
              <a:gd name="T7" fmla="*/ 63 h 128"/>
              <a:gd name="T8" fmla="*/ 87 w 102"/>
              <a:gd name="T9" fmla="*/ 2 h 128"/>
              <a:gd name="T10" fmla="*/ 25 w 102"/>
              <a:gd name="T11" fmla="*/ 0 h 128"/>
              <a:gd name="T12" fmla="*/ 7 w 102"/>
              <a:gd name="T13" fmla="*/ 1 h 128"/>
              <a:gd name="T14" fmla="*/ 6 w 102"/>
              <a:gd name="T15" fmla="*/ 105 h 128"/>
              <a:gd name="T16" fmla="*/ 6 w 102"/>
              <a:gd name="T17" fmla="*/ 109 h 128"/>
              <a:gd name="T18" fmla="*/ 1 w 102"/>
              <a:gd name="T19" fmla="*/ 111 h 128"/>
              <a:gd name="T20" fmla="*/ 3 w 102"/>
              <a:gd name="T21" fmla="*/ 126 h 128"/>
              <a:gd name="T22" fmla="*/ 51 w 102"/>
              <a:gd name="T23" fmla="*/ 117 h 128"/>
              <a:gd name="T24" fmla="*/ 49 w 102"/>
              <a:gd name="T25" fmla="*/ 104 h 128"/>
              <a:gd name="T26" fmla="*/ 31 w 102"/>
              <a:gd name="T27" fmla="*/ 109 h 128"/>
              <a:gd name="T28" fmla="*/ 31 w 102"/>
              <a:gd name="T29" fmla="*/ 15 h 128"/>
              <a:gd name="T30" fmla="*/ 36 w 102"/>
              <a:gd name="T31" fmla="*/ 15 h 128"/>
              <a:gd name="T32" fmla="*/ 68 w 102"/>
              <a:gd name="T33" fmla="*/ 15 h 128"/>
              <a:gd name="T34" fmla="*/ 70 w 102"/>
              <a:gd name="T35" fmla="*/ 25 h 128"/>
              <a:gd name="T36" fmla="*/ 31 w 102"/>
              <a:gd name="T37" fmla="*/ 26 h 128"/>
              <a:gd name="T38" fmla="*/ 31 w 102"/>
              <a:gd name="T39" fmla="*/ 15 h 128"/>
              <a:gd name="T40" fmla="*/ 31 w 102"/>
              <a:gd name="T41" fmla="*/ 41 h 128"/>
              <a:gd name="T42" fmla="*/ 68 w 102"/>
              <a:gd name="T43" fmla="*/ 41 h 128"/>
              <a:gd name="T44" fmla="*/ 70 w 102"/>
              <a:gd name="T45" fmla="*/ 41 h 128"/>
              <a:gd name="T46" fmla="*/ 70 w 102"/>
              <a:gd name="T47" fmla="*/ 50 h 128"/>
              <a:gd name="T48" fmla="*/ 32 w 102"/>
              <a:gd name="T49" fmla="*/ 51 h 128"/>
              <a:gd name="T50" fmla="*/ 30 w 102"/>
              <a:gd name="T51" fmla="*/ 49 h 128"/>
              <a:gd name="T52" fmla="*/ 31 w 102"/>
              <a:gd name="T53" fmla="*/ 4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2" h="128">
                <a:moveTo>
                  <a:pt x="31" y="109"/>
                </a:moveTo>
                <a:cubicBezTo>
                  <a:pt x="27" y="99"/>
                  <a:pt x="30" y="79"/>
                  <a:pt x="30" y="67"/>
                </a:cubicBezTo>
                <a:cubicBezTo>
                  <a:pt x="51" y="66"/>
                  <a:pt x="72" y="66"/>
                  <a:pt x="93" y="66"/>
                </a:cubicBezTo>
                <a:cubicBezTo>
                  <a:pt x="94" y="65"/>
                  <a:pt x="94" y="64"/>
                  <a:pt x="95" y="63"/>
                </a:cubicBezTo>
                <a:cubicBezTo>
                  <a:pt x="91" y="47"/>
                  <a:pt x="102" y="12"/>
                  <a:pt x="87" y="2"/>
                </a:cubicBezTo>
                <a:cubicBezTo>
                  <a:pt x="66" y="1"/>
                  <a:pt x="45" y="1"/>
                  <a:pt x="25" y="0"/>
                </a:cubicBezTo>
                <a:cubicBezTo>
                  <a:pt x="19" y="0"/>
                  <a:pt x="13" y="1"/>
                  <a:pt x="7" y="1"/>
                </a:cubicBezTo>
                <a:cubicBezTo>
                  <a:pt x="7" y="36"/>
                  <a:pt x="6" y="71"/>
                  <a:pt x="6" y="105"/>
                </a:cubicBezTo>
                <a:cubicBezTo>
                  <a:pt x="6" y="107"/>
                  <a:pt x="6" y="108"/>
                  <a:pt x="6" y="109"/>
                </a:cubicBezTo>
                <a:cubicBezTo>
                  <a:pt x="5" y="111"/>
                  <a:pt x="2" y="109"/>
                  <a:pt x="1" y="111"/>
                </a:cubicBezTo>
                <a:cubicBezTo>
                  <a:pt x="0" y="114"/>
                  <a:pt x="2" y="122"/>
                  <a:pt x="3" y="126"/>
                </a:cubicBezTo>
                <a:cubicBezTo>
                  <a:pt x="9" y="128"/>
                  <a:pt x="48" y="125"/>
                  <a:pt x="51" y="117"/>
                </a:cubicBezTo>
                <a:cubicBezTo>
                  <a:pt x="49" y="112"/>
                  <a:pt x="50" y="106"/>
                  <a:pt x="49" y="104"/>
                </a:cubicBezTo>
                <a:cubicBezTo>
                  <a:pt x="46" y="102"/>
                  <a:pt x="40" y="105"/>
                  <a:pt x="31" y="109"/>
                </a:cubicBezTo>
                <a:close/>
                <a:moveTo>
                  <a:pt x="31" y="15"/>
                </a:moveTo>
                <a:cubicBezTo>
                  <a:pt x="32" y="15"/>
                  <a:pt x="34" y="15"/>
                  <a:pt x="36" y="15"/>
                </a:cubicBezTo>
                <a:cubicBezTo>
                  <a:pt x="47" y="15"/>
                  <a:pt x="57" y="15"/>
                  <a:pt x="68" y="15"/>
                </a:cubicBezTo>
                <a:cubicBezTo>
                  <a:pt x="70" y="17"/>
                  <a:pt x="70" y="20"/>
                  <a:pt x="70" y="25"/>
                </a:cubicBezTo>
                <a:cubicBezTo>
                  <a:pt x="57" y="26"/>
                  <a:pt x="44" y="26"/>
                  <a:pt x="31" y="26"/>
                </a:cubicBezTo>
                <a:cubicBezTo>
                  <a:pt x="31" y="23"/>
                  <a:pt x="31" y="19"/>
                  <a:pt x="31" y="15"/>
                </a:cubicBezTo>
                <a:close/>
                <a:moveTo>
                  <a:pt x="31" y="41"/>
                </a:moveTo>
                <a:cubicBezTo>
                  <a:pt x="43" y="41"/>
                  <a:pt x="56" y="41"/>
                  <a:pt x="68" y="41"/>
                </a:cubicBezTo>
                <a:cubicBezTo>
                  <a:pt x="69" y="41"/>
                  <a:pt x="69" y="41"/>
                  <a:pt x="70" y="41"/>
                </a:cubicBezTo>
                <a:cubicBezTo>
                  <a:pt x="70" y="44"/>
                  <a:pt x="70" y="47"/>
                  <a:pt x="70" y="50"/>
                </a:cubicBezTo>
                <a:cubicBezTo>
                  <a:pt x="68" y="51"/>
                  <a:pt x="37" y="53"/>
                  <a:pt x="32" y="51"/>
                </a:cubicBezTo>
                <a:cubicBezTo>
                  <a:pt x="31" y="50"/>
                  <a:pt x="31" y="50"/>
                  <a:pt x="30" y="49"/>
                </a:cubicBezTo>
                <a:cubicBezTo>
                  <a:pt x="30" y="46"/>
                  <a:pt x="30" y="43"/>
                  <a:pt x="31" y="41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8" name="íṧļ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79A8D4C-3C1A-4CDF-8BDD-0BA0A8119085}"/>
              </a:ext>
            </a:extLst>
          </p:cNvPr>
          <p:cNvSpPr/>
          <p:nvPr/>
        </p:nvSpPr>
        <p:spPr bwMode="auto">
          <a:xfrm>
            <a:off x="1580801" y="5704084"/>
            <a:ext cx="48345" cy="7069"/>
          </a:xfrm>
          <a:custGeom>
            <a:avLst/>
            <a:gdLst>
              <a:gd name="T0" fmla="*/ 101 w 102"/>
              <a:gd name="T1" fmla="*/ 2 h 15"/>
              <a:gd name="T2" fmla="*/ 0 w 102"/>
              <a:gd name="T3" fmla="*/ 2 h 15"/>
              <a:gd name="T4" fmla="*/ 0 w 102"/>
              <a:gd name="T5" fmla="*/ 15 h 15"/>
              <a:gd name="T6" fmla="*/ 102 w 102"/>
              <a:gd name="T7" fmla="*/ 15 h 15"/>
              <a:gd name="T8" fmla="*/ 101 w 102"/>
              <a:gd name="T9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15">
                <a:moveTo>
                  <a:pt x="101" y="2"/>
                </a:moveTo>
                <a:cubicBezTo>
                  <a:pt x="75" y="0"/>
                  <a:pt x="28" y="1"/>
                  <a:pt x="0" y="2"/>
                </a:cubicBezTo>
                <a:cubicBezTo>
                  <a:pt x="0" y="7"/>
                  <a:pt x="0" y="11"/>
                  <a:pt x="0" y="15"/>
                </a:cubicBezTo>
                <a:cubicBezTo>
                  <a:pt x="33" y="15"/>
                  <a:pt x="69" y="15"/>
                  <a:pt x="102" y="15"/>
                </a:cubicBezTo>
                <a:cubicBezTo>
                  <a:pt x="101" y="10"/>
                  <a:pt x="102" y="9"/>
                  <a:pt x="101" y="2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9" name="iŝļ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D79C5EE-28D3-419A-92AB-9057A11936AB}"/>
              </a:ext>
            </a:extLst>
          </p:cNvPr>
          <p:cNvSpPr/>
          <p:nvPr/>
        </p:nvSpPr>
        <p:spPr bwMode="auto">
          <a:xfrm>
            <a:off x="1354127" y="5704996"/>
            <a:ext cx="24172" cy="6613"/>
          </a:xfrm>
          <a:custGeom>
            <a:avLst/>
            <a:gdLst>
              <a:gd name="T0" fmla="*/ 5 w 51"/>
              <a:gd name="T1" fmla="*/ 14 h 14"/>
              <a:gd name="T2" fmla="*/ 51 w 51"/>
              <a:gd name="T3" fmla="*/ 14 h 14"/>
              <a:gd name="T4" fmla="*/ 51 w 51"/>
              <a:gd name="T5" fmla="*/ 0 h 14"/>
              <a:gd name="T6" fmla="*/ 3 w 51"/>
              <a:gd name="T7" fmla="*/ 1 h 14"/>
              <a:gd name="T8" fmla="*/ 1 w 51"/>
              <a:gd name="T9" fmla="*/ 14 h 14"/>
              <a:gd name="T10" fmla="*/ 5 w 51"/>
              <a:gd name="T11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" h="14">
                <a:moveTo>
                  <a:pt x="5" y="14"/>
                </a:moveTo>
                <a:cubicBezTo>
                  <a:pt x="20" y="14"/>
                  <a:pt x="36" y="14"/>
                  <a:pt x="51" y="14"/>
                </a:cubicBezTo>
                <a:cubicBezTo>
                  <a:pt x="51" y="9"/>
                  <a:pt x="51" y="5"/>
                  <a:pt x="51" y="0"/>
                </a:cubicBezTo>
                <a:cubicBezTo>
                  <a:pt x="35" y="1"/>
                  <a:pt x="19" y="1"/>
                  <a:pt x="3" y="1"/>
                </a:cubicBezTo>
                <a:cubicBezTo>
                  <a:pt x="0" y="3"/>
                  <a:pt x="0" y="7"/>
                  <a:pt x="1" y="14"/>
                </a:cubicBezTo>
                <a:cubicBezTo>
                  <a:pt x="2" y="14"/>
                  <a:pt x="3" y="14"/>
                  <a:pt x="5" y="14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0" name="iŝľi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9A2046D-A90E-404E-B038-63270A90CE3D}"/>
              </a:ext>
            </a:extLst>
          </p:cNvPr>
          <p:cNvSpPr/>
          <p:nvPr/>
        </p:nvSpPr>
        <p:spPr bwMode="auto">
          <a:xfrm>
            <a:off x="1547507" y="5712521"/>
            <a:ext cx="32382" cy="50626"/>
          </a:xfrm>
          <a:custGeom>
            <a:avLst/>
            <a:gdLst>
              <a:gd name="T0" fmla="*/ 68 w 68"/>
              <a:gd name="T1" fmla="*/ 11 h 106"/>
              <a:gd name="T2" fmla="*/ 54 w 68"/>
              <a:gd name="T3" fmla="*/ 0 h 106"/>
              <a:gd name="T4" fmla="*/ 0 w 68"/>
              <a:gd name="T5" fmla="*/ 45 h 106"/>
              <a:gd name="T6" fmla="*/ 8 w 68"/>
              <a:gd name="T7" fmla="*/ 63 h 106"/>
              <a:gd name="T8" fmla="*/ 20 w 68"/>
              <a:gd name="T9" fmla="*/ 58 h 106"/>
              <a:gd name="T10" fmla="*/ 24 w 68"/>
              <a:gd name="T11" fmla="*/ 106 h 106"/>
              <a:gd name="T12" fmla="*/ 49 w 68"/>
              <a:gd name="T13" fmla="*/ 106 h 106"/>
              <a:gd name="T14" fmla="*/ 50 w 68"/>
              <a:gd name="T15" fmla="*/ 105 h 106"/>
              <a:gd name="T16" fmla="*/ 49 w 68"/>
              <a:gd name="T17" fmla="*/ 37 h 106"/>
              <a:gd name="T18" fmla="*/ 68 w 68"/>
              <a:gd name="T19" fmla="*/ 1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" h="106">
                <a:moveTo>
                  <a:pt x="68" y="11"/>
                </a:moveTo>
                <a:cubicBezTo>
                  <a:pt x="63" y="7"/>
                  <a:pt x="58" y="4"/>
                  <a:pt x="54" y="0"/>
                </a:cubicBezTo>
                <a:cubicBezTo>
                  <a:pt x="37" y="14"/>
                  <a:pt x="25" y="39"/>
                  <a:pt x="0" y="45"/>
                </a:cubicBezTo>
                <a:cubicBezTo>
                  <a:pt x="1" y="53"/>
                  <a:pt x="5" y="56"/>
                  <a:pt x="8" y="63"/>
                </a:cubicBezTo>
                <a:cubicBezTo>
                  <a:pt x="12" y="62"/>
                  <a:pt x="16" y="60"/>
                  <a:pt x="20" y="58"/>
                </a:cubicBezTo>
                <a:cubicBezTo>
                  <a:pt x="26" y="62"/>
                  <a:pt x="24" y="93"/>
                  <a:pt x="24" y="106"/>
                </a:cubicBezTo>
                <a:cubicBezTo>
                  <a:pt x="33" y="106"/>
                  <a:pt x="41" y="106"/>
                  <a:pt x="49" y="106"/>
                </a:cubicBezTo>
                <a:cubicBezTo>
                  <a:pt x="50" y="106"/>
                  <a:pt x="50" y="105"/>
                  <a:pt x="50" y="105"/>
                </a:cubicBezTo>
                <a:cubicBezTo>
                  <a:pt x="50" y="82"/>
                  <a:pt x="50" y="59"/>
                  <a:pt x="49" y="37"/>
                </a:cubicBezTo>
                <a:cubicBezTo>
                  <a:pt x="52" y="28"/>
                  <a:pt x="63" y="21"/>
                  <a:pt x="68" y="11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1" name="iṡļí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235779F-6FF1-4E05-88A9-044399C9A51D}"/>
              </a:ext>
            </a:extLst>
          </p:cNvPr>
          <p:cNvSpPr/>
          <p:nvPr/>
        </p:nvSpPr>
        <p:spPr bwMode="auto">
          <a:xfrm>
            <a:off x="1180359" y="5714118"/>
            <a:ext cx="45381" cy="40364"/>
          </a:xfrm>
          <a:custGeom>
            <a:avLst/>
            <a:gdLst>
              <a:gd name="T0" fmla="*/ 93 w 96"/>
              <a:gd name="T1" fmla="*/ 14 h 85"/>
              <a:gd name="T2" fmla="*/ 94 w 96"/>
              <a:gd name="T3" fmla="*/ 4 h 85"/>
              <a:gd name="T4" fmla="*/ 94 w 96"/>
              <a:gd name="T5" fmla="*/ 0 h 85"/>
              <a:gd name="T6" fmla="*/ 1 w 96"/>
              <a:gd name="T7" fmla="*/ 0 h 85"/>
              <a:gd name="T8" fmla="*/ 1 w 96"/>
              <a:gd name="T9" fmla="*/ 14 h 85"/>
              <a:gd name="T10" fmla="*/ 30 w 96"/>
              <a:gd name="T11" fmla="*/ 14 h 85"/>
              <a:gd name="T12" fmla="*/ 32 w 96"/>
              <a:gd name="T13" fmla="*/ 15 h 85"/>
              <a:gd name="T14" fmla="*/ 33 w 96"/>
              <a:gd name="T15" fmla="*/ 25 h 85"/>
              <a:gd name="T16" fmla="*/ 2 w 96"/>
              <a:gd name="T17" fmla="*/ 28 h 85"/>
              <a:gd name="T18" fmla="*/ 1 w 96"/>
              <a:gd name="T19" fmla="*/ 40 h 85"/>
              <a:gd name="T20" fmla="*/ 31 w 96"/>
              <a:gd name="T21" fmla="*/ 43 h 85"/>
              <a:gd name="T22" fmla="*/ 32 w 96"/>
              <a:gd name="T23" fmla="*/ 67 h 85"/>
              <a:gd name="T24" fmla="*/ 1 w 96"/>
              <a:gd name="T25" fmla="*/ 69 h 85"/>
              <a:gd name="T26" fmla="*/ 0 w 96"/>
              <a:gd name="T27" fmla="*/ 82 h 85"/>
              <a:gd name="T28" fmla="*/ 95 w 96"/>
              <a:gd name="T29" fmla="*/ 79 h 85"/>
              <a:gd name="T30" fmla="*/ 94 w 96"/>
              <a:gd name="T31" fmla="*/ 71 h 85"/>
              <a:gd name="T32" fmla="*/ 79 w 96"/>
              <a:gd name="T33" fmla="*/ 68 h 85"/>
              <a:gd name="T34" fmla="*/ 78 w 96"/>
              <a:gd name="T35" fmla="*/ 66 h 85"/>
              <a:gd name="T36" fmla="*/ 93 w 96"/>
              <a:gd name="T37" fmla="*/ 66 h 85"/>
              <a:gd name="T38" fmla="*/ 94 w 96"/>
              <a:gd name="T39" fmla="*/ 56 h 85"/>
              <a:gd name="T40" fmla="*/ 72 w 96"/>
              <a:gd name="T41" fmla="*/ 45 h 85"/>
              <a:gd name="T42" fmla="*/ 72 w 96"/>
              <a:gd name="T43" fmla="*/ 43 h 85"/>
              <a:gd name="T44" fmla="*/ 93 w 96"/>
              <a:gd name="T45" fmla="*/ 42 h 85"/>
              <a:gd name="T46" fmla="*/ 93 w 96"/>
              <a:gd name="T47" fmla="*/ 29 h 85"/>
              <a:gd name="T48" fmla="*/ 62 w 96"/>
              <a:gd name="T49" fmla="*/ 28 h 85"/>
              <a:gd name="T50" fmla="*/ 62 w 96"/>
              <a:gd name="T51" fmla="*/ 17 h 85"/>
              <a:gd name="T52" fmla="*/ 93 w 96"/>
              <a:gd name="T53" fmla="*/ 14 h 85"/>
              <a:gd name="T54" fmla="*/ 62 w 96"/>
              <a:gd name="T55" fmla="*/ 43 h 85"/>
              <a:gd name="T56" fmla="*/ 69 w 96"/>
              <a:gd name="T57" fmla="*/ 43 h 85"/>
              <a:gd name="T58" fmla="*/ 70 w 96"/>
              <a:gd name="T59" fmla="*/ 45 h 85"/>
              <a:gd name="T60" fmla="*/ 67 w 96"/>
              <a:gd name="T61" fmla="*/ 48 h 85"/>
              <a:gd name="T62" fmla="*/ 76 w 96"/>
              <a:gd name="T63" fmla="*/ 68 h 85"/>
              <a:gd name="T64" fmla="*/ 62 w 96"/>
              <a:gd name="T65" fmla="*/ 61 h 85"/>
              <a:gd name="T66" fmla="*/ 62 w 96"/>
              <a:gd name="T67" fmla="*/ 4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6" h="85">
                <a:moveTo>
                  <a:pt x="93" y="14"/>
                </a:moveTo>
                <a:cubicBezTo>
                  <a:pt x="96" y="12"/>
                  <a:pt x="96" y="8"/>
                  <a:pt x="94" y="4"/>
                </a:cubicBezTo>
                <a:cubicBezTo>
                  <a:pt x="94" y="3"/>
                  <a:pt x="94" y="1"/>
                  <a:pt x="94" y="0"/>
                </a:cubicBezTo>
                <a:cubicBezTo>
                  <a:pt x="63" y="0"/>
                  <a:pt x="32" y="0"/>
                  <a:pt x="1" y="0"/>
                </a:cubicBezTo>
                <a:cubicBezTo>
                  <a:pt x="1" y="5"/>
                  <a:pt x="1" y="9"/>
                  <a:pt x="1" y="14"/>
                </a:cubicBezTo>
                <a:cubicBezTo>
                  <a:pt x="11" y="14"/>
                  <a:pt x="20" y="14"/>
                  <a:pt x="30" y="14"/>
                </a:cubicBezTo>
                <a:cubicBezTo>
                  <a:pt x="30" y="14"/>
                  <a:pt x="31" y="15"/>
                  <a:pt x="32" y="15"/>
                </a:cubicBezTo>
                <a:cubicBezTo>
                  <a:pt x="32" y="18"/>
                  <a:pt x="33" y="22"/>
                  <a:pt x="33" y="25"/>
                </a:cubicBezTo>
                <a:cubicBezTo>
                  <a:pt x="26" y="31"/>
                  <a:pt x="12" y="28"/>
                  <a:pt x="2" y="28"/>
                </a:cubicBezTo>
                <a:cubicBezTo>
                  <a:pt x="2" y="32"/>
                  <a:pt x="1" y="36"/>
                  <a:pt x="1" y="40"/>
                </a:cubicBezTo>
                <a:cubicBezTo>
                  <a:pt x="7" y="44"/>
                  <a:pt x="21" y="43"/>
                  <a:pt x="31" y="43"/>
                </a:cubicBezTo>
                <a:cubicBezTo>
                  <a:pt x="32" y="51"/>
                  <a:pt x="32" y="59"/>
                  <a:pt x="32" y="67"/>
                </a:cubicBezTo>
                <a:cubicBezTo>
                  <a:pt x="24" y="70"/>
                  <a:pt x="11" y="67"/>
                  <a:pt x="1" y="69"/>
                </a:cubicBezTo>
                <a:cubicBezTo>
                  <a:pt x="1" y="73"/>
                  <a:pt x="0" y="77"/>
                  <a:pt x="0" y="82"/>
                </a:cubicBezTo>
                <a:cubicBezTo>
                  <a:pt x="12" y="85"/>
                  <a:pt x="92" y="85"/>
                  <a:pt x="95" y="79"/>
                </a:cubicBezTo>
                <a:cubicBezTo>
                  <a:pt x="95" y="76"/>
                  <a:pt x="95" y="73"/>
                  <a:pt x="94" y="71"/>
                </a:cubicBezTo>
                <a:cubicBezTo>
                  <a:pt x="92" y="67"/>
                  <a:pt x="85" y="68"/>
                  <a:pt x="79" y="68"/>
                </a:cubicBezTo>
                <a:cubicBezTo>
                  <a:pt x="79" y="67"/>
                  <a:pt x="79" y="67"/>
                  <a:pt x="78" y="66"/>
                </a:cubicBezTo>
                <a:cubicBezTo>
                  <a:pt x="83" y="66"/>
                  <a:pt x="88" y="66"/>
                  <a:pt x="93" y="66"/>
                </a:cubicBezTo>
                <a:cubicBezTo>
                  <a:pt x="93" y="62"/>
                  <a:pt x="93" y="59"/>
                  <a:pt x="94" y="56"/>
                </a:cubicBezTo>
                <a:cubicBezTo>
                  <a:pt x="86" y="53"/>
                  <a:pt x="82" y="44"/>
                  <a:pt x="72" y="45"/>
                </a:cubicBezTo>
                <a:cubicBezTo>
                  <a:pt x="72" y="45"/>
                  <a:pt x="72" y="44"/>
                  <a:pt x="72" y="43"/>
                </a:cubicBezTo>
                <a:cubicBezTo>
                  <a:pt x="79" y="43"/>
                  <a:pt x="86" y="42"/>
                  <a:pt x="93" y="42"/>
                </a:cubicBezTo>
                <a:cubicBezTo>
                  <a:pt x="93" y="38"/>
                  <a:pt x="93" y="34"/>
                  <a:pt x="93" y="29"/>
                </a:cubicBezTo>
                <a:cubicBezTo>
                  <a:pt x="83" y="29"/>
                  <a:pt x="72" y="28"/>
                  <a:pt x="62" y="28"/>
                </a:cubicBezTo>
                <a:cubicBezTo>
                  <a:pt x="62" y="24"/>
                  <a:pt x="62" y="20"/>
                  <a:pt x="62" y="17"/>
                </a:cubicBezTo>
                <a:cubicBezTo>
                  <a:pt x="67" y="12"/>
                  <a:pt x="87" y="16"/>
                  <a:pt x="93" y="14"/>
                </a:cubicBezTo>
                <a:close/>
                <a:moveTo>
                  <a:pt x="62" y="43"/>
                </a:moveTo>
                <a:cubicBezTo>
                  <a:pt x="65" y="43"/>
                  <a:pt x="67" y="43"/>
                  <a:pt x="69" y="43"/>
                </a:cubicBezTo>
                <a:cubicBezTo>
                  <a:pt x="69" y="43"/>
                  <a:pt x="70" y="44"/>
                  <a:pt x="70" y="45"/>
                </a:cubicBezTo>
                <a:cubicBezTo>
                  <a:pt x="69" y="46"/>
                  <a:pt x="68" y="47"/>
                  <a:pt x="67" y="48"/>
                </a:cubicBezTo>
                <a:cubicBezTo>
                  <a:pt x="70" y="55"/>
                  <a:pt x="73" y="61"/>
                  <a:pt x="76" y="68"/>
                </a:cubicBezTo>
                <a:cubicBezTo>
                  <a:pt x="69" y="67"/>
                  <a:pt x="67" y="68"/>
                  <a:pt x="62" y="61"/>
                </a:cubicBezTo>
                <a:cubicBezTo>
                  <a:pt x="61" y="54"/>
                  <a:pt x="60" y="49"/>
                  <a:pt x="62" y="43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2" name="ïšḷï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3883BB6-283B-4AC2-94D4-DE25C40B77AF}"/>
              </a:ext>
            </a:extLst>
          </p:cNvPr>
          <p:cNvSpPr/>
          <p:nvPr/>
        </p:nvSpPr>
        <p:spPr bwMode="auto">
          <a:xfrm>
            <a:off x="1350022" y="5718907"/>
            <a:ext cx="32154" cy="46977"/>
          </a:xfrm>
          <a:custGeom>
            <a:avLst/>
            <a:gdLst>
              <a:gd name="T0" fmla="*/ 66 w 68"/>
              <a:gd name="T1" fmla="*/ 48 h 99"/>
              <a:gd name="T2" fmla="*/ 46 w 68"/>
              <a:gd name="T3" fmla="*/ 64 h 99"/>
              <a:gd name="T4" fmla="*/ 45 w 68"/>
              <a:gd name="T5" fmla="*/ 1 h 99"/>
              <a:gd name="T6" fmla="*/ 1 w 68"/>
              <a:gd name="T7" fmla="*/ 0 h 99"/>
              <a:gd name="T8" fmla="*/ 0 w 68"/>
              <a:gd name="T9" fmla="*/ 13 h 99"/>
              <a:gd name="T10" fmla="*/ 20 w 68"/>
              <a:gd name="T11" fmla="*/ 14 h 99"/>
              <a:gd name="T12" fmla="*/ 20 w 68"/>
              <a:gd name="T13" fmla="*/ 38 h 99"/>
              <a:gd name="T14" fmla="*/ 21 w 68"/>
              <a:gd name="T15" fmla="*/ 77 h 99"/>
              <a:gd name="T16" fmla="*/ 11 w 68"/>
              <a:gd name="T17" fmla="*/ 79 h 99"/>
              <a:gd name="T18" fmla="*/ 11 w 68"/>
              <a:gd name="T19" fmla="*/ 82 h 99"/>
              <a:gd name="T20" fmla="*/ 18 w 68"/>
              <a:gd name="T21" fmla="*/ 93 h 99"/>
              <a:gd name="T22" fmla="*/ 65 w 68"/>
              <a:gd name="T23" fmla="*/ 69 h 99"/>
              <a:gd name="T24" fmla="*/ 66 w 68"/>
              <a:gd name="T25" fmla="*/ 4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" h="99">
                <a:moveTo>
                  <a:pt x="66" y="48"/>
                </a:moveTo>
                <a:cubicBezTo>
                  <a:pt x="59" y="53"/>
                  <a:pt x="54" y="59"/>
                  <a:pt x="46" y="64"/>
                </a:cubicBezTo>
                <a:cubicBezTo>
                  <a:pt x="46" y="43"/>
                  <a:pt x="45" y="22"/>
                  <a:pt x="45" y="1"/>
                </a:cubicBezTo>
                <a:cubicBezTo>
                  <a:pt x="30" y="1"/>
                  <a:pt x="16" y="0"/>
                  <a:pt x="1" y="0"/>
                </a:cubicBezTo>
                <a:cubicBezTo>
                  <a:pt x="1" y="4"/>
                  <a:pt x="1" y="9"/>
                  <a:pt x="0" y="13"/>
                </a:cubicBezTo>
                <a:cubicBezTo>
                  <a:pt x="7" y="14"/>
                  <a:pt x="13" y="14"/>
                  <a:pt x="20" y="14"/>
                </a:cubicBezTo>
                <a:cubicBezTo>
                  <a:pt x="22" y="19"/>
                  <a:pt x="20" y="28"/>
                  <a:pt x="20" y="38"/>
                </a:cubicBezTo>
                <a:cubicBezTo>
                  <a:pt x="20" y="51"/>
                  <a:pt x="21" y="66"/>
                  <a:pt x="21" y="77"/>
                </a:cubicBezTo>
                <a:cubicBezTo>
                  <a:pt x="18" y="77"/>
                  <a:pt x="14" y="78"/>
                  <a:pt x="11" y="79"/>
                </a:cubicBezTo>
                <a:cubicBezTo>
                  <a:pt x="11" y="80"/>
                  <a:pt x="11" y="81"/>
                  <a:pt x="11" y="82"/>
                </a:cubicBezTo>
                <a:cubicBezTo>
                  <a:pt x="13" y="85"/>
                  <a:pt x="16" y="89"/>
                  <a:pt x="18" y="93"/>
                </a:cubicBezTo>
                <a:cubicBezTo>
                  <a:pt x="32" y="99"/>
                  <a:pt x="60" y="79"/>
                  <a:pt x="65" y="69"/>
                </a:cubicBezTo>
                <a:cubicBezTo>
                  <a:pt x="68" y="62"/>
                  <a:pt x="66" y="55"/>
                  <a:pt x="66" y="48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3" name="ïṣlî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2655C9B-092B-4F52-8086-38382F1A9D73}"/>
              </a:ext>
            </a:extLst>
          </p:cNvPr>
          <p:cNvSpPr/>
          <p:nvPr/>
        </p:nvSpPr>
        <p:spPr bwMode="auto">
          <a:xfrm>
            <a:off x="1577837" y="5723467"/>
            <a:ext cx="53590" cy="42416"/>
          </a:xfrm>
          <a:custGeom>
            <a:avLst/>
            <a:gdLst>
              <a:gd name="T0" fmla="*/ 112 w 113"/>
              <a:gd name="T1" fmla="*/ 3 h 89"/>
              <a:gd name="T2" fmla="*/ 111 w 113"/>
              <a:gd name="T3" fmla="*/ 1 h 89"/>
              <a:gd name="T4" fmla="*/ 1 w 113"/>
              <a:gd name="T5" fmla="*/ 0 h 89"/>
              <a:gd name="T6" fmla="*/ 1 w 113"/>
              <a:gd name="T7" fmla="*/ 14 h 89"/>
              <a:gd name="T8" fmla="*/ 64 w 113"/>
              <a:gd name="T9" fmla="*/ 14 h 89"/>
              <a:gd name="T10" fmla="*/ 64 w 113"/>
              <a:gd name="T11" fmla="*/ 68 h 89"/>
              <a:gd name="T12" fmla="*/ 29 w 113"/>
              <a:gd name="T13" fmla="*/ 72 h 89"/>
              <a:gd name="T14" fmla="*/ 29 w 113"/>
              <a:gd name="T15" fmla="*/ 83 h 89"/>
              <a:gd name="T16" fmla="*/ 91 w 113"/>
              <a:gd name="T17" fmla="*/ 71 h 89"/>
              <a:gd name="T18" fmla="*/ 92 w 113"/>
              <a:gd name="T19" fmla="*/ 49 h 89"/>
              <a:gd name="T20" fmla="*/ 91 w 113"/>
              <a:gd name="T21" fmla="*/ 14 h 89"/>
              <a:gd name="T22" fmla="*/ 111 w 113"/>
              <a:gd name="T23" fmla="*/ 14 h 89"/>
              <a:gd name="T24" fmla="*/ 112 w 113"/>
              <a:gd name="T25" fmla="*/ 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3" h="89">
                <a:moveTo>
                  <a:pt x="112" y="3"/>
                </a:moveTo>
                <a:cubicBezTo>
                  <a:pt x="111" y="2"/>
                  <a:pt x="111" y="2"/>
                  <a:pt x="111" y="1"/>
                </a:cubicBezTo>
                <a:cubicBezTo>
                  <a:pt x="74" y="1"/>
                  <a:pt x="37" y="0"/>
                  <a:pt x="1" y="0"/>
                </a:cubicBezTo>
                <a:cubicBezTo>
                  <a:pt x="0" y="4"/>
                  <a:pt x="1" y="10"/>
                  <a:pt x="1" y="14"/>
                </a:cubicBezTo>
                <a:cubicBezTo>
                  <a:pt x="19" y="15"/>
                  <a:pt x="46" y="12"/>
                  <a:pt x="64" y="14"/>
                </a:cubicBezTo>
                <a:cubicBezTo>
                  <a:pt x="66" y="31"/>
                  <a:pt x="65" y="51"/>
                  <a:pt x="64" y="68"/>
                </a:cubicBezTo>
                <a:cubicBezTo>
                  <a:pt x="53" y="74"/>
                  <a:pt x="41" y="71"/>
                  <a:pt x="29" y="72"/>
                </a:cubicBezTo>
                <a:cubicBezTo>
                  <a:pt x="29" y="76"/>
                  <a:pt x="29" y="79"/>
                  <a:pt x="29" y="83"/>
                </a:cubicBezTo>
                <a:cubicBezTo>
                  <a:pt x="48" y="86"/>
                  <a:pt x="85" y="89"/>
                  <a:pt x="91" y="71"/>
                </a:cubicBezTo>
                <a:cubicBezTo>
                  <a:pt x="94" y="63"/>
                  <a:pt x="91" y="56"/>
                  <a:pt x="92" y="49"/>
                </a:cubicBezTo>
                <a:cubicBezTo>
                  <a:pt x="92" y="37"/>
                  <a:pt x="92" y="26"/>
                  <a:pt x="91" y="14"/>
                </a:cubicBezTo>
                <a:cubicBezTo>
                  <a:pt x="96" y="12"/>
                  <a:pt x="106" y="15"/>
                  <a:pt x="111" y="14"/>
                </a:cubicBezTo>
                <a:cubicBezTo>
                  <a:pt x="113" y="11"/>
                  <a:pt x="110" y="6"/>
                  <a:pt x="112" y="3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4" name="íşḷî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698EEFC-2174-4655-9B01-8BC09D982C00}"/>
              </a:ext>
            </a:extLst>
          </p:cNvPr>
          <p:cNvSpPr/>
          <p:nvPr/>
        </p:nvSpPr>
        <p:spPr bwMode="auto">
          <a:xfrm>
            <a:off x="1380352" y="5728713"/>
            <a:ext cx="57239" cy="38083"/>
          </a:xfrm>
          <a:custGeom>
            <a:avLst/>
            <a:gdLst>
              <a:gd name="T0" fmla="*/ 83 w 121"/>
              <a:gd name="T1" fmla="*/ 47 h 80"/>
              <a:gd name="T2" fmla="*/ 112 w 121"/>
              <a:gd name="T3" fmla="*/ 19 h 80"/>
              <a:gd name="T4" fmla="*/ 113 w 121"/>
              <a:gd name="T5" fmla="*/ 18 h 80"/>
              <a:gd name="T6" fmla="*/ 113 w 121"/>
              <a:gd name="T7" fmla="*/ 2 h 80"/>
              <a:gd name="T8" fmla="*/ 4 w 121"/>
              <a:gd name="T9" fmla="*/ 0 h 80"/>
              <a:gd name="T10" fmla="*/ 0 w 121"/>
              <a:gd name="T11" fmla="*/ 15 h 80"/>
              <a:gd name="T12" fmla="*/ 84 w 121"/>
              <a:gd name="T13" fmla="*/ 15 h 80"/>
              <a:gd name="T14" fmla="*/ 84 w 121"/>
              <a:gd name="T15" fmla="*/ 17 h 80"/>
              <a:gd name="T16" fmla="*/ 58 w 121"/>
              <a:gd name="T17" fmla="*/ 36 h 80"/>
              <a:gd name="T18" fmla="*/ 10 w 121"/>
              <a:gd name="T19" fmla="*/ 21 h 80"/>
              <a:gd name="T20" fmla="*/ 8 w 121"/>
              <a:gd name="T21" fmla="*/ 23 h 80"/>
              <a:gd name="T22" fmla="*/ 35 w 121"/>
              <a:gd name="T23" fmla="*/ 45 h 80"/>
              <a:gd name="T24" fmla="*/ 35 w 121"/>
              <a:gd name="T25" fmla="*/ 47 h 80"/>
              <a:gd name="T26" fmla="*/ 1 w 121"/>
              <a:gd name="T27" fmla="*/ 55 h 80"/>
              <a:gd name="T28" fmla="*/ 0 w 121"/>
              <a:gd name="T29" fmla="*/ 56 h 80"/>
              <a:gd name="T30" fmla="*/ 0 w 121"/>
              <a:gd name="T31" fmla="*/ 71 h 80"/>
              <a:gd name="T32" fmla="*/ 58 w 121"/>
              <a:gd name="T33" fmla="*/ 59 h 80"/>
              <a:gd name="T34" fmla="*/ 80 w 121"/>
              <a:gd name="T35" fmla="*/ 66 h 80"/>
              <a:gd name="T36" fmla="*/ 120 w 121"/>
              <a:gd name="T37" fmla="*/ 72 h 80"/>
              <a:gd name="T38" fmla="*/ 121 w 121"/>
              <a:gd name="T39" fmla="*/ 56 h 80"/>
              <a:gd name="T40" fmla="*/ 120 w 121"/>
              <a:gd name="T41" fmla="*/ 54 h 80"/>
              <a:gd name="T42" fmla="*/ 83 w 121"/>
              <a:gd name="T43" fmla="*/ 4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1" h="80">
                <a:moveTo>
                  <a:pt x="83" y="47"/>
                </a:moveTo>
                <a:cubicBezTo>
                  <a:pt x="93" y="38"/>
                  <a:pt x="102" y="28"/>
                  <a:pt x="112" y="19"/>
                </a:cubicBezTo>
                <a:cubicBezTo>
                  <a:pt x="112" y="18"/>
                  <a:pt x="113" y="18"/>
                  <a:pt x="113" y="18"/>
                </a:cubicBezTo>
                <a:cubicBezTo>
                  <a:pt x="113" y="12"/>
                  <a:pt x="113" y="7"/>
                  <a:pt x="113" y="2"/>
                </a:cubicBezTo>
                <a:cubicBezTo>
                  <a:pt x="77" y="1"/>
                  <a:pt x="40" y="1"/>
                  <a:pt x="4" y="0"/>
                </a:cubicBezTo>
                <a:cubicBezTo>
                  <a:pt x="0" y="3"/>
                  <a:pt x="0" y="8"/>
                  <a:pt x="0" y="15"/>
                </a:cubicBezTo>
                <a:cubicBezTo>
                  <a:pt x="28" y="15"/>
                  <a:pt x="56" y="15"/>
                  <a:pt x="84" y="15"/>
                </a:cubicBezTo>
                <a:cubicBezTo>
                  <a:pt x="84" y="16"/>
                  <a:pt x="84" y="16"/>
                  <a:pt x="84" y="17"/>
                </a:cubicBezTo>
                <a:cubicBezTo>
                  <a:pt x="78" y="24"/>
                  <a:pt x="69" y="33"/>
                  <a:pt x="58" y="36"/>
                </a:cubicBezTo>
                <a:cubicBezTo>
                  <a:pt x="42" y="28"/>
                  <a:pt x="34" y="16"/>
                  <a:pt x="10" y="21"/>
                </a:cubicBezTo>
                <a:cubicBezTo>
                  <a:pt x="9" y="22"/>
                  <a:pt x="8" y="22"/>
                  <a:pt x="8" y="23"/>
                </a:cubicBezTo>
                <a:cubicBezTo>
                  <a:pt x="15" y="34"/>
                  <a:pt x="27" y="36"/>
                  <a:pt x="35" y="45"/>
                </a:cubicBezTo>
                <a:cubicBezTo>
                  <a:pt x="35" y="46"/>
                  <a:pt x="35" y="47"/>
                  <a:pt x="35" y="47"/>
                </a:cubicBezTo>
                <a:cubicBezTo>
                  <a:pt x="25" y="51"/>
                  <a:pt x="13" y="54"/>
                  <a:pt x="1" y="55"/>
                </a:cubicBezTo>
                <a:cubicBezTo>
                  <a:pt x="1" y="55"/>
                  <a:pt x="1" y="56"/>
                  <a:pt x="0" y="56"/>
                </a:cubicBezTo>
                <a:cubicBezTo>
                  <a:pt x="0" y="61"/>
                  <a:pt x="0" y="66"/>
                  <a:pt x="0" y="71"/>
                </a:cubicBezTo>
                <a:cubicBezTo>
                  <a:pt x="13" y="80"/>
                  <a:pt x="44" y="62"/>
                  <a:pt x="58" y="59"/>
                </a:cubicBezTo>
                <a:cubicBezTo>
                  <a:pt x="66" y="57"/>
                  <a:pt x="74" y="64"/>
                  <a:pt x="80" y="66"/>
                </a:cubicBezTo>
                <a:cubicBezTo>
                  <a:pt x="93" y="70"/>
                  <a:pt x="107" y="72"/>
                  <a:pt x="120" y="72"/>
                </a:cubicBezTo>
                <a:cubicBezTo>
                  <a:pt x="120" y="67"/>
                  <a:pt x="120" y="62"/>
                  <a:pt x="121" y="56"/>
                </a:cubicBezTo>
                <a:cubicBezTo>
                  <a:pt x="120" y="56"/>
                  <a:pt x="120" y="55"/>
                  <a:pt x="120" y="54"/>
                </a:cubicBezTo>
                <a:cubicBezTo>
                  <a:pt x="105" y="54"/>
                  <a:pt x="95" y="50"/>
                  <a:pt x="83" y="47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5" name="îślï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DF44880-B65B-4ECE-A747-EF96E5B60073}"/>
              </a:ext>
            </a:extLst>
          </p:cNvPr>
          <p:cNvSpPr/>
          <p:nvPr/>
        </p:nvSpPr>
        <p:spPr bwMode="auto">
          <a:xfrm>
            <a:off x="1503495" y="5736466"/>
            <a:ext cx="30786" cy="27593"/>
          </a:xfrm>
          <a:custGeom>
            <a:avLst/>
            <a:gdLst>
              <a:gd name="T0" fmla="*/ 62 w 65"/>
              <a:gd name="T1" fmla="*/ 5 h 58"/>
              <a:gd name="T2" fmla="*/ 62 w 65"/>
              <a:gd name="T3" fmla="*/ 1 h 58"/>
              <a:gd name="T4" fmla="*/ 47 w 65"/>
              <a:gd name="T5" fmla="*/ 0 h 58"/>
              <a:gd name="T6" fmla="*/ 31 w 65"/>
              <a:gd name="T7" fmla="*/ 19 h 58"/>
              <a:gd name="T8" fmla="*/ 19 w 65"/>
              <a:gd name="T9" fmla="*/ 2 h 58"/>
              <a:gd name="T10" fmla="*/ 0 w 65"/>
              <a:gd name="T11" fmla="*/ 3 h 58"/>
              <a:gd name="T12" fmla="*/ 64 w 65"/>
              <a:gd name="T13" fmla="*/ 58 h 58"/>
              <a:gd name="T14" fmla="*/ 65 w 65"/>
              <a:gd name="T15" fmla="*/ 40 h 58"/>
              <a:gd name="T16" fmla="*/ 44 w 65"/>
              <a:gd name="T17" fmla="*/ 33 h 58"/>
              <a:gd name="T18" fmla="*/ 62 w 65"/>
              <a:gd name="T19" fmla="*/ 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" h="58">
                <a:moveTo>
                  <a:pt x="62" y="5"/>
                </a:moveTo>
                <a:cubicBezTo>
                  <a:pt x="62" y="4"/>
                  <a:pt x="62" y="2"/>
                  <a:pt x="62" y="1"/>
                </a:cubicBezTo>
                <a:cubicBezTo>
                  <a:pt x="57" y="1"/>
                  <a:pt x="52" y="0"/>
                  <a:pt x="47" y="0"/>
                </a:cubicBezTo>
                <a:cubicBezTo>
                  <a:pt x="41" y="7"/>
                  <a:pt x="38" y="14"/>
                  <a:pt x="31" y="19"/>
                </a:cubicBezTo>
                <a:cubicBezTo>
                  <a:pt x="25" y="15"/>
                  <a:pt x="21" y="9"/>
                  <a:pt x="19" y="2"/>
                </a:cubicBezTo>
                <a:cubicBezTo>
                  <a:pt x="13" y="2"/>
                  <a:pt x="6" y="2"/>
                  <a:pt x="0" y="3"/>
                </a:cubicBezTo>
                <a:cubicBezTo>
                  <a:pt x="6" y="30"/>
                  <a:pt x="32" y="58"/>
                  <a:pt x="64" y="58"/>
                </a:cubicBezTo>
                <a:cubicBezTo>
                  <a:pt x="64" y="52"/>
                  <a:pt x="65" y="46"/>
                  <a:pt x="65" y="40"/>
                </a:cubicBezTo>
                <a:cubicBezTo>
                  <a:pt x="58" y="38"/>
                  <a:pt x="51" y="35"/>
                  <a:pt x="44" y="33"/>
                </a:cubicBezTo>
                <a:cubicBezTo>
                  <a:pt x="50" y="24"/>
                  <a:pt x="56" y="14"/>
                  <a:pt x="62" y="5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9" name="ïŝľí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8B70EF6-B04E-4AE1-B8B0-EC60C86DCF2D}"/>
              </a:ext>
            </a:extLst>
          </p:cNvPr>
          <p:cNvSpPr/>
          <p:nvPr/>
        </p:nvSpPr>
        <p:spPr bwMode="auto">
          <a:xfrm>
            <a:off x="1195410" y="5768847"/>
            <a:ext cx="34206" cy="40820"/>
          </a:xfrm>
          <a:custGeom>
            <a:avLst/>
            <a:gdLst>
              <a:gd name="T0" fmla="*/ 52 w 72"/>
              <a:gd name="T1" fmla="*/ 68 h 86"/>
              <a:gd name="T2" fmla="*/ 18 w 72"/>
              <a:gd name="T3" fmla="*/ 52 h 86"/>
              <a:gd name="T4" fmla="*/ 61 w 72"/>
              <a:gd name="T5" fmla="*/ 30 h 86"/>
              <a:gd name="T6" fmla="*/ 71 w 72"/>
              <a:gd name="T7" fmla="*/ 31 h 86"/>
              <a:gd name="T8" fmla="*/ 71 w 72"/>
              <a:gd name="T9" fmla="*/ 26 h 86"/>
              <a:gd name="T10" fmla="*/ 8 w 72"/>
              <a:gd name="T11" fmla="*/ 50 h 86"/>
              <a:gd name="T12" fmla="*/ 72 w 72"/>
              <a:gd name="T13" fmla="*/ 53 h 86"/>
              <a:gd name="T14" fmla="*/ 66 w 72"/>
              <a:gd name="T15" fmla="*/ 53 h 86"/>
              <a:gd name="T16" fmla="*/ 52 w 72"/>
              <a:gd name="T17" fmla="*/ 68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" h="86">
                <a:moveTo>
                  <a:pt x="52" y="68"/>
                </a:moveTo>
                <a:cubicBezTo>
                  <a:pt x="38" y="77"/>
                  <a:pt x="21" y="65"/>
                  <a:pt x="18" y="52"/>
                </a:cubicBezTo>
                <a:cubicBezTo>
                  <a:pt x="9" y="19"/>
                  <a:pt x="55" y="6"/>
                  <a:pt x="61" y="30"/>
                </a:cubicBezTo>
                <a:cubicBezTo>
                  <a:pt x="63" y="31"/>
                  <a:pt x="66" y="31"/>
                  <a:pt x="71" y="31"/>
                </a:cubicBezTo>
                <a:cubicBezTo>
                  <a:pt x="71" y="30"/>
                  <a:pt x="71" y="28"/>
                  <a:pt x="71" y="26"/>
                </a:cubicBezTo>
                <a:cubicBezTo>
                  <a:pt x="48" y="0"/>
                  <a:pt x="0" y="11"/>
                  <a:pt x="8" y="50"/>
                </a:cubicBezTo>
                <a:cubicBezTo>
                  <a:pt x="14" y="84"/>
                  <a:pt x="62" y="86"/>
                  <a:pt x="72" y="53"/>
                </a:cubicBezTo>
                <a:cubicBezTo>
                  <a:pt x="70" y="53"/>
                  <a:pt x="68" y="53"/>
                  <a:pt x="66" y="53"/>
                </a:cubicBezTo>
                <a:cubicBezTo>
                  <a:pt x="60" y="55"/>
                  <a:pt x="58" y="65"/>
                  <a:pt x="52" y="68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0" name="işḻî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79152A3-A3D3-40C4-9AAB-EA917B07EBF8}"/>
              </a:ext>
            </a:extLst>
          </p:cNvPr>
          <p:cNvSpPr/>
          <p:nvPr/>
        </p:nvSpPr>
        <p:spPr bwMode="auto">
          <a:xfrm>
            <a:off x="1387422" y="5774092"/>
            <a:ext cx="5245" cy="4333"/>
          </a:xfrm>
          <a:custGeom>
            <a:avLst/>
            <a:gdLst>
              <a:gd name="T0" fmla="*/ 0 w 11"/>
              <a:gd name="T1" fmla="*/ 3 h 9"/>
              <a:gd name="T2" fmla="*/ 1 w 11"/>
              <a:gd name="T3" fmla="*/ 4 h 9"/>
              <a:gd name="T4" fmla="*/ 1 w 11"/>
              <a:gd name="T5" fmla="*/ 9 h 9"/>
              <a:gd name="T6" fmla="*/ 10 w 11"/>
              <a:gd name="T7" fmla="*/ 9 h 9"/>
              <a:gd name="T8" fmla="*/ 11 w 11"/>
              <a:gd name="T9" fmla="*/ 4 h 9"/>
              <a:gd name="T10" fmla="*/ 6 w 11"/>
              <a:gd name="T11" fmla="*/ 0 h 9"/>
              <a:gd name="T12" fmla="*/ 0 w 11"/>
              <a:gd name="T13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9">
                <a:moveTo>
                  <a:pt x="0" y="3"/>
                </a:moveTo>
                <a:cubicBezTo>
                  <a:pt x="1" y="3"/>
                  <a:pt x="1" y="4"/>
                  <a:pt x="1" y="4"/>
                </a:cubicBezTo>
                <a:cubicBezTo>
                  <a:pt x="1" y="6"/>
                  <a:pt x="1" y="8"/>
                  <a:pt x="1" y="9"/>
                </a:cubicBezTo>
                <a:cubicBezTo>
                  <a:pt x="4" y="9"/>
                  <a:pt x="7" y="9"/>
                  <a:pt x="10" y="9"/>
                </a:cubicBezTo>
                <a:cubicBezTo>
                  <a:pt x="10" y="8"/>
                  <a:pt x="10" y="6"/>
                  <a:pt x="11" y="4"/>
                </a:cubicBezTo>
                <a:cubicBezTo>
                  <a:pt x="9" y="3"/>
                  <a:pt x="8" y="1"/>
                  <a:pt x="6" y="0"/>
                </a:cubicBezTo>
                <a:cubicBezTo>
                  <a:pt x="5" y="1"/>
                  <a:pt x="2" y="2"/>
                  <a:pt x="0" y="3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1" name="îśḷï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359F9E6-B455-44BF-AD09-FF4B4942659C}"/>
              </a:ext>
            </a:extLst>
          </p:cNvPr>
          <p:cNvSpPr/>
          <p:nvPr/>
        </p:nvSpPr>
        <p:spPr bwMode="auto">
          <a:xfrm>
            <a:off x="1069531" y="5769303"/>
            <a:ext cx="29646" cy="40820"/>
          </a:xfrm>
          <a:custGeom>
            <a:avLst/>
            <a:gdLst>
              <a:gd name="T0" fmla="*/ 9 w 63"/>
              <a:gd name="T1" fmla="*/ 45 h 86"/>
              <a:gd name="T2" fmla="*/ 53 w 63"/>
              <a:gd name="T3" fmla="*/ 30 h 86"/>
              <a:gd name="T4" fmla="*/ 60 w 63"/>
              <a:gd name="T5" fmla="*/ 31 h 86"/>
              <a:gd name="T6" fmla="*/ 63 w 63"/>
              <a:gd name="T7" fmla="*/ 30 h 86"/>
              <a:gd name="T8" fmla="*/ 0 w 63"/>
              <a:gd name="T9" fmla="*/ 43 h 86"/>
              <a:gd name="T10" fmla="*/ 0 w 63"/>
              <a:gd name="T11" fmla="*/ 45 h 86"/>
              <a:gd name="T12" fmla="*/ 20 w 63"/>
              <a:gd name="T13" fmla="*/ 76 h 86"/>
              <a:gd name="T14" fmla="*/ 63 w 63"/>
              <a:gd name="T15" fmla="*/ 52 h 86"/>
              <a:gd name="T16" fmla="*/ 54 w 63"/>
              <a:gd name="T17" fmla="*/ 52 h 86"/>
              <a:gd name="T18" fmla="*/ 9 w 63"/>
              <a:gd name="T19" fmla="*/ 4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86">
                <a:moveTo>
                  <a:pt x="9" y="45"/>
                </a:moveTo>
                <a:cubicBezTo>
                  <a:pt x="8" y="19"/>
                  <a:pt x="46" y="6"/>
                  <a:pt x="53" y="30"/>
                </a:cubicBezTo>
                <a:cubicBezTo>
                  <a:pt x="56" y="31"/>
                  <a:pt x="58" y="31"/>
                  <a:pt x="60" y="31"/>
                </a:cubicBezTo>
                <a:cubicBezTo>
                  <a:pt x="61" y="31"/>
                  <a:pt x="62" y="31"/>
                  <a:pt x="63" y="30"/>
                </a:cubicBezTo>
                <a:cubicBezTo>
                  <a:pt x="60" y="0"/>
                  <a:pt x="2" y="5"/>
                  <a:pt x="0" y="43"/>
                </a:cubicBezTo>
                <a:cubicBezTo>
                  <a:pt x="0" y="43"/>
                  <a:pt x="0" y="44"/>
                  <a:pt x="0" y="45"/>
                </a:cubicBezTo>
                <a:cubicBezTo>
                  <a:pt x="1" y="65"/>
                  <a:pt x="19" y="72"/>
                  <a:pt x="20" y="76"/>
                </a:cubicBezTo>
                <a:cubicBezTo>
                  <a:pt x="39" y="86"/>
                  <a:pt x="63" y="68"/>
                  <a:pt x="63" y="52"/>
                </a:cubicBezTo>
                <a:cubicBezTo>
                  <a:pt x="60" y="52"/>
                  <a:pt x="57" y="52"/>
                  <a:pt x="54" y="52"/>
                </a:cubicBezTo>
                <a:cubicBezTo>
                  <a:pt x="50" y="79"/>
                  <a:pt x="10" y="73"/>
                  <a:pt x="9" y="45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2" name="îṥļï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EDFD682-A042-422C-8837-DBEA532D6DCA}"/>
              </a:ext>
            </a:extLst>
          </p:cNvPr>
          <p:cNvSpPr/>
          <p:nvPr/>
        </p:nvSpPr>
        <p:spPr bwMode="auto">
          <a:xfrm>
            <a:off x="1103509" y="5774548"/>
            <a:ext cx="20980" cy="31014"/>
          </a:xfrm>
          <a:custGeom>
            <a:avLst/>
            <a:gdLst>
              <a:gd name="T0" fmla="*/ 35 w 44"/>
              <a:gd name="T1" fmla="*/ 17 h 65"/>
              <a:gd name="T2" fmla="*/ 13 w 44"/>
              <a:gd name="T3" fmla="*/ 20 h 65"/>
              <a:gd name="T4" fmla="*/ 8 w 44"/>
              <a:gd name="T5" fmla="*/ 21 h 65"/>
              <a:gd name="T6" fmla="*/ 7 w 44"/>
              <a:gd name="T7" fmla="*/ 0 h 65"/>
              <a:gd name="T8" fmla="*/ 0 w 44"/>
              <a:gd name="T9" fmla="*/ 0 h 65"/>
              <a:gd name="T10" fmla="*/ 0 w 44"/>
              <a:gd name="T11" fmla="*/ 64 h 65"/>
              <a:gd name="T12" fmla="*/ 7 w 44"/>
              <a:gd name="T13" fmla="*/ 64 h 65"/>
              <a:gd name="T14" fmla="*/ 10 w 44"/>
              <a:gd name="T15" fmla="*/ 27 h 65"/>
              <a:gd name="T16" fmla="*/ 31 w 44"/>
              <a:gd name="T17" fmla="*/ 26 h 65"/>
              <a:gd name="T18" fmla="*/ 33 w 44"/>
              <a:gd name="T19" fmla="*/ 64 h 65"/>
              <a:gd name="T20" fmla="*/ 40 w 44"/>
              <a:gd name="T21" fmla="*/ 65 h 65"/>
              <a:gd name="T22" fmla="*/ 41 w 44"/>
              <a:gd name="T23" fmla="*/ 42 h 65"/>
              <a:gd name="T24" fmla="*/ 35 w 44"/>
              <a:gd name="T25" fmla="*/ 1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" h="65">
                <a:moveTo>
                  <a:pt x="35" y="17"/>
                </a:moveTo>
                <a:cubicBezTo>
                  <a:pt x="28" y="15"/>
                  <a:pt x="17" y="16"/>
                  <a:pt x="13" y="20"/>
                </a:cubicBezTo>
                <a:cubicBezTo>
                  <a:pt x="12" y="20"/>
                  <a:pt x="10" y="21"/>
                  <a:pt x="8" y="21"/>
                </a:cubicBezTo>
                <a:cubicBezTo>
                  <a:pt x="8" y="14"/>
                  <a:pt x="8" y="7"/>
                  <a:pt x="7" y="0"/>
                </a:cubicBezTo>
                <a:cubicBezTo>
                  <a:pt x="5" y="0"/>
                  <a:pt x="2" y="0"/>
                  <a:pt x="0" y="0"/>
                </a:cubicBezTo>
                <a:cubicBezTo>
                  <a:pt x="0" y="21"/>
                  <a:pt x="0" y="43"/>
                  <a:pt x="0" y="64"/>
                </a:cubicBezTo>
                <a:cubicBezTo>
                  <a:pt x="2" y="64"/>
                  <a:pt x="5" y="64"/>
                  <a:pt x="7" y="64"/>
                </a:cubicBezTo>
                <a:cubicBezTo>
                  <a:pt x="11" y="59"/>
                  <a:pt x="7" y="35"/>
                  <a:pt x="10" y="27"/>
                </a:cubicBezTo>
                <a:cubicBezTo>
                  <a:pt x="17" y="24"/>
                  <a:pt x="20" y="20"/>
                  <a:pt x="31" y="26"/>
                </a:cubicBezTo>
                <a:cubicBezTo>
                  <a:pt x="32" y="39"/>
                  <a:pt x="33" y="51"/>
                  <a:pt x="33" y="64"/>
                </a:cubicBezTo>
                <a:cubicBezTo>
                  <a:pt x="35" y="64"/>
                  <a:pt x="39" y="64"/>
                  <a:pt x="40" y="65"/>
                </a:cubicBezTo>
                <a:cubicBezTo>
                  <a:pt x="44" y="61"/>
                  <a:pt x="42" y="51"/>
                  <a:pt x="41" y="42"/>
                </a:cubicBezTo>
                <a:cubicBezTo>
                  <a:pt x="40" y="31"/>
                  <a:pt x="44" y="24"/>
                  <a:pt x="35" y="17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3" name="iśḻí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3D5AC8D-2559-4F42-A038-1C3EF2D3890E}"/>
              </a:ext>
            </a:extLst>
          </p:cNvPr>
          <p:cNvSpPr/>
          <p:nvPr/>
        </p:nvSpPr>
        <p:spPr bwMode="auto">
          <a:xfrm>
            <a:off x="1126770" y="5774548"/>
            <a:ext cx="4333" cy="4333"/>
          </a:xfrm>
          <a:custGeom>
            <a:avLst/>
            <a:gdLst>
              <a:gd name="T0" fmla="*/ 9 w 9"/>
              <a:gd name="T1" fmla="*/ 8 h 9"/>
              <a:gd name="T2" fmla="*/ 9 w 9"/>
              <a:gd name="T3" fmla="*/ 0 h 9"/>
              <a:gd name="T4" fmla="*/ 4 w 9"/>
              <a:gd name="T5" fmla="*/ 0 h 9"/>
              <a:gd name="T6" fmla="*/ 0 w 9"/>
              <a:gd name="T7" fmla="*/ 1 h 9"/>
              <a:gd name="T8" fmla="*/ 0 w 9"/>
              <a:gd name="T9" fmla="*/ 8 h 9"/>
              <a:gd name="T10" fmla="*/ 6 w 9"/>
              <a:gd name="T11" fmla="*/ 9 h 9"/>
              <a:gd name="T12" fmla="*/ 9 w 9"/>
              <a:gd name="T13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9">
                <a:moveTo>
                  <a:pt x="9" y="8"/>
                </a:moveTo>
                <a:cubicBezTo>
                  <a:pt x="9" y="6"/>
                  <a:pt x="9" y="3"/>
                  <a:pt x="9" y="0"/>
                </a:cubicBezTo>
                <a:cubicBezTo>
                  <a:pt x="7" y="0"/>
                  <a:pt x="6" y="0"/>
                  <a:pt x="4" y="0"/>
                </a:cubicBezTo>
                <a:cubicBezTo>
                  <a:pt x="3" y="0"/>
                  <a:pt x="2" y="0"/>
                  <a:pt x="0" y="1"/>
                </a:cubicBezTo>
                <a:cubicBezTo>
                  <a:pt x="0" y="3"/>
                  <a:pt x="0" y="6"/>
                  <a:pt x="0" y="8"/>
                </a:cubicBezTo>
                <a:cubicBezTo>
                  <a:pt x="2" y="9"/>
                  <a:pt x="4" y="9"/>
                  <a:pt x="6" y="9"/>
                </a:cubicBezTo>
                <a:cubicBezTo>
                  <a:pt x="7" y="9"/>
                  <a:pt x="8" y="9"/>
                  <a:pt x="9" y="8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4" name="îslï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E9041E3-8A72-4832-A0DA-CE2D1B9C2D4B}"/>
              </a:ext>
            </a:extLst>
          </p:cNvPr>
          <p:cNvSpPr/>
          <p:nvPr/>
        </p:nvSpPr>
        <p:spPr bwMode="auto">
          <a:xfrm>
            <a:off x="1458115" y="5774548"/>
            <a:ext cx="26909" cy="31470"/>
          </a:xfrm>
          <a:custGeom>
            <a:avLst/>
            <a:gdLst>
              <a:gd name="T0" fmla="*/ 50 w 57"/>
              <a:gd name="T1" fmla="*/ 7 h 66"/>
              <a:gd name="T2" fmla="*/ 15 w 57"/>
              <a:gd name="T3" fmla="*/ 0 h 66"/>
              <a:gd name="T4" fmla="*/ 2 w 57"/>
              <a:gd name="T5" fmla="*/ 0 h 66"/>
              <a:gd name="T6" fmla="*/ 3 w 57"/>
              <a:gd name="T7" fmla="*/ 62 h 66"/>
              <a:gd name="T8" fmla="*/ 42 w 57"/>
              <a:gd name="T9" fmla="*/ 63 h 66"/>
              <a:gd name="T10" fmla="*/ 52 w 57"/>
              <a:gd name="T11" fmla="*/ 57 h 66"/>
              <a:gd name="T12" fmla="*/ 57 w 57"/>
              <a:gd name="T13" fmla="*/ 42 h 66"/>
              <a:gd name="T14" fmla="*/ 47 w 57"/>
              <a:gd name="T15" fmla="*/ 29 h 66"/>
              <a:gd name="T16" fmla="*/ 50 w 57"/>
              <a:gd name="T17" fmla="*/ 7 h 66"/>
              <a:gd name="T18" fmla="*/ 12 w 57"/>
              <a:gd name="T19" fmla="*/ 8 h 66"/>
              <a:gd name="T20" fmla="*/ 44 w 57"/>
              <a:gd name="T21" fmla="*/ 20 h 66"/>
              <a:gd name="T22" fmla="*/ 12 w 57"/>
              <a:gd name="T23" fmla="*/ 27 h 66"/>
              <a:gd name="T24" fmla="*/ 12 w 57"/>
              <a:gd name="T25" fmla="*/ 8 h 66"/>
              <a:gd name="T26" fmla="*/ 48 w 57"/>
              <a:gd name="T27" fmla="*/ 46 h 66"/>
              <a:gd name="T28" fmla="*/ 14 w 57"/>
              <a:gd name="T29" fmla="*/ 56 h 66"/>
              <a:gd name="T30" fmla="*/ 12 w 57"/>
              <a:gd name="T31" fmla="*/ 53 h 66"/>
              <a:gd name="T32" fmla="*/ 12 w 57"/>
              <a:gd name="T33" fmla="*/ 34 h 66"/>
              <a:gd name="T34" fmla="*/ 45 w 57"/>
              <a:gd name="T35" fmla="*/ 37 h 66"/>
              <a:gd name="T36" fmla="*/ 48 w 57"/>
              <a:gd name="T37" fmla="*/ 4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7" h="66">
                <a:moveTo>
                  <a:pt x="50" y="7"/>
                </a:moveTo>
                <a:cubicBezTo>
                  <a:pt x="41" y="1"/>
                  <a:pt x="28" y="0"/>
                  <a:pt x="15" y="0"/>
                </a:cubicBezTo>
                <a:cubicBezTo>
                  <a:pt x="11" y="0"/>
                  <a:pt x="6" y="0"/>
                  <a:pt x="2" y="0"/>
                </a:cubicBezTo>
                <a:cubicBezTo>
                  <a:pt x="0" y="13"/>
                  <a:pt x="3" y="41"/>
                  <a:pt x="3" y="62"/>
                </a:cubicBezTo>
                <a:cubicBezTo>
                  <a:pt x="14" y="65"/>
                  <a:pt x="30" y="66"/>
                  <a:pt x="42" y="63"/>
                </a:cubicBezTo>
                <a:cubicBezTo>
                  <a:pt x="46" y="62"/>
                  <a:pt x="49" y="59"/>
                  <a:pt x="52" y="57"/>
                </a:cubicBezTo>
                <a:cubicBezTo>
                  <a:pt x="55" y="52"/>
                  <a:pt x="56" y="47"/>
                  <a:pt x="57" y="42"/>
                </a:cubicBezTo>
                <a:cubicBezTo>
                  <a:pt x="54" y="36"/>
                  <a:pt x="51" y="34"/>
                  <a:pt x="47" y="29"/>
                </a:cubicBezTo>
                <a:cubicBezTo>
                  <a:pt x="52" y="20"/>
                  <a:pt x="54" y="17"/>
                  <a:pt x="50" y="7"/>
                </a:cubicBezTo>
                <a:close/>
                <a:moveTo>
                  <a:pt x="12" y="8"/>
                </a:moveTo>
                <a:cubicBezTo>
                  <a:pt x="28" y="7"/>
                  <a:pt x="44" y="5"/>
                  <a:pt x="44" y="20"/>
                </a:cubicBezTo>
                <a:cubicBezTo>
                  <a:pt x="37" y="28"/>
                  <a:pt x="23" y="27"/>
                  <a:pt x="12" y="27"/>
                </a:cubicBezTo>
                <a:cubicBezTo>
                  <a:pt x="11" y="19"/>
                  <a:pt x="10" y="12"/>
                  <a:pt x="12" y="8"/>
                </a:cubicBezTo>
                <a:close/>
                <a:moveTo>
                  <a:pt x="48" y="46"/>
                </a:moveTo>
                <a:cubicBezTo>
                  <a:pt x="42" y="58"/>
                  <a:pt x="33" y="57"/>
                  <a:pt x="14" y="56"/>
                </a:cubicBezTo>
                <a:cubicBezTo>
                  <a:pt x="13" y="55"/>
                  <a:pt x="13" y="54"/>
                  <a:pt x="12" y="53"/>
                </a:cubicBezTo>
                <a:cubicBezTo>
                  <a:pt x="12" y="46"/>
                  <a:pt x="12" y="40"/>
                  <a:pt x="12" y="34"/>
                </a:cubicBezTo>
                <a:cubicBezTo>
                  <a:pt x="25" y="35"/>
                  <a:pt x="32" y="34"/>
                  <a:pt x="45" y="37"/>
                </a:cubicBezTo>
                <a:cubicBezTo>
                  <a:pt x="46" y="40"/>
                  <a:pt x="47" y="43"/>
                  <a:pt x="48" y="46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5" name="iṥli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BDE5287-EE93-4312-BD62-EB7FD5506E42}"/>
              </a:ext>
            </a:extLst>
          </p:cNvPr>
          <p:cNvSpPr/>
          <p:nvPr/>
        </p:nvSpPr>
        <p:spPr bwMode="auto">
          <a:xfrm>
            <a:off x="1536790" y="5774548"/>
            <a:ext cx="20752" cy="30330"/>
          </a:xfrm>
          <a:custGeom>
            <a:avLst/>
            <a:gdLst>
              <a:gd name="T0" fmla="*/ 24 w 44"/>
              <a:gd name="T1" fmla="*/ 37 h 64"/>
              <a:gd name="T2" fmla="*/ 24 w 44"/>
              <a:gd name="T3" fmla="*/ 34 h 64"/>
              <a:gd name="T4" fmla="*/ 40 w 44"/>
              <a:gd name="T5" fmla="*/ 22 h 64"/>
              <a:gd name="T6" fmla="*/ 41 w 44"/>
              <a:gd name="T7" fmla="*/ 19 h 64"/>
              <a:gd name="T8" fmla="*/ 32 w 44"/>
              <a:gd name="T9" fmla="*/ 18 h 64"/>
              <a:gd name="T10" fmla="*/ 14 w 44"/>
              <a:gd name="T11" fmla="*/ 34 h 64"/>
              <a:gd name="T12" fmla="*/ 10 w 44"/>
              <a:gd name="T13" fmla="*/ 35 h 64"/>
              <a:gd name="T14" fmla="*/ 9 w 44"/>
              <a:gd name="T15" fmla="*/ 1 h 64"/>
              <a:gd name="T16" fmla="*/ 3 w 44"/>
              <a:gd name="T17" fmla="*/ 0 h 64"/>
              <a:gd name="T18" fmla="*/ 3 w 44"/>
              <a:gd name="T19" fmla="*/ 62 h 64"/>
              <a:gd name="T20" fmla="*/ 9 w 44"/>
              <a:gd name="T21" fmla="*/ 64 h 64"/>
              <a:gd name="T22" fmla="*/ 11 w 44"/>
              <a:gd name="T23" fmla="*/ 45 h 64"/>
              <a:gd name="T24" fmla="*/ 20 w 44"/>
              <a:gd name="T25" fmla="*/ 40 h 64"/>
              <a:gd name="T26" fmla="*/ 35 w 44"/>
              <a:gd name="T27" fmla="*/ 61 h 64"/>
              <a:gd name="T28" fmla="*/ 42 w 44"/>
              <a:gd name="T29" fmla="*/ 64 h 64"/>
              <a:gd name="T30" fmla="*/ 24 w 44"/>
              <a:gd name="T31" fmla="*/ 3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4" h="64">
                <a:moveTo>
                  <a:pt x="24" y="37"/>
                </a:moveTo>
                <a:cubicBezTo>
                  <a:pt x="24" y="36"/>
                  <a:pt x="24" y="35"/>
                  <a:pt x="24" y="34"/>
                </a:cubicBezTo>
                <a:cubicBezTo>
                  <a:pt x="29" y="30"/>
                  <a:pt x="33" y="24"/>
                  <a:pt x="40" y="22"/>
                </a:cubicBezTo>
                <a:cubicBezTo>
                  <a:pt x="40" y="21"/>
                  <a:pt x="41" y="20"/>
                  <a:pt x="41" y="19"/>
                </a:cubicBezTo>
                <a:cubicBezTo>
                  <a:pt x="38" y="19"/>
                  <a:pt x="35" y="19"/>
                  <a:pt x="32" y="18"/>
                </a:cubicBezTo>
                <a:cubicBezTo>
                  <a:pt x="26" y="23"/>
                  <a:pt x="20" y="28"/>
                  <a:pt x="14" y="34"/>
                </a:cubicBezTo>
                <a:cubicBezTo>
                  <a:pt x="12" y="34"/>
                  <a:pt x="11" y="35"/>
                  <a:pt x="10" y="35"/>
                </a:cubicBezTo>
                <a:cubicBezTo>
                  <a:pt x="10" y="24"/>
                  <a:pt x="10" y="12"/>
                  <a:pt x="9" y="1"/>
                </a:cubicBezTo>
                <a:cubicBezTo>
                  <a:pt x="7" y="0"/>
                  <a:pt x="5" y="0"/>
                  <a:pt x="3" y="0"/>
                </a:cubicBezTo>
                <a:cubicBezTo>
                  <a:pt x="1" y="6"/>
                  <a:pt x="0" y="57"/>
                  <a:pt x="3" y="62"/>
                </a:cubicBezTo>
                <a:cubicBezTo>
                  <a:pt x="4" y="64"/>
                  <a:pt x="5" y="64"/>
                  <a:pt x="9" y="64"/>
                </a:cubicBezTo>
                <a:cubicBezTo>
                  <a:pt x="10" y="57"/>
                  <a:pt x="10" y="51"/>
                  <a:pt x="11" y="45"/>
                </a:cubicBezTo>
                <a:cubicBezTo>
                  <a:pt x="14" y="43"/>
                  <a:pt x="17" y="42"/>
                  <a:pt x="20" y="40"/>
                </a:cubicBezTo>
                <a:cubicBezTo>
                  <a:pt x="25" y="47"/>
                  <a:pt x="30" y="54"/>
                  <a:pt x="35" y="61"/>
                </a:cubicBezTo>
                <a:cubicBezTo>
                  <a:pt x="37" y="62"/>
                  <a:pt x="40" y="63"/>
                  <a:pt x="42" y="64"/>
                </a:cubicBezTo>
                <a:cubicBezTo>
                  <a:pt x="44" y="58"/>
                  <a:pt x="30" y="41"/>
                  <a:pt x="24" y="37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6" name="îşḻi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BA080BD-0F93-4ACE-B8F5-536E8F5AE454}"/>
              </a:ext>
            </a:extLst>
          </p:cNvPr>
          <p:cNvSpPr/>
          <p:nvPr/>
        </p:nvSpPr>
        <p:spPr bwMode="auto">
          <a:xfrm>
            <a:off x="1300766" y="5776828"/>
            <a:ext cx="11858" cy="29190"/>
          </a:xfrm>
          <a:custGeom>
            <a:avLst/>
            <a:gdLst>
              <a:gd name="T0" fmla="*/ 16 w 25"/>
              <a:gd name="T1" fmla="*/ 20 h 61"/>
              <a:gd name="T2" fmla="*/ 24 w 25"/>
              <a:gd name="T3" fmla="*/ 19 h 61"/>
              <a:gd name="T4" fmla="*/ 24 w 25"/>
              <a:gd name="T5" fmla="*/ 15 h 61"/>
              <a:gd name="T6" fmla="*/ 17 w 25"/>
              <a:gd name="T7" fmla="*/ 13 h 61"/>
              <a:gd name="T8" fmla="*/ 15 w 25"/>
              <a:gd name="T9" fmla="*/ 2 h 61"/>
              <a:gd name="T10" fmla="*/ 8 w 25"/>
              <a:gd name="T11" fmla="*/ 0 h 61"/>
              <a:gd name="T12" fmla="*/ 7 w 25"/>
              <a:gd name="T13" fmla="*/ 13 h 61"/>
              <a:gd name="T14" fmla="*/ 0 w 25"/>
              <a:gd name="T15" fmla="*/ 18 h 61"/>
              <a:gd name="T16" fmla="*/ 7 w 25"/>
              <a:gd name="T17" fmla="*/ 20 h 61"/>
              <a:gd name="T18" fmla="*/ 9 w 25"/>
              <a:gd name="T19" fmla="*/ 56 h 61"/>
              <a:gd name="T20" fmla="*/ 25 w 25"/>
              <a:gd name="T21" fmla="*/ 60 h 61"/>
              <a:gd name="T22" fmla="*/ 25 w 25"/>
              <a:gd name="T23" fmla="*/ 55 h 61"/>
              <a:gd name="T24" fmla="*/ 18 w 25"/>
              <a:gd name="T25" fmla="*/ 52 h 61"/>
              <a:gd name="T26" fmla="*/ 16 w 25"/>
              <a:gd name="T27" fmla="*/ 2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61">
                <a:moveTo>
                  <a:pt x="16" y="20"/>
                </a:moveTo>
                <a:cubicBezTo>
                  <a:pt x="19" y="20"/>
                  <a:pt x="21" y="20"/>
                  <a:pt x="24" y="19"/>
                </a:cubicBezTo>
                <a:cubicBezTo>
                  <a:pt x="24" y="18"/>
                  <a:pt x="24" y="17"/>
                  <a:pt x="24" y="15"/>
                </a:cubicBezTo>
                <a:cubicBezTo>
                  <a:pt x="22" y="13"/>
                  <a:pt x="21" y="13"/>
                  <a:pt x="17" y="13"/>
                </a:cubicBezTo>
                <a:cubicBezTo>
                  <a:pt x="16" y="9"/>
                  <a:pt x="16" y="5"/>
                  <a:pt x="15" y="2"/>
                </a:cubicBezTo>
                <a:cubicBezTo>
                  <a:pt x="13" y="0"/>
                  <a:pt x="12" y="0"/>
                  <a:pt x="8" y="0"/>
                </a:cubicBezTo>
                <a:cubicBezTo>
                  <a:pt x="7" y="4"/>
                  <a:pt x="7" y="8"/>
                  <a:pt x="7" y="13"/>
                </a:cubicBezTo>
                <a:cubicBezTo>
                  <a:pt x="0" y="12"/>
                  <a:pt x="1" y="13"/>
                  <a:pt x="0" y="18"/>
                </a:cubicBezTo>
                <a:cubicBezTo>
                  <a:pt x="2" y="19"/>
                  <a:pt x="5" y="20"/>
                  <a:pt x="7" y="20"/>
                </a:cubicBezTo>
                <a:cubicBezTo>
                  <a:pt x="8" y="33"/>
                  <a:pt x="4" y="47"/>
                  <a:pt x="9" y="56"/>
                </a:cubicBezTo>
                <a:cubicBezTo>
                  <a:pt x="12" y="61"/>
                  <a:pt x="18" y="61"/>
                  <a:pt x="25" y="60"/>
                </a:cubicBezTo>
                <a:cubicBezTo>
                  <a:pt x="25" y="58"/>
                  <a:pt x="25" y="56"/>
                  <a:pt x="25" y="55"/>
                </a:cubicBezTo>
                <a:cubicBezTo>
                  <a:pt x="22" y="54"/>
                  <a:pt x="19" y="54"/>
                  <a:pt x="18" y="52"/>
                </a:cubicBezTo>
                <a:cubicBezTo>
                  <a:pt x="13" y="45"/>
                  <a:pt x="16" y="30"/>
                  <a:pt x="16" y="20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7" name="îŝ1ï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61981CA-EE0C-44E2-8603-FC4B4067E1B1}"/>
              </a:ext>
            </a:extLst>
          </p:cNvPr>
          <p:cNvSpPr/>
          <p:nvPr/>
        </p:nvSpPr>
        <p:spPr bwMode="auto">
          <a:xfrm>
            <a:off x="1373740" y="5776828"/>
            <a:ext cx="11402" cy="29190"/>
          </a:xfrm>
          <a:custGeom>
            <a:avLst/>
            <a:gdLst>
              <a:gd name="T0" fmla="*/ 16 w 24"/>
              <a:gd name="T1" fmla="*/ 1 h 61"/>
              <a:gd name="T2" fmla="*/ 8 w 24"/>
              <a:gd name="T3" fmla="*/ 0 h 61"/>
              <a:gd name="T4" fmla="*/ 7 w 24"/>
              <a:gd name="T5" fmla="*/ 13 h 61"/>
              <a:gd name="T6" fmla="*/ 0 w 24"/>
              <a:gd name="T7" fmla="*/ 13 h 61"/>
              <a:gd name="T8" fmla="*/ 0 w 24"/>
              <a:gd name="T9" fmla="*/ 13 h 61"/>
              <a:gd name="T10" fmla="*/ 1 w 24"/>
              <a:gd name="T11" fmla="*/ 18 h 61"/>
              <a:gd name="T12" fmla="*/ 8 w 24"/>
              <a:gd name="T13" fmla="*/ 19 h 61"/>
              <a:gd name="T14" fmla="*/ 9 w 24"/>
              <a:gd name="T15" fmla="*/ 56 h 61"/>
              <a:gd name="T16" fmla="*/ 23 w 24"/>
              <a:gd name="T17" fmla="*/ 61 h 61"/>
              <a:gd name="T18" fmla="*/ 24 w 24"/>
              <a:gd name="T19" fmla="*/ 59 h 61"/>
              <a:gd name="T20" fmla="*/ 24 w 24"/>
              <a:gd name="T21" fmla="*/ 54 h 61"/>
              <a:gd name="T22" fmla="*/ 18 w 24"/>
              <a:gd name="T23" fmla="*/ 53 h 61"/>
              <a:gd name="T24" fmla="*/ 16 w 24"/>
              <a:gd name="T25" fmla="*/ 20 h 61"/>
              <a:gd name="T26" fmla="*/ 24 w 24"/>
              <a:gd name="T27" fmla="*/ 18 h 61"/>
              <a:gd name="T28" fmla="*/ 24 w 24"/>
              <a:gd name="T29" fmla="*/ 13 h 61"/>
              <a:gd name="T30" fmla="*/ 17 w 24"/>
              <a:gd name="T31" fmla="*/ 12 h 61"/>
              <a:gd name="T32" fmla="*/ 16 w 24"/>
              <a:gd name="T33" fmla="*/ 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" h="61">
                <a:moveTo>
                  <a:pt x="16" y="1"/>
                </a:moveTo>
                <a:cubicBezTo>
                  <a:pt x="13" y="1"/>
                  <a:pt x="10" y="0"/>
                  <a:pt x="8" y="0"/>
                </a:cubicBezTo>
                <a:cubicBezTo>
                  <a:pt x="7" y="4"/>
                  <a:pt x="7" y="8"/>
                  <a:pt x="7" y="13"/>
                </a:cubicBezTo>
                <a:cubicBezTo>
                  <a:pt x="5" y="13"/>
                  <a:pt x="2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5"/>
                  <a:pt x="1" y="17"/>
                  <a:pt x="1" y="18"/>
                </a:cubicBezTo>
                <a:cubicBezTo>
                  <a:pt x="3" y="19"/>
                  <a:pt x="5" y="19"/>
                  <a:pt x="8" y="19"/>
                </a:cubicBezTo>
                <a:cubicBezTo>
                  <a:pt x="7" y="28"/>
                  <a:pt x="4" y="47"/>
                  <a:pt x="9" y="56"/>
                </a:cubicBezTo>
                <a:cubicBezTo>
                  <a:pt x="12" y="60"/>
                  <a:pt x="16" y="61"/>
                  <a:pt x="23" y="61"/>
                </a:cubicBezTo>
                <a:cubicBezTo>
                  <a:pt x="23" y="60"/>
                  <a:pt x="24" y="59"/>
                  <a:pt x="24" y="59"/>
                </a:cubicBezTo>
                <a:cubicBezTo>
                  <a:pt x="24" y="57"/>
                  <a:pt x="24" y="55"/>
                  <a:pt x="24" y="54"/>
                </a:cubicBezTo>
                <a:cubicBezTo>
                  <a:pt x="22" y="54"/>
                  <a:pt x="20" y="53"/>
                  <a:pt x="18" y="53"/>
                </a:cubicBezTo>
                <a:cubicBezTo>
                  <a:pt x="14" y="46"/>
                  <a:pt x="16" y="30"/>
                  <a:pt x="16" y="20"/>
                </a:cubicBezTo>
                <a:cubicBezTo>
                  <a:pt x="19" y="20"/>
                  <a:pt x="22" y="19"/>
                  <a:pt x="24" y="18"/>
                </a:cubicBezTo>
                <a:cubicBezTo>
                  <a:pt x="24" y="17"/>
                  <a:pt x="24" y="15"/>
                  <a:pt x="24" y="13"/>
                </a:cubicBezTo>
                <a:cubicBezTo>
                  <a:pt x="22" y="12"/>
                  <a:pt x="19" y="12"/>
                  <a:pt x="17" y="12"/>
                </a:cubicBezTo>
                <a:cubicBezTo>
                  <a:pt x="17" y="8"/>
                  <a:pt x="16" y="4"/>
                  <a:pt x="16" y="1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8" name="íS1ï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AC424B8-B6A9-400F-B916-FFFE092633BB}"/>
              </a:ext>
            </a:extLst>
          </p:cNvPr>
          <p:cNvSpPr/>
          <p:nvPr/>
        </p:nvSpPr>
        <p:spPr bwMode="auto">
          <a:xfrm>
            <a:off x="1393123" y="5781161"/>
            <a:ext cx="25541" cy="24401"/>
          </a:xfrm>
          <a:custGeom>
            <a:avLst/>
            <a:gdLst>
              <a:gd name="T0" fmla="*/ 27 w 54"/>
              <a:gd name="T1" fmla="*/ 0 h 51"/>
              <a:gd name="T2" fmla="*/ 10 w 54"/>
              <a:gd name="T3" fmla="*/ 7 h 51"/>
              <a:gd name="T4" fmla="*/ 13 w 54"/>
              <a:gd name="T5" fmla="*/ 48 h 51"/>
              <a:gd name="T6" fmla="*/ 33 w 54"/>
              <a:gd name="T7" fmla="*/ 50 h 51"/>
              <a:gd name="T8" fmla="*/ 51 w 54"/>
              <a:gd name="T9" fmla="*/ 11 h 51"/>
              <a:gd name="T10" fmla="*/ 27 w 54"/>
              <a:gd name="T11" fmla="*/ 0 h 51"/>
              <a:gd name="T12" fmla="*/ 41 w 54"/>
              <a:gd name="T13" fmla="*/ 36 h 51"/>
              <a:gd name="T14" fmla="*/ 26 w 54"/>
              <a:gd name="T15" fmla="*/ 45 h 51"/>
              <a:gd name="T16" fmla="*/ 16 w 54"/>
              <a:gd name="T17" fmla="*/ 41 h 51"/>
              <a:gd name="T18" fmla="*/ 23 w 54"/>
              <a:gd name="T19" fmla="*/ 8 h 51"/>
              <a:gd name="T20" fmla="*/ 38 w 54"/>
              <a:gd name="T21" fmla="*/ 10 h 51"/>
              <a:gd name="T22" fmla="*/ 41 w 54"/>
              <a:gd name="T23" fmla="*/ 3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4" h="51">
                <a:moveTo>
                  <a:pt x="27" y="0"/>
                </a:moveTo>
                <a:cubicBezTo>
                  <a:pt x="21" y="3"/>
                  <a:pt x="15" y="3"/>
                  <a:pt x="10" y="7"/>
                </a:cubicBezTo>
                <a:cubicBezTo>
                  <a:pt x="0" y="16"/>
                  <a:pt x="1" y="41"/>
                  <a:pt x="13" y="48"/>
                </a:cubicBezTo>
                <a:cubicBezTo>
                  <a:pt x="18" y="51"/>
                  <a:pt x="29" y="51"/>
                  <a:pt x="33" y="50"/>
                </a:cubicBezTo>
                <a:cubicBezTo>
                  <a:pt x="54" y="45"/>
                  <a:pt x="53" y="31"/>
                  <a:pt x="51" y="11"/>
                </a:cubicBezTo>
                <a:cubicBezTo>
                  <a:pt x="43" y="6"/>
                  <a:pt x="38" y="2"/>
                  <a:pt x="27" y="0"/>
                </a:cubicBezTo>
                <a:close/>
                <a:moveTo>
                  <a:pt x="41" y="36"/>
                </a:moveTo>
                <a:cubicBezTo>
                  <a:pt x="38" y="42"/>
                  <a:pt x="33" y="43"/>
                  <a:pt x="26" y="45"/>
                </a:cubicBezTo>
                <a:cubicBezTo>
                  <a:pt x="22" y="43"/>
                  <a:pt x="19" y="42"/>
                  <a:pt x="16" y="41"/>
                </a:cubicBezTo>
                <a:cubicBezTo>
                  <a:pt x="9" y="28"/>
                  <a:pt x="12" y="15"/>
                  <a:pt x="23" y="8"/>
                </a:cubicBezTo>
                <a:cubicBezTo>
                  <a:pt x="30" y="8"/>
                  <a:pt x="33" y="9"/>
                  <a:pt x="38" y="10"/>
                </a:cubicBezTo>
                <a:cubicBezTo>
                  <a:pt x="42" y="16"/>
                  <a:pt x="46" y="28"/>
                  <a:pt x="41" y="36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9" name="iṧ1í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A3389EF-4F1C-44E9-8211-A535699B8CD3}"/>
              </a:ext>
            </a:extLst>
          </p:cNvPr>
          <p:cNvSpPr/>
          <p:nvPr/>
        </p:nvSpPr>
        <p:spPr bwMode="auto">
          <a:xfrm>
            <a:off x="1158924" y="5781617"/>
            <a:ext cx="23260" cy="22804"/>
          </a:xfrm>
          <a:custGeom>
            <a:avLst/>
            <a:gdLst>
              <a:gd name="T0" fmla="*/ 42 w 49"/>
              <a:gd name="T1" fmla="*/ 8 h 48"/>
              <a:gd name="T2" fmla="*/ 22 w 49"/>
              <a:gd name="T3" fmla="*/ 0 h 48"/>
              <a:gd name="T4" fmla="*/ 8 w 49"/>
              <a:gd name="T5" fmla="*/ 3 h 48"/>
              <a:gd name="T6" fmla="*/ 2 w 49"/>
              <a:gd name="T7" fmla="*/ 13 h 48"/>
              <a:gd name="T8" fmla="*/ 2 w 49"/>
              <a:gd name="T9" fmla="*/ 14 h 48"/>
              <a:gd name="T10" fmla="*/ 4 w 49"/>
              <a:gd name="T11" fmla="*/ 15 h 48"/>
              <a:gd name="T12" fmla="*/ 10 w 49"/>
              <a:gd name="T13" fmla="*/ 11 h 48"/>
              <a:gd name="T14" fmla="*/ 33 w 49"/>
              <a:gd name="T15" fmla="*/ 9 h 48"/>
              <a:gd name="T16" fmla="*/ 35 w 49"/>
              <a:gd name="T17" fmla="*/ 15 h 48"/>
              <a:gd name="T18" fmla="*/ 0 w 49"/>
              <a:gd name="T19" fmla="*/ 31 h 48"/>
              <a:gd name="T20" fmla="*/ 3 w 49"/>
              <a:gd name="T21" fmla="*/ 45 h 48"/>
              <a:gd name="T22" fmla="*/ 34 w 49"/>
              <a:gd name="T23" fmla="*/ 42 h 48"/>
              <a:gd name="T24" fmla="*/ 49 w 49"/>
              <a:gd name="T25" fmla="*/ 47 h 48"/>
              <a:gd name="T26" fmla="*/ 49 w 49"/>
              <a:gd name="T27" fmla="*/ 43 h 48"/>
              <a:gd name="T28" fmla="*/ 44 w 49"/>
              <a:gd name="T29" fmla="*/ 40 h 48"/>
              <a:gd name="T30" fmla="*/ 42 w 49"/>
              <a:gd name="T31" fmla="*/ 8 h 48"/>
              <a:gd name="T32" fmla="*/ 34 w 49"/>
              <a:gd name="T33" fmla="*/ 35 h 48"/>
              <a:gd name="T34" fmla="*/ 8 w 49"/>
              <a:gd name="T35" fmla="*/ 39 h 48"/>
              <a:gd name="T36" fmla="*/ 8 w 49"/>
              <a:gd name="T37" fmla="*/ 31 h 48"/>
              <a:gd name="T38" fmla="*/ 33 w 49"/>
              <a:gd name="T39" fmla="*/ 25 h 48"/>
              <a:gd name="T40" fmla="*/ 34 w 49"/>
              <a:gd name="T41" fmla="*/ 3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9" h="48">
                <a:moveTo>
                  <a:pt x="42" y="8"/>
                </a:moveTo>
                <a:cubicBezTo>
                  <a:pt x="39" y="2"/>
                  <a:pt x="31" y="0"/>
                  <a:pt x="22" y="0"/>
                </a:cubicBezTo>
                <a:cubicBezTo>
                  <a:pt x="18" y="1"/>
                  <a:pt x="13" y="2"/>
                  <a:pt x="8" y="3"/>
                </a:cubicBezTo>
                <a:cubicBezTo>
                  <a:pt x="6" y="7"/>
                  <a:pt x="4" y="10"/>
                  <a:pt x="2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4" y="15"/>
                </a:cubicBezTo>
                <a:cubicBezTo>
                  <a:pt x="9" y="15"/>
                  <a:pt x="8" y="15"/>
                  <a:pt x="10" y="11"/>
                </a:cubicBezTo>
                <a:cubicBezTo>
                  <a:pt x="18" y="5"/>
                  <a:pt x="24" y="7"/>
                  <a:pt x="33" y="9"/>
                </a:cubicBezTo>
                <a:cubicBezTo>
                  <a:pt x="33" y="11"/>
                  <a:pt x="34" y="13"/>
                  <a:pt x="35" y="15"/>
                </a:cubicBezTo>
                <a:cubicBezTo>
                  <a:pt x="25" y="26"/>
                  <a:pt x="8" y="18"/>
                  <a:pt x="0" y="31"/>
                </a:cubicBezTo>
                <a:cubicBezTo>
                  <a:pt x="0" y="38"/>
                  <a:pt x="1" y="40"/>
                  <a:pt x="3" y="45"/>
                </a:cubicBezTo>
                <a:cubicBezTo>
                  <a:pt x="16" y="48"/>
                  <a:pt x="24" y="48"/>
                  <a:pt x="34" y="42"/>
                </a:cubicBezTo>
                <a:cubicBezTo>
                  <a:pt x="39" y="46"/>
                  <a:pt x="42" y="48"/>
                  <a:pt x="49" y="47"/>
                </a:cubicBezTo>
                <a:cubicBezTo>
                  <a:pt x="49" y="46"/>
                  <a:pt x="49" y="44"/>
                  <a:pt x="49" y="43"/>
                </a:cubicBezTo>
                <a:cubicBezTo>
                  <a:pt x="48" y="42"/>
                  <a:pt x="46" y="41"/>
                  <a:pt x="44" y="40"/>
                </a:cubicBezTo>
                <a:cubicBezTo>
                  <a:pt x="44" y="33"/>
                  <a:pt x="47" y="15"/>
                  <a:pt x="42" y="8"/>
                </a:cubicBezTo>
                <a:close/>
                <a:moveTo>
                  <a:pt x="34" y="35"/>
                </a:moveTo>
                <a:cubicBezTo>
                  <a:pt x="27" y="41"/>
                  <a:pt x="18" y="44"/>
                  <a:pt x="8" y="39"/>
                </a:cubicBezTo>
                <a:cubicBezTo>
                  <a:pt x="8" y="36"/>
                  <a:pt x="8" y="34"/>
                  <a:pt x="8" y="31"/>
                </a:cubicBezTo>
                <a:cubicBezTo>
                  <a:pt x="15" y="27"/>
                  <a:pt x="24" y="29"/>
                  <a:pt x="33" y="25"/>
                </a:cubicBezTo>
                <a:cubicBezTo>
                  <a:pt x="36" y="27"/>
                  <a:pt x="35" y="31"/>
                  <a:pt x="34" y="35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0" name="íšľî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55A32B2-EC9F-4058-A861-0BBCC4F2D532}"/>
              </a:ext>
            </a:extLst>
          </p:cNvPr>
          <p:cNvSpPr/>
          <p:nvPr/>
        </p:nvSpPr>
        <p:spPr bwMode="auto">
          <a:xfrm>
            <a:off x="1227792" y="5775460"/>
            <a:ext cx="51538" cy="34207"/>
          </a:xfrm>
          <a:custGeom>
            <a:avLst/>
            <a:gdLst>
              <a:gd name="T0" fmla="*/ 99 w 109"/>
              <a:gd name="T1" fmla="*/ 17 h 72"/>
              <a:gd name="T2" fmla="*/ 70 w 109"/>
              <a:gd name="T3" fmla="*/ 20 h 72"/>
              <a:gd name="T4" fmla="*/ 69 w 109"/>
              <a:gd name="T5" fmla="*/ 16 h 72"/>
              <a:gd name="T6" fmla="*/ 62 w 109"/>
              <a:gd name="T7" fmla="*/ 16 h 72"/>
              <a:gd name="T8" fmla="*/ 61 w 109"/>
              <a:gd name="T9" fmla="*/ 35 h 72"/>
              <a:gd name="T10" fmla="*/ 59 w 109"/>
              <a:gd name="T11" fmla="*/ 36 h 72"/>
              <a:gd name="T12" fmla="*/ 7 w 109"/>
              <a:gd name="T13" fmla="*/ 43 h 72"/>
              <a:gd name="T14" fmla="*/ 59 w 109"/>
              <a:gd name="T15" fmla="*/ 37 h 72"/>
              <a:gd name="T16" fmla="*/ 62 w 109"/>
              <a:gd name="T17" fmla="*/ 61 h 72"/>
              <a:gd name="T18" fmla="*/ 68 w 109"/>
              <a:gd name="T19" fmla="*/ 62 h 72"/>
              <a:gd name="T20" fmla="*/ 69 w 109"/>
              <a:gd name="T21" fmla="*/ 62 h 72"/>
              <a:gd name="T22" fmla="*/ 70 w 109"/>
              <a:gd name="T23" fmla="*/ 32 h 72"/>
              <a:gd name="T24" fmla="*/ 76 w 109"/>
              <a:gd name="T25" fmla="*/ 23 h 72"/>
              <a:gd name="T26" fmla="*/ 87 w 109"/>
              <a:gd name="T27" fmla="*/ 22 h 72"/>
              <a:gd name="T28" fmla="*/ 96 w 109"/>
              <a:gd name="T29" fmla="*/ 61 h 72"/>
              <a:gd name="T30" fmla="*/ 105 w 109"/>
              <a:gd name="T31" fmla="*/ 61 h 72"/>
              <a:gd name="T32" fmla="*/ 99 w 109"/>
              <a:gd name="T33" fmla="*/ 17 h 72"/>
              <a:gd name="T34" fmla="*/ 46 w 109"/>
              <a:gd name="T35" fmla="*/ 51 h 72"/>
              <a:gd name="T36" fmla="*/ 22 w 109"/>
              <a:gd name="T37" fmla="*/ 54 h 72"/>
              <a:gd name="T38" fmla="*/ 25 w 109"/>
              <a:gd name="T39" fmla="*/ 22 h 72"/>
              <a:gd name="T40" fmla="*/ 31 w 109"/>
              <a:gd name="T41" fmla="*/ 21 h 72"/>
              <a:gd name="T42" fmla="*/ 45 w 109"/>
              <a:gd name="T43" fmla="*/ 25 h 72"/>
              <a:gd name="T44" fmla="*/ 46 w 109"/>
              <a:gd name="T45" fmla="*/ 5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9" h="72">
                <a:moveTo>
                  <a:pt x="99" y="17"/>
                </a:moveTo>
                <a:cubicBezTo>
                  <a:pt x="90" y="10"/>
                  <a:pt x="76" y="18"/>
                  <a:pt x="70" y="20"/>
                </a:cubicBezTo>
                <a:cubicBezTo>
                  <a:pt x="70" y="18"/>
                  <a:pt x="70" y="17"/>
                  <a:pt x="69" y="16"/>
                </a:cubicBezTo>
                <a:cubicBezTo>
                  <a:pt x="67" y="16"/>
                  <a:pt x="64" y="16"/>
                  <a:pt x="62" y="16"/>
                </a:cubicBezTo>
                <a:cubicBezTo>
                  <a:pt x="61" y="22"/>
                  <a:pt x="61" y="28"/>
                  <a:pt x="61" y="35"/>
                </a:cubicBezTo>
                <a:cubicBezTo>
                  <a:pt x="60" y="35"/>
                  <a:pt x="60" y="35"/>
                  <a:pt x="59" y="36"/>
                </a:cubicBezTo>
                <a:cubicBezTo>
                  <a:pt x="45" y="0"/>
                  <a:pt x="0" y="14"/>
                  <a:pt x="7" y="43"/>
                </a:cubicBezTo>
                <a:cubicBezTo>
                  <a:pt x="14" y="72"/>
                  <a:pt x="58" y="70"/>
                  <a:pt x="59" y="37"/>
                </a:cubicBezTo>
                <a:cubicBezTo>
                  <a:pt x="63" y="42"/>
                  <a:pt x="62" y="53"/>
                  <a:pt x="62" y="61"/>
                </a:cubicBezTo>
                <a:cubicBezTo>
                  <a:pt x="64" y="61"/>
                  <a:pt x="66" y="62"/>
                  <a:pt x="68" y="62"/>
                </a:cubicBezTo>
                <a:cubicBezTo>
                  <a:pt x="69" y="62"/>
                  <a:pt x="69" y="62"/>
                  <a:pt x="69" y="62"/>
                </a:cubicBezTo>
                <a:cubicBezTo>
                  <a:pt x="71" y="54"/>
                  <a:pt x="68" y="42"/>
                  <a:pt x="70" y="32"/>
                </a:cubicBezTo>
                <a:cubicBezTo>
                  <a:pt x="70" y="29"/>
                  <a:pt x="74" y="26"/>
                  <a:pt x="76" y="23"/>
                </a:cubicBezTo>
                <a:cubicBezTo>
                  <a:pt x="81" y="22"/>
                  <a:pt x="83" y="21"/>
                  <a:pt x="87" y="22"/>
                </a:cubicBezTo>
                <a:cubicBezTo>
                  <a:pt x="99" y="19"/>
                  <a:pt x="97" y="52"/>
                  <a:pt x="96" y="61"/>
                </a:cubicBezTo>
                <a:cubicBezTo>
                  <a:pt x="99" y="61"/>
                  <a:pt x="102" y="61"/>
                  <a:pt x="105" y="61"/>
                </a:cubicBezTo>
                <a:cubicBezTo>
                  <a:pt x="105" y="49"/>
                  <a:pt x="109" y="24"/>
                  <a:pt x="99" y="17"/>
                </a:cubicBezTo>
                <a:close/>
                <a:moveTo>
                  <a:pt x="46" y="51"/>
                </a:moveTo>
                <a:cubicBezTo>
                  <a:pt x="37" y="58"/>
                  <a:pt x="34" y="58"/>
                  <a:pt x="22" y="54"/>
                </a:cubicBezTo>
                <a:cubicBezTo>
                  <a:pt x="16" y="44"/>
                  <a:pt x="14" y="30"/>
                  <a:pt x="25" y="22"/>
                </a:cubicBezTo>
                <a:cubicBezTo>
                  <a:pt x="27" y="22"/>
                  <a:pt x="29" y="21"/>
                  <a:pt x="31" y="21"/>
                </a:cubicBezTo>
                <a:cubicBezTo>
                  <a:pt x="36" y="21"/>
                  <a:pt x="40" y="22"/>
                  <a:pt x="45" y="25"/>
                </a:cubicBezTo>
                <a:cubicBezTo>
                  <a:pt x="48" y="35"/>
                  <a:pt x="48" y="40"/>
                  <a:pt x="46" y="51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1" name="íś1í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FF61AAD-20A3-4383-AE90-4A9BEA4DC957}"/>
              </a:ext>
            </a:extLst>
          </p:cNvPr>
          <p:cNvSpPr/>
          <p:nvPr/>
        </p:nvSpPr>
        <p:spPr bwMode="auto">
          <a:xfrm>
            <a:off x="1280242" y="5782074"/>
            <a:ext cx="20524" cy="25769"/>
          </a:xfrm>
          <a:custGeom>
            <a:avLst/>
            <a:gdLst>
              <a:gd name="T0" fmla="*/ 10 w 43"/>
              <a:gd name="T1" fmla="*/ 12 h 54"/>
              <a:gd name="T2" fmla="*/ 11 w 43"/>
              <a:gd name="T3" fmla="*/ 8 h 54"/>
              <a:gd name="T4" fmla="*/ 33 w 43"/>
              <a:gd name="T5" fmla="*/ 13 h 54"/>
              <a:gd name="T6" fmla="*/ 41 w 43"/>
              <a:gd name="T7" fmla="*/ 13 h 54"/>
              <a:gd name="T8" fmla="*/ 15 w 43"/>
              <a:gd name="T9" fmla="*/ 0 h 54"/>
              <a:gd name="T10" fmla="*/ 3 w 43"/>
              <a:gd name="T11" fmla="*/ 7 h 54"/>
              <a:gd name="T12" fmla="*/ 3 w 43"/>
              <a:gd name="T13" fmla="*/ 20 h 54"/>
              <a:gd name="T14" fmla="*/ 36 w 43"/>
              <a:gd name="T15" fmla="*/ 34 h 54"/>
              <a:gd name="T16" fmla="*/ 21 w 43"/>
              <a:gd name="T17" fmla="*/ 44 h 54"/>
              <a:gd name="T18" fmla="*/ 8 w 43"/>
              <a:gd name="T19" fmla="*/ 34 h 54"/>
              <a:gd name="T20" fmla="*/ 0 w 43"/>
              <a:gd name="T21" fmla="*/ 34 h 54"/>
              <a:gd name="T22" fmla="*/ 42 w 43"/>
              <a:gd name="T23" fmla="*/ 38 h 54"/>
              <a:gd name="T24" fmla="*/ 43 w 43"/>
              <a:gd name="T25" fmla="*/ 29 h 54"/>
              <a:gd name="T26" fmla="*/ 11 w 43"/>
              <a:gd name="T27" fmla="*/ 17 h 54"/>
              <a:gd name="T28" fmla="*/ 10 w 43"/>
              <a:gd name="T29" fmla="*/ 1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3" h="54">
                <a:moveTo>
                  <a:pt x="10" y="12"/>
                </a:moveTo>
                <a:cubicBezTo>
                  <a:pt x="10" y="11"/>
                  <a:pt x="11" y="9"/>
                  <a:pt x="11" y="8"/>
                </a:cubicBezTo>
                <a:cubicBezTo>
                  <a:pt x="19" y="6"/>
                  <a:pt x="30" y="5"/>
                  <a:pt x="33" y="13"/>
                </a:cubicBezTo>
                <a:cubicBezTo>
                  <a:pt x="36" y="13"/>
                  <a:pt x="38" y="13"/>
                  <a:pt x="41" y="13"/>
                </a:cubicBezTo>
                <a:cubicBezTo>
                  <a:pt x="41" y="0"/>
                  <a:pt x="26" y="1"/>
                  <a:pt x="15" y="0"/>
                </a:cubicBezTo>
                <a:cubicBezTo>
                  <a:pt x="10" y="3"/>
                  <a:pt x="6" y="3"/>
                  <a:pt x="3" y="7"/>
                </a:cubicBezTo>
                <a:cubicBezTo>
                  <a:pt x="2" y="13"/>
                  <a:pt x="2" y="15"/>
                  <a:pt x="3" y="20"/>
                </a:cubicBezTo>
                <a:cubicBezTo>
                  <a:pt x="14" y="26"/>
                  <a:pt x="25" y="27"/>
                  <a:pt x="36" y="34"/>
                </a:cubicBezTo>
                <a:cubicBezTo>
                  <a:pt x="34" y="42"/>
                  <a:pt x="29" y="42"/>
                  <a:pt x="21" y="44"/>
                </a:cubicBezTo>
                <a:cubicBezTo>
                  <a:pt x="15" y="41"/>
                  <a:pt x="11" y="40"/>
                  <a:pt x="8" y="34"/>
                </a:cubicBezTo>
                <a:cubicBezTo>
                  <a:pt x="5" y="34"/>
                  <a:pt x="3" y="34"/>
                  <a:pt x="0" y="34"/>
                </a:cubicBezTo>
                <a:cubicBezTo>
                  <a:pt x="2" y="53"/>
                  <a:pt x="36" y="54"/>
                  <a:pt x="42" y="38"/>
                </a:cubicBezTo>
                <a:cubicBezTo>
                  <a:pt x="43" y="35"/>
                  <a:pt x="43" y="32"/>
                  <a:pt x="43" y="29"/>
                </a:cubicBezTo>
                <a:cubicBezTo>
                  <a:pt x="35" y="23"/>
                  <a:pt x="22" y="20"/>
                  <a:pt x="11" y="17"/>
                </a:cubicBezTo>
                <a:cubicBezTo>
                  <a:pt x="11" y="15"/>
                  <a:pt x="10" y="13"/>
                  <a:pt x="10" y="12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2" name="îşľî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BE418A7-858B-4A53-9BA5-AD886D877615}"/>
              </a:ext>
            </a:extLst>
          </p:cNvPr>
          <p:cNvSpPr/>
          <p:nvPr/>
        </p:nvSpPr>
        <p:spPr bwMode="auto">
          <a:xfrm>
            <a:off x="1420488" y="5782074"/>
            <a:ext cx="22348" cy="22348"/>
          </a:xfrm>
          <a:custGeom>
            <a:avLst/>
            <a:gdLst>
              <a:gd name="T0" fmla="*/ 25 w 47"/>
              <a:gd name="T1" fmla="*/ 0 h 47"/>
              <a:gd name="T2" fmla="*/ 10 w 47"/>
              <a:gd name="T3" fmla="*/ 6 h 47"/>
              <a:gd name="T4" fmla="*/ 9 w 47"/>
              <a:gd name="T5" fmla="*/ 2 h 47"/>
              <a:gd name="T6" fmla="*/ 1 w 47"/>
              <a:gd name="T7" fmla="*/ 2 h 47"/>
              <a:gd name="T8" fmla="*/ 0 w 47"/>
              <a:gd name="T9" fmla="*/ 41 h 47"/>
              <a:gd name="T10" fmla="*/ 5 w 47"/>
              <a:gd name="T11" fmla="*/ 46 h 47"/>
              <a:gd name="T12" fmla="*/ 9 w 47"/>
              <a:gd name="T13" fmla="*/ 46 h 47"/>
              <a:gd name="T14" fmla="*/ 10 w 47"/>
              <a:gd name="T15" fmla="*/ 16 h 47"/>
              <a:gd name="T16" fmla="*/ 16 w 47"/>
              <a:gd name="T17" fmla="*/ 8 h 47"/>
              <a:gd name="T18" fmla="*/ 31 w 47"/>
              <a:gd name="T19" fmla="*/ 9 h 47"/>
              <a:gd name="T20" fmla="*/ 36 w 47"/>
              <a:gd name="T21" fmla="*/ 46 h 47"/>
              <a:gd name="T22" fmla="*/ 43 w 47"/>
              <a:gd name="T23" fmla="*/ 47 h 47"/>
              <a:gd name="T24" fmla="*/ 42 w 47"/>
              <a:gd name="T25" fmla="*/ 6 h 47"/>
              <a:gd name="T26" fmla="*/ 25 w 47"/>
              <a:gd name="T2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" h="47">
                <a:moveTo>
                  <a:pt x="25" y="0"/>
                </a:moveTo>
                <a:cubicBezTo>
                  <a:pt x="20" y="2"/>
                  <a:pt x="15" y="3"/>
                  <a:pt x="10" y="6"/>
                </a:cubicBezTo>
                <a:cubicBezTo>
                  <a:pt x="10" y="4"/>
                  <a:pt x="9" y="3"/>
                  <a:pt x="9" y="2"/>
                </a:cubicBezTo>
                <a:cubicBezTo>
                  <a:pt x="6" y="2"/>
                  <a:pt x="4" y="2"/>
                  <a:pt x="1" y="2"/>
                </a:cubicBezTo>
                <a:cubicBezTo>
                  <a:pt x="1" y="15"/>
                  <a:pt x="1" y="28"/>
                  <a:pt x="0" y="41"/>
                </a:cubicBezTo>
                <a:cubicBezTo>
                  <a:pt x="2" y="44"/>
                  <a:pt x="2" y="47"/>
                  <a:pt x="5" y="46"/>
                </a:cubicBezTo>
                <a:cubicBezTo>
                  <a:pt x="6" y="46"/>
                  <a:pt x="8" y="46"/>
                  <a:pt x="9" y="46"/>
                </a:cubicBezTo>
                <a:cubicBezTo>
                  <a:pt x="9" y="36"/>
                  <a:pt x="9" y="26"/>
                  <a:pt x="10" y="16"/>
                </a:cubicBezTo>
                <a:cubicBezTo>
                  <a:pt x="12" y="13"/>
                  <a:pt x="14" y="11"/>
                  <a:pt x="16" y="8"/>
                </a:cubicBezTo>
                <a:cubicBezTo>
                  <a:pt x="22" y="7"/>
                  <a:pt x="27" y="6"/>
                  <a:pt x="31" y="9"/>
                </a:cubicBezTo>
                <a:cubicBezTo>
                  <a:pt x="38" y="14"/>
                  <a:pt x="36" y="34"/>
                  <a:pt x="36" y="46"/>
                </a:cubicBezTo>
                <a:cubicBezTo>
                  <a:pt x="38" y="46"/>
                  <a:pt x="41" y="47"/>
                  <a:pt x="43" y="47"/>
                </a:cubicBezTo>
                <a:cubicBezTo>
                  <a:pt x="47" y="34"/>
                  <a:pt x="43" y="15"/>
                  <a:pt x="42" y="6"/>
                </a:cubicBezTo>
                <a:cubicBezTo>
                  <a:pt x="36" y="2"/>
                  <a:pt x="32" y="1"/>
                  <a:pt x="25" y="0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3" name="íšḻí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A0E54A0-C1F8-4FB0-80F4-4CF167CB19F6}"/>
              </a:ext>
            </a:extLst>
          </p:cNvPr>
          <p:cNvSpPr/>
          <p:nvPr/>
        </p:nvSpPr>
        <p:spPr bwMode="auto">
          <a:xfrm>
            <a:off x="1135207" y="5782074"/>
            <a:ext cx="21436" cy="22348"/>
          </a:xfrm>
          <a:custGeom>
            <a:avLst/>
            <a:gdLst>
              <a:gd name="T0" fmla="*/ 20 w 45"/>
              <a:gd name="T1" fmla="*/ 1 h 47"/>
              <a:gd name="T2" fmla="*/ 9 w 45"/>
              <a:gd name="T3" fmla="*/ 6 h 47"/>
              <a:gd name="T4" fmla="*/ 7 w 45"/>
              <a:gd name="T5" fmla="*/ 2 h 47"/>
              <a:gd name="T6" fmla="*/ 1 w 45"/>
              <a:gd name="T7" fmla="*/ 2 h 47"/>
              <a:gd name="T8" fmla="*/ 0 w 45"/>
              <a:gd name="T9" fmla="*/ 47 h 47"/>
              <a:gd name="T10" fmla="*/ 7 w 45"/>
              <a:gd name="T11" fmla="*/ 47 h 47"/>
              <a:gd name="T12" fmla="*/ 14 w 45"/>
              <a:gd name="T13" fmla="*/ 9 h 47"/>
              <a:gd name="T14" fmla="*/ 29 w 45"/>
              <a:gd name="T15" fmla="*/ 7 h 47"/>
              <a:gd name="T16" fmla="*/ 31 w 45"/>
              <a:gd name="T17" fmla="*/ 9 h 47"/>
              <a:gd name="T18" fmla="*/ 35 w 45"/>
              <a:gd name="T19" fmla="*/ 47 h 47"/>
              <a:gd name="T20" fmla="*/ 43 w 45"/>
              <a:gd name="T21" fmla="*/ 47 h 47"/>
              <a:gd name="T22" fmla="*/ 40 w 45"/>
              <a:gd name="T23" fmla="*/ 5 h 47"/>
              <a:gd name="T24" fmla="*/ 20 w 45"/>
              <a:gd name="T25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5" h="47">
                <a:moveTo>
                  <a:pt x="20" y="1"/>
                </a:moveTo>
                <a:cubicBezTo>
                  <a:pt x="16" y="2"/>
                  <a:pt x="12" y="4"/>
                  <a:pt x="9" y="6"/>
                </a:cubicBezTo>
                <a:cubicBezTo>
                  <a:pt x="8" y="3"/>
                  <a:pt x="8" y="3"/>
                  <a:pt x="7" y="2"/>
                </a:cubicBezTo>
                <a:cubicBezTo>
                  <a:pt x="5" y="2"/>
                  <a:pt x="3" y="2"/>
                  <a:pt x="1" y="2"/>
                </a:cubicBezTo>
                <a:cubicBezTo>
                  <a:pt x="1" y="17"/>
                  <a:pt x="0" y="32"/>
                  <a:pt x="0" y="47"/>
                </a:cubicBezTo>
                <a:cubicBezTo>
                  <a:pt x="2" y="47"/>
                  <a:pt x="5" y="47"/>
                  <a:pt x="7" y="47"/>
                </a:cubicBezTo>
                <a:cubicBezTo>
                  <a:pt x="13" y="41"/>
                  <a:pt x="7" y="20"/>
                  <a:pt x="14" y="9"/>
                </a:cubicBezTo>
                <a:cubicBezTo>
                  <a:pt x="19" y="9"/>
                  <a:pt x="24" y="8"/>
                  <a:pt x="29" y="7"/>
                </a:cubicBezTo>
                <a:cubicBezTo>
                  <a:pt x="30" y="8"/>
                  <a:pt x="30" y="9"/>
                  <a:pt x="31" y="9"/>
                </a:cubicBezTo>
                <a:cubicBezTo>
                  <a:pt x="38" y="21"/>
                  <a:pt x="32" y="33"/>
                  <a:pt x="35" y="47"/>
                </a:cubicBezTo>
                <a:cubicBezTo>
                  <a:pt x="38" y="47"/>
                  <a:pt x="40" y="47"/>
                  <a:pt x="43" y="47"/>
                </a:cubicBezTo>
                <a:cubicBezTo>
                  <a:pt x="43" y="32"/>
                  <a:pt x="45" y="18"/>
                  <a:pt x="40" y="5"/>
                </a:cubicBezTo>
                <a:cubicBezTo>
                  <a:pt x="34" y="2"/>
                  <a:pt x="30" y="0"/>
                  <a:pt x="20" y="1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4" name="iṡli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A6E9BE5-5A47-4BC3-8E4B-0BA1865154E4}"/>
              </a:ext>
            </a:extLst>
          </p:cNvPr>
          <p:cNvSpPr/>
          <p:nvPr/>
        </p:nvSpPr>
        <p:spPr bwMode="auto">
          <a:xfrm>
            <a:off x="1314449" y="5782530"/>
            <a:ext cx="11858" cy="22348"/>
          </a:xfrm>
          <a:custGeom>
            <a:avLst/>
            <a:gdLst>
              <a:gd name="T0" fmla="*/ 22 w 25"/>
              <a:gd name="T1" fmla="*/ 0 h 47"/>
              <a:gd name="T2" fmla="*/ 8 w 25"/>
              <a:gd name="T3" fmla="*/ 6 h 47"/>
              <a:gd name="T4" fmla="*/ 6 w 25"/>
              <a:gd name="T5" fmla="*/ 1 h 47"/>
              <a:gd name="T6" fmla="*/ 1 w 25"/>
              <a:gd name="T7" fmla="*/ 1 h 47"/>
              <a:gd name="T8" fmla="*/ 0 w 25"/>
              <a:gd name="T9" fmla="*/ 1 h 47"/>
              <a:gd name="T10" fmla="*/ 0 w 25"/>
              <a:gd name="T11" fmla="*/ 45 h 47"/>
              <a:gd name="T12" fmla="*/ 6 w 25"/>
              <a:gd name="T13" fmla="*/ 47 h 47"/>
              <a:gd name="T14" fmla="*/ 8 w 25"/>
              <a:gd name="T15" fmla="*/ 22 h 47"/>
              <a:gd name="T16" fmla="*/ 10 w 25"/>
              <a:gd name="T17" fmla="*/ 12 h 47"/>
              <a:gd name="T18" fmla="*/ 22 w 25"/>
              <a:gd name="T19" fmla="*/ 8 h 47"/>
              <a:gd name="T20" fmla="*/ 22 w 25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47">
                <a:moveTo>
                  <a:pt x="22" y="0"/>
                </a:moveTo>
                <a:cubicBezTo>
                  <a:pt x="16" y="2"/>
                  <a:pt x="13" y="3"/>
                  <a:pt x="8" y="6"/>
                </a:cubicBezTo>
                <a:cubicBezTo>
                  <a:pt x="7" y="4"/>
                  <a:pt x="6" y="2"/>
                  <a:pt x="6" y="1"/>
                </a:cubicBezTo>
                <a:cubicBezTo>
                  <a:pt x="4" y="1"/>
                  <a:pt x="3" y="1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0" y="16"/>
                  <a:pt x="0" y="31"/>
                  <a:pt x="0" y="45"/>
                </a:cubicBezTo>
                <a:cubicBezTo>
                  <a:pt x="2" y="46"/>
                  <a:pt x="4" y="46"/>
                  <a:pt x="6" y="47"/>
                </a:cubicBezTo>
                <a:cubicBezTo>
                  <a:pt x="9" y="42"/>
                  <a:pt x="8" y="31"/>
                  <a:pt x="8" y="22"/>
                </a:cubicBezTo>
                <a:cubicBezTo>
                  <a:pt x="8" y="18"/>
                  <a:pt x="9" y="15"/>
                  <a:pt x="10" y="12"/>
                </a:cubicBezTo>
                <a:cubicBezTo>
                  <a:pt x="14" y="10"/>
                  <a:pt x="17" y="7"/>
                  <a:pt x="22" y="8"/>
                </a:cubicBezTo>
                <a:cubicBezTo>
                  <a:pt x="25" y="5"/>
                  <a:pt x="25" y="2"/>
                  <a:pt x="22" y="0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5" name="iś1ï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558B3C8-2088-45CE-B6CD-CFC091A54AA2}"/>
              </a:ext>
            </a:extLst>
          </p:cNvPr>
          <p:cNvSpPr/>
          <p:nvPr/>
        </p:nvSpPr>
        <p:spPr bwMode="auto">
          <a:xfrm>
            <a:off x="1349111" y="5782530"/>
            <a:ext cx="23716" cy="26681"/>
          </a:xfrm>
          <a:custGeom>
            <a:avLst/>
            <a:gdLst>
              <a:gd name="T0" fmla="*/ 43 w 50"/>
              <a:gd name="T1" fmla="*/ 31 h 56"/>
              <a:gd name="T2" fmla="*/ 39 w 50"/>
              <a:gd name="T3" fmla="*/ 38 h 56"/>
              <a:gd name="T4" fmla="*/ 25 w 50"/>
              <a:gd name="T5" fmla="*/ 43 h 56"/>
              <a:gd name="T6" fmla="*/ 18 w 50"/>
              <a:gd name="T7" fmla="*/ 10 h 56"/>
              <a:gd name="T8" fmla="*/ 43 w 50"/>
              <a:gd name="T9" fmla="*/ 15 h 56"/>
              <a:gd name="T10" fmla="*/ 50 w 50"/>
              <a:gd name="T11" fmla="*/ 14 h 56"/>
              <a:gd name="T12" fmla="*/ 50 w 50"/>
              <a:gd name="T13" fmla="*/ 11 h 56"/>
              <a:gd name="T14" fmla="*/ 26 w 50"/>
              <a:gd name="T15" fmla="*/ 0 h 56"/>
              <a:gd name="T16" fmla="*/ 12 w 50"/>
              <a:gd name="T17" fmla="*/ 3 h 56"/>
              <a:gd name="T18" fmla="*/ 9 w 50"/>
              <a:gd name="T19" fmla="*/ 40 h 56"/>
              <a:gd name="T20" fmla="*/ 50 w 50"/>
              <a:gd name="T21" fmla="*/ 31 h 56"/>
              <a:gd name="T22" fmla="*/ 43 w 50"/>
              <a:gd name="T23" fmla="*/ 31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0" h="56">
                <a:moveTo>
                  <a:pt x="43" y="31"/>
                </a:moveTo>
                <a:cubicBezTo>
                  <a:pt x="41" y="32"/>
                  <a:pt x="41" y="36"/>
                  <a:pt x="39" y="38"/>
                </a:cubicBezTo>
                <a:cubicBezTo>
                  <a:pt x="36" y="40"/>
                  <a:pt x="31" y="42"/>
                  <a:pt x="25" y="43"/>
                </a:cubicBezTo>
                <a:cubicBezTo>
                  <a:pt x="13" y="34"/>
                  <a:pt x="12" y="24"/>
                  <a:pt x="18" y="10"/>
                </a:cubicBezTo>
                <a:cubicBezTo>
                  <a:pt x="27" y="5"/>
                  <a:pt x="39" y="6"/>
                  <a:pt x="43" y="15"/>
                </a:cubicBezTo>
                <a:cubicBezTo>
                  <a:pt x="45" y="15"/>
                  <a:pt x="47" y="14"/>
                  <a:pt x="50" y="14"/>
                </a:cubicBezTo>
                <a:cubicBezTo>
                  <a:pt x="50" y="13"/>
                  <a:pt x="50" y="12"/>
                  <a:pt x="50" y="11"/>
                </a:cubicBezTo>
                <a:cubicBezTo>
                  <a:pt x="45" y="4"/>
                  <a:pt x="38" y="0"/>
                  <a:pt x="26" y="0"/>
                </a:cubicBezTo>
                <a:cubicBezTo>
                  <a:pt x="21" y="2"/>
                  <a:pt x="16" y="0"/>
                  <a:pt x="12" y="3"/>
                </a:cubicBezTo>
                <a:cubicBezTo>
                  <a:pt x="3" y="11"/>
                  <a:pt x="0" y="26"/>
                  <a:pt x="9" y="40"/>
                </a:cubicBezTo>
                <a:cubicBezTo>
                  <a:pt x="20" y="56"/>
                  <a:pt x="48" y="49"/>
                  <a:pt x="50" y="31"/>
                </a:cubicBezTo>
                <a:cubicBezTo>
                  <a:pt x="48" y="31"/>
                  <a:pt x="45" y="29"/>
                  <a:pt x="43" y="31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6" name="ïS1î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4A42C10-0A56-4E42-B9C2-D876DE311A2C}"/>
              </a:ext>
            </a:extLst>
          </p:cNvPr>
          <p:cNvSpPr/>
          <p:nvPr/>
        </p:nvSpPr>
        <p:spPr bwMode="auto">
          <a:xfrm>
            <a:off x="1487305" y="5782074"/>
            <a:ext cx="24857" cy="23489"/>
          </a:xfrm>
          <a:custGeom>
            <a:avLst/>
            <a:gdLst>
              <a:gd name="T0" fmla="*/ 51 w 52"/>
              <a:gd name="T1" fmla="*/ 41 h 49"/>
              <a:gd name="T2" fmla="*/ 45 w 52"/>
              <a:gd name="T3" fmla="*/ 38 h 49"/>
              <a:gd name="T4" fmla="*/ 43 w 52"/>
              <a:gd name="T5" fmla="*/ 7 h 49"/>
              <a:gd name="T6" fmla="*/ 15 w 52"/>
              <a:gd name="T7" fmla="*/ 1 h 49"/>
              <a:gd name="T8" fmla="*/ 8 w 52"/>
              <a:gd name="T9" fmla="*/ 4 h 49"/>
              <a:gd name="T10" fmla="*/ 2 w 52"/>
              <a:gd name="T11" fmla="*/ 12 h 49"/>
              <a:gd name="T12" fmla="*/ 2 w 52"/>
              <a:gd name="T13" fmla="*/ 14 h 49"/>
              <a:gd name="T14" fmla="*/ 6 w 52"/>
              <a:gd name="T15" fmla="*/ 15 h 49"/>
              <a:gd name="T16" fmla="*/ 31 w 52"/>
              <a:gd name="T17" fmla="*/ 8 h 49"/>
              <a:gd name="T18" fmla="*/ 35 w 52"/>
              <a:gd name="T19" fmla="*/ 11 h 49"/>
              <a:gd name="T20" fmla="*/ 35 w 52"/>
              <a:gd name="T21" fmla="*/ 17 h 49"/>
              <a:gd name="T22" fmla="*/ 0 w 52"/>
              <a:gd name="T23" fmla="*/ 31 h 49"/>
              <a:gd name="T24" fmla="*/ 1 w 52"/>
              <a:gd name="T25" fmla="*/ 40 h 49"/>
              <a:gd name="T26" fmla="*/ 35 w 52"/>
              <a:gd name="T27" fmla="*/ 41 h 49"/>
              <a:gd name="T28" fmla="*/ 48 w 52"/>
              <a:gd name="T29" fmla="*/ 46 h 49"/>
              <a:gd name="T30" fmla="*/ 50 w 52"/>
              <a:gd name="T31" fmla="*/ 44 h 49"/>
              <a:gd name="T32" fmla="*/ 51 w 52"/>
              <a:gd name="T33" fmla="*/ 41 h 49"/>
              <a:gd name="T34" fmla="*/ 35 w 52"/>
              <a:gd name="T35" fmla="*/ 32 h 49"/>
              <a:gd name="T36" fmla="*/ 12 w 52"/>
              <a:gd name="T37" fmla="*/ 41 h 49"/>
              <a:gd name="T38" fmla="*/ 9 w 52"/>
              <a:gd name="T39" fmla="*/ 29 h 49"/>
              <a:gd name="T40" fmla="*/ 32 w 52"/>
              <a:gd name="T41" fmla="*/ 25 h 49"/>
              <a:gd name="T42" fmla="*/ 35 w 52"/>
              <a:gd name="T43" fmla="*/ 25 h 49"/>
              <a:gd name="T44" fmla="*/ 35 w 52"/>
              <a:gd name="T45" fmla="*/ 3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2" h="49">
                <a:moveTo>
                  <a:pt x="51" y="41"/>
                </a:moveTo>
                <a:cubicBezTo>
                  <a:pt x="49" y="38"/>
                  <a:pt x="46" y="43"/>
                  <a:pt x="45" y="38"/>
                </a:cubicBezTo>
                <a:cubicBezTo>
                  <a:pt x="43" y="31"/>
                  <a:pt x="43" y="14"/>
                  <a:pt x="43" y="7"/>
                </a:cubicBezTo>
                <a:cubicBezTo>
                  <a:pt x="36" y="2"/>
                  <a:pt x="28" y="0"/>
                  <a:pt x="15" y="1"/>
                </a:cubicBezTo>
                <a:cubicBezTo>
                  <a:pt x="13" y="2"/>
                  <a:pt x="10" y="3"/>
                  <a:pt x="8" y="4"/>
                </a:cubicBezTo>
                <a:cubicBezTo>
                  <a:pt x="5" y="6"/>
                  <a:pt x="4" y="8"/>
                  <a:pt x="2" y="12"/>
                </a:cubicBezTo>
                <a:cubicBezTo>
                  <a:pt x="2" y="12"/>
                  <a:pt x="2" y="13"/>
                  <a:pt x="2" y="14"/>
                </a:cubicBezTo>
                <a:cubicBezTo>
                  <a:pt x="4" y="14"/>
                  <a:pt x="5" y="15"/>
                  <a:pt x="6" y="15"/>
                </a:cubicBezTo>
                <a:cubicBezTo>
                  <a:pt x="12" y="9"/>
                  <a:pt x="21" y="2"/>
                  <a:pt x="31" y="8"/>
                </a:cubicBezTo>
                <a:cubicBezTo>
                  <a:pt x="32" y="9"/>
                  <a:pt x="34" y="10"/>
                  <a:pt x="35" y="11"/>
                </a:cubicBezTo>
                <a:cubicBezTo>
                  <a:pt x="35" y="13"/>
                  <a:pt x="35" y="15"/>
                  <a:pt x="35" y="17"/>
                </a:cubicBezTo>
                <a:cubicBezTo>
                  <a:pt x="22" y="24"/>
                  <a:pt x="9" y="16"/>
                  <a:pt x="0" y="31"/>
                </a:cubicBezTo>
                <a:cubicBezTo>
                  <a:pt x="0" y="34"/>
                  <a:pt x="0" y="37"/>
                  <a:pt x="1" y="40"/>
                </a:cubicBezTo>
                <a:cubicBezTo>
                  <a:pt x="10" y="48"/>
                  <a:pt x="24" y="49"/>
                  <a:pt x="35" y="41"/>
                </a:cubicBezTo>
                <a:cubicBezTo>
                  <a:pt x="38" y="45"/>
                  <a:pt x="42" y="48"/>
                  <a:pt x="48" y="46"/>
                </a:cubicBezTo>
                <a:cubicBezTo>
                  <a:pt x="49" y="46"/>
                  <a:pt x="49" y="45"/>
                  <a:pt x="50" y="44"/>
                </a:cubicBezTo>
                <a:cubicBezTo>
                  <a:pt x="50" y="44"/>
                  <a:pt x="52" y="42"/>
                  <a:pt x="51" y="41"/>
                </a:cubicBezTo>
                <a:close/>
                <a:moveTo>
                  <a:pt x="35" y="32"/>
                </a:moveTo>
                <a:cubicBezTo>
                  <a:pt x="35" y="38"/>
                  <a:pt x="21" y="46"/>
                  <a:pt x="12" y="41"/>
                </a:cubicBezTo>
                <a:cubicBezTo>
                  <a:pt x="7" y="39"/>
                  <a:pt x="7" y="35"/>
                  <a:pt x="9" y="29"/>
                </a:cubicBezTo>
                <a:cubicBezTo>
                  <a:pt x="17" y="28"/>
                  <a:pt x="24" y="27"/>
                  <a:pt x="32" y="25"/>
                </a:cubicBezTo>
                <a:cubicBezTo>
                  <a:pt x="33" y="25"/>
                  <a:pt x="34" y="25"/>
                  <a:pt x="35" y="25"/>
                </a:cubicBezTo>
                <a:cubicBezTo>
                  <a:pt x="35" y="27"/>
                  <a:pt x="35" y="30"/>
                  <a:pt x="35" y="32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7" name="ïšḻî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9F02464-D5D7-4B0B-A64A-11AEE5EB055B}"/>
              </a:ext>
            </a:extLst>
          </p:cNvPr>
          <p:cNvSpPr/>
          <p:nvPr/>
        </p:nvSpPr>
        <p:spPr bwMode="auto">
          <a:xfrm>
            <a:off x="1512618" y="5782530"/>
            <a:ext cx="22576" cy="22348"/>
          </a:xfrm>
          <a:custGeom>
            <a:avLst/>
            <a:gdLst>
              <a:gd name="T0" fmla="*/ 23 w 48"/>
              <a:gd name="T1" fmla="*/ 0 h 47"/>
              <a:gd name="T2" fmla="*/ 9 w 48"/>
              <a:gd name="T3" fmla="*/ 2 h 47"/>
              <a:gd name="T4" fmla="*/ 1 w 48"/>
              <a:gd name="T5" fmla="*/ 1 h 47"/>
              <a:gd name="T6" fmla="*/ 3 w 48"/>
              <a:gd name="T7" fmla="*/ 46 h 47"/>
              <a:gd name="T8" fmla="*/ 6 w 48"/>
              <a:gd name="T9" fmla="*/ 47 h 47"/>
              <a:gd name="T10" fmla="*/ 10 w 48"/>
              <a:gd name="T11" fmla="*/ 45 h 47"/>
              <a:gd name="T12" fmla="*/ 12 w 48"/>
              <a:gd name="T13" fmla="*/ 12 h 47"/>
              <a:gd name="T14" fmla="*/ 29 w 48"/>
              <a:gd name="T15" fmla="*/ 6 h 47"/>
              <a:gd name="T16" fmla="*/ 31 w 48"/>
              <a:gd name="T17" fmla="*/ 7 h 47"/>
              <a:gd name="T18" fmla="*/ 36 w 48"/>
              <a:gd name="T19" fmla="*/ 45 h 47"/>
              <a:gd name="T20" fmla="*/ 43 w 48"/>
              <a:gd name="T21" fmla="*/ 46 h 47"/>
              <a:gd name="T22" fmla="*/ 40 w 48"/>
              <a:gd name="T23" fmla="*/ 3 h 47"/>
              <a:gd name="T24" fmla="*/ 23 w 48"/>
              <a:gd name="T2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47">
                <a:moveTo>
                  <a:pt x="23" y="0"/>
                </a:moveTo>
                <a:cubicBezTo>
                  <a:pt x="16" y="4"/>
                  <a:pt x="10" y="6"/>
                  <a:pt x="9" y="2"/>
                </a:cubicBezTo>
                <a:cubicBezTo>
                  <a:pt x="9" y="0"/>
                  <a:pt x="5" y="1"/>
                  <a:pt x="1" y="1"/>
                </a:cubicBezTo>
                <a:cubicBezTo>
                  <a:pt x="1" y="17"/>
                  <a:pt x="0" y="35"/>
                  <a:pt x="3" y="46"/>
                </a:cubicBezTo>
                <a:cubicBezTo>
                  <a:pt x="4" y="46"/>
                  <a:pt x="5" y="47"/>
                  <a:pt x="6" y="47"/>
                </a:cubicBezTo>
                <a:cubicBezTo>
                  <a:pt x="7" y="46"/>
                  <a:pt x="8" y="46"/>
                  <a:pt x="10" y="45"/>
                </a:cubicBezTo>
                <a:cubicBezTo>
                  <a:pt x="9" y="34"/>
                  <a:pt x="9" y="22"/>
                  <a:pt x="12" y="12"/>
                </a:cubicBezTo>
                <a:cubicBezTo>
                  <a:pt x="17" y="9"/>
                  <a:pt x="20" y="6"/>
                  <a:pt x="29" y="6"/>
                </a:cubicBezTo>
                <a:cubicBezTo>
                  <a:pt x="30" y="7"/>
                  <a:pt x="30" y="7"/>
                  <a:pt x="31" y="7"/>
                </a:cubicBezTo>
                <a:cubicBezTo>
                  <a:pt x="37" y="16"/>
                  <a:pt x="36" y="31"/>
                  <a:pt x="36" y="45"/>
                </a:cubicBezTo>
                <a:cubicBezTo>
                  <a:pt x="38" y="45"/>
                  <a:pt x="40" y="46"/>
                  <a:pt x="43" y="46"/>
                </a:cubicBezTo>
                <a:cubicBezTo>
                  <a:pt x="48" y="35"/>
                  <a:pt x="44" y="12"/>
                  <a:pt x="40" y="3"/>
                </a:cubicBezTo>
                <a:cubicBezTo>
                  <a:pt x="35" y="1"/>
                  <a:pt x="31" y="0"/>
                  <a:pt x="23" y="0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8" name="îṩ1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5352E04-A2FE-46E3-BA53-FBAF2E2250F6}"/>
              </a:ext>
            </a:extLst>
          </p:cNvPr>
          <p:cNvSpPr/>
          <p:nvPr/>
        </p:nvSpPr>
        <p:spPr bwMode="auto">
          <a:xfrm>
            <a:off x="1126770" y="5782986"/>
            <a:ext cx="4789" cy="21892"/>
          </a:xfrm>
          <a:custGeom>
            <a:avLst/>
            <a:gdLst>
              <a:gd name="T0" fmla="*/ 0 w 10"/>
              <a:gd name="T1" fmla="*/ 45 h 46"/>
              <a:gd name="T2" fmla="*/ 9 w 10"/>
              <a:gd name="T3" fmla="*/ 46 h 46"/>
              <a:gd name="T4" fmla="*/ 10 w 10"/>
              <a:gd name="T5" fmla="*/ 1 h 46"/>
              <a:gd name="T6" fmla="*/ 0 w 10"/>
              <a:gd name="T7" fmla="*/ 0 h 46"/>
              <a:gd name="T8" fmla="*/ 0 w 10"/>
              <a:gd name="T9" fmla="*/ 4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46">
                <a:moveTo>
                  <a:pt x="0" y="45"/>
                </a:moveTo>
                <a:cubicBezTo>
                  <a:pt x="3" y="45"/>
                  <a:pt x="6" y="46"/>
                  <a:pt x="9" y="46"/>
                </a:cubicBezTo>
                <a:cubicBezTo>
                  <a:pt x="9" y="31"/>
                  <a:pt x="9" y="16"/>
                  <a:pt x="10" y="1"/>
                </a:cubicBezTo>
                <a:cubicBezTo>
                  <a:pt x="7" y="0"/>
                  <a:pt x="5" y="0"/>
                  <a:pt x="0" y="0"/>
                </a:cubicBezTo>
                <a:cubicBezTo>
                  <a:pt x="0" y="15"/>
                  <a:pt x="0" y="30"/>
                  <a:pt x="0" y="45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9" name="iSlí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7AF866A-A68C-4D70-851D-C1838A10E00A}"/>
              </a:ext>
            </a:extLst>
          </p:cNvPr>
          <p:cNvSpPr/>
          <p:nvPr/>
        </p:nvSpPr>
        <p:spPr bwMode="auto">
          <a:xfrm>
            <a:off x="1387878" y="5782986"/>
            <a:ext cx="4333" cy="21436"/>
          </a:xfrm>
          <a:custGeom>
            <a:avLst/>
            <a:gdLst>
              <a:gd name="T0" fmla="*/ 0 w 9"/>
              <a:gd name="T1" fmla="*/ 44 h 45"/>
              <a:gd name="T2" fmla="*/ 2 w 9"/>
              <a:gd name="T3" fmla="*/ 45 h 45"/>
              <a:gd name="T4" fmla="*/ 9 w 9"/>
              <a:gd name="T5" fmla="*/ 45 h 45"/>
              <a:gd name="T6" fmla="*/ 9 w 9"/>
              <a:gd name="T7" fmla="*/ 1 h 45"/>
              <a:gd name="T8" fmla="*/ 9 w 9"/>
              <a:gd name="T9" fmla="*/ 0 h 45"/>
              <a:gd name="T10" fmla="*/ 0 w 9"/>
              <a:gd name="T11" fmla="*/ 0 h 45"/>
              <a:gd name="T12" fmla="*/ 0 w 9"/>
              <a:gd name="T13" fmla="*/ 4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45">
                <a:moveTo>
                  <a:pt x="0" y="44"/>
                </a:moveTo>
                <a:cubicBezTo>
                  <a:pt x="1" y="44"/>
                  <a:pt x="1" y="45"/>
                  <a:pt x="2" y="45"/>
                </a:cubicBezTo>
                <a:cubicBezTo>
                  <a:pt x="4" y="45"/>
                  <a:pt x="7" y="45"/>
                  <a:pt x="9" y="45"/>
                </a:cubicBezTo>
                <a:cubicBezTo>
                  <a:pt x="9" y="30"/>
                  <a:pt x="9" y="16"/>
                  <a:pt x="9" y="1"/>
                </a:cubicBezTo>
                <a:cubicBezTo>
                  <a:pt x="9" y="1"/>
                  <a:pt x="9" y="0"/>
                  <a:pt x="9" y="0"/>
                </a:cubicBezTo>
                <a:cubicBezTo>
                  <a:pt x="6" y="0"/>
                  <a:pt x="3" y="0"/>
                  <a:pt x="0" y="0"/>
                </a:cubicBezTo>
                <a:cubicBezTo>
                  <a:pt x="0" y="14"/>
                  <a:pt x="0" y="29"/>
                  <a:pt x="0" y="44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0" name="íslí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6139C2D-4DB7-421F-8FF1-E9630C067EE1}"/>
              </a:ext>
            </a:extLst>
          </p:cNvPr>
          <p:cNvSpPr/>
          <p:nvPr/>
        </p:nvSpPr>
        <p:spPr bwMode="auto">
          <a:xfrm>
            <a:off x="1327219" y="5782986"/>
            <a:ext cx="22804" cy="22576"/>
          </a:xfrm>
          <a:custGeom>
            <a:avLst/>
            <a:gdLst>
              <a:gd name="T0" fmla="*/ 36 w 48"/>
              <a:gd name="T1" fmla="*/ 1 h 47"/>
              <a:gd name="T2" fmla="*/ 31 w 48"/>
              <a:gd name="T3" fmla="*/ 38 h 47"/>
              <a:gd name="T4" fmla="*/ 11 w 48"/>
              <a:gd name="T5" fmla="*/ 1 h 47"/>
              <a:gd name="T6" fmla="*/ 9 w 48"/>
              <a:gd name="T7" fmla="*/ 0 h 47"/>
              <a:gd name="T8" fmla="*/ 3 w 48"/>
              <a:gd name="T9" fmla="*/ 0 h 47"/>
              <a:gd name="T10" fmla="*/ 6 w 48"/>
              <a:gd name="T11" fmla="*/ 41 h 47"/>
              <a:gd name="T12" fmla="*/ 12 w 48"/>
              <a:gd name="T13" fmla="*/ 47 h 47"/>
              <a:gd name="T14" fmla="*/ 27 w 48"/>
              <a:gd name="T15" fmla="*/ 45 h 47"/>
              <a:gd name="T16" fmla="*/ 37 w 48"/>
              <a:gd name="T17" fmla="*/ 40 h 47"/>
              <a:gd name="T18" fmla="*/ 37 w 48"/>
              <a:gd name="T19" fmla="*/ 45 h 47"/>
              <a:gd name="T20" fmla="*/ 43 w 48"/>
              <a:gd name="T21" fmla="*/ 46 h 47"/>
              <a:gd name="T22" fmla="*/ 44 w 48"/>
              <a:gd name="T23" fmla="*/ 1 h 47"/>
              <a:gd name="T24" fmla="*/ 36 w 48"/>
              <a:gd name="T25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47">
                <a:moveTo>
                  <a:pt x="36" y="1"/>
                </a:moveTo>
                <a:cubicBezTo>
                  <a:pt x="38" y="14"/>
                  <a:pt x="35" y="29"/>
                  <a:pt x="31" y="38"/>
                </a:cubicBezTo>
                <a:cubicBezTo>
                  <a:pt x="6" y="45"/>
                  <a:pt x="11" y="19"/>
                  <a:pt x="11" y="1"/>
                </a:cubicBezTo>
                <a:cubicBezTo>
                  <a:pt x="10" y="1"/>
                  <a:pt x="9" y="1"/>
                  <a:pt x="9" y="0"/>
                </a:cubicBezTo>
                <a:cubicBezTo>
                  <a:pt x="7" y="0"/>
                  <a:pt x="5" y="0"/>
                  <a:pt x="3" y="0"/>
                </a:cubicBezTo>
                <a:cubicBezTo>
                  <a:pt x="0" y="13"/>
                  <a:pt x="1" y="34"/>
                  <a:pt x="6" y="41"/>
                </a:cubicBezTo>
                <a:cubicBezTo>
                  <a:pt x="7" y="44"/>
                  <a:pt x="10" y="44"/>
                  <a:pt x="12" y="47"/>
                </a:cubicBezTo>
                <a:cubicBezTo>
                  <a:pt x="18" y="47"/>
                  <a:pt x="23" y="46"/>
                  <a:pt x="27" y="45"/>
                </a:cubicBezTo>
                <a:cubicBezTo>
                  <a:pt x="31" y="44"/>
                  <a:pt x="33" y="42"/>
                  <a:pt x="37" y="40"/>
                </a:cubicBezTo>
                <a:cubicBezTo>
                  <a:pt x="37" y="42"/>
                  <a:pt x="37" y="43"/>
                  <a:pt x="37" y="45"/>
                </a:cubicBezTo>
                <a:cubicBezTo>
                  <a:pt x="39" y="45"/>
                  <a:pt x="41" y="46"/>
                  <a:pt x="43" y="46"/>
                </a:cubicBezTo>
                <a:cubicBezTo>
                  <a:pt x="48" y="37"/>
                  <a:pt x="45" y="9"/>
                  <a:pt x="44" y="1"/>
                </a:cubicBezTo>
                <a:cubicBezTo>
                  <a:pt x="41" y="1"/>
                  <a:pt x="39" y="1"/>
                  <a:pt x="36" y="1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íŝlí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69F1E9C-5E0E-4318-A913-5CD1B45D9931}"/>
              </a:ext>
            </a:extLst>
          </p:cNvPr>
          <p:cNvSpPr/>
          <p:nvPr/>
        </p:nvSpPr>
        <p:spPr bwMode="auto">
          <a:xfrm>
            <a:off x="1882782" y="5553329"/>
            <a:ext cx="1042142" cy="400025"/>
          </a:xfrm>
          <a:prstGeom prst="roundRect">
            <a:avLst>
              <a:gd name="adj" fmla="val 14286"/>
            </a:avLst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40" name="išlï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658AF12-3E8A-4994-8083-335D2D4A84CF}"/>
              </a:ext>
            </a:extLst>
          </p:cNvPr>
          <p:cNvSpPr/>
          <p:nvPr/>
        </p:nvSpPr>
        <p:spPr bwMode="auto">
          <a:xfrm>
            <a:off x="2027357" y="5625993"/>
            <a:ext cx="254699" cy="254699"/>
          </a:xfrm>
          <a:custGeom>
            <a:avLst/>
            <a:gdLst>
              <a:gd name="T0" fmla="*/ 594 w 795"/>
              <a:gd name="T1" fmla="*/ 53 h 794"/>
              <a:gd name="T2" fmla="*/ 483 w 795"/>
              <a:gd name="T3" fmla="*/ 11 h 794"/>
              <a:gd name="T4" fmla="*/ 386 w 795"/>
              <a:gd name="T5" fmla="*/ 0 h 794"/>
              <a:gd name="T6" fmla="*/ 294 w 795"/>
              <a:gd name="T7" fmla="*/ 14 h 794"/>
              <a:gd name="T8" fmla="*/ 173 w 795"/>
              <a:gd name="T9" fmla="*/ 69 h 794"/>
              <a:gd name="T10" fmla="*/ 44 w 795"/>
              <a:gd name="T11" fmla="*/ 578 h 794"/>
              <a:gd name="T12" fmla="*/ 204 w 795"/>
              <a:gd name="T13" fmla="*/ 745 h 794"/>
              <a:gd name="T14" fmla="*/ 310 w 795"/>
              <a:gd name="T15" fmla="*/ 785 h 794"/>
              <a:gd name="T16" fmla="*/ 424 w 795"/>
              <a:gd name="T17" fmla="*/ 792 h 794"/>
              <a:gd name="T18" fmla="*/ 521 w 795"/>
              <a:gd name="T19" fmla="*/ 774 h 794"/>
              <a:gd name="T20" fmla="*/ 697 w 795"/>
              <a:gd name="T21" fmla="*/ 657 h 794"/>
              <a:gd name="T22" fmla="*/ 755 w 795"/>
              <a:gd name="T23" fmla="*/ 344 h 794"/>
              <a:gd name="T24" fmla="*/ 742 w 795"/>
              <a:gd name="T25" fmla="*/ 228 h 794"/>
              <a:gd name="T26" fmla="*/ 699 w 795"/>
              <a:gd name="T27" fmla="*/ 193 h 794"/>
              <a:gd name="T28" fmla="*/ 615 w 795"/>
              <a:gd name="T29" fmla="*/ 76 h 794"/>
              <a:gd name="T30" fmla="*/ 568 w 795"/>
              <a:gd name="T31" fmla="*/ 49 h 794"/>
              <a:gd name="T32" fmla="*/ 514 w 795"/>
              <a:gd name="T33" fmla="*/ 39 h 794"/>
              <a:gd name="T34" fmla="*/ 485 w 795"/>
              <a:gd name="T35" fmla="*/ 50 h 794"/>
              <a:gd name="T36" fmla="*/ 435 w 795"/>
              <a:gd name="T37" fmla="*/ 35 h 794"/>
              <a:gd name="T38" fmla="*/ 392 w 795"/>
              <a:gd name="T39" fmla="*/ 18 h 794"/>
              <a:gd name="T40" fmla="*/ 360 w 795"/>
              <a:gd name="T41" fmla="*/ 21 h 794"/>
              <a:gd name="T42" fmla="*/ 294 w 795"/>
              <a:gd name="T43" fmla="*/ 22 h 794"/>
              <a:gd name="T44" fmla="*/ 292 w 795"/>
              <a:gd name="T45" fmla="*/ 29 h 794"/>
              <a:gd name="T46" fmla="*/ 285 w 795"/>
              <a:gd name="T47" fmla="*/ 55 h 794"/>
              <a:gd name="T48" fmla="*/ 195 w 795"/>
              <a:gd name="T49" fmla="*/ 63 h 794"/>
              <a:gd name="T50" fmla="*/ 195 w 795"/>
              <a:gd name="T51" fmla="*/ 77 h 794"/>
              <a:gd name="T52" fmla="*/ 186 w 795"/>
              <a:gd name="T53" fmla="*/ 106 h 794"/>
              <a:gd name="T54" fmla="*/ 112 w 795"/>
              <a:gd name="T55" fmla="*/ 158 h 794"/>
              <a:gd name="T56" fmla="*/ 78 w 795"/>
              <a:gd name="T57" fmla="*/ 210 h 794"/>
              <a:gd name="T58" fmla="*/ 67 w 795"/>
              <a:gd name="T59" fmla="*/ 248 h 794"/>
              <a:gd name="T60" fmla="*/ 12 w 795"/>
              <a:gd name="T61" fmla="*/ 339 h 794"/>
              <a:gd name="T62" fmla="*/ 32 w 795"/>
              <a:gd name="T63" fmla="*/ 470 h 794"/>
              <a:gd name="T64" fmla="*/ 47 w 795"/>
              <a:gd name="T65" fmla="*/ 570 h 794"/>
              <a:gd name="T66" fmla="*/ 93 w 795"/>
              <a:gd name="T67" fmla="*/ 641 h 794"/>
              <a:gd name="T68" fmla="*/ 210 w 795"/>
              <a:gd name="T69" fmla="*/ 738 h 794"/>
              <a:gd name="T70" fmla="*/ 261 w 795"/>
              <a:gd name="T71" fmla="*/ 762 h 794"/>
              <a:gd name="T72" fmla="*/ 191 w 795"/>
              <a:gd name="T73" fmla="*/ 685 h 794"/>
              <a:gd name="T74" fmla="*/ 44 w 795"/>
              <a:gd name="T75" fmla="*/ 425 h 794"/>
              <a:gd name="T76" fmla="*/ 186 w 795"/>
              <a:gd name="T77" fmla="*/ 115 h 794"/>
              <a:gd name="T78" fmla="*/ 294 w 795"/>
              <a:gd name="T79" fmla="*/ 61 h 794"/>
              <a:gd name="T80" fmla="*/ 388 w 795"/>
              <a:gd name="T81" fmla="*/ 47 h 794"/>
              <a:gd name="T82" fmla="*/ 484 w 795"/>
              <a:gd name="T83" fmla="*/ 57 h 794"/>
              <a:gd name="T84" fmla="*/ 591 w 795"/>
              <a:gd name="T85" fmla="*/ 105 h 794"/>
              <a:gd name="T86" fmla="*/ 749 w 795"/>
              <a:gd name="T87" fmla="*/ 405 h 794"/>
              <a:gd name="T88" fmla="*/ 597 w 795"/>
              <a:gd name="T89" fmla="*/ 688 h 794"/>
              <a:gd name="T90" fmla="*/ 485 w 795"/>
              <a:gd name="T91" fmla="*/ 738 h 794"/>
              <a:gd name="T92" fmla="*/ 391 w 795"/>
              <a:gd name="T93" fmla="*/ 751 h 794"/>
              <a:gd name="T94" fmla="*/ 296 w 795"/>
              <a:gd name="T95" fmla="*/ 735 h 794"/>
              <a:gd name="T96" fmla="*/ 292 w 795"/>
              <a:gd name="T97" fmla="*/ 744 h 794"/>
              <a:gd name="T98" fmla="*/ 337 w 795"/>
              <a:gd name="T99" fmla="*/ 778 h 794"/>
              <a:gd name="T100" fmla="*/ 391 w 795"/>
              <a:gd name="T101" fmla="*/ 786 h 794"/>
              <a:gd name="T102" fmla="*/ 418 w 795"/>
              <a:gd name="T103" fmla="*/ 783 h 794"/>
              <a:gd name="T104" fmla="*/ 453 w 795"/>
              <a:gd name="T105" fmla="*/ 781 h 794"/>
              <a:gd name="T106" fmla="*/ 483 w 795"/>
              <a:gd name="T107" fmla="*/ 774 h 794"/>
              <a:gd name="T108" fmla="*/ 515 w 795"/>
              <a:gd name="T109" fmla="*/ 765 h 794"/>
              <a:gd name="T110" fmla="*/ 521 w 795"/>
              <a:gd name="T111" fmla="*/ 735 h 794"/>
              <a:gd name="T112" fmla="*/ 574 w 795"/>
              <a:gd name="T113" fmla="*/ 717 h 794"/>
              <a:gd name="T114" fmla="*/ 627 w 795"/>
              <a:gd name="T115" fmla="*/ 711 h 794"/>
              <a:gd name="T116" fmla="*/ 677 w 795"/>
              <a:gd name="T117" fmla="*/ 657 h 794"/>
              <a:gd name="T118" fmla="*/ 717 w 795"/>
              <a:gd name="T119" fmla="*/ 603 h 794"/>
              <a:gd name="T120" fmla="*/ 748 w 795"/>
              <a:gd name="T121" fmla="*/ 554 h 794"/>
              <a:gd name="T122" fmla="*/ 755 w 795"/>
              <a:gd name="T123" fmla="*/ 497 h 794"/>
              <a:gd name="T124" fmla="*/ 755 w 795"/>
              <a:gd name="T125" fmla="*/ 412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5" h="794">
                <a:moveTo>
                  <a:pt x="792" y="381"/>
                </a:moveTo>
                <a:cubicBezTo>
                  <a:pt x="795" y="357"/>
                  <a:pt x="788" y="331"/>
                  <a:pt x="782" y="309"/>
                </a:cubicBezTo>
                <a:cubicBezTo>
                  <a:pt x="782" y="306"/>
                  <a:pt x="782" y="304"/>
                  <a:pt x="782" y="302"/>
                </a:cubicBezTo>
                <a:cubicBezTo>
                  <a:pt x="778" y="289"/>
                  <a:pt x="774" y="277"/>
                  <a:pt x="769" y="265"/>
                </a:cubicBezTo>
                <a:cubicBezTo>
                  <a:pt x="765" y="252"/>
                  <a:pt x="760" y="240"/>
                  <a:pt x="755" y="228"/>
                </a:cubicBezTo>
                <a:cubicBezTo>
                  <a:pt x="752" y="224"/>
                  <a:pt x="750" y="219"/>
                  <a:pt x="748" y="214"/>
                </a:cubicBezTo>
                <a:cubicBezTo>
                  <a:pt x="748" y="213"/>
                  <a:pt x="747" y="212"/>
                  <a:pt x="746" y="211"/>
                </a:cubicBezTo>
                <a:cubicBezTo>
                  <a:pt x="745" y="208"/>
                  <a:pt x="744" y="205"/>
                  <a:pt x="742" y="202"/>
                </a:cubicBezTo>
                <a:cubicBezTo>
                  <a:pt x="742" y="201"/>
                  <a:pt x="741" y="199"/>
                  <a:pt x="740" y="197"/>
                </a:cubicBezTo>
                <a:cubicBezTo>
                  <a:pt x="736" y="192"/>
                  <a:pt x="733" y="188"/>
                  <a:pt x="730" y="184"/>
                </a:cubicBezTo>
                <a:cubicBezTo>
                  <a:pt x="726" y="177"/>
                  <a:pt x="722" y="171"/>
                  <a:pt x="717" y="165"/>
                </a:cubicBezTo>
                <a:cubicBezTo>
                  <a:pt x="715" y="162"/>
                  <a:pt x="712" y="159"/>
                  <a:pt x="709" y="156"/>
                </a:cubicBezTo>
                <a:cubicBezTo>
                  <a:pt x="709" y="156"/>
                  <a:pt x="709" y="156"/>
                  <a:pt x="709" y="156"/>
                </a:cubicBezTo>
                <a:cubicBezTo>
                  <a:pt x="706" y="150"/>
                  <a:pt x="703" y="145"/>
                  <a:pt x="699" y="141"/>
                </a:cubicBezTo>
                <a:cubicBezTo>
                  <a:pt x="698" y="140"/>
                  <a:pt x="697" y="139"/>
                  <a:pt x="697" y="138"/>
                </a:cubicBezTo>
                <a:cubicBezTo>
                  <a:pt x="694" y="136"/>
                  <a:pt x="691" y="133"/>
                  <a:pt x="687" y="130"/>
                </a:cubicBezTo>
                <a:cubicBezTo>
                  <a:pt x="684" y="125"/>
                  <a:pt x="680" y="122"/>
                  <a:pt x="677" y="118"/>
                </a:cubicBezTo>
                <a:cubicBezTo>
                  <a:pt x="670" y="112"/>
                  <a:pt x="663" y="107"/>
                  <a:pt x="660" y="100"/>
                </a:cubicBezTo>
                <a:cubicBezTo>
                  <a:pt x="657" y="99"/>
                  <a:pt x="655" y="97"/>
                  <a:pt x="653" y="95"/>
                </a:cubicBezTo>
                <a:cubicBezTo>
                  <a:pt x="645" y="88"/>
                  <a:pt x="637" y="82"/>
                  <a:pt x="628" y="76"/>
                </a:cubicBezTo>
                <a:cubicBezTo>
                  <a:pt x="624" y="73"/>
                  <a:pt x="620" y="70"/>
                  <a:pt x="615" y="67"/>
                </a:cubicBezTo>
                <a:cubicBezTo>
                  <a:pt x="614" y="66"/>
                  <a:pt x="612" y="65"/>
                  <a:pt x="611" y="64"/>
                </a:cubicBezTo>
                <a:cubicBezTo>
                  <a:pt x="609" y="62"/>
                  <a:pt x="607" y="61"/>
                  <a:pt x="605" y="60"/>
                </a:cubicBezTo>
                <a:cubicBezTo>
                  <a:pt x="603" y="58"/>
                  <a:pt x="603" y="58"/>
                  <a:pt x="603" y="58"/>
                </a:cubicBezTo>
                <a:cubicBezTo>
                  <a:pt x="597" y="55"/>
                  <a:pt x="597" y="55"/>
                  <a:pt x="597" y="55"/>
                </a:cubicBezTo>
                <a:cubicBezTo>
                  <a:pt x="594" y="53"/>
                  <a:pt x="594" y="53"/>
                  <a:pt x="594" y="53"/>
                </a:cubicBezTo>
                <a:cubicBezTo>
                  <a:pt x="594" y="52"/>
                  <a:pt x="592" y="52"/>
                  <a:pt x="591" y="52"/>
                </a:cubicBezTo>
                <a:cubicBezTo>
                  <a:pt x="591" y="51"/>
                  <a:pt x="589" y="51"/>
                  <a:pt x="589" y="50"/>
                </a:cubicBezTo>
                <a:cubicBezTo>
                  <a:pt x="587" y="50"/>
                  <a:pt x="585" y="49"/>
                  <a:pt x="584" y="48"/>
                </a:cubicBezTo>
                <a:cubicBezTo>
                  <a:pt x="581" y="47"/>
                  <a:pt x="578" y="45"/>
                  <a:pt x="574" y="44"/>
                </a:cubicBezTo>
                <a:cubicBezTo>
                  <a:pt x="572" y="42"/>
                  <a:pt x="570" y="41"/>
                  <a:pt x="568" y="40"/>
                </a:cubicBezTo>
                <a:cubicBezTo>
                  <a:pt x="565" y="39"/>
                  <a:pt x="562" y="38"/>
                  <a:pt x="559" y="36"/>
                </a:cubicBezTo>
                <a:cubicBezTo>
                  <a:pt x="558" y="36"/>
                  <a:pt x="558" y="36"/>
                  <a:pt x="558" y="36"/>
                </a:cubicBezTo>
                <a:cubicBezTo>
                  <a:pt x="558" y="35"/>
                  <a:pt x="557" y="35"/>
                  <a:pt x="556" y="35"/>
                </a:cubicBezTo>
                <a:cubicBezTo>
                  <a:pt x="553" y="34"/>
                  <a:pt x="549" y="33"/>
                  <a:pt x="546" y="31"/>
                </a:cubicBezTo>
                <a:cubicBezTo>
                  <a:pt x="545" y="31"/>
                  <a:pt x="545" y="31"/>
                  <a:pt x="545" y="31"/>
                </a:cubicBezTo>
                <a:cubicBezTo>
                  <a:pt x="543" y="30"/>
                  <a:pt x="541" y="29"/>
                  <a:pt x="539" y="27"/>
                </a:cubicBezTo>
                <a:cubicBezTo>
                  <a:pt x="538" y="26"/>
                  <a:pt x="536" y="25"/>
                  <a:pt x="534" y="25"/>
                </a:cubicBezTo>
                <a:cubicBezTo>
                  <a:pt x="534" y="25"/>
                  <a:pt x="534" y="25"/>
                  <a:pt x="534" y="25"/>
                </a:cubicBezTo>
                <a:cubicBezTo>
                  <a:pt x="532" y="24"/>
                  <a:pt x="531" y="24"/>
                  <a:pt x="530" y="23"/>
                </a:cubicBezTo>
                <a:cubicBezTo>
                  <a:pt x="527" y="23"/>
                  <a:pt x="524" y="22"/>
                  <a:pt x="521" y="21"/>
                </a:cubicBezTo>
                <a:cubicBezTo>
                  <a:pt x="519" y="21"/>
                  <a:pt x="517" y="20"/>
                  <a:pt x="514" y="19"/>
                </a:cubicBezTo>
                <a:cubicBezTo>
                  <a:pt x="512" y="19"/>
                  <a:pt x="510" y="18"/>
                  <a:pt x="508" y="17"/>
                </a:cubicBezTo>
                <a:cubicBezTo>
                  <a:pt x="507" y="17"/>
                  <a:pt x="505" y="16"/>
                  <a:pt x="504" y="16"/>
                </a:cubicBezTo>
                <a:cubicBezTo>
                  <a:pt x="502" y="15"/>
                  <a:pt x="500" y="15"/>
                  <a:pt x="498" y="14"/>
                </a:cubicBezTo>
                <a:cubicBezTo>
                  <a:pt x="497" y="14"/>
                  <a:pt x="496" y="14"/>
                  <a:pt x="495" y="14"/>
                </a:cubicBezTo>
                <a:cubicBezTo>
                  <a:pt x="494" y="13"/>
                  <a:pt x="492" y="13"/>
                  <a:pt x="490" y="12"/>
                </a:cubicBezTo>
                <a:cubicBezTo>
                  <a:pt x="490" y="12"/>
                  <a:pt x="489" y="12"/>
                  <a:pt x="489" y="12"/>
                </a:cubicBezTo>
                <a:cubicBezTo>
                  <a:pt x="488" y="12"/>
                  <a:pt x="487" y="12"/>
                  <a:pt x="486" y="12"/>
                </a:cubicBezTo>
                <a:cubicBezTo>
                  <a:pt x="485" y="11"/>
                  <a:pt x="485" y="11"/>
                  <a:pt x="485" y="11"/>
                </a:cubicBezTo>
                <a:cubicBezTo>
                  <a:pt x="484" y="11"/>
                  <a:pt x="484" y="11"/>
                  <a:pt x="484" y="11"/>
                </a:cubicBezTo>
                <a:cubicBezTo>
                  <a:pt x="483" y="11"/>
                  <a:pt x="483" y="11"/>
                  <a:pt x="483" y="11"/>
                </a:cubicBezTo>
                <a:cubicBezTo>
                  <a:pt x="482" y="11"/>
                  <a:pt x="480" y="10"/>
                  <a:pt x="479" y="10"/>
                </a:cubicBezTo>
                <a:cubicBezTo>
                  <a:pt x="479" y="10"/>
                  <a:pt x="478" y="10"/>
                  <a:pt x="477" y="10"/>
                </a:cubicBezTo>
                <a:cubicBezTo>
                  <a:pt x="477" y="9"/>
                  <a:pt x="476" y="9"/>
                  <a:pt x="475" y="9"/>
                </a:cubicBezTo>
                <a:cubicBezTo>
                  <a:pt x="473" y="8"/>
                  <a:pt x="472" y="8"/>
                  <a:pt x="471" y="7"/>
                </a:cubicBezTo>
                <a:cubicBezTo>
                  <a:pt x="470" y="7"/>
                  <a:pt x="469" y="7"/>
                  <a:pt x="467" y="7"/>
                </a:cubicBezTo>
                <a:cubicBezTo>
                  <a:pt x="467" y="6"/>
                  <a:pt x="467" y="6"/>
                  <a:pt x="467" y="6"/>
                </a:cubicBezTo>
                <a:cubicBezTo>
                  <a:pt x="463" y="6"/>
                  <a:pt x="460" y="6"/>
                  <a:pt x="457" y="5"/>
                </a:cubicBezTo>
                <a:cubicBezTo>
                  <a:pt x="455" y="5"/>
                  <a:pt x="455" y="5"/>
                  <a:pt x="455" y="5"/>
                </a:cubicBezTo>
                <a:cubicBezTo>
                  <a:pt x="454" y="5"/>
                  <a:pt x="453" y="5"/>
                  <a:pt x="452" y="5"/>
                </a:cubicBezTo>
                <a:cubicBezTo>
                  <a:pt x="449" y="4"/>
                  <a:pt x="447" y="4"/>
                  <a:pt x="445" y="4"/>
                </a:cubicBezTo>
                <a:cubicBezTo>
                  <a:pt x="443" y="4"/>
                  <a:pt x="441" y="3"/>
                  <a:pt x="439" y="3"/>
                </a:cubicBezTo>
                <a:cubicBezTo>
                  <a:pt x="438" y="2"/>
                  <a:pt x="437" y="2"/>
                  <a:pt x="437" y="2"/>
                </a:cubicBezTo>
                <a:cubicBezTo>
                  <a:pt x="436" y="2"/>
                  <a:pt x="435" y="2"/>
                  <a:pt x="435" y="2"/>
                </a:cubicBezTo>
                <a:cubicBezTo>
                  <a:pt x="432" y="2"/>
                  <a:pt x="429" y="2"/>
                  <a:pt x="427" y="2"/>
                </a:cubicBezTo>
                <a:cubicBezTo>
                  <a:pt x="426" y="3"/>
                  <a:pt x="424" y="3"/>
                  <a:pt x="424" y="3"/>
                </a:cubicBezTo>
                <a:cubicBezTo>
                  <a:pt x="422" y="3"/>
                  <a:pt x="420" y="3"/>
                  <a:pt x="418" y="3"/>
                </a:cubicBezTo>
                <a:cubicBezTo>
                  <a:pt x="417" y="3"/>
                  <a:pt x="416" y="2"/>
                  <a:pt x="414" y="2"/>
                </a:cubicBezTo>
                <a:cubicBezTo>
                  <a:pt x="414" y="2"/>
                  <a:pt x="413" y="2"/>
                  <a:pt x="412" y="2"/>
                </a:cubicBezTo>
                <a:cubicBezTo>
                  <a:pt x="410" y="2"/>
                  <a:pt x="409" y="1"/>
                  <a:pt x="407" y="0"/>
                </a:cubicBezTo>
                <a:cubicBezTo>
                  <a:pt x="403" y="0"/>
                  <a:pt x="403" y="0"/>
                  <a:pt x="403" y="0"/>
                </a:cubicBezTo>
                <a:cubicBezTo>
                  <a:pt x="402" y="0"/>
                  <a:pt x="402" y="0"/>
                  <a:pt x="402" y="0"/>
                </a:cubicBezTo>
                <a:cubicBezTo>
                  <a:pt x="401" y="0"/>
                  <a:pt x="401" y="0"/>
                  <a:pt x="401" y="0"/>
                </a:cubicBezTo>
                <a:cubicBezTo>
                  <a:pt x="399" y="0"/>
                  <a:pt x="399" y="0"/>
                  <a:pt x="399" y="0"/>
                </a:cubicBezTo>
                <a:cubicBezTo>
                  <a:pt x="392" y="0"/>
                  <a:pt x="392" y="0"/>
                  <a:pt x="392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386" y="0"/>
                  <a:pt x="386" y="0"/>
                  <a:pt x="386" y="0"/>
                </a:cubicBezTo>
                <a:cubicBezTo>
                  <a:pt x="386" y="0"/>
                  <a:pt x="386" y="0"/>
                  <a:pt x="386" y="0"/>
                </a:cubicBezTo>
                <a:cubicBezTo>
                  <a:pt x="384" y="1"/>
                  <a:pt x="382" y="1"/>
                  <a:pt x="380" y="2"/>
                </a:cubicBezTo>
                <a:cubicBezTo>
                  <a:pt x="380" y="2"/>
                  <a:pt x="379" y="2"/>
                  <a:pt x="379" y="2"/>
                </a:cubicBezTo>
                <a:cubicBezTo>
                  <a:pt x="378" y="2"/>
                  <a:pt x="377" y="2"/>
                  <a:pt x="376" y="2"/>
                </a:cubicBezTo>
                <a:cubicBezTo>
                  <a:pt x="375" y="2"/>
                  <a:pt x="374" y="2"/>
                  <a:pt x="373" y="2"/>
                </a:cubicBezTo>
                <a:cubicBezTo>
                  <a:pt x="371" y="2"/>
                  <a:pt x="370" y="2"/>
                  <a:pt x="369" y="2"/>
                </a:cubicBezTo>
                <a:cubicBezTo>
                  <a:pt x="368" y="2"/>
                  <a:pt x="367" y="2"/>
                  <a:pt x="366" y="2"/>
                </a:cubicBezTo>
                <a:cubicBezTo>
                  <a:pt x="364" y="2"/>
                  <a:pt x="362" y="2"/>
                  <a:pt x="360" y="2"/>
                </a:cubicBezTo>
                <a:cubicBezTo>
                  <a:pt x="359" y="2"/>
                  <a:pt x="358" y="2"/>
                  <a:pt x="356" y="2"/>
                </a:cubicBezTo>
                <a:cubicBezTo>
                  <a:pt x="356" y="2"/>
                  <a:pt x="354" y="3"/>
                  <a:pt x="354" y="3"/>
                </a:cubicBezTo>
                <a:cubicBezTo>
                  <a:pt x="352" y="3"/>
                  <a:pt x="350" y="4"/>
                  <a:pt x="348" y="4"/>
                </a:cubicBezTo>
                <a:cubicBezTo>
                  <a:pt x="347" y="4"/>
                  <a:pt x="345" y="4"/>
                  <a:pt x="344" y="5"/>
                </a:cubicBezTo>
                <a:cubicBezTo>
                  <a:pt x="341" y="5"/>
                  <a:pt x="339" y="5"/>
                  <a:pt x="337" y="6"/>
                </a:cubicBezTo>
                <a:cubicBezTo>
                  <a:pt x="333" y="6"/>
                  <a:pt x="330" y="7"/>
                  <a:pt x="327" y="7"/>
                </a:cubicBezTo>
                <a:cubicBezTo>
                  <a:pt x="325" y="7"/>
                  <a:pt x="323" y="8"/>
                  <a:pt x="321" y="8"/>
                </a:cubicBezTo>
                <a:cubicBezTo>
                  <a:pt x="319" y="9"/>
                  <a:pt x="316" y="9"/>
                  <a:pt x="314" y="10"/>
                </a:cubicBezTo>
                <a:cubicBezTo>
                  <a:pt x="313" y="10"/>
                  <a:pt x="312" y="11"/>
                  <a:pt x="310" y="11"/>
                </a:cubicBezTo>
                <a:cubicBezTo>
                  <a:pt x="310" y="11"/>
                  <a:pt x="310" y="11"/>
                  <a:pt x="310" y="12"/>
                </a:cubicBezTo>
                <a:cubicBezTo>
                  <a:pt x="309" y="12"/>
                  <a:pt x="309" y="12"/>
                  <a:pt x="309" y="12"/>
                </a:cubicBezTo>
                <a:cubicBezTo>
                  <a:pt x="309" y="12"/>
                  <a:pt x="309" y="12"/>
                  <a:pt x="308" y="12"/>
                </a:cubicBezTo>
                <a:cubicBezTo>
                  <a:pt x="308" y="12"/>
                  <a:pt x="307" y="12"/>
                  <a:pt x="307" y="12"/>
                </a:cubicBezTo>
                <a:cubicBezTo>
                  <a:pt x="306" y="12"/>
                  <a:pt x="306" y="12"/>
                  <a:pt x="306" y="12"/>
                </a:cubicBezTo>
                <a:cubicBezTo>
                  <a:pt x="304" y="12"/>
                  <a:pt x="302" y="12"/>
                  <a:pt x="300" y="12"/>
                </a:cubicBezTo>
                <a:cubicBezTo>
                  <a:pt x="299" y="13"/>
                  <a:pt x="297" y="13"/>
                  <a:pt x="296" y="13"/>
                </a:cubicBezTo>
                <a:cubicBezTo>
                  <a:pt x="295" y="14"/>
                  <a:pt x="295" y="14"/>
                  <a:pt x="294" y="14"/>
                </a:cubicBezTo>
                <a:cubicBezTo>
                  <a:pt x="294" y="14"/>
                  <a:pt x="294" y="14"/>
                  <a:pt x="294" y="14"/>
                </a:cubicBezTo>
                <a:cubicBezTo>
                  <a:pt x="293" y="14"/>
                  <a:pt x="293" y="14"/>
                  <a:pt x="292" y="14"/>
                </a:cubicBezTo>
                <a:cubicBezTo>
                  <a:pt x="291" y="15"/>
                  <a:pt x="291" y="15"/>
                  <a:pt x="290" y="15"/>
                </a:cubicBezTo>
                <a:cubicBezTo>
                  <a:pt x="288" y="16"/>
                  <a:pt x="288" y="16"/>
                  <a:pt x="288" y="16"/>
                </a:cubicBezTo>
                <a:cubicBezTo>
                  <a:pt x="287" y="16"/>
                  <a:pt x="286" y="17"/>
                  <a:pt x="285" y="17"/>
                </a:cubicBezTo>
                <a:cubicBezTo>
                  <a:pt x="283" y="18"/>
                  <a:pt x="281" y="18"/>
                  <a:pt x="279" y="19"/>
                </a:cubicBezTo>
                <a:cubicBezTo>
                  <a:pt x="277" y="20"/>
                  <a:pt x="274" y="21"/>
                  <a:pt x="271" y="21"/>
                </a:cubicBezTo>
                <a:cubicBezTo>
                  <a:pt x="269" y="22"/>
                  <a:pt x="267" y="22"/>
                  <a:pt x="265" y="22"/>
                </a:cubicBezTo>
                <a:cubicBezTo>
                  <a:pt x="264" y="23"/>
                  <a:pt x="263" y="23"/>
                  <a:pt x="261" y="24"/>
                </a:cubicBezTo>
                <a:cubicBezTo>
                  <a:pt x="261" y="24"/>
                  <a:pt x="260" y="25"/>
                  <a:pt x="259" y="25"/>
                </a:cubicBezTo>
                <a:cubicBezTo>
                  <a:pt x="257" y="26"/>
                  <a:pt x="255" y="27"/>
                  <a:pt x="253" y="27"/>
                </a:cubicBezTo>
                <a:cubicBezTo>
                  <a:pt x="251" y="28"/>
                  <a:pt x="249" y="29"/>
                  <a:pt x="247" y="29"/>
                </a:cubicBezTo>
                <a:cubicBezTo>
                  <a:pt x="244" y="31"/>
                  <a:pt x="241" y="32"/>
                  <a:pt x="237" y="33"/>
                </a:cubicBezTo>
                <a:cubicBezTo>
                  <a:pt x="234" y="35"/>
                  <a:pt x="232" y="36"/>
                  <a:pt x="229" y="37"/>
                </a:cubicBezTo>
                <a:cubicBezTo>
                  <a:pt x="226" y="39"/>
                  <a:pt x="223" y="40"/>
                  <a:pt x="221" y="42"/>
                </a:cubicBezTo>
                <a:cubicBezTo>
                  <a:pt x="219" y="43"/>
                  <a:pt x="218" y="44"/>
                  <a:pt x="217" y="45"/>
                </a:cubicBezTo>
                <a:cubicBezTo>
                  <a:pt x="216" y="45"/>
                  <a:pt x="216" y="45"/>
                  <a:pt x="216" y="46"/>
                </a:cubicBezTo>
                <a:cubicBezTo>
                  <a:pt x="213" y="46"/>
                  <a:pt x="211" y="47"/>
                  <a:pt x="209" y="48"/>
                </a:cubicBezTo>
                <a:cubicBezTo>
                  <a:pt x="208" y="49"/>
                  <a:pt x="206" y="50"/>
                  <a:pt x="204" y="50"/>
                </a:cubicBezTo>
                <a:cubicBezTo>
                  <a:pt x="203" y="51"/>
                  <a:pt x="201" y="52"/>
                  <a:pt x="200" y="52"/>
                </a:cubicBezTo>
                <a:cubicBezTo>
                  <a:pt x="198" y="53"/>
                  <a:pt x="197" y="54"/>
                  <a:pt x="195" y="55"/>
                </a:cubicBezTo>
                <a:cubicBezTo>
                  <a:pt x="194" y="56"/>
                  <a:pt x="192" y="57"/>
                  <a:pt x="191" y="59"/>
                </a:cubicBezTo>
                <a:cubicBezTo>
                  <a:pt x="190" y="59"/>
                  <a:pt x="189" y="60"/>
                  <a:pt x="188" y="61"/>
                </a:cubicBezTo>
                <a:cubicBezTo>
                  <a:pt x="188" y="61"/>
                  <a:pt x="187" y="62"/>
                  <a:pt x="186" y="62"/>
                </a:cubicBezTo>
                <a:cubicBezTo>
                  <a:pt x="185" y="63"/>
                  <a:pt x="185" y="64"/>
                  <a:pt x="184" y="64"/>
                </a:cubicBezTo>
                <a:cubicBezTo>
                  <a:pt x="184" y="65"/>
                  <a:pt x="184" y="65"/>
                  <a:pt x="184" y="65"/>
                </a:cubicBezTo>
                <a:cubicBezTo>
                  <a:pt x="178" y="66"/>
                  <a:pt x="177" y="67"/>
                  <a:pt x="173" y="69"/>
                </a:cubicBezTo>
                <a:cubicBezTo>
                  <a:pt x="172" y="70"/>
                  <a:pt x="170" y="71"/>
                  <a:pt x="168" y="71"/>
                </a:cubicBezTo>
                <a:cubicBezTo>
                  <a:pt x="166" y="74"/>
                  <a:pt x="164" y="75"/>
                  <a:pt x="162" y="77"/>
                </a:cubicBezTo>
                <a:cubicBezTo>
                  <a:pt x="157" y="81"/>
                  <a:pt x="152" y="85"/>
                  <a:pt x="147" y="89"/>
                </a:cubicBezTo>
                <a:cubicBezTo>
                  <a:pt x="142" y="93"/>
                  <a:pt x="137" y="98"/>
                  <a:pt x="132" y="102"/>
                </a:cubicBezTo>
                <a:cubicBezTo>
                  <a:pt x="129" y="104"/>
                  <a:pt x="126" y="107"/>
                  <a:pt x="124" y="109"/>
                </a:cubicBezTo>
                <a:cubicBezTo>
                  <a:pt x="117" y="116"/>
                  <a:pt x="110" y="123"/>
                  <a:pt x="104" y="131"/>
                </a:cubicBezTo>
                <a:cubicBezTo>
                  <a:pt x="103" y="132"/>
                  <a:pt x="103" y="132"/>
                  <a:pt x="102" y="132"/>
                </a:cubicBezTo>
                <a:cubicBezTo>
                  <a:pt x="99" y="135"/>
                  <a:pt x="96" y="138"/>
                  <a:pt x="93" y="141"/>
                </a:cubicBezTo>
                <a:cubicBezTo>
                  <a:pt x="90" y="145"/>
                  <a:pt x="86" y="150"/>
                  <a:pt x="83" y="155"/>
                </a:cubicBezTo>
                <a:cubicBezTo>
                  <a:pt x="83" y="156"/>
                  <a:pt x="82" y="157"/>
                  <a:pt x="81" y="158"/>
                </a:cubicBezTo>
                <a:cubicBezTo>
                  <a:pt x="79" y="160"/>
                  <a:pt x="77" y="162"/>
                  <a:pt x="76" y="164"/>
                </a:cubicBezTo>
                <a:cubicBezTo>
                  <a:pt x="73" y="168"/>
                  <a:pt x="70" y="171"/>
                  <a:pt x="67" y="175"/>
                </a:cubicBezTo>
                <a:cubicBezTo>
                  <a:pt x="65" y="179"/>
                  <a:pt x="62" y="183"/>
                  <a:pt x="60" y="187"/>
                </a:cubicBezTo>
                <a:cubicBezTo>
                  <a:pt x="58" y="190"/>
                  <a:pt x="56" y="193"/>
                  <a:pt x="54" y="196"/>
                </a:cubicBezTo>
                <a:cubicBezTo>
                  <a:pt x="53" y="197"/>
                  <a:pt x="53" y="198"/>
                  <a:pt x="52" y="199"/>
                </a:cubicBezTo>
                <a:cubicBezTo>
                  <a:pt x="49" y="204"/>
                  <a:pt x="47" y="210"/>
                  <a:pt x="44" y="215"/>
                </a:cubicBezTo>
                <a:cubicBezTo>
                  <a:pt x="39" y="224"/>
                  <a:pt x="35" y="232"/>
                  <a:pt x="32" y="241"/>
                </a:cubicBezTo>
                <a:cubicBezTo>
                  <a:pt x="31" y="244"/>
                  <a:pt x="31" y="246"/>
                  <a:pt x="30" y="249"/>
                </a:cubicBezTo>
                <a:cubicBezTo>
                  <a:pt x="22" y="257"/>
                  <a:pt x="21" y="269"/>
                  <a:pt x="18" y="280"/>
                </a:cubicBezTo>
                <a:cubicBezTo>
                  <a:pt x="10" y="296"/>
                  <a:pt x="9" y="313"/>
                  <a:pt x="4" y="330"/>
                </a:cubicBezTo>
                <a:cubicBezTo>
                  <a:pt x="4" y="335"/>
                  <a:pt x="5" y="355"/>
                  <a:pt x="0" y="357"/>
                </a:cubicBezTo>
                <a:cubicBezTo>
                  <a:pt x="0" y="384"/>
                  <a:pt x="0" y="410"/>
                  <a:pt x="0" y="436"/>
                </a:cubicBezTo>
                <a:cubicBezTo>
                  <a:pt x="5" y="438"/>
                  <a:pt x="4" y="459"/>
                  <a:pt x="4" y="465"/>
                </a:cubicBezTo>
                <a:cubicBezTo>
                  <a:pt x="9" y="482"/>
                  <a:pt x="11" y="498"/>
                  <a:pt x="17" y="513"/>
                </a:cubicBezTo>
                <a:cubicBezTo>
                  <a:pt x="21" y="527"/>
                  <a:pt x="26" y="542"/>
                  <a:pt x="32" y="555"/>
                </a:cubicBezTo>
                <a:cubicBezTo>
                  <a:pt x="36" y="563"/>
                  <a:pt x="40" y="571"/>
                  <a:pt x="44" y="578"/>
                </a:cubicBezTo>
                <a:cubicBezTo>
                  <a:pt x="44" y="579"/>
                  <a:pt x="45" y="580"/>
                  <a:pt x="45" y="580"/>
                </a:cubicBezTo>
                <a:cubicBezTo>
                  <a:pt x="47" y="586"/>
                  <a:pt x="49" y="592"/>
                  <a:pt x="52" y="597"/>
                </a:cubicBezTo>
                <a:cubicBezTo>
                  <a:pt x="54" y="600"/>
                  <a:pt x="57" y="603"/>
                  <a:pt x="60" y="607"/>
                </a:cubicBezTo>
                <a:cubicBezTo>
                  <a:pt x="61" y="607"/>
                  <a:pt x="61" y="608"/>
                  <a:pt x="62" y="609"/>
                </a:cubicBezTo>
                <a:cubicBezTo>
                  <a:pt x="64" y="612"/>
                  <a:pt x="66" y="616"/>
                  <a:pt x="67" y="620"/>
                </a:cubicBezTo>
                <a:cubicBezTo>
                  <a:pt x="68" y="622"/>
                  <a:pt x="69" y="623"/>
                  <a:pt x="70" y="625"/>
                </a:cubicBezTo>
                <a:cubicBezTo>
                  <a:pt x="72" y="627"/>
                  <a:pt x="74" y="630"/>
                  <a:pt x="76" y="632"/>
                </a:cubicBezTo>
                <a:cubicBezTo>
                  <a:pt x="78" y="635"/>
                  <a:pt x="81" y="639"/>
                  <a:pt x="83" y="642"/>
                </a:cubicBezTo>
                <a:cubicBezTo>
                  <a:pt x="87" y="646"/>
                  <a:pt x="90" y="650"/>
                  <a:pt x="93" y="654"/>
                </a:cubicBezTo>
                <a:cubicBezTo>
                  <a:pt x="96" y="657"/>
                  <a:pt x="99" y="660"/>
                  <a:pt x="102" y="663"/>
                </a:cubicBezTo>
                <a:cubicBezTo>
                  <a:pt x="103" y="664"/>
                  <a:pt x="104" y="664"/>
                  <a:pt x="105" y="665"/>
                </a:cubicBezTo>
                <a:cubicBezTo>
                  <a:pt x="110" y="673"/>
                  <a:pt x="117" y="679"/>
                  <a:pt x="124" y="685"/>
                </a:cubicBezTo>
                <a:cubicBezTo>
                  <a:pt x="127" y="688"/>
                  <a:pt x="129" y="690"/>
                  <a:pt x="132" y="693"/>
                </a:cubicBezTo>
                <a:cubicBezTo>
                  <a:pt x="133" y="694"/>
                  <a:pt x="134" y="696"/>
                  <a:pt x="135" y="697"/>
                </a:cubicBezTo>
                <a:cubicBezTo>
                  <a:pt x="141" y="702"/>
                  <a:pt x="145" y="705"/>
                  <a:pt x="147" y="706"/>
                </a:cubicBezTo>
                <a:cubicBezTo>
                  <a:pt x="151" y="709"/>
                  <a:pt x="153" y="710"/>
                  <a:pt x="157" y="712"/>
                </a:cubicBezTo>
                <a:cubicBezTo>
                  <a:pt x="159" y="714"/>
                  <a:pt x="160" y="716"/>
                  <a:pt x="162" y="717"/>
                </a:cubicBezTo>
                <a:cubicBezTo>
                  <a:pt x="166" y="721"/>
                  <a:pt x="169" y="723"/>
                  <a:pt x="173" y="726"/>
                </a:cubicBezTo>
                <a:cubicBezTo>
                  <a:pt x="176" y="728"/>
                  <a:pt x="180" y="730"/>
                  <a:pt x="184" y="732"/>
                </a:cubicBezTo>
                <a:cubicBezTo>
                  <a:pt x="186" y="733"/>
                  <a:pt x="186" y="733"/>
                  <a:pt x="186" y="733"/>
                </a:cubicBezTo>
                <a:cubicBezTo>
                  <a:pt x="186" y="733"/>
                  <a:pt x="186" y="733"/>
                  <a:pt x="186" y="733"/>
                </a:cubicBezTo>
                <a:cubicBezTo>
                  <a:pt x="187" y="734"/>
                  <a:pt x="188" y="734"/>
                  <a:pt x="188" y="735"/>
                </a:cubicBezTo>
                <a:cubicBezTo>
                  <a:pt x="189" y="736"/>
                  <a:pt x="190" y="736"/>
                  <a:pt x="191" y="737"/>
                </a:cubicBezTo>
                <a:cubicBezTo>
                  <a:pt x="192" y="738"/>
                  <a:pt x="194" y="739"/>
                  <a:pt x="195" y="740"/>
                </a:cubicBezTo>
                <a:cubicBezTo>
                  <a:pt x="197" y="741"/>
                  <a:pt x="198" y="742"/>
                  <a:pt x="200" y="743"/>
                </a:cubicBezTo>
                <a:cubicBezTo>
                  <a:pt x="202" y="743"/>
                  <a:pt x="203" y="744"/>
                  <a:pt x="204" y="745"/>
                </a:cubicBezTo>
                <a:cubicBezTo>
                  <a:pt x="206" y="745"/>
                  <a:pt x="208" y="746"/>
                  <a:pt x="209" y="747"/>
                </a:cubicBezTo>
                <a:cubicBezTo>
                  <a:pt x="211" y="747"/>
                  <a:pt x="213" y="748"/>
                  <a:pt x="216" y="749"/>
                </a:cubicBezTo>
                <a:cubicBezTo>
                  <a:pt x="216" y="749"/>
                  <a:pt x="216" y="749"/>
                  <a:pt x="217" y="750"/>
                </a:cubicBezTo>
                <a:cubicBezTo>
                  <a:pt x="218" y="751"/>
                  <a:pt x="219" y="752"/>
                  <a:pt x="221" y="753"/>
                </a:cubicBezTo>
                <a:cubicBezTo>
                  <a:pt x="223" y="755"/>
                  <a:pt x="226" y="756"/>
                  <a:pt x="229" y="757"/>
                </a:cubicBezTo>
                <a:cubicBezTo>
                  <a:pt x="232" y="759"/>
                  <a:pt x="234" y="760"/>
                  <a:pt x="237" y="760"/>
                </a:cubicBezTo>
                <a:cubicBezTo>
                  <a:pt x="240" y="762"/>
                  <a:pt x="244" y="762"/>
                  <a:pt x="247" y="763"/>
                </a:cubicBezTo>
                <a:cubicBezTo>
                  <a:pt x="249" y="764"/>
                  <a:pt x="251" y="766"/>
                  <a:pt x="253" y="767"/>
                </a:cubicBezTo>
                <a:cubicBezTo>
                  <a:pt x="255" y="768"/>
                  <a:pt x="257" y="769"/>
                  <a:pt x="259" y="770"/>
                </a:cubicBezTo>
                <a:cubicBezTo>
                  <a:pt x="260" y="770"/>
                  <a:pt x="261" y="770"/>
                  <a:pt x="261" y="770"/>
                </a:cubicBezTo>
                <a:cubicBezTo>
                  <a:pt x="265" y="772"/>
                  <a:pt x="268" y="772"/>
                  <a:pt x="271" y="773"/>
                </a:cubicBezTo>
                <a:cubicBezTo>
                  <a:pt x="274" y="774"/>
                  <a:pt x="277" y="775"/>
                  <a:pt x="279" y="776"/>
                </a:cubicBezTo>
                <a:cubicBezTo>
                  <a:pt x="281" y="777"/>
                  <a:pt x="283" y="777"/>
                  <a:pt x="285" y="779"/>
                </a:cubicBezTo>
                <a:cubicBezTo>
                  <a:pt x="286" y="779"/>
                  <a:pt x="287" y="779"/>
                  <a:pt x="287" y="780"/>
                </a:cubicBezTo>
                <a:cubicBezTo>
                  <a:pt x="288" y="780"/>
                  <a:pt x="288" y="780"/>
                  <a:pt x="288" y="780"/>
                </a:cubicBezTo>
                <a:cubicBezTo>
                  <a:pt x="290" y="780"/>
                  <a:pt x="290" y="780"/>
                  <a:pt x="290" y="780"/>
                </a:cubicBezTo>
                <a:cubicBezTo>
                  <a:pt x="292" y="781"/>
                  <a:pt x="292" y="781"/>
                  <a:pt x="292" y="781"/>
                </a:cubicBezTo>
                <a:cubicBezTo>
                  <a:pt x="294" y="781"/>
                  <a:pt x="294" y="781"/>
                  <a:pt x="294" y="781"/>
                </a:cubicBezTo>
                <a:cubicBezTo>
                  <a:pt x="294" y="781"/>
                  <a:pt x="294" y="781"/>
                  <a:pt x="294" y="781"/>
                </a:cubicBezTo>
                <a:cubicBezTo>
                  <a:pt x="296" y="782"/>
                  <a:pt x="296" y="782"/>
                  <a:pt x="296" y="782"/>
                </a:cubicBezTo>
                <a:cubicBezTo>
                  <a:pt x="297" y="782"/>
                  <a:pt x="299" y="783"/>
                  <a:pt x="300" y="783"/>
                </a:cubicBezTo>
                <a:cubicBezTo>
                  <a:pt x="302" y="783"/>
                  <a:pt x="304" y="783"/>
                  <a:pt x="306" y="784"/>
                </a:cubicBezTo>
                <a:cubicBezTo>
                  <a:pt x="307" y="784"/>
                  <a:pt x="307" y="784"/>
                  <a:pt x="307" y="784"/>
                </a:cubicBezTo>
                <a:cubicBezTo>
                  <a:pt x="308" y="785"/>
                  <a:pt x="308" y="785"/>
                  <a:pt x="308" y="785"/>
                </a:cubicBezTo>
                <a:cubicBezTo>
                  <a:pt x="309" y="785"/>
                  <a:pt x="309" y="785"/>
                  <a:pt x="309" y="785"/>
                </a:cubicBezTo>
                <a:cubicBezTo>
                  <a:pt x="310" y="785"/>
                  <a:pt x="310" y="785"/>
                  <a:pt x="310" y="785"/>
                </a:cubicBezTo>
                <a:cubicBezTo>
                  <a:pt x="312" y="785"/>
                  <a:pt x="313" y="785"/>
                  <a:pt x="314" y="786"/>
                </a:cubicBezTo>
                <a:cubicBezTo>
                  <a:pt x="316" y="786"/>
                  <a:pt x="319" y="787"/>
                  <a:pt x="321" y="787"/>
                </a:cubicBezTo>
                <a:cubicBezTo>
                  <a:pt x="323" y="787"/>
                  <a:pt x="325" y="787"/>
                  <a:pt x="327" y="788"/>
                </a:cubicBezTo>
                <a:cubicBezTo>
                  <a:pt x="330" y="788"/>
                  <a:pt x="333" y="789"/>
                  <a:pt x="337" y="789"/>
                </a:cubicBezTo>
                <a:cubicBezTo>
                  <a:pt x="339" y="789"/>
                  <a:pt x="341" y="790"/>
                  <a:pt x="344" y="790"/>
                </a:cubicBezTo>
                <a:cubicBezTo>
                  <a:pt x="345" y="790"/>
                  <a:pt x="347" y="791"/>
                  <a:pt x="348" y="791"/>
                </a:cubicBezTo>
                <a:cubicBezTo>
                  <a:pt x="350" y="791"/>
                  <a:pt x="352" y="791"/>
                  <a:pt x="354" y="791"/>
                </a:cubicBezTo>
                <a:cubicBezTo>
                  <a:pt x="356" y="791"/>
                  <a:pt x="358" y="791"/>
                  <a:pt x="360" y="792"/>
                </a:cubicBezTo>
                <a:cubicBezTo>
                  <a:pt x="362" y="792"/>
                  <a:pt x="364" y="792"/>
                  <a:pt x="366" y="792"/>
                </a:cubicBezTo>
                <a:cubicBezTo>
                  <a:pt x="367" y="792"/>
                  <a:pt x="368" y="792"/>
                  <a:pt x="369" y="793"/>
                </a:cubicBezTo>
                <a:cubicBezTo>
                  <a:pt x="370" y="793"/>
                  <a:pt x="371" y="793"/>
                  <a:pt x="373" y="793"/>
                </a:cubicBezTo>
                <a:cubicBezTo>
                  <a:pt x="374" y="793"/>
                  <a:pt x="375" y="793"/>
                  <a:pt x="376" y="793"/>
                </a:cubicBezTo>
                <a:cubicBezTo>
                  <a:pt x="379" y="793"/>
                  <a:pt x="379" y="793"/>
                  <a:pt x="379" y="793"/>
                </a:cubicBezTo>
                <a:cubicBezTo>
                  <a:pt x="380" y="793"/>
                  <a:pt x="380" y="793"/>
                  <a:pt x="380" y="793"/>
                </a:cubicBezTo>
                <a:cubicBezTo>
                  <a:pt x="382" y="793"/>
                  <a:pt x="384" y="793"/>
                  <a:pt x="386" y="794"/>
                </a:cubicBezTo>
                <a:cubicBezTo>
                  <a:pt x="388" y="794"/>
                  <a:pt x="389" y="794"/>
                  <a:pt x="391" y="794"/>
                </a:cubicBezTo>
                <a:cubicBezTo>
                  <a:pt x="392" y="794"/>
                  <a:pt x="392" y="794"/>
                  <a:pt x="392" y="794"/>
                </a:cubicBezTo>
                <a:cubicBezTo>
                  <a:pt x="395" y="794"/>
                  <a:pt x="397" y="794"/>
                  <a:pt x="399" y="794"/>
                </a:cubicBezTo>
                <a:cubicBezTo>
                  <a:pt x="401" y="794"/>
                  <a:pt x="401" y="794"/>
                  <a:pt x="401" y="794"/>
                </a:cubicBezTo>
                <a:cubicBezTo>
                  <a:pt x="402" y="794"/>
                  <a:pt x="402" y="794"/>
                  <a:pt x="402" y="794"/>
                </a:cubicBezTo>
                <a:cubicBezTo>
                  <a:pt x="403" y="794"/>
                  <a:pt x="403" y="794"/>
                  <a:pt x="403" y="794"/>
                </a:cubicBezTo>
                <a:cubicBezTo>
                  <a:pt x="404" y="794"/>
                  <a:pt x="406" y="794"/>
                  <a:pt x="407" y="794"/>
                </a:cubicBezTo>
                <a:cubicBezTo>
                  <a:pt x="409" y="794"/>
                  <a:pt x="410" y="794"/>
                  <a:pt x="412" y="793"/>
                </a:cubicBezTo>
                <a:cubicBezTo>
                  <a:pt x="413" y="793"/>
                  <a:pt x="414" y="793"/>
                  <a:pt x="414" y="793"/>
                </a:cubicBezTo>
                <a:cubicBezTo>
                  <a:pt x="416" y="793"/>
                  <a:pt x="417" y="793"/>
                  <a:pt x="418" y="793"/>
                </a:cubicBezTo>
                <a:cubicBezTo>
                  <a:pt x="420" y="793"/>
                  <a:pt x="422" y="793"/>
                  <a:pt x="424" y="792"/>
                </a:cubicBezTo>
                <a:cubicBezTo>
                  <a:pt x="424" y="792"/>
                  <a:pt x="426" y="792"/>
                  <a:pt x="427" y="792"/>
                </a:cubicBezTo>
                <a:cubicBezTo>
                  <a:pt x="429" y="792"/>
                  <a:pt x="432" y="792"/>
                  <a:pt x="435" y="791"/>
                </a:cubicBezTo>
                <a:cubicBezTo>
                  <a:pt x="436" y="791"/>
                  <a:pt x="437" y="791"/>
                  <a:pt x="439" y="791"/>
                </a:cubicBezTo>
                <a:cubicBezTo>
                  <a:pt x="441" y="791"/>
                  <a:pt x="443" y="790"/>
                  <a:pt x="445" y="790"/>
                </a:cubicBezTo>
                <a:cubicBezTo>
                  <a:pt x="446" y="790"/>
                  <a:pt x="447" y="789"/>
                  <a:pt x="449" y="789"/>
                </a:cubicBezTo>
                <a:cubicBezTo>
                  <a:pt x="450" y="789"/>
                  <a:pt x="451" y="789"/>
                  <a:pt x="452" y="789"/>
                </a:cubicBezTo>
                <a:cubicBezTo>
                  <a:pt x="453" y="789"/>
                  <a:pt x="454" y="789"/>
                  <a:pt x="455" y="789"/>
                </a:cubicBezTo>
                <a:cubicBezTo>
                  <a:pt x="456" y="789"/>
                  <a:pt x="457" y="789"/>
                  <a:pt x="457" y="789"/>
                </a:cubicBezTo>
                <a:cubicBezTo>
                  <a:pt x="460" y="788"/>
                  <a:pt x="464" y="788"/>
                  <a:pt x="467" y="787"/>
                </a:cubicBezTo>
                <a:cubicBezTo>
                  <a:pt x="467" y="787"/>
                  <a:pt x="467" y="787"/>
                  <a:pt x="467" y="787"/>
                </a:cubicBezTo>
                <a:cubicBezTo>
                  <a:pt x="469" y="787"/>
                  <a:pt x="470" y="787"/>
                  <a:pt x="471" y="787"/>
                </a:cubicBezTo>
                <a:cubicBezTo>
                  <a:pt x="472" y="786"/>
                  <a:pt x="473" y="786"/>
                  <a:pt x="475" y="786"/>
                </a:cubicBezTo>
                <a:cubicBezTo>
                  <a:pt x="477" y="785"/>
                  <a:pt x="477" y="785"/>
                  <a:pt x="477" y="785"/>
                </a:cubicBezTo>
                <a:cubicBezTo>
                  <a:pt x="479" y="785"/>
                  <a:pt x="481" y="784"/>
                  <a:pt x="483" y="784"/>
                </a:cubicBezTo>
                <a:cubicBezTo>
                  <a:pt x="484" y="784"/>
                  <a:pt x="484" y="784"/>
                  <a:pt x="484" y="784"/>
                </a:cubicBezTo>
                <a:cubicBezTo>
                  <a:pt x="485" y="784"/>
                  <a:pt x="485" y="784"/>
                  <a:pt x="485" y="784"/>
                </a:cubicBezTo>
                <a:cubicBezTo>
                  <a:pt x="486" y="783"/>
                  <a:pt x="486" y="783"/>
                  <a:pt x="486" y="783"/>
                </a:cubicBezTo>
                <a:cubicBezTo>
                  <a:pt x="487" y="783"/>
                  <a:pt x="488" y="783"/>
                  <a:pt x="489" y="783"/>
                </a:cubicBezTo>
                <a:cubicBezTo>
                  <a:pt x="490" y="783"/>
                  <a:pt x="490" y="783"/>
                  <a:pt x="490" y="783"/>
                </a:cubicBezTo>
                <a:cubicBezTo>
                  <a:pt x="492" y="783"/>
                  <a:pt x="494" y="782"/>
                  <a:pt x="495" y="782"/>
                </a:cubicBezTo>
                <a:cubicBezTo>
                  <a:pt x="496" y="782"/>
                  <a:pt x="496" y="782"/>
                  <a:pt x="497" y="782"/>
                </a:cubicBezTo>
                <a:cubicBezTo>
                  <a:pt x="497" y="782"/>
                  <a:pt x="498" y="782"/>
                  <a:pt x="498" y="781"/>
                </a:cubicBezTo>
                <a:cubicBezTo>
                  <a:pt x="500" y="781"/>
                  <a:pt x="502" y="780"/>
                  <a:pt x="504" y="779"/>
                </a:cubicBezTo>
                <a:cubicBezTo>
                  <a:pt x="505" y="779"/>
                  <a:pt x="507" y="779"/>
                  <a:pt x="508" y="778"/>
                </a:cubicBezTo>
                <a:cubicBezTo>
                  <a:pt x="510" y="777"/>
                  <a:pt x="512" y="777"/>
                  <a:pt x="514" y="776"/>
                </a:cubicBezTo>
                <a:cubicBezTo>
                  <a:pt x="517" y="775"/>
                  <a:pt x="519" y="775"/>
                  <a:pt x="521" y="774"/>
                </a:cubicBezTo>
                <a:cubicBezTo>
                  <a:pt x="524" y="773"/>
                  <a:pt x="527" y="772"/>
                  <a:pt x="530" y="771"/>
                </a:cubicBezTo>
                <a:cubicBezTo>
                  <a:pt x="531" y="771"/>
                  <a:pt x="532" y="770"/>
                  <a:pt x="534" y="770"/>
                </a:cubicBezTo>
                <a:cubicBezTo>
                  <a:pt x="536" y="769"/>
                  <a:pt x="537" y="768"/>
                  <a:pt x="539" y="767"/>
                </a:cubicBezTo>
                <a:cubicBezTo>
                  <a:pt x="541" y="766"/>
                  <a:pt x="543" y="765"/>
                  <a:pt x="545" y="764"/>
                </a:cubicBezTo>
                <a:cubicBezTo>
                  <a:pt x="545" y="764"/>
                  <a:pt x="546" y="764"/>
                  <a:pt x="546" y="763"/>
                </a:cubicBezTo>
                <a:cubicBezTo>
                  <a:pt x="549" y="762"/>
                  <a:pt x="553" y="761"/>
                  <a:pt x="556" y="760"/>
                </a:cubicBezTo>
                <a:cubicBezTo>
                  <a:pt x="557" y="760"/>
                  <a:pt x="558" y="760"/>
                  <a:pt x="558" y="759"/>
                </a:cubicBezTo>
                <a:cubicBezTo>
                  <a:pt x="559" y="759"/>
                  <a:pt x="559" y="759"/>
                  <a:pt x="559" y="759"/>
                </a:cubicBezTo>
                <a:cubicBezTo>
                  <a:pt x="562" y="758"/>
                  <a:pt x="565" y="757"/>
                  <a:pt x="568" y="755"/>
                </a:cubicBezTo>
                <a:cubicBezTo>
                  <a:pt x="570" y="754"/>
                  <a:pt x="572" y="753"/>
                  <a:pt x="574" y="752"/>
                </a:cubicBezTo>
                <a:cubicBezTo>
                  <a:pt x="578" y="751"/>
                  <a:pt x="581" y="749"/>
                  <a:pt x="584" y="747"/>
                </a:cubicBezTo>
                <a:cubicBezTo>
                  <a:pt x="585" y="747"/>
                  <a:pt x="587" y="746"/>
                  <a:pt x="589" y="745"/>
                </a:cubicBezTo>
                <a:cubicBezTo>
                  <a:pt x="589" y="744"/>
                  <a:pt x="591" y="744"/>
                  <a:pt x="591" y="743"/>
                </a:cubicBezTo>
                <a:cubicBezTo>
                  <a:pt x="594" y="742"/>
                  <a:pt x="595" y="741"/>
                  <a:pt x="597" y="740"/>
                </a:cubicBezTo>
                <a:cubicBezTo>
                  <a:pt x="599" y="739"/>
                  <a:pt x="601" y="737"/>
                  <a:pt x="603" y="736"/>
                </a:cubicBezTo>
                <a:cubicBezTo>
                  <a:pt x="603" y="735"/>
                  <a:pt x="604" y="735"/>
                  <a:pt x="605" y="734"/>
                </a:cubicBezTo>
                <a:cubicBezTo>
                  <a:pt x="606" y="733"/>
                  <a:pt x="608" y="732"/>
                  <a:pt x="610" y="730"/>
                </a:cubicBezTo>
                <a:cubicBezTo>
                  <a:pt x="611" y="730"/>
                  <a:pt x="611" y="730"/>
                  <a:pt x="611" y="730"/>
                </a:cubicBezTo>
                <a:cubicBezTo>
                  <a:pt x="612" y="729"/>
                  <a:pt x="614" y="728"/>
                  <a:pt x="615" y="728"/>
                </a:cubicBezTo>
                <a:cubicBezTo>
                  <a:pt x="620" y="725"/>
                  <a:pt x="624" y="722"/>
                  <a:pt x="628" y="719"/>
                </a:cubicBezTo>
                <a:cubicBezTo>
                  <a:pt x="636" y="713"/>
                  <a:pt x="644" y="707"/>
                  <a:pt x="652" y="702"/>
                </a:cubicBezTo>
                <a:cubicBezTo>
                  <a:pt x="653" y="701"/>
                  <a:pt x="653" y="701"/>
                  <a:pt x="653" y="701"/>
                </a:cubicBezTo>
                <a:cubicBezTo>
                  <a:pt x="662" y="691"/>
                  <a:pt x="662" y="691"/>
                  <a:pt x="664" y="688"/>
                </a:cubicBezTo>
                <a:cubicBezTo>
                  <a:pt x="669" y="685"/>
                  <a:pt x="673" y="681"/>
                  <a:pt x="677" y="678"/>
                </a:cubicBezTo>
                <a:cubicBezTo>
                  <a:pt x="683" y="671"/>
                  <a:pt x="688" y="664"/>
                  <a:pt x="696" y="659"/>
                </a:cubicBezTo>
                <a:cubicBezTo>
                  <a:pt x="697" y="657"/>
                  <a:pt x="697" y="657"/>
                  <a:pt x="697" y="657"/>
                </a:cubicBezTo>
                <a:cubicBezTo>
                  <a:pt x="699" y="654"/>
                  <a:pt x="699" y="654"/>
                  <a:pt x="699" y="654"/>
                </a:cubicBezTo>
                <a:cubicBezTo>
                  <a:pt x="702" y="649"/>
                  <a:pt x="706" y="645"/>
                  <a:pt x="709" y="640"/>
                </a:cubicBezTo>
                <a:cubicBezTo>
                  <a:pt x="712" y="637"/>
                  <a:pt x="712" y="637"/>
                  <a:pt x="712" y="637"/>
                </a:cubicBezTo>
                <a:cubicBezTo>
                  <a:pt x="714" y="635"/>
                  <a:pt x="716" y="633"/>
                  <a:pt x="717" y="630"/>
                </a:cubicBezTo>
                <a:cubicBezTo>
                  <a:pt x="722" y="624"/>
                  <a:pt x="726" y="617"/>
                  <a:pt x="730" y="611"/>
                </a:cubicBezTo>
                <a:cubicBezTo>
                  <a:pt x="733" y="606"/>
                  <a:pt x="736" y="602"/>
                  <a:pt x="740" y="598"/>
                </a:cubicBezTo>
                <a:cubicBezTo>
                  <a:pt x="741" y="596"/>
                  <a:pt x="742" y="594"/>
                  <a:pt x="742" y="592"/>
                </a:cubicBezTo>
                <a:cubicBezTo>
                  <a:pt x="744" y="589"/>
                  <a:pt x="745" y="586"/>
                  <a:pt x="746" y="584"/>
                </a:cubicBezTo>
                <a:cubicBezTo>
                  <a:pt x="748" y="580"/>
                  <a:pt x="748" y="580"/>
                  <a:pt x="748" y="580"/>
                </a:cubicBezTo>
                <a:cubicBezTo>
                  <a:pt x="750" y="575"/>
                  <a:pt x="752" y="571"/>
                  <a:pt x="755" y="567"/>
                </a:cubicBezTo>
                <a:cubicBezTo>
                  <a:pt x="760" y="556"/>
                  <a:pt x="765" y="545"/>
                  <a:pt x="769" y="534"/>
                </a:cubicBezTo>
                <a:cubicBezTo>
                  <a:pt x="770" y="532"/>
                  <a:pt x="771" y="530"/>
                  <a:pt x="771" y="529"/>
                </a:cubicBezTo>
                <a:cubicBezTo>
                  <a:pt x="774" y="512"/>
                  <a:pt x="781" y="498"/>
                  <a:pt x="783" y="480"/>
                </a:cubicBezTo>
                <a:cubicBezTo>
                  <a:pt x="790" y="467"/>
                  <a:pt x="787" y="453"/>
                  <a:pt x="792" y="439"/>
                </a:cubicBezTo>
                <a:cubicBezTo>
                  <a:pt x="792" y="420"/>
                  <a:pt x="795" y="400"/>
                  <a:pt x="792" y="381"/>
                </a:cubicBezTo>
                <a:close/>
                <a:moveTo>
                  <a:pt x="783" y="355"/>
                </a:moveTo>
                <a:cubicBezTo>
                  <a:pt x="786" y="374"/>
                  <a:pt x="781" y="381"/>
                  <a:pt x="769" y="388"/>
                </a:cubicBezTo>
                <a:cubicBezTo>
                  <a:pt x="765" y="390"/>
                  <a:pt x="761" y="393"/>
                  <a:pt x="756" y="396"/>
                </a:cubicBezTo>
                <a:cubicBezTo>
                  <a:pt x="755" y="391"/>
                  <a:pt x="755" y="386"/>
                  <a:pt x="755" y="381"/>
                </a:cubicBezTo>
                <a:cubicBezTo>
                  <a:pt x="757" y="374"/>
                  <a:pt x="763" y="368"/>
                  <a:pt x="769" y="363"/>
                </a:cubicBezTo>
                <a:cubicBezTo>
                  <a:pt x="774" y="360"/>
                  <a:pt x="779" y="357"/>
                  <a:pt x="783" y="355"/>
                </a:cubicBezTo>
                <a:close/>
                <a:moveTo>
                  <a:pt x="780" y="328"/>
                </a:moveTo>
                <a:cubicBezTo>
                  <a:pt x="780" y="342"/>
                  <a:pt x="777" y="348"/>
                  <a:pt x="769" y="354"/>
                </a:cubicBezTo>
                <a:cubicBezTo>
                  <a:pt x="766" y="357"/>
                  <a:pt x="761" y="360"/>
                  <a:pt x="755" y="364"/>
                </a:cubicBezTo>
                <a:cubicBezTo>
                  <a:pt x="755" y="364"/>
                  <a:pt x="755" y="364"/>
                  <a:pt x="755" y="364"/>
                </a:cubicBezTo>
                <a:cubicBezTo>
                  <a:pt x="752" y="355"/>
                  <a:pt x="752" y="349"/>
                  <a:pt x="755" y="344"/>
                </a:cubicBezTo>
                <a:cubicBezTo>
                  <a:pt x="757" y="338"/>
                  <a:pt x="763" y="333"/>
                  <a:pt x="769" y="328"/>
                </a:cubicBezTo>
                <a:cubicBezTo>
                  <a:pt x="772" y="326"/>
                  <a:pt x="774" y="323"/>
                  <a:pt x="777" y="321"/>
                </a:cubicBezTo>
                <a:cubicBezTo>
                  <a:pt x="778" y="323"/>
                  <a:pt x="779" y="325"/>
                  <a:pt x="780" y="328"/>
                </a:cubicBezTo>
                <a:close/>
                <a:moveTo>
                  <a:pt x="769" y="288"/>
                </a:moveTo>
                <a:cubicBezTo>
                  <a:pt x="774" y="300"/>
                  <a:pt x="774" y="308"/>
                  <a:pt x="769" y="314"/>
                </a:cubicBezTo>
                <a:cubicBezTo>
                  <a:pt x="766" y="319"/>
                  <a:pt x="761" y="324"/>
                  <a:pt x="755" y="329"/>
                </a:cubicBezTo>
                <a:cubicBezTo>
                  <a:pt x="753" y="331"/>
                  <a:pt x="751" y="332"/>
                  <a:pt x="750" y="333"/>
                </a:cubicBezTo>
                <a:cubicBezTo>
                  <a:pt x="749" y="331"/>
                  <a:pt x="749" y="330"/>
                  <a:pt x="748" y="328"/>
                </a:cubicBezTo>
                <a:cubicBezTo>
                  <a:pt x="747" y="322"/>
                  <a:pt x="747" y="318"/>
                  <a:pt x="748" y="314"/>
                </a:cubicBezTo>
                <a:cubicBezTo>
                  <a:pt x="749" y="311"/>
                  <a:pt x="750" y="309"/>
                  <a:pt x="753" y="305"/>
                </a:cubicBezTo>
                <a:cubicBezTo>
                  <a:pt x="755" y="303"/>
                  <a:pt x="755" y="303"/>
                  <a:pt x="755" y="303"/>
                </a:cubicBezTo>
                <a:cubicBezTo>
                  <a:pt x="768" y="290"/>
                  <a:pt x="768" y="290"/>
                  <a:pt x="769" y="287"/>
                </a:cubicBezTo>
                <a:lnTo>
                  <a:pt x="769" y="288"/>
                </a:lnTo>
                <a:close/>
                <a:moveTo>
                  <a:pt x="759" y="256"/>
                </a:moveTo>
                <a:cubicBezTo>
                  <a:pt x="767" y="274"/>
                  <a:pt x="763" y="281"/>
                  <a:pt x="755" y="290"/>
                </a:cubicBezTo>
                <a:cubicBezTo>
                  <a:pt x="753" y="292"/>
                  <a:pt x="750" y="294"/>
                  <a:pt x="748" y="297"/>
                </a:cubicBezTo>
                <a:cubicBezTo>
                  <a:pt x="748" y="297"/>
                  <a:pt x="747" y="298"/>
                  <a:pt x="746" y="298"/>
                </a:cubicBezTo>
                <a:cubicBezTo>
                  <a:pt x="745" y="300"/>
                  <a:pt x="744" y="301"/>
                  <a:pt x="743" y="303"/>
                </a:cubicBezTo>
                <a:cubicBezTo>
                  <a:pt x="742" y="302"/>
                  <a:pt x="742" y="302"/>
                  <a:pt x="742" y="302"/>
                </a:cubicBezTo>
                <a:cubicBezTo>
                  <a:pt x="739" y="290"/>
                  <a:pt x="737" y="287"/>
                  <a:pt x="742" y="276"/>
                </a:cubicBezTo>
                <a:cubicBezTo>
                  <a:pt x="743" y="276"/>
                  <a:pt x="743" y="275"/>
                  <a:pt x="743" y="275"/>
                </a:cubicBezTo>
                <a:cubicBezTo>
                  <a:pt x="746" y="271"/>
                  <a:pt x="746" y="271"/>
                  <a:pt x="746" y="271"/>
                </a:cubicBezTo>
                <a:cubicBezTo>
                  <a:pt x="748" y="269"/>
                  <a:pt x="748" y="269"/>
                  <a:pt x="748" y="269"/>
                </a:cubicBezTo>
                <a:cubicBezTo>
                  <a:pt x="751" y="266"/>
                  <a:pt x="753" y="264"/>
                  <a:pt x="755" y="261"/>
                </a:cubicBezTo>
                <a:cubicBezTo>
                  <a:pt x="756" y="260"/>
                  <a:pt x="757" y="258"/>
                  <a:pt x="759" y="256"/>
                </a:cubicBezTo>
                <a:close/>
                <a:moveTo>
                  <a:pt x="742" y="228"/>
                </a:moveTo>
                <a:cubicBezTo>
                  <a:pt x="743" y="227"/>
                  <a:pt x="744" y="226"/>
                  <a:pt x="744" y="225"/>
                </a:cubicBezTo>
                <a:cubicBezTo>
                  <a:pt x="745" y="226"/>
                  <a:pt x="746" y="227"/>
                  <a:pt x="746" y="227"/>
                </a:cubicBezTo>
                <a:cubicBezTo>
                  <a:pt x="747" y="228"/>
                  <a:pt x="748" y="229"/>
                  <a:pt x="748" y="230"/>
                </a:cubicBezTo>
                <a:cubicBezTo>
                  <a:pt x="755" y="238"/>
                  <a:pt x="752" y="246"/>
                  <a:pt x="748" y="253"/>
                </a:cubicBezTo>
                <a:cubicBezTo>
                  <a:pt x="748" y="254"/>
                  <a:pt x="747" y="255"/>
                  <a:pt x="746" y="256"/>
                </a:cubicBezTo>
                <a:cubicBezTo>
                  <a:pt x="745" y="258"/>
                  <a:pt x="744" y="259"/>
                  <a:pt x="742" y="261"/>
                </a:cubicBezTo>
                <a:cubicBezTo>
                  <a:pt x="739" y="265"/>
                  <a:pt x="736" y="269"/>
                  <a:pt x="733" y="273"/>
                </a:cubicBezTo>
                <a:cubicBezTo>
                  <a:pt x="732" y="271"/>
                  <a:pt x="731" y="268"/>
                  <a:pt x="730" y="266"/>
                </a:cubicBezTo>
                <a:cubicBezTo>
                  <a:pt x="729" y="262"/>
                  <a:pt x="728" y="258"/>
                  <a:pt x="728" y="252"/>
                </a:cubicBezTo>
                <a:cubicBezTo>
                  <a:pt x="729" y="251"/>
                  <a:pt x="729" y="249"/>
                  <a:pt x="730" y="248"/>
                </a:cubicBezTo>
                <a:cubicBezTo>
                  <a:pt x="734" y="241"/>
                  <a:pt x="739" y="235"/>
                  <a:pt x="742" y="228"/>
                </a:cubicBezTo>
                <a:close/>
                <a:moveTo>
                  <a:pt x="730" y="198"/>
                </a:moveTo>
                <a:cubicBezTo>
                  <a:pt x="739" y="211"/>
                  <a:pt x="737" y="220"/>
                  <a:pt x="730" y="231"/>
                </a:cubicBezTo>
                <a:cubicBezTo>
                  <a:pt x="728" y="235"/>
                  <a:pt x="725" y="239"/>
                  <a:pt x="723" y="243"/>
                </a:cubicBezTo>
                <a:cubicBezTo>
                  <a:pt x="722" y="243"/>
                  <a:pt x="721" y="243"/>
                  <a:pt x="720" y="243"/>
                </a:cubicBezTo>
                <a:cubicBezTo>
                  <a:pt x="719" y="241"/>
                  <a:pt x="718" y="239"/>
                  <a:pt x="717" y="237"/>
                </a:cubicBezTo>
                <a:cubicBezTo>
                  <a:pt x="714" y="228"/>
                  <a:pt x="714" y="222"/>
                  <a:pt x="717" y="215"/>
                </a:cubicBezTo>
                <a:cubicBezTo>
                  <a:pt x="720" y="209"/>
                  <a:pt x="724" y="203"/>
                  <a:pt x="728" y="194"/>
                </a:cubicBezTo>
                <a:cubicBezTo>
                  <a:pt x="729" y="196"/>
                  <a:pt x="730" y="197"/>
                  <a:pt x="730" y="198"/>
                </a:cubicBezTo>
                <a:close/>
                <a:moveTo>
                  <a:pt x="709" y="168"/>
                </a:moveTo>
                <a:cubicBezTo>
                  <a:pt x="713" y="170"/>
                  <a:pt x="716" y="172"/>
                  <a:pt x="717" y="175"/>
                </a:cubicBezTo>
                <a:cubicBezTo>
                  <a:pt x="721" y="181"/>
                  <a:pt x="720" y="188"/>
                  <a:pt x="717" y="195"/>
                </a:cubicBezTo>
                <a:cubicBezTo>
                  <a:pt x="715" y="201"/>
                  <a:pt x="712" y="206"/>
                  <a:pt x="709" y="211"/>
                </a:cubicBezTo>
                <a:cubicBezTo>
                  <a:pt x="708" y="213"/>
                  <a:pt x="707" y="214"/>
                  <a:pt x="706" y="216"/>
                </a:cubicBezTo>
                <a:cubicBezTo>
                  <a:pt x="702" y="209"/>
                  <a:pt x="700" y="206"/>
                  <a:pt x="699" y="201"/>
                </a:cubicBezTo>
                <a:cubicBezTo>
                  <a:pt x="699" y="199"/>
                  <a:pt x="699" y="197"/>
                  <a:pt x="699" y="193"/>
                </a:cubicBezTo>
                <a:cubicBezTo>
                  <a:pt x="699" y="192"/>
                  <a:pt x="699" y="192"/>
                  <a:pt x="699" y="192"/>
                </a:cubicBezTo>
                <a:cubicBezTo>
                  <a:pt x="708" y="171"/>
                  <a:pt x="708" y="171"/>
                  <a:pt x="709" y="167"/>
                </a:cubicBezTo>
                <a:cubicBezTo>
                  <a:pt x="709" y="168"/>
                  <a:pt x="709" y="168"/>
                  <a:pt x="709" y="168"/>
                </a:cubicBezTo>
                <a:close/>
                <a:moveTo>
                  <a:pt x="688" y="140"/>
                </a:moveTo>
                <a:cubicBezTo>
                  <a:pt x="692" y="143"/>
                  <a:pt x="695" y="146"/>
                  <a:pt x="697" y="149"/>
                </a:cubicBezTo>
                <a:cubicBezTo>
                  <a:pt x="698" y="151"/>
                  <a:pt x="699" y="153"/>
                  <a:pt x="699" y="156"/>
                </a:cubicBezTo>
                <a:cubicBezTo>
                  <a:pt x="700" y="159"/>
                  <a:pt x="700" y="163"/>
                  <a:pt x="700" y="167"/>
                </a:cubicBezTo>
                <a:cubicBezTo>
                  <a:pt x="699" y="169"/>
                  <a:pt x="699" y="169"/>
                  <a:pt x="699" y="169"/>
                </a:cubicBezTo>
                <a:cubicBezTo>
                  <a:pt x="697" y="174"/>
                  <a:pt x="697" y="174"/>
                  <a:pt x="697" y="174"/>
                </a:cubicBezTo>
                <a:cubicBezTo>
                  <a:pt x="690" y="189"/>
                  <a:pt x="690" y="189"/>
                  <a:pt x="689" y="190"/>
                </a:cubicBezTo>
                <a:cubicBezTo>
                  <a:pt x="674" y="172"/>
                  <a:pt x="681" y="163"/>
                  <a:pt x="688" y="140"/>
                </a:cubicBezTo>
                <a:close/>
                <a:moveTo>
                  <a:pt x="660" y="137"/>
                </a:moveTo>
                <a:cubicBezTo>
                  <a:pt x="661" y="130"/>
                  <a:pt x="663" y="123"/>
                  <a:pt x="665" y="116"/>
                </a:cubicBezTo>
                <a:cubicBezTo>
                  <a:pt x="671" y="121"/>
                  <a:pt x="675" y="126"/>
                  <a:pt x="677" y="131"/>
                </a:cubicBezTo>
                <a:cubicBezTo>
                  <a:pt x="679" y="135"/>
                  <a:pt x="678" y="140"/>
                  <a:pt x="677" y="146"/>
                </a:cubicBezTo>
                <a:cubicBezTo>
                  <a:pt x="675" y="151"/>
                  <a:pt x="672" y="158"/>
                  <a:pt x="670" y="165"/>
                </a:cubicBezTo>
                <a:cubicBezTo>
                  <a:pt x="659" y="154"/>
                  <a:pt x="658" y="153"/>
                  <a:pt x="660" y="137"/>
                </a:cubicBezTo>
                <a:close/>
                <a:moveTo>
                  <a:pt x="639" y="95"/>
                </a:moveTo>
                <a:cubicBezTo>
                  <a:pt x="647" y="97"/>
                  <a:pt x="651" y="101"/>
                  <a:pt x="653" y="106"/>
                </a:cubicBezTo>
                <a:cubicBezTo>
                  <a:pt x="655" y="111"/>
                  <a:pt x="655" y="118"/>
                  <a:pt x="653" y="124"/>
                </a:cubicBezTo>
                <a:cubicBezTo>
                  <a:pt x="652" y="130"/>
                  <a:pt x="650" y="136"/>
                  <a:pt x="650" y="141"/>
                </a:cubicBezTo>
                <a:cubicBezTo>
                  <a:pt x="649" y="141"/>
                  <a:pt x="648" y="141"/>
                  <a:pt x="647" y="141"/>
                </a:cubicBezTo>
                <a:cubicBezTo>
                  <a:pt x="645" y="139"/>
                  <a:pt x="645" y="139"/>
                  <a:pt x="639" y="134"/>
                </a:cubicBezTo>
                <a:cubicBezTo>
                  <a:pt x="633" y="122"/>
                  <a:pt x="637" y="107"/>
                  <a:pt x="639" y="95"/>
                </a:cubicBezTo>
                <a:close/>
                <a:moveTo>
                  <a:pt x="612" y="74"/>
                </a:moveTo>
                <a:cubicBezTo>
                  <a:pt x="613" y="74"/>
                  <a:pt x="614" y="75"/>
                  <a:pt x="615" y="76"/>
                </a:cubicBezTo>
                <a:cubicBezTo>
                  <a:pt x="624" y="81"/>
                  <a:pt x="627" y="85"/>
                  <a:pt x="628" y="93"/>
                </a:cubicBezTo>
                <a:cubicBezTo>
                  <a:pt x="629" y="95"/>
                  <a:pt x="629" y="99"/>
                  <a:pt x="629" y="103"/>
                </a:cubicBezTo>
                <a:cubicBezTo>
                  <a:pt x="628" y="106"/>
                  <a:pt x="628" y="106"/>
                  <a:pt x="628" y="106"/>
                </a:cubicBezTo>
                <a:cubicBezTo>
                  <a:pt x="628" y="111"/>
                  <a:pt x="627" y="116"/>
                  <a:pt x="626" y="120"/>
                </a:cubicBezTo>
                <a:cubicBezTo>
                  <a:pt x="625" y="120"/>
                  <a:pt x="625" y="120"/>
                  <a:pt x="624" y="120"/>
                </a:cubicBezTo>
                <a:cubicBezTo>
                  <a:pt x="619" y="117"/>
                  <a:pt x="617" y="115"/>
                  <a:pt x="615" y="114"/>
                </a:cubicBezTo>
                <a:cubicBezTo>
                  <a:pt x="614" y="112"/>
                  <a:pt x="613" y="111"/>
                  <a:pt x="611" y="109"/>
                </a:cubicBezTo>
                <a:cubicBezTo>
                  <a:pt x="612" y="97"/>
                  <a:pt x="612" y="85"/>
                  <a:pt x="612" y="74"/>
                </a:cubicBezTo>
                <a:close/>
                <a:moveTo>
                  <a:pt x="584" y="57"/>
                </a:moveTo>
                <a:cubicBezTo>
                  <a:pt x="586" y="58"/>
                  <a:pt x="587" y="59"/>
                  <a:pt x="589" y="59"/>
                </a:cubicBezTo>
                <a:cubicBezTo>
                  <a:pt x="589" y="60"/>
                  <a:pt x="591" y="60"/>
                  <a:pt x="591" y="61"/>
                </a:cubicBezTo>
                <a:cubicBezTo>
                  <a:pt x="594" y="62"/>
                  <a:pt x="596" y="63"/>
                  <a:pt x="597" y="65"/>
                </a:cubicBezTo>
                <a:cubicBezTo>
                  <a:pt x="599" y="67"/>
                  <a:pt x="600" y="70"/>
                  <a:pt x="602" y="73"/>
                </a:cubicBezTo>
                <a:cubicBezTo>
                  <a:pt x="602" y="83"/>
                  <a:pt x="602" y="92"/>
                  <a:pt x="602" y="101"/>
                </a:cubicBezTo>
                <a:cubicBezTo>
                  <a:pt x="601" y="101"/>
                  <a:pt x="600" y="101"/>
                  <a:pt x="599" y="101"/>
                </a:cubicBezTo>
                <a:cubicBezTo>
                  <a:pt x="598" y="101"/>
                  <a:pt x="598" y="101"/>
                  <a:pt x="597" y="101"/>
                </a:cubicBezTo>
                <a:cubicBezTo>
                  <a:pt x="595" y="99"/>
                  <a:pt x="593" y="98"/>
                  <a:pt x="591" y="97"/>
                </a:cubicBezTo>
                <a:cubicBezTo>
                  <a:pt x="590" y="96"/>
                  <a:pt x="589" y="95"/>
                  <a:pt x="589" y="94"/>
                </a:cubicBezTo>
                <a:cubicBezTo>
                  <a:pt x="587" y="93"/>
                  <a:pt x="586" y="91"/>
                  <a:pt x="584" y="87"/>
                </a:cubicBezTo>
                <a:cubicBezTo>
                  <a:pt x="584" y="82"/>
                  <a:pt x="584" y="82"/>
                  <a:pt x="584" y="82"/>
                </a:cubicBezTo>
                <a:cubicBezTo>
                  <a:pt x="583" y="57"/>
                  <a:pt x="583" y="57"/>
                  <a:pt x="583" y="57"/>
                </a:cubicBezTo>
                <a:lnTo>
                  <a:pt x="584" y="57"/>
                </a:lnTo>
                <a:close/>
                <a:moveTo>
                  <a:pt x="556" y="43"/>
                </a:moveTo>
                <a:cubicBezTo>
                  <a:pt x="557" y="43"/>
                  <a:pt x="558" y="43"/>
                  <a:pt x="558" y="43"/>
                </a:cubicBezTo>
                <a:cubicBezTo>
                  <a:pt x="559" y="44"/>
                  <a:pt x="559" y="44"/>
                  <a:pt x="559" y="44"/>
                </a:cubicBezTo>
                <a:cubicBezTo>
                  <a:pt x="563" y="45"/>
                  <a:pt x="566" y="47"/>
                  <a:pt x="568" y="49"/>
                </a:cubicBezTo>
                <a:cubicBezTo>
                  <a:pt x="575" y="57"/>
                  <a:pt x="574" y="70"/>
                  <a:pt x="574" y="85"/>
                </a:cubicBezTo>
                <a:cubicBezTo>
                  <a:pt x="573" y="85"/>
                  <a:pt x="573" y="85"/>
                  <a:pt x="572" y="85"/>
                </a:cubicBezTo>
                <a:cubicBezTo>
                  <a:pt x="570" y="84"/>
                  <a:pt x="569" y="83"/>
                  <a:pt x="568" y="82"/>
                </a:cubicBezTo>
                <a:cubicBezTo>
                  <a:pt x="564" y="80"/>
                  <a:pt x="561" y="77"/>
                  <a:pt x="559" y="74"/>
                </a:cubicBezTo>
                <a:cubicBezTo>
                  <a:pt x="559" y="74"/>
                  <a:pt x="559" y="74"/>
                  <a:pt x="558" y="74"/>
                </a:cubicBezTo>
                <a:cubicBezTo>
                  <a:pt x="557" y="72"/>
                  <a:pt x="556" y="70"/>
                  <a:pt x="556" y="68"/>
                </a:cubicBezTo>
                <a:cubicBezTo>
                  <a:pt x="553" y="61"/>
                  <a:pt x="554" y="53"/>
                  <a:pt x="552" y="42"/>
                </a:cubicBezTo>
                <a:cubicBezTo>
                  <a:pt x="553" y="42"/>
                  <a:pt x="555" y="42"/>
                  <a:pt x="556" y="43"/>
                </a:cubicBezTo>
                <a:close/>
                <a:moveTo>
                  <a:pt x="521" y="29"/>
                </a:moveTo>
                <a:cubicBezTo>
                  <a:pt x="524" y="30"/>
                  <a:pt x="527" y="31"/>
                  <a:pt x="530" y="32"/>
                </a:cubicBezTo>
                <a:cubicBezTo>
                  <a:pt x="531" y="33"/>
                  <a:pt x="533" y="33"/>
                  <a:pt x="534" y="34"/>
                </a:cubicBezTo>
                <a:cubicBezTo>
                  <a:pt x="536" y="35"/>
                  <a:pt x="538" y="37"/>
                  <a:pt x="539" y="38"/>
                </a:cubicBezTo>
                <a:cubicBezTo>
                  <a:pt x="545" y="46"/>
                  <a:pt x="545" y="56"/>
                  <a:pt x="545" y="71"/>
                </a:cubicBezTo>
                <a:cubicBezTo>
                  <a:pt x="543" y="70"/>
                  <a:pt x="541" y="69"/>
                  <a:pt x="539" y="68"/>
                </a:cubicBezTo>
                <a:cubicBezTo>
                  <a:pt x="537" y="67"/>
                  <a:pt x="536" y="67"/>
                  <a:pt x="534" y="66"/>
                </a:cubicBezTo>
                <a:cubicBezTo>
                  <a:pt x="532" y="65"/>
                  <a:pt x="531" y="63"/>
                  <a:pt x="530" y="62"/>
                </a:cubicBezTo>
                <a:cubicBezTo>
                  <a:pt x="528" y="60"/>
                  <a:pt x="527" y="57"/>
                  <a:pt x="526" y="53"/>
                </a:cubicBezTo>
                <a:cubicBezTo>
                  <a:pt x="523" y="41"/>
                  <a:pt x="522" y="35"/>
                  <a:pt x="521" y="33"/>
                </a:cubicBezTo>
                <a:cubicBezTo>
                  <a:pt x="521" y="30"/>
                  <a:pt x="521" y="30"/>
                  <a:pt x="521" y="29"/>
                </a:cubicBezTo>
                <a:close/>
                <a:moveTo>
                  <a:pt x="489" y="20"/>
                </a:moveTo>
                <a:cubicBezTo>
                  <a:pt x="489" y="20"/>
                  <a:pt x="490" y="20"/>
                  <a:pt x="490" y="20"/>
                </a:cubicBezTo>
                <a:cubicBezTo>
                  <a:pt x="492" y="21"/>
                  <a:pt x="494" y="21"/>
                  <a:pt x="495" y="21"/>
                </a:cubicBezTo>
                <a:cubicBezTo>
                  <a:pt x="496" y="21"/>
                  <a:pt x="497" y="21"/>
                  <a:pt x="498" y="22"/>
                </a:cubicBezTo>
                <a:cubicBezTo>
                  <a:pt x="500" y="22"/>
                  <a:pt x="502" y="23"/>
                  <a:pt x="504" y="24"/>
                </a:cubicBezTo>
                <a:cubicBezTo>
                  <a:pt x="505" y="25"/>
                  <a:pt x="507" y="26"/>
                  <a:pt x="508" y="28"/>
                </a:cubicBezTo>
                <a:cubicBezTo>
                  <a:pt x="510" y="31"/>
                  <a:pt x="512" y="34"/>
                  <a:pt x="514" y="39"/>
                </a:cubicBezTo>
                <a:cubicBezTo>
                  <a:pt x="514" y="43"/>
                  <a:pt x="514" y="43"/>
                  <a:pt x="514" y="43"/>
                </a:cubicBezTo>
                <a:cubicBezTo>
                  <a:pt x="516" y="55"/>
                  <a:pt x="516" y="55"/>
                  <a:pt x="517" y="58"/>
                </a:cubicBezTo>
                <a:cubicBezTo>
                  <a:pt x="517" y="59"/>
                  <a:pt x="516" y="59"/>
                  <a:pt x="515" y="59"/>
                </a:cubicBezTo>
                <a:cubicBezTo>
                  <a:pt x="515" y="59"/>
                  <a:pt x="515" y="59"/>
                  <a:pt x="514" y="59"/>
                </a:cubicBezTo>
                <a:cubicBezTo>
                  <a:pt x="512" y="58"/>
                  <a:pt x="510" y="57"/>
                  <a:pt x="508" y="56"/>
                </a:cubicBezTo>
                <a:cubicBezTo>
                  <a:pt x="507" y="55"/>
                  <a:pt x="505" y="55"/>
                  <a:pt x="504" y="54"/>
                </a:cubicBezTo>
                <a:cubicBezTo>
                  <a:pt x="501" y="52"/>
                  <a:pt x="500" y="51"/>
                  <a:pt x="498" y="49"/>
                </a:cubicBezTo>
                <a:cubicBezTo>
                  <a:pt x="497" y="48"/>
                  <a:pt x="496" y="46"/>
                  <a:pt x="495" y="44"/>
                </a:cubicBezTo>
                <a:cubicBezTo>
                  <a:pt x="493" y="40"/>
                  <a:pt x="492" y="35"/>
                  <a:pt x="490" y="29"/>
                </a:cubicBezTo>
                <a:cubicBezTo>
                  <a:pt x="490" y="27"/>
                  <a:pt x="489" y="26"/>
                  <a:pt x="489" y="24"/>
                </a:cubicBezTo>
                <a:cubicBezTo>
                  <a:pt x="488" y="23"/>
                  <a:pt x="488" y="21"/>
                  <a:pt x="488" y="20"/>
                </a:cubicBezTo>
                <a:lnTo>
                  <a:pt x="489" y="20"/>
                </a:lnTo>
                <a:close/>
                <a:moveTo>
                  <a:pt x="455" y="14"/>
                </a:moveTo>
                <a:cubicBezTo>
                  <a:pt x="456" y="14"/>
                  <a:pt x="457" y="14"/>
                  <a:pt x="457" y="14"/>
                </a:cubicBezTo>
                <a:cubicBezTo>
                  <a:pt x="461" y="14"/>
                  <a:pt x="464" y="14"/>
                  <a:pt x="467" y="15"/>
                </a:cubicBezTo>
                <a:cubicBezTo>
                  <a:pt x="467" y="15"/>
                  <a:pt x="467" y="15"/>
                  <a:pt x="467" y="15"/>
                </a:cubicBezTo>
                <a:cubicBezTo>
                  <a:pt x="469" y="16"/>
                  <a:pt x="470" y="16"/>
                  <a:pt x="471" y="16"/>
                </a:cubicBezTo>
                <a:cubicBezTo>
                  <a:pt x="472" y="17"/>
                  <a:pt x="474" y="18"/>
                  <a:pt x="475" y="19"/>
                </a:cubicBezTo>
                <a:cubicBezTo>
                  <a:pt x="476" y="20"/>
                  <a:pt x="477" y="21"/>
                  <a:pt x="477" y="22"/>
                </a:cubicBezTo>
                <a:cubicBezTo>
                  <a:pt x="480" y="25"/>
                  <a:pt x="482" y="30"/>
                  <a:pt x="483" y="35"/>
                </a:cubicBezTo>
                <a:cubicBezTo>
                  <a:pt x="484" y="37"/>
                  <a:pt x="484" y="37"/>
                  <a:pt x="484" y="37"/>
                </a:cubicBezTo>
                <a:cubicBezTo>
                  <a:pt x="484" y="38"/>
                  <a:pt x="485" y="40"/>
                  <a:pt x="485" y="42"/>
                </a:cubicBezTo>
                <a:cubicBezTo>
                  <a:pt x="486" y="45"/>
                  <a:pt x="486" y="45"/>
                  <a:pt x="486" y="45"/>
                </a:cubicBezTo>
                <a:cubicBezTo>
                  <a:pt x="486" y="46"/>
                  <a:pt x="487" y="48"/>
                  <a:pt x="487" y="50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5" y="50"/>
                  <a:pt x="485" y="50"/>
                  <a:pt x="485" y="50"/>
                </a:cubicBezTo>
                <a:cubicBezTo>
                  <a:pt x="484" y="50"/>
                  <a:pt x="484" y="50"/>
                  <a:pt x="484" y="50"/>
                </a:cubicBezTo>
                <a:cubicBezTo>
                  <a:pt x="483" y="50"/>
                  <a:pt x="483" y="50"/>
                  <a:pt x="483" y="50"/>
                </a:cubicBezTo>
                <a:cubicBezTo>
                  <a:pt x="483" y="50"/>
                  <a:pt x="483" y="50"/>
                  <a:pt x="483" y="50"/>
                </a:cubicBezTo>
                <a:cubicBezTo>
                  <a:pt x="477" y="48"/>
                  <a:pt x="477" y="48"/>
                  <a:pt x="477" y="48"/>
                </a:cubicBezTo>
                <a:cubicBezTo>
                  <a:pt x="475" y="47"/>
                  <a:pt x="475" y="47"/>
                  <a:pt x="475" y="47"/>
                </a:cubicBezTo>
                <a:cubicBezTo>
                  <a:pt x="471" y="46"/>
                  <a:pt x="471" y="46"/>
                  <a:pt x="471" y="46"/>
                </a:cubicBezTo>
                <a:cubicBezTo>
                  <a:pt x="468" y="45"/>
                  <a:pt x="468" y="45"/>
                  <a:pt x="468" y="45"/>
                </a:cubicBezTo>
                <a:cubicBezTo>
                  <a:pt x="467" y="43"/>
                  <a:pt x="467" y="43"/>
                  <a:pt x="467" y="43"/>
                </a:cubicBezTo>
                <a:cubicBezTo>
                  <a:pt x="467" y="41"/>
                  <a:pt x="467" y="41"/>
                  <a:pt x="467" y="41"/>
                </a:cubicBezTo>
                <a:cubicBezTo>
                  <a:pt x="463" y="34"/>
                  <a:pt x="460" y="27"/>
                  <a:pt x="457" y="20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4" y="14"/>
                  <a:pt x="454" y="14"/>
                  <a:pt x="454" y="14"/>
                </a:cubicBezTo>
                <a:lnTo>
                  <a:pt x="455" y="14"/>
                </a:lnTo>
                <a:close/>
                <a:moveTo>
                  <a:pt x="424" y="10"/>
                </a:moveTo>
                <a:cubicBezTo>
                  <a:pt x="425" y="10"/>
                  <a:pt x="426" y="10"/>
                  <a:pt x="427" y="10"/>
                </a:cubicBezTo>
                <a:cubicBezTo>
                  <a:pt x="430" y="10"/>
                  <a:pt x="432" y="10"/>
                  <a:pt x="435" y="10"/>
                </a:cubicBezTo>
                <a:cubicBezTo>
                  <a:pt x="436" y="11"/>
                  <a:pt x="437" y="11"/>
                  <a:pt x="439" y="12"/>
                </a:cubicBezTo>
                <a:cubicBezTo>
                  <a:pt x="441" y="13"/>
                  <a:pt x="443" y="14"/>
                  <a:pt x="445" y="16"/>
                </a:cubicBezTo>
                <a:cubicBezTo>
                  <a:pt x="447" y="20"/>
                  <a:pt x="450" y="24"/>
                  <a:pt x="452" y="29"/>
                </a:cubicBezTo>
                <a:cubicBezTo>
                  <a:pt x="453" y="32"/>
                  <a:pt x="454" y="36"/>
                  <a:pt x="455" y="40"/>
                </a:cubicBezTo>
                <a:cubicBezTo>
                  <a:pt x="456" y="40"/>
                  <a:pt x="456" y="41"/>
                  <a:pt x="456" y="42"/>
                </a:cubicBezTo>
                <a:cubicBezTo>
                  <a:pt x="455" y="42"/>
                  <a:pt x="455" y="42"/>
                  <a:pt x="455" y="42"/>
                </a:cubicBezTo>
                <a:cubicBezTo>
                  <a:pt x="452" y="42"/>
                  <a:pt x="452" y="42"/>
                  <a:pt x="452" y="42"/>
                </a:cubicBezTo>
                <a:cubicBezTo>
                  <a:pt x="449" y="42"/>
                  <a:pt x="447" y="42"/>
                  <a:pt x="445" y="43"/>
                </a:cubicBezTo>
                <a:cubicBezTo>
                  <a:pt x="442" y="42"/>
                  <a:pt x="440" y="40"/>
                  <a:pt x="439" y="39"/>
                </a:cubicBezTo>
                <a:cubicBezTo>
                  <a:pt x="437" y="38"/>
                  <a:pt x="436" y="36"/>
                  <a:pt x="435" y="35"/>
                </a:cubicBezTo>
                <a:cubicBezTo>
                  <a:pt x="431" y="31"/>
                  <a:pt x="429" y="27"/>
                  <a:pt x="427" y="22"/>
                </a:cubicBezTo>
                <a:cubicBezTo>
                  <a:pt x="426" y="20"/>
                  <a:pt x="425" y="17"/>
                  <a:pt x="424" y="14"/>
                </a:cubicBezTo>
                <a:cubicBezTo>
                  <a:pt x="423" y="13"/>
                  <a:pt x="422" y="12"/>
                  <a:pt x="421" y="10"/>
                </a:cubicBezTo>
                <a:cubicBezTo>
                  <a:pt x="422" y="10"/>
                  <a:pt x="423" y="10"/>
                  <a:pt x="424" y="10"/>
                </a:cubicBezTo>
                <a:close/>
                <a:moveTo>
                  <a:pt x="391" y="8"/>
                </a:moveTo>
                <a:cubicBezTo>
                  <a:pt x="391" y="8"/>
                  <a:pt x="392" y="8"/>
                  <a:pt x="392" y="8"/>
                </a:cubicBezTo>
                <a:cubicBezTo>
                  <a:pt x="395" y="8"/>
                  <a:pt x="397" y="9"/>
                  <a:pt x="399" y="9"/>
                </a:cubicBezTo>
                <a:cubicBezTo>
                  <a:pt x="400" y="9"/>
                  <a:pt x="401" y="9"/>
                  <a:pt x="401" y="9"/>
                </a:cubicBezTo>
                <a:cubicBezTo>
                  <a:pt x="402" y="9"/>
                  <a:pt x="402" y="9"/>
                  <a:pt x="402" y="9"/>
                </a:cubicBezTo>
                <a:cubicBezTo>
                  <a:pt x="402" y="9"/>
                  <a:pt x="403" y="9"/>
                  <a:pt x="403" y="9"/>
                </a:cubicBezTo>
                <a:cubicBezTo>
                  <a:pt x="407" y="10"/>
                  <a:pt x="410" y="12"/>
                  <a:pt x="412" y="14"/>
                </a:cubicBezTo>
                <a:cubicBezTo>
                  <a:pt x="413" y="15"/>
                  <a:pt x="414" y="16"/>
                  <a:pt x="414" y="17"/>
                </a:cubicBezTo>
                <a:cubicBezTo>
                  <a:pt x="416" y="19"/>
                  <a:pt x="417" y="21"/>
                  <a:pt x="418" y="24"/>
                </a:cubicBezTo>
                <a:cubicBezTo>
                  <a:pt x="420" y="27"/>
                  <a:pt x="422" y="30"/>
                  <a:pt x="424" y="34"/>
                </a:cubicBezTo>
                <a:cubicBezTo>
                  <a:pt x="424" y="35"/>
                  <a:pt x="425" y="37"/>
                  <a:pt x="426" y="38"/>
                </a:cubicBezTo>
                <a:cubicBezTo>
                  <a:pt x="424" y="38"/>
                  <a:pt x="424" y="38"/>
                  <a:pt x="424" y="38"/>
                </a:cubicBezTo>
                <a:cubicBezTo>
                  <a:pt x="422" y="38"/>
                  <a:pt x="420" y="39"/>
                  <a:pt x="418" y="39"/>
                </a:cubicBezTo>
                <a:cubicBezTo>
                  <a:pt x="414" y="39"/>
                  <a:pt x="414" y="39"/>
                  <a:pt x="414" y="39"/>
                </a:cubicBezTo>
                <a:cubicBezTo>
                  <a:pt x="412" y="39"/>
                  <a:pt x="412" y="39"/>
                  <a:pt x="412" y="39"/>
                </a:cubicBezTo>
                <a:cubicBezTo>
                  <a:pt x="411" y="39"/>
                  <a:pt x="411" y="39"/>
                  <a:pt x="411" y="39"/>
                </a:cubicBezTo>
                <a:cubicBezTo>
                  <a:pt x="408" y="38"/>
                  <a:pt x="406" y="36"/>
                  <a:pt x="403" y="35"/>
                </a:cubicBezTo>
                <a:cubicBezTo>
                  <a:pt x="403" y="34"/>
                  <a:pt x="403" y="34"/>
                  <a:pt x="403" y="34"/>
                </a:cubicBezTo>
                <a:cubicBezTo>
                  <a:pt x="402" y="32"/>
                  <a:pt x="402" y="32"/>
                  <a:pt x="402" y="32"/>
                </a:cubicBezTo>
                <a:cubicBezTo>
                  <a:pt x="401" y="32"/>
                  <a:pt x="401" y="32"/>
                  <a:pt x="401" y="32"/>
                </a:cubicBezTo>
                <a:cubicBezTo>
                  <a:pt x="401" y="31"/>
                  <a:pt x="400" y="30"/>
                  <a:pt x="399" y="29"/>
                </a:cubicBezTo>
                <a:cubicBezTo>
                  <a:pt x="397" y="24"/>
                  <a:pt x="395" y="21"/>
                  <a:pt x="392" y="18"/>
                </a:cubicBezTo>
                <a:cubicBezTo>
                  <a:pt x="391" y="15"/>
                  <a:pt x="391" y="15"/>
                  <a:pt x="391" y="15"/>
                </a:cubicBezTo>
                <a:cubicBezTo>
                  <a:pt x="388" y="11"/>
                  <a:pt x="387" y="10"/>
                  <a:pt x="387" y="9"/>
                </a:cubicBezTo>
                <a:cubicBezTo>
                  <a:pt x="388" y="9"/>
                  <a:pt x="390" y="8"/>
                  <a:pt x="391" y="8"/>
                </a:cubicBezTo>
                <a:close/>
                <a:moveTo>
                  <a:pt x="354" y="12"/>
                </a:moveTo>
                <a:cubicBezTo>
                  <a:pt x="356" y="10"/>
                  <a:pt x="358" y="9"/>
                  <a:pt x="360" y="9"/>
                </a:cubicBezTo>
                <a:cubicBezTo>
                  <a:pt x="362" y="8"/>
                  <a:pt x="364" y="8"/>
                  <a:pt x="366" y="8"/>
                </a:cubicBezTo>
                <a:cubicBezTo>
                  <a:pt x="367" y="8"/>
                  <a:pt x="368" y="9"/>
                  <a:pt x="369" y="9"/>
                </a:cubicBezTo>
                <a:cubicBezTo>
                  <a:pt x="371" y="9"/>
                  <a:pt x="371" y="10"/>
                  <a:pt x="373" y="10"/>
                </a:cubicBezTo>
                <a:cubicBezTo>
                  <a:pt x="374" y="11"/>
                  <a:pt x="375" y="12"/>
                  <a:pt x="376" y="13"/>
                </a:cubicBezTo>
                <a:cubicBezTo>
                  <a:pt x="377" y="13"/>
                  <a:pt x="378" y="14"/>
                  <a:pt x="379" y="15"/>
                </a:cubicBezTo>
                <a:cubicBezTo>
                  <a:pt x="379" y="15"/>
                  <a:pt x="380" y="16"/>
                  <a:pt x="380" y="16"/>
                </a:cubicBezTo>
                <a:cubicBezTo>
                  <a:pt x="382" y="19"/>
                  <a:pt x="384" y="22"/>
                  <a:pt x="386" y="25"/>
                </a:cubicBezTo>
                <a:cubicBezTo>
                  <a:pt x="388" y="27"/>
                  <a:pt x="389" y="29"/>
                  <a:pt x="391" y="32"/>
                </a:cubicBezTo>
                <a:cubicBezTo>
                  <a:pt x="391" y="33"/>
                  <a:pt x="392" y="34"/>
                  <a:pt x="392" y="35"/>
                </a:cubicBezTo>
                <a:cubicBezTo>
                  <a:pt x="393" y="36"/>
                  <a:pt x="393" y="36"/>
                  <a:pt x="394" y="37"/>
                </a:cubicBezTo>
                <a:cubicBezTo>
                  <a:pt x="393" y="37"/>
                  <a:pt x="393" y="38"/>
                  <a:pt x="392" y="38"/>
                </a:cubicBezTo>
                <a:cubicBezTo>
                  <a:pt x="392" y="38"/>
                  <a:pt x="391" y="38"/>
                  <a:pt x="391" y="38"/>
                </a:cubicBezTo>
                <a:cubicBezTo>
                  <a:pt x="389" y="39"/>
                  <a:pt x="388" y="39"/>
                  <a:pt x="386" y="39"/>
                </a:cubicBezTo>
                <a:cubicBezTo>
                  <a:pt x="384" y="39"/>
                  <a:pt x="382" y="39"/>
                  <a:pt x="380" y="39"/>
                </a:cubicBezTo>
                <a:cubicBezTo>
                  <a:pt x="379" y="39"/>
                  <a:pt x="379" y="39"/>
                  <a:pt x="379" y="39"/>
                </a:cubicBezTo>
                <a:cubicBezTo>
                  <a:pt x="379" y="39"/>
                  <a:pt x="379" y="39"/>
                  <a:pt x="379" y="39"/>
                </a:cubicBezTo>
                <a:cubicBezTo>
                  <a:pt x="378" y="38"/>
                  <a:pt x="377" y="38"/>
                  <a:pt x="376" y="38"/>
                </a:cubicBezTo>
                <a:cubicBezTo>
                  <a:pt x="375" y="37"/>
                  <a:pt x="374" y="36"/>
                  <a:pt x="373" y="35"/>
                </a:cubicBezTo>
                <a:cubicBezTo>
                  <a:pt x="371" y="34"/>
                  <a:pt x="370" y="33"/>
                  <a:pt x="369" y="32"/>
                </a:cubicBezTo>
                <a:cubicBezTo>
                  <a:pt x="368" y="31"/>
                  <a:pt x="367" y="30"/>
                  <a:pt x="366" y="29"/>
                </a:cubicBezTo>
                <a:cubicBezTo>
                  <a:pt x="364" y="26"/>
                  <a:pt x="362" y="23"/>
                  <a:pt x="360" y="21"/>
                </a:cubicBezTo>
                <a:cubicBezTo>
                  <a:pt x="358" y="18"/>
                  <a:pt x="356" y="15"/>
                  <a:pt x="354" y="12"/>
                </a:cubicBezTo>
                <a:cubicBezTo>
                  <a:pt x="353" y="12"/>
                  <a:pt x="353" y="12"/>
                  <a:pt x="353" y="12"/>
                </a:cubicBezTo>
                <a:lnTo>
                  <a:pt x="354" y="12"/>
                </a:lnTo>
                <a:close/>
                <a:moveTo>
                  <a:pt x="321" y="15"/>
                </a:moveTo>
                <a:cubicBezTo>
                  <a:pt x="323" y="15"/>
                  <a:pt x="325" y="14"/>
                  <a:pt x="327" y="14"/>
                </a:cubicBezTo>
                <a:cubicBezTo>
                  <a:pt x="331" y="14"/>
                  <a:pt x="334" y="14"/>
                  <a:pt x="337" y="14"/>
                </a:cubicBezTo>
                <a:cubicBezTo>
                  <a:pt x="339" y="15"/>
                  <a:pt x="341" y="16"/>
                  <a:pt x="344" y="16"/>
                </a:cubicBezTo>
                <a:cubicBezTo>
                  <a:pt x="345" y="17"/>
                  <a:pt x="347" y="18"/>
                  <a:pt x="348" y="19"/>
                </a:cubicBezTo>
                <a:cubicBezTo>
                  <a:pt x="350" y="21"/>
                  <a:pt x="352" y="22"/>
                  <a:pt x="354" y="24"/>
                </a:cubicBezTo>
                <a:cubicBezTo>
                  <a:pt x="356" y="27"/>
                  <a:pt x="358" y="31"/>
                  <a:pt x="360" y="35"/>
                </a:cubicBezTo>
                <a:cubicBezTo>
                  <a:pt x="361" y="37"/>
                  <a:pt x="361" y="38"/>
                  <a:pt x="361" y="40"/>
                </a:cubicBezTo>
                <a:cubicBezTo>
                  <a:pt x="360" y="40"/>
                  <a:pt x="360" y="40"/>
                  <a:pt x="360" y="40"/>
                </a:cubicBezTo>
                <a:cubicBezTo>
                  <a:pt x="358" y="41"/>
                  <a:pt x="356" y="41"/>
                  <a:pt x="354" y="41"/>
                </a:cubicBezTo>
                <a:cubicBezTo>
                  <a:pt x="352" y="41"/>
                  <a:pt x="350" y="41"/>
                  <a:pt x="348" y="42"/>
                </a:cubicBezTo>
                <a:cubicBezTo>
                  <a:pt x="345" y="42"/>
                  <a:pt x="345" y="42"/>
                  <a:pt x="345" y="42"/>
                </a:cubicBezTo>
                <a:cubicBezTo>
                  <a:pt x="344" y="41"/>
                  <a:pt x="344" y="41"/>
                  <a:pt x="344" y="41"/>
                </a:cubicBezTo>
                <a:cubicBezTo>
                  <a:pt x="341" y="39"/>
                  <a:pt x="339" y="37"/>
                  <a:pt x="337" y="35"/>
                </a:cubicBezTo>
                <a:cubicBezTo>
                  <a:pt x="333" y="33"/>
                  <a:pt x="330" y="29"/>
                  <a:pt x="327" y="26"/>
                </a:cubicBezTo>
                <a:cubicBezTo>
                  <a:pt x="325" y="24"/>
                  <a:pt x="323" y="21"/>
                  <a:pt x="321" y="18"/>
                </a:cubicBezTo>
                <a:cubicBezTo>
                  <a:pt x="321" y="17"/>
                  <a:pt x="320" y="16"/>
                  <a:pt x="320" y="16"/>
                </a:cubicBezTo>
                <a:cubicBezTo>
                  <a:pt x="320" y="16"/>
                  <a:pt x="321" y="16"/>
                  <a:pt x="321" y="15"/>
                </a:cubicBezTo>
                <a:close/>
                <a:moveTo>
                  <a:pt x="288" y="24"/>
                </a:moveTo>
                <a:cubicBezTo>
                  <a:pt x="288" y="23"/>
                  <a:pt x="288" y="23"/>
                  <a:pt x="288" y="23"/>
                </a:cubicBezTo>
                <a:cubicBezTo>
                  <a:pt x="289" y="23"/>
                  <a:pt x="289" y="23"/>
                  <a:pt x="290" y="23"/>
                </a:cubicBezTo>
                <a:cubicBezTo>
                  <a:pt x="291" y="23"/>
                  <a:pt x="292" y="23"/>
                  <a:pt x="292" y="22"/>
                </a:cubicBezTo>
                <a:cubicBezTo>
                  <a:pt x="293" y="22"/>
                  <a:pt x="293" y="22"/>
                  <a:pt x="294" y="22"/>
                </a:cubicBezTo>
                <a:cubicBezTo>
                  <a:pt x="294" y="22"/>
                  <a:pt x="294" y="22"/>
                  <a:pt x="294" y="22"/>
                </a:cubicBezTo>
                <a:cubicBezTo>
                  <a:pt x="295" y="22"/>
                  <a:pt x="295" y="21"/>
                  <a:pt x="296" y="21"/>
                </a:cubicBezTo>
                <a:cubicBezTo>
                  <a:pt x="297" y="21"/>
                  <a:pt x="299" y="21"/>
                  <a:pt x="300" y="21"/>
                </a:cubicBezTo>
                <a:cubicBezTo>
                  <a:pt x="302" y="21"/>
                  <a:pt x="304" y="21"/>
                  <a:pt x="306" y="21"/>
                </a:cubicBezTo>
                <a:cubicBezTo>
                  <a:pt x="306" y="21"/>
                  <a:pt x="306" y="21"/>
                  <a:pt x="307" y="22"/>
                </a:cubicBezTo>
                <a:cubicBezTo>
                  <a:pt x="307" y="22"/>
                  <a:pt x="308" y="22"/>
                  <a:pt x="308" y="22"/>
                </a:cubicBezTo>
                <a:cubicBezTo>
                  <a:pt x="309" y="22"/>
                  <a:pt x="309" y="22"/>
                  <a:pt x="309" y="23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2" y="23"/>
                  <a:pt x="313" y="24"/>
                  <a:pt x="314" y="25"/>
                </a:cubicBezTo>
                <a:cubicBezTo>
                  <a:pt x="316" y="27"/>
                  <a:pt x="319" y="29"/>
                  <a:pt x="321" y="31"/>
                </a:cubicBezTo>
                <a:cubicBezTo>
                  <a:pt x="323" y="33"/>
                  <a:pt x="325" y="35"/>
                  <a:pt x="327" y="38"/>
                </a:cubicBezTo>
                <a:cubicBezTo>
                  <a:pt x="329" y="40"/>
                  <a:pt x="330" y="41"/>
                  <a:pt x="331" y="43"/>
                </a:cubicBezTo>
                <a:cubicBezTo>
                  <a:pt x="330" y="44"/>
                  <a:pt x="329" y="44"/>
                  <a:pt x="327" y="45"/>
                </a:cubicBezTo>
                <a:cubicBezTo>
                  <a:pt x="325" y="45"/>
                  <a:pt x="323" y="46"/>
                  <a:pt x="321" y="46"/>
                </a:cubicBezTo>
                <a:cubicBezTo>
                  <a:pt x="319" y="47"/>
                  <a:pt x="317" y="47"/>
                  <a:pt x="314" y="47"/>
                </a:cubicBezTo>
                <a:cubicBezTo>
                  <a:pt x="310" y="45"/>
                  <a:pt x="310" y="45"/>
                  <a:pt x="310" y="45"/>
                </a:cubicBezTo>
                <a:cubicBezTo>
                  <a:pt x="309" y="44"/>
                  <a:pt x="309" y="44"/>
                  <a:pt x="309" y="44"/>
                </a:cubicBezTo>
                <a:cubicBezTo>
                  <a:pt x="308" y="44"/>
                  <a:pt x="308" y="44"/>
                  <a:pt x="308" y="44"/>
                </a:cubicBezTo>
                <a:cubicBezTo>
                  <a:pt x="307" y="42"/>
                  <a:pt x="307" y="42"/>
                  <a:pt x="307" y="42"/>
                </a:cubicBezTo>
                <a:cubicBezTo>
                  <a:pt x="306" y="42"/>
                  <a:pt x="306" y="42"/>
                  <a:pt x="306" y="42"/>
                </a:cubicBezTo>
                <a:cubicBezTo>
                  <a:pt x="304" y="40"/>
                  <a:pt x="303" y="40"/>
                  <a:pt x="301" y="39"/>
                </a:cubicBezTo>
                <a:cubicBezTo>
                  <a:pt x="301" y="38"/>
                  <a:pt x="301" y="38"/>
                  <a:pt x="300" y="38"/>
                </a:cubicBezTo>
                <a:cubicBezTo>
                  <a:pt x="299" y="36"/>
                  <a:pt x="297" y="35"/>
                  <a:pt x="296" y="33"/>
                </a:cubicBezTo>
                <a:cubicBezTo>
                  <a:pt x="295" y="32"/>
                  <a:pt x="295" y="32"/>
                  <a:pt x="294" y="31"/>
                </a:cubicBezTo>
                <a:cubicBezTo>
                  <a:pt x="294" y="31"/>
                  <a:pt x="294" y="31"/>
                  <a:pt x="294" y="31"/>
                </a:cubicBezTo>
                <a:cubicBezTo>
                  <a:pt x="293" y="30"/>
                  <a:pt x="293" y="30"/>
                  <a:pt x="292" y="29"/>
                </a:cubicBezTo>
                <a:cubicBezTo>
                  <a:pt x="291" y="29"/>
                  <a:pt x="291" y="28"/>
                  <a:pt x="290" y="27"/>
                </a:cubicBezTo>
                <a:cubicBezTo>
                  <a:pt x="289" y="27"/>
                  <a:pt x="289" y="27"/>
                  <a:pt x="288" y="27"/>
                </a:cubicBezTo>
                <a:cubicBezTo>
                  <a:pt x="288" y="27"/>
                  <a:pt x="288" y="26"/>
                  <a:pt x="287" y="26"/>
                </a:cubicBezTo>
                <a:cubicBezTo>
                  <a:pt x="288" y="25"/>
                  <a:pt x="288" y="25"/>
                  <a:pt x="288" y="24"/>
                </a:cubicBezTo>
                <a:close/>
                <a:moveTo>
                  <a:pt x="259" y="33"/>
                </a:moveTo>
                <a:cubicBezTo>
                  <a:pt x="260" y="33"/>
                  <a:pt x="261" y="33"/>
                  <a:pt x="261" y="33"/>
                </a:cubicBezTo>
                <a:cubicBezTo>
                  <a:pt x="265" y="31"/>
                  <a:pt x="268" y="31"/>
                  <a:pt x="271" y="31"/>
                </a:cubicBezTo>
                <a:cubicBezTo>
                  <a:pt x="274" y="31"/>
                  <a:pt x="276" y="31"/>
                  <a:pt x="279" y="32"/>
                </a:cubicBezTo>
                <a:cubicBezTo>
                  <a:pt x="281" y="33"/>
                  <a:pt x="283" y="33"/>
                  <a:pt x="285" y="35"/>
                </a:cubicBezTo>
                <a:cubicBezTo>
                  <a:pt x="285" y="35"/>
                  <a:pt x="286" y="35"/>
                  <a:pt x="286" y="35"/>
                </a:cubicBezTo>
                <a:cubicBezTo>
                  <a:pt x="288" y="37"/>
                  <a:pt x="288" y="37"/>
                  <a:pt x="288" y="37"/>
                </a:cubicBezTo>
                <a:cubicBezTo>
                  <a:pt x="290" y="39"/>
                  <a:pt x="290" y="39"/>
                  <a:pt x="290" y="39"/>
                </a:cubicBezTo>
                <a:cubicBezTo>
                  <a:pt x="291" y="40"/>
                  <a:pt x="292" y="41"/>
                  <a:pt x="292" y="42"/>
                </a:cubicBezTo>
                <a:cubicBezTo>
                  <a:pt x="293" y="43"/>
                  <a:pt x="293" y="43"/>
                  <a:pt x="294" y="44"/>
                </a:cubicBezTo>
                <a:cubicBezTo>
                  <a:pt x="294" y="44"/>
                  <a:pt x="294" y="44"/>
                  <a:pt x="294" y="44"/>
                </a:cubicBezTo>
                <a:cubicBezTo>
                  <a:pt x="295" y="45"/>
                  <a:pt x="295" y="46"/>
                  <a:pt x="296" y="46"/>
                </a:cubicBezTo>
                <a:cubicBezTo>
                  <a:pt x="297" y="47"/>
                  <a:pt x="298" y="48"/>
                  <a:pt x="300" y="50"/>
                </a:cubicBezTo>
                <a:cubicBezTo>
                  <a:pt x="301" y="50"/>
                  <a:pt x="301" y="50"/>
                  <a:pt x="301" y="50"/>
                </a:cubicBezTo>
                <a:cubicBezTo>
                  <a:pt x="300" y="51"/>
                  <a:pt x="300" y="51"/>
                  <a:pt x="300" y="51"/>
                </a:cubicBezTo>
                <a:cubicBezTo>
                  <a:pt x="299" y="51"/>
                  <a:pt x="297" y="52"/>
                  <a:pt x="296" y="52"/>
                </a:cubicBezTo>
                <a:cubicBezTo>
                  <a:pt x="295" y="52"/>
                  <a:pt x="295" y="53"/>
                  <a:pt x="294" y="53"/>
                </a:cubicBezTo>
                <a:cubicBezTo>
                  <a:pt x="294" y="53"/>
                  <a:pt x="294" y="53"/>
                  <a:pt x="294" y="53"/>
                </a:cubicBezTo>
                <a:cubicBezTo>
                  <a:pt x="293" y="53"/>
                  <a:pt x="293" y="54"/>
                  <a:pt x="292" y="54"/>
                </a:cubicBezTo>
                <a:cubicBezTo>
                  <a:pt x="291" y="54"/>
                  <a:pt x="291" y="54"/>
                  <a:pt x="290" y="55"/>
                </a:cubicBezTo>
                <a:cubicBezTo>
                  <a:pt x="289" y="55"/>
                  <a:pt x="289" y="55"/>
                  <a:pt x="288" y="55"/>
                </a:cubicBezTo>
                <a:cubicBezTo>
                  <a:pt x="287" y="55"/>
                  <a:pt x="286" y="55"/>
                  <a:pt x="285" y="55"/>
                </a:cubicBezTo>
                <a:cubicBezTo>
                  <a:pt x="284" y="55"/>
                  <a:pt x="283" y="56"/>
                  <a:pt x="283" y="56"/>
                </a:cubicBezTo>
                <a:cubicBezTo>
                  <a:pt x="282" y="55"/>
                  <a:pt x="280" y="54"/>
                  <a:pt x="279" y="54"/>
                </a:cubicBezTo>
                <a:cubicBezTo>
                  <a:pt x="277" y="52"/>
                  <a:pt x="274" y="50"/>
                  <a:pt x="271" y="48"/>
                </a:cubicBezTo>
                <a:cubicBezTo>
                  <a:pt x="268" y="45"/>
                  <a:pt x="265" y="43"/>
                  <a:pt x="261" y="40"/>
                </a:cubicBezTo>
                <a:cubicBezTo>
                  <a:pt x="259" y="39"/>
                  <a:pt x="259" y="39"/>
                  <a:pt x="259" y="39"/>
                </a:cubicBezTo>
                <a:cubicBezTo>
                  <a:pt x="257" y="38"/>
                  <a:pt x="256" y="36"/>
                  <a:pt x="254" y="35"/>
                </a:cubicBezTo>
                <a:cubicBezTo>
                  <a:pt x="256" y="34"/>
                  <a:pt x="258" y="34"/>
                  <a:pt x="259" y="33"/>
                </a:cubicBezTo>
                <a:close/>
                <a:moveTo>
                  <a:pt x="229" y="45"/>
                </a:moveTo>
                <a:cubicBezTo>
                  <a:pt x="232" y="43"/>
                  <a:pt x="235" y="42"/>
                  <a:pt x="237" y="42"/>
                </a:cubicBezTo>
                <a:cubicBezTo>
                  <a:pt x="241" y="42"/>
                  <a:pt x="244" y="42"/>
                  <a:pt x="247" y="43"/>
                </a:cubicBezTo>
                <a:cubicBezTo>
                  <a:pt x="249" y="44"/>
                  <a:pt x="251" y="45"/>
                  <a:pt x="253" y="46"/>
                </a:cubicBezTo>
                <a:cubicBezTo>
                  <a:pt x="255" y="47"/>
                  <a:pt x="257" y="48"/>
                  <a:pt x="259" y="50"/>
                </a:cubicBezTo>
                <a:cubicBezTo>
                  <a:pt x="260" y="50"/>
                  <a:pt x="261" y="51"/>
                  <a:pt x="261" y="52"/>
                </a:cubicBezTo>
                <a:cubicBezTo>
                  <a:pt x="264" y="54"/>
                  <a:pt x="267" y="57"/>
                  <a:pt x="270" y="59"/>
                </a:cubicBezTo>
                <a:cubicBezTo>
                  <a:pt x="270" y="60"/>
                  <a:pt x="271" y="61"/>
                  <a:pt x="271" y="62"/>
                </a:cubicBezTo>
                <a:cubicBezTo>
                  <a:pt x="267" y="63"/>
                  <a:pt x="264" y="64"/>
                  <a:pt x="261" y="65"/>
                </a:cubicBezTo>
                <a:cubicBezTo>
                  <a:pt x="261" y="65"/>
                  <a:pt x="260" y="65"/>
                  <a:pt x="259" y="65"/>
                </a:cubicBezTo>
                <a:cubicBezTo>
                  <a:pt x="257" y="65"/>
                  <a:pt x="255" y="66"/>
                  <a:pt x="253" y="66"/>
                </a:cubicBezTo>
                <a:cubicBezTo>
                  <a:pt x="252" y="66"/>
                  <a:pt x="251" y="66"/>
                  <a:pt x="251" y="66"/>
                </a:cubicBezTo>
                <a:cubicBezTo>
                  <a:pt x="247" y="64"/>
                  <a:pt x="247" y="64"/>
                  <a:pt x="247" y="64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49"/>
                  <a:pt x="224" y="49"/>
                  <a:pt x="224" y="49"/>
                </a:cubicBezTo>
                <a:cubicBezTo>
                  <a:pt x="225" y="47"/>
                  <a:pt x="227" y="46"/>
                  <a:pt x="229" y="45"/>
                </a:cubicBezTo>
                <a:close/>
                <a:moveTo>
                  <a:pt x="194" y="64"/>
                </a:moveTo>
                <a:cubicBezTo>
                  <a:pt x="195" y="63"/>
                  <a:pt x="195" y="63"/>
                  <a:pt x="195" y="63"/>
                </a:cubicBezTo>
                <a:cubicBezTo>
                  <a:pt x="197" y="63"/>
                  <a:pt x="199" y="62"/>
                  <a:pt x="200" y="61"/>
                </a:cubicBezTo>
                <a:cubicBezTo>
                  <a:pt x="202" y="61"/>
                  <a:pt x="203" y="60"/>
                  <a:pt x="204" y="59"/>
                </a:cubicBezTo>
                <a:cubicBezTo>
                  <a:pt x="206" y="59"/>
                  <a:pt x="208" y="58"/>
                  <a:pt x="209" y="58"/>
                </a:cubicBezTo>
                <a:cubicBezTo>
                  <a:pt x="212" y="58"/>
                  <a:pt x="214" y="57"/>
                  <a:pt x="217" y="58"/>
                </a:cubicBezTo>
                <a:cubicBezTo>
                  <a:pt x="218" y="58"/>
                  <a:pt x="219" y="59"/>
                  <a:pt x="221" y="59"/>
                </a:cubicBezTo>
                <a:cubicBezTo>
                  <a:pt x="223" y="60"/>
                  <a:pt x="226" y="61"/>
                  <a:pt x="229" y="62"/>
                </a:cubicBezTo>
                <a:cubicBezTo>
                  <a:pt x="229" y="63"/>
                  <a:pt x="229" y="63"/>
                  <a:pt x="229" y="63"/>
                </a:cubicBezTo>
                <a:cubicBezTo>
                  <a:pt x="237" y="69"/>
                  <a:pt x="237" y="69"/>
                  <a:pt x="237" y="69"/>
                </a:cubicBezTo>
                <a:cubicBezTo>
                  <a:pt x="243" y="73"/>
                  <a:pt x="243" y="73"/>
                  <a:pt x="243" y="73"/>
                </a:cubicBezTo>
                <a:cubicBezTo>
                  <a:pt x="241" y="74"/>
                  <a:pt x="239" y="75"/>
                  <a:pt x="237" y="76"/>
                </a:cubicBezTo>
                <a:cubicBezTo>
                  <a:pt x="235" y="77"/>
                  <a:pt x="232" y="78"/>
                  <a:pt x="229" y="79"/>
                </a:cubicBezTo>
                <a:cubicBezTo>
                  <a:pt x="227" y="80"/>
                  <a:pt x="225" y="80"/>
                  <a:pt x="223" y="80"/>
                </a:cubicBezTo>
                <a:cubicBezTo>
                  <a:pt x="221" y="80"/>
                  <a:pt x="221" y="80"/>
                  <a:pt x="221" y="80"/>
                </a:cubicBezTo>
                <a:cubicBezTo>
                  <a:pt x="217" y="77"/>
                  <a:pt x="217" y="77"/>
                  <a:pt x="217" y="77"/>
                </a:cubicBezTo>
                <a:cubicBezTo>
                  <a:pt x="209" y="74"/>
                  <a:pt x="209" y="74"/>
                  <a:pt x="209" y="74"/>
                </a:cubicBezTo>
                <a:cubicBezTo>
                  <a:pt x="204" y="71"/>
                  <a:pt x="204" y="71"/>
                  <a:pt x="204" y="71"/>
                </a:cubicBezTo>
                <a:cubicBezTo>
                  <a:pt x="200" y="69"/>
                  <a:pt x="200" y="69"/>
                  <a:pt x="200" y="69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4" y="66"/>
                  <a:pt x="194" y="66"/>
                  <a:pt x="194" y="66"/>
                </a:cubicBezTo>
                <a:cubicBezTo>
                  <a:pt x="194" y="65"/>
                  <a:pt x="194" y="65"/>
                  <a:pt x="194" y="64"/>
                </a:cubicBezTo>
                <a:close/>
                <a:moveTo>
                  <a:pt x="173" y="77"/>
                </a:moveTo>
                <a:cubicBezTo>
                  <a:pt x="176" y="75"/>
                  <a:pt x="180" y="74"/>
                  <a:pt x="184" y="74"/>
                </a:cubicBezTo>
                <a:cubicBezTo>
                  <a:pt x="185" y="74"/>
                  <a:pt x="185" y="74"/>
                  <a:pt x="186" y="74"/>
                </a:cubicBezTo>
                <a:cubicBezTo>
                  <a:pt x="187" y="75"/>
                  <a:pt x="188" y="75"/>
                  <a:pt x="188" y="75"/>
                </a:cubicBezTo>
                <a:cubicBezTo>
                  <a:pt x="189" y="75"/>
                  <a:pt x="190" y="75"/>
                  <a:pt x="191" y="76"/>
                </a:cubicBezTo>
                <a:cubicBezTo>
                  <a:pt x="192" y="76"/>
                  <a:pt x="194" y="77"/>
                  <a:pt x="195" y="77"/>
                </a:cubicBezTo>
                <a:cubicBezTo>
                  <a:pt x="197" y="78"/>
                  <a:pt x="198" y="78"/>
                  <a:pt x="200" y="79"/>
                </a:cubicBezTo>
                <a:cubicBezTo>
                  <a:pt x="202" y="80"/>
                  <a:pt x="203" y="81"/>
                  <a:pt x="204" y="82"/>
                </a:cubicBezTo>
                <a:cubicBezTo>
                  <a:pt x="206" y="82"/>
                  <a:pt x="208" y="83"/>
                  <a:pt x="209" y="84"/>
                </a:cubicBezTo>
                <a:cubicBezTo>
                  <a:pt x="211" y="85"/>
                  <a:pt x="214" y="86"/>
                  <a:pt x="216" y="87"/>
                </a:cubicBezTo>
                <a:cubicBezTo>
                  <a:pt x="213" y="88"/>
                  <a:pt x="211" y="90"/>
                  <a:pt x="209" y="91"/>
                </a:cubicBezTo>
                <a:cubicBezTo>
                  <a:pt x="208" y="92"/>
                  <a:pt x="206" y="93"/>
                  <a:pt x="204" y="93"/>
                </a:cubicBezTo>
                <a:cubicBezTo>
                  <a:pt x="203" y="94"/>
                  <a:pt x="202" y="95"/>
                  <a:pt x="200" y="95"/>
                </a:cubicBezTo>
                <a:cubicBezTo>
                  <a:pt x="199" y="96"/>
                  <a:pt x="198" y="96"/>
                  <a:pt x="197" y="97"/>
                </a:cubicBezTo>
                <a:cubicBezTo>
                  <a:pt x="195" y="96"/>
                  <a:pt x="195" y="96"/>
                  <a:pt x="195" y="96"/>
                </a:cubicBezTo>
                <a:cubicBezTo>
                  <a:pt x="191" y="95"/>
                  <a:pt x="191" y="95"/>
                  <a:pt x="191" y="95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6" y="93"/>
                  <a:pt x="186" y="93"/>
                  <a:pt x="186" y="93"/>
                </a:cubicBezTo>
                <a:cubicBezTo>
                  <a:pt x="184" y="92"/>
                  <a:pt x="184" y="92"/>
                  <a:pt x="184" y="92"/>
                </a:cubicBezTo>
                <a:cubicBezTo>
                  <a:pt x="173" y="88"/>
                  <a:pt x="173" y="88"/>
                  <a:pt x="173" y="88"/>
                </a:cubicBezTo>
                <a:cubicBezTo>
                  <a:pt x="166" y="85"/>
                  <a:pt x="166" y="85"/>
                  <a:pt x="166" y="85"/>
                </a:cubicBezTo>
                <a:cubicBezTo>
                  <a:pt x="168" y="81"/>
                  <a:pt x="170" y="79"/>
                  <a:pt x="173" y="77"/>
                </a:cubicBezTo>
                <a:close/>
                <a:moveTo>
                  <a:pt x="147" y="99"/>
                </a:moveTo>
                <a:cubicBezTo>
                  <a:pt x="151" y="95"/>
                  <a:pt x="155" y="94"/>
                  <a:pt x="162" y="94"/>
                </a:cubicBezTo>
                <a:cubicBezTo>
                  <a:pt x="163" y="94"/>
                  <a:pt x="164" y="94"/>
                  <a:pt x="165" y="94"/>
                </a:cubicBezTo>
                <a:cubicBezTo>
                  <a:pt x="173" y="97"/>
                  <a:pt x="173" y="97"/>
                  <a:pt x="173" y="97"/>
                </a:cubicBezTo>
                <a:cubicBezTo>
                  <a:pt x="178" y="100"/>
                  <a:pt x="182" y="101"/>
                  <a:pt x="184" y="102"/>
                </a:cubicBezTo>
                <a:cubicBezTo>
                  <a:pt x="185" y="102"/>
                  <a:pt x="186" y="103"/>
                  <a:pt x="186" y="103"/>
                </a:cubicBezTo>
                <a:cubicBezTo>
                  <a:pt x="187" y="104"/>
                  <a:pt x="188" y="104"/>
                  <a:pt x="188" y="104"/>
                </a:cubicBezTo>
                <a:cubicBezTo>
                  <a:pt x="189" y="105"/>
                  <a:pt x="189" y="105"/>
                  <a:pt x="189" y="105"/>
                </a:cubicBezTo>
                <a:cubicBezTo>
                  <a:pt x="188" y="105"/>
                  <a:pt x="188" y="105"/>
                  <a:pt x="188" y="105"/>
                </a:cubicBezTo>
                <a:cubicBezTo>
                  <a:pt x="187" y="105"/>
                  <a:pt x="187" y="106"/>
                  <a:pt x="186" y="106"/>
                </a:cubicBezTo>
                <a:cubicBezTo>
                  <a:pt x="185" y="107"/>
                  <a:pt x="185" y="108"/>
                  <a:pt x="184" y="108"/>
                </a:cubicBezTo>
                <a:cubicBezTo>
                  <a:pt x="180" y="111"/>
                  <a:pt x="177" y="113"/>
                  <a:pt x="173" y="114"/>
                </a:cubicBezTo>
                <a:cubicBezTo>
                  <a:pt x="170" y="114"/>
                  <a:pt x="168" y="114"/>
                  <a:pt x="165" y="114"/>
                </a:cubicBezTo>
                <a:cubicBezTo>
                  <a:pt x="162" y="114"/>
                  <a:pt x="162" y="114"/>
                  <a:pt x="162" y="114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39" y="106"/>
                  <a:pt x="139" y="106"/>
                  <a:pt x="139" y="106"/>
                </a:cubicBezTo>
                <a:cubicBezTo>
                  <a:pt x="143" y="103"/>
                  <a:pt x="145" y="100"/>
                  <a:pt x="147" y="99"/>
                </a:cubicBezTo>
                <a:close/>
                <a:moveTo>
                  <a:pt x="124" y="120"/>
                </a:moveTo>
                <a:cubicBezTo>
                  <a:pt x="127" y="118"/>
                  <a:pt x="129" y="117"/>
                  <a:pt x="132" y="116"/>
                </a:cubicBezTo>
                <a:cubicBezTo>
                  <a:pt x="136" y="115"/>
                  <a:pt x="141" y="116"/>
                  <a:pt x="147" y="118"/>
                </a:cubicBezTo>
                <a:cubicBezTo>
                  <a:pt x="152" y="119"/>
                  <a:pt x="156" y="121"/>
                  <a:pt x="162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3" y="124"/>
                  <a:pt x="163" y="125"/>
                  <a:pt x="162" y="125"/>
                </a:cubicBezTo>
                <a:cubicBezTo>
                  <a:pt x="157" y="131"/>
                  <a:pt x="153" y="133"/>
                  <a:pt x="147" y="135"/>
                </a:cubicBezTo>
                <a:cubicBezTo>
                  <a:pt x="145" y="135"/>
                  <a:pt x="143" y="135"/>
                  <a:pt x="141" y="136"/>
                </a:cubicBezTo>
                <a:cubicBezTo>
                  <a:pt x="132" y="133"/>
                  <a:pt x="132" y="133"/>
                  <a:pt x="132" y="133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1" y="131"/>
                  <a:pt x="117" y="130"/>
                  <a:pt x="114" y="129"/>
                </a:cubicBezTo>
                <a:cubicBezTo>
                  <a:pt x="118" y="125"/>
                  <a:pt x="121" y="122"/>
                  <a:pt x="124" y="120"/>
                </a:cubicBezTo>
                <a:close/>
                <a:moveTo>
                  <a:pt x="102" y="143"/>
                </a:moveTo>
                <a:cubicBezTo>
                  <a:pt x="109" y="139"/>
                  <a:pt x="115" y="139"/>
                  <a:pt x="124" y="141"/>
                </a:cubicBezTo>
                <a:cubicBezTo>
                  <a:pt x="126" y="141"/>
                  <a:pt x="129" y="142"/>
                  <a:pt x="132" y="142"/>
                </a:cubicBezTo>
                <a:cubicBezTo>
                  <a:pt x="134" y="143"/>
                  <a:pt x="137" y="143"/>
                  <a:pt x="140" y="144"/>
                </a:cubicBezTo>
                <a:cubicBezTo>
                  <a:pt x="137" y="149"/>
                  <a:pt x="134" y="152"/>
                  <a:pt x="132" y="154"/>
                </a:cubicBezTo>
                <a:cubicBezTo>
                  <a:pt x="129" y="156"/>
                  <a:pt x="127" y="156"/>
                  <a:pt x="124" y="157"/>
                </a:cubicBezTo>
                <a:cubicBezTo>
                  <a:pt x="121" y="158"/>
                  <a:pt x="117" y="158"/>
                  <a:pt x="112" y="158"/>
                </a:cubicBezTo>
                <a:cubicBezTo>
                  <a:pt x="102" y="156"/>
                  <a:pt x="102" y="156"/>
                  <a:pt x="102" y="156"/>
                </a:cubicBezTo>
                <a:cubicBezTo>
                  <a:pt x="93" y="154"/>
                  <a:pt x="93" y="154"/>
                  <a:pt x="93" y="154"/>
                </a:cubicBezTo>
                <a:cubicBezTo>
                  <a:pt x="96" y="149"/>
                  <a:pt x="99" y="146"/>
                  <a:pt x="102" y="143"/>
                </a:cubicBezTo>
                <a:close/>
                <a:moveTo>
                  <a:pt x="76" y="176"/>
                </a:moveTo>
                <a:cubicBezTo>
                  <a:pt x="78" y="172"/>
                  <a:pt x="80" y="170"/>
                  <a:pt x="83" y="168"/>
                </a:cubicBezTo>
                <a:cubicBezTo>
                  <a:pt x="85" y="167"/>
                  <a:pt x="87" y="166"/>
                  <a:pt x="90" y="165"/>
                </a:cubicBezTo>
                <a:cubicBezTo>
                  <a:pt x="91" y="165"/>
                  <a:pt x="92" y="165"/>
                  <a:pt x="93" y="165"/>
                </a:cubicBezTo>
                <a:cubicBezTo>
                  <a:pt x="97" y="165"/>
                  <a:pt x="99" y="165"/>
                  <a:pt x="102" y="165"/>
                </a:cubicBezTo>
                <a:cubicBezTo>
                  <a:pt x="106" y="165"/>
                  <a:pt x="111" y="166"/>
                  <a:pt x="119" y="167"/>
                </a:cubicBezTo>
                <a:cubicBezTo>
                  <a:pt x="114" y="177"/>
                  <a:pt x="110" y="181"/>
                  <a:pt x="102" y="182"/>
                </a:cubicBezTo>
                <a:cubicBezTo>
                  <a:pt x="100" y="183"/>
                  <a:pt x="98" y="184"/>
                  <a:pt x="94" y="184"/>
                </a:cubicBezTo>
                <a:cubicBezTo>
                  <a:pt x="93" y="184"/>
                  <a:pt x="93" y="184"/>
                  <a:pt x="93" y="184"/>
                </a:cubicBezTo>
                <a:cubicBezTo>
                  <a:pt x="90" y="184"/>
                  <a:pt x="87" y="183"/>
                  <a:pt x="83" y="183"/>
                </a:cubicBezTo>
                <a:cubicBezTo>
                  <a:pt x="81" y="183"/>
                  <a:pt x="78" y="182"/>
                  <a:pt x="76" y="182"/>
                </a:cubicBezTo>
                <a:cubicBezTo>
                  <a:pt x="72" y="182"/>
                  <a:pt x="72" y="182"/>
                  <a:pt x="72" y="182"/>
                </a:cubicBezTo>
                <a:cubicBezTo>
                  <a:pt x="74" y="179"/>
                  <a:pt x="75" y="177"/>
                  <a:pt x="76" y="176"/>
                </a:cubicBezTo>
                <a:close/>
                <a:moveTo>
                  <a:pt x="60" y="201"/>
                </a:moveTo>
                <a:cubicBezTo>
                  <a:pt x="62" y="198"/>
                  <a:pt x="64" y="196"/>
                  <a:pt x="67" y="194"/>
                </a:cubicBezTo>
                <a:cubicBezTo>
                  <a:pt x="69" y="193"/>
                  <a:pt x="71" y="192"/>
                  <a:pt x="73" y="192"/>
                </a:cubicBezTo>
                <a:cubicBezTo>
                  <a:pt x="76" y="192"/>
                  <a:pt x="76" y="192"/>
                  <a:pt x="76" y="192"/>
                </a:cubicBezTo>
                <a:cubicBezTo>
                  <a:pt x="83" y="192"/>
                  <a:pt x="83" y="192"/>
                  <a:pt x="83" y="192"/>
                </a:cubicBezTo>
                <a:cubicBezTo>
                  <a:pt x="88" y="192"/>
                  <a:pt x="91" y="192"/>
                  <a:pt x="93" y="192"/>
                </a:cubicBezTo>
                <a:cubicBezTo>
                  <a:pt x="98" y="193"/>
                  <a:pt x="99" y="192"/>
                  <a:pt x="100" y="192"/>
                </a:cubicBezTo>
                <a:cubicBezTo>
                  <a:pt x="97" y="199"/>
                  <a:pt x="95" y="202"/>
                  <a:pt x="93" y="205"/>
                </a:cubicBezTo>
                <a:cubicBezTo>
                  <a:pt x="91" y="207"/>
                  <a:pt x="88" y="208"/>
                  <a:pt x="83" y="209"/>
                </a:cubicBezTo>
                <a:cubicBezTo>
                  <a:pt x="82" y="209"/>
                  <a:pt x="80" y="210"/>
                  <a:pt x="78" y="210"/>
                </a:cubicBezTo>
                <a:cubicBezTo>
                  <a:pt x="76" y="211"/>
                  <a:pt x="76" y="211"/>
                  <a:pt x="76" y="211"/>
                </a:cubicBezTo>
                <a:cubicBezTo>
                  <a:pt x="67" y="211"/>
                  <a:pt x="67" y="211"/>
                  <a:pt x="67" y="211"/>
                </a:cubicBezTo>
                <a:cubicBezTo>
                  <a:pt x="65" y="211"/>
                  <a:pt x="62" y="211"/>
                  <a:pt x="60" y="211"/>
                </a:cubicBezTo>
                <a:cubicBezTo>
                  <a:pt x="58" y="211"/>
                  <a:pt x="57" y="211"/>
                  <a:pt x="56" y="211"/>
                </a:cubicBezTo>
                <a:cubicBezTo>
                  <a:pt x="57" y="207"/>
                  <a:pt x="58" y="204"/>
                  <a:pt x="60" y="201"/>
                </a:cubicBezTo>
                <a:close/>
                <a:moveTo>
                  <a:pt x="44" y="231"/>
                </a:moveTo>
                <a:cubicBezTo>
                  <a:pt x="46" y="227"/>
                  <a:pt x="49" y="224"/>
                  <a:pt x="52" y="223"/>
                </a:cubicBezTo>
                <a:cubicBezTo>
                  <a:pt x="55" y="222"/>
                  <a:pt x="57" y="221"/>
                  <a:pt x="60" y="220"/>
                </a:cubicBezTo>
                <a:cubicBezTo>
                  <a:pt x="62" y="220"/>
                  <a:pt x="65" y="220"/>
                  <a:pt x="67" y="220"/>
                </a:cubicBezTo>
                <a:cubicBezTo>
                  <a:pt x="70" y="220"/>
                  <a:pt x="73" y="220"/>
                  <a:pt x="76" y="219"/>
                </a:cubicBezTo>
                <a:cubicBezTo>
                  <a:pt x="78" y="219"/>
                  <a:pt x="81" y="219"/>
                  <a:pt x="83" y="219"/>
                </a:cubicBezTo>
                <a:cubicBezTo>
                  <a:pt x="84" y="219"/>
                  <a:pt x="84" y="219"/>
                  <a:pt x="84" y="219"/>
                </a:cubicBezTo>
                <a:cubicBezTo>
                  <a:pt x="83" y="220"/>
                  <a:pt x="83" y="220"/>
                  <a:pt x="83" y="220"/>
                </a:cubicBezTo>
                <a:cubicBezTo>
                  <a:pt x="81" y="224"/>
                  <a:pt x="79" y="229"/>
                  <a:pt x="77" y="233"/>
                </a:cubicBezTo>
                <a:cubicBezTo>
                  <a:pt x="77" y="234"/>
                  <a:pt x="76" y="234"/>
                  <a:pt x="76" y="234"/>
                </a:cubicBezTo>
                <a:cubicBezTo>
                  <a:pt x="73" y="236"/>
                  <a:pt x="71" y="237"/>
                  <a:pt x="67" y="238"/>
                </a:cubicBezTo>
                <a:cubicBezTo>
                  <a:pt x="65" y="239"/>
                  <a:pt x="62" y="239"/>
                  <a:pt x="60" y="239"/>
                </a:cubicBezTo>
                <a:cubicBezTo>
                  <a:pt x="58" y="240"/>
                  <a:pt x="55" y="240"/>
                  <a:pt x="52" y="241"/>
                </a:cubicBezTo>
                <a:cubicBezTo>
                  <a:pt x="49" y="241"/>
                  <a:pt x="47" y="241"/>
                  <a:pt x="44" y="241"/>
                </a:cubicBezTo>
                <a:cubicBezTo>
                  <a:pt x="43" y="241"/>
                  <a:pt x="41" y="241"/>
                  <a:pt x="40" y="242"/>
                </a:cubicBezTo>
                <a:cubicBezTo>
                  <a:pt x="41" y="237"/>
                  <a:pt x="42" y="234"/>
                  <a:pt x="44" y="231"/>
                </a:cubicBezTo>
                <a:close/>
                <a:moveTo>
                  <a:pt x="32" y="261"/>
                </a:moveTo>
                <a:cubicBezTo>
                  <a:pt x="35" y="256"/>
                  <a:pt x="39" y="253"/>
                  <a:pt x="44" y="251"/>
                </a:cubicBezTo>
                <a:cubicBezTo>
                  <a:pt x="46" y="250"/>
                  <a:pt x="49" y="249"/>
                  <a:pt x="52" y="249"/>
                </a:cubicBezTo>
                <a:cubicBezTo>
                  <a:pt x="55" y="249"/>
                  <a:pt x="57" y="249"/>
                  <a:pt x="60" y="249"/>
                </a:cubicBezTo>
                <a:cubicBezTo>
                  <a:pt x="62" y="249"/>
                  <a:pt x="65" y="249"/>
                  <a:pt x="67" y="248"/>
                </a:cubicBezTo>
                <a:cubicBezTo>
                  <a:pt x="69" y="248"/>
                  <a:pt x="69" y="248"/>
                  <a:pt x="69" y="248"/>
                </a:cubicBezTo>
                <a:cubicBezTo>
                  <a:pt x="67" y="253"/>
                  <a:pt x="67" y="253"/>
                  <a:pt x="67" y="253"/>
                </a:cubicBezTo>
                <a:cubicBezTo>
                  <a:pt x="64" y="260"/>
                  <a:pt x="64" y="261"/>
                  <a:pt x="62" y="264"/>
                </a:cubicBezTo>
                <a:cubicBezTo>
                  <a:pt x="61" y="264"/>
                  <a:pt x="60" y="265"/>
                  <a:pt x="60" y="265"/>
                </a:cubicBezTo>
                <a:cubicBezTo>
                  <a:pt x="58" y="266"/>
                  <a:pt x="55" y="267"/>
                  <a:pt x="52" y="268"/>
                </a:cubicBezTo>
                <a:cubicBezTo>
                  <a:pt x="49" y="269"/>
                  <a:pt x="47" y="270"/>
                  <a:pt x="44" y="270"/>
                </a:cubicBezTo>
                <a:cubicBezTo>
                  <a:pt x="40" y="271"/>
                  <a:pt x="36" y="272"/>
                  <a:pt x="32" y="273"/>
                </a:cubicBezTo>
                <a:cubicBezTo>
                  <a:pt x="30" y="273"/>
                  <a:pt x="29" y="273"/>
                  <a:pt x="27" y="273"/>
                </a:cubicBezTo>
                <a:cubicBezTo>
                  <a:pt x="29" y="268"/>
                  <a:pt x="30" y="264"/>
                  <a:pt x="32" y="261"/>
                </a:cubicBezTo>
                <a:close/>
                <a:moveTo>
                  <a:pt x="31" y="282"/>
                </a:moveTo>
                <a:cubicBezTo>
                  <a:pt x="31" y="282"/>
                  <a:pt x="32" y="282"/>
                  <a:pt x="32" y="282"/>
                </a:cubicBezTo>
                <a:cubicBezTo>
                  <a:pt x="35" y="281"/>
                  <a:pt x="40" y="280"/>
                  <a:pt x="44" y="279"/>
                </a:cubicBezTo>
                <a:cubicBezTo>
                  <a:pt x="47" y="278"/>
                  <a:pt x="50" y="278"/>
                  <a:pt x="52" y="277"/>
                </a:cubicBezTo>
                <a:cubicBezTo>
                  <a:pt x="54" y="277"/>
                  <a:pt x="56" y="276"/>
                  <a:pt x="57" y="276"/>
                </a:cubicBezTo>
                <a:cubicBezTo>
                  <a:pt x="56" y="282"/>
                  <a:pt x="55" y="287"/>
                  <a:pt x="52" y="290"/>
                </a:cubicBezTo>
                <a:cubicBezTo>
                  <a:pt x="50" y="294"/>
                  <a:pt x="47" y="296"/>
                  <a:pt x="44" y="298"/>
                </a:cubicBezTo>
                <a:cubicBezTo>
                  <a:pt x="40" y="300"/>
                  <a:pt x="37" y="301"/>
                  <a:pt x="32" y="302"/>
                </a:cubicBezTo>
                <a:cubicBezTo>
                  <a:pt x="28" y="303"/>
                  <a:pt x="23" y="304"/>
                  <a:pt x="18" y="306"/>
                </a:cubicBezTo>
                <a:cubicBezTo>
                  <a:pt x="20" y="295"/>
                  <a:pt x="22" y="290"/>
                  <a:pt x="31" y="282"/>
                </a:cubicBezTo>
                <a:close/>
                <a:moveTo>
                  <a:pt x="32" y="311"/>
                </a:moveTo>
                <a:cubicBezTo>
                  <a:pt x="36" y="310"/>
                  <a:pt x="39" y="309"/>
                  <a:pt x="44" y="308"/>
                </a:cubicBezTo>
                <a:cubicBezTo>
                  <a:pt x="45" y="307"/>
                  <a:pt x="47" y="307"/>
                  <a:pt x="48" y="306"/>
                </a:cubicBezTo>
                <a:cubicBezTo>
                  <a:pt x="47" y="313"/>
                  <a:pt x="46" y="317"/>
                  <a:pt x="44" y="323"/>
                </a:cubicBezTo>
                <a:cubicBezTo>
                  <a:pt x="43" y="324"/>
                  <a:pt x="43" y="325"/>
                  <a:pt x="43" y="326"/>
                </a:cubicBezTo>
                <a:cubicBezTo>
                  <a:pt x="39" y="327"/>
                  <a:pt x="36" y="329"/>
                  <a:pt x="32" y="330"/>
                </a:cubicBezTo>
                <a:cubicBezTo>
                  <a:pt x="25" y="333"/>
                  <a:pt x="19" y="336"/>
                  <a:pt x="12" y="339"/>
                </a:cubicBezTo>
                <a:cubicBezTo>
                  <a:pt x="13" y="320"/>
                  <a:pt x="19" y="315"/>
                  <a:pt x="32" y="311"/>
                </a:cubicBezTo>
                <a:close/>
                <a:moveTo>
                  <a:pt x="13" y="349"/>
                </a:moveTo>
                <a:cubicBezTo>
                  <a:pt x="18" y="346"/>
                  <a:pt x="26" y="343"/>
                  <a:pt x="32" y="341"/>
                </a:cubicBezTo>
                <a:cubicBezTo>
                  <a:pt x="36" y="339"/>
                  <a:pt x="39" y="338"/>
                  <a:pt x="40" y="337"/>
                </a:cubicBezTo>
                <a:cubicBezTo>
                  <a:pt x="41" y="350"/>
                  <a:pt x="41" y="354"/>
                  <a:pt x="32" y="360"/>
                </a:cubicBezTo>
                <a:cubicBezTo>
                  <a:pt x="31" y="361"/>
                  <a:pt x="29" y="362"/>
                  <a:pt x="27" y="363"/>
                </a:cubicBezTo>
                <a:cubicBezTo>
                  <a:pt x="21" y="366"/>
                  <a:pt x="15" y="369"/>
                  <a:pt x="8" y="372"/>
                </a:cubicBezTo>
                <a:cubicBezTo>
                  <a:pt x="8" y="364"/>
                  <a:pt x="9" y="357"/>
                  <a:pt x="13" y="349"/>
                </a:cubicBezTo>
                <a:close/>
                <a:moveTo>
                  <a:pt x="32" y="371"/>
                </a:moveTo>
                <a:cubicBezTo>
                  <a:pt x="34" y="370"/>
                  <a:pt x="35" y="369"/>
                  <a:pt x="37" y="368"/>
                </a:cubicBezTo>
                <a:cubicBezTo>
                  <a:pt x="37" y="375"/>
                  <a:pt x="38" y="382"/>
                  <a:pt x="35" y="389"/>
                </a:cubicBezTo>
                <a:cubicBezTo>
                  <a:pt x="34" y="389"/>
                  <a:pt x="33" y="390"/>
                  <a:pt x="32" y="391"/>
                </a:cubicBezTo>
                <a:cubicBezTo>
                  <a:pt x="25" y="396"/>
                  <a:pt x="11" y="404"/>
                  <a:pt x="7" y="408"/>
                </a:cubicBezTo>
                <a:cubicBezTo>
                  <a:pt x="6" y="381"/>
                  <a:pt x="13" y="383"/>
                  <a:pt x="32" y="371"/>
                </a:cubicBezTo>
                <a:close/>
                <a:moveTo>
                  <a:pt x="32" y="402"/>
                </a:moveTo>
                <a:cubicBezTo>
                  <a:pt x="33" y="401"/>
                  <a:pt x="35" y="400"/>
                  <a:pt x="36" y="400"/>
                </a:cubicBezTo>
                <a:cubicBezTo>
                  <a:pt x="40" y="409"/>
                  <a:pt x="38" y="417"/>
                  <a:pt x="32" y="423"/>
                </a:cubicBezTo>
                <a:cubicBezTo>
                  <a:pt x="26" y="430"/>
                  <a:pt x="16" y="436"/>
                  <a:pt x="9" y="440"/>
                </a:cubicBezTo>
                <a:cubicBezTo>
                  <a:pt x="5" y="417"/>
                  <a:pt x="13" y="413"/>
                  <a:pt x="32" y="402"/>
                </a:cubicBezTo>
                <a:close/>
                <a:moveTo>
                  <a:pt x="14" y="475"/>
                </a:moveTo>
                <a:cubicBezTo>
                  <a:pt x="12" y="465"/>
                  <a:pt x="11" y="457"/>
                  <a:pt x="15" y="449"/>
                </a:cubicBezTo>
                <a:cubicBezTo>
                  <a:pt x="18" y="446"/>
                  <a:pt x="26" y="440"/>
                  <a:pt x="32" y="436"/>
                </a:cubicBezTo>
                <a:cubicBezTo>
                  <a:pt x="35" y="433"/>
                  <a:pt x="38" y="432"/>
                  <a:pt x="38" y="432"/>
                </a:cubicBezTo>
                <a:cubicBezTo>
                  <a:pt x="42" y="445"/>
                  <a:pt x="39" y="452"/>
                  <a:pt x="32" y="459"/>
                </a:cubicBezTo>
                <a:cubicBezTo>
                  <a:pt x="27" y="464"/>
                  <a:pt x="21" y="469"/>
                  <a:pt x="14" y="475"/>
                </a:cubicBezTo>
                <a:close/>
                <a:moveTo>
                  <a:pt x="32" y="470"/>
                </a:moveTo>
                <a:cubicBezTo>
                  <a:pt x="35" y="467"/>
                  <a:pt x="38" y="465"/>
                  <a:pt x="42" y="462"/>
                </a:cubicBezTo>
                <a:cubicBezTo>
                  <a:pt x="43" y="465"/>
                  <a:pt x="43" y="467"/>
                  <a:pt x="44" y="469"/>
                </a:cubicBezTo>
                <a:cubicBezTo>
                  <a:pt x="45" y="474"/>
                  <a:pt x="45" y="478"/>
                  <a:pt x="44" y="481"/>
                </a:cubicBezTo>
                <a:cubicBezTo>
                  <a:pt x="42" y="487"/>
                  <a:pt x="38" y="492"/>
                  <a:pt x="32" y="498"/>
                </a:cubicBezTo>
                <a:cubicBezTo>
                  <a:pt x="29" y="501"/>
                  <a:pt x="26" y="504"/>
                  <a:pt x="22" y="508"/>
                </a:cubicBezTo>
                <a:cubicBezTo>
                  <a:pt x="17" y="488"/>
                  <a:pt x="21" y="480"/>
                  <a:pt x="32" y="470"/>
                </a:cubicBezTo>
                <a:close/>
                <a:moveTo>
                  <a:pt x="32" y="537"/>
                </a:moveTo>
                <a:cubicBezTo>
                  <a:pt x="29" y="526"/>
                  <a:pt x="28" y="520"/>
                  <a:pt x="32" y="511"/>
                </a:cubicBezTo>
                <a:cubicBezTo>
                  <a:pt x="32" y="510"/>
                  <a:pt x="33" y="509"/>
                  <a:pt x="34" y="508"/>
                </a:cubicBezTo>
                <a:cubicBezTo>
                  <a:pt x="39" y="503"/>
                  <a:pt x="42" y="500"/>
                  <a:pt x="44" y="498"/>
                </a:cubicBezTo>
                <a:cubicBezTo>
                  <a:pt x="46" y="496"/>
                  <a:pt x="47" y="495"/>
                  <a:pt x="49" y="492"/>
                </a:cubicBezTo>
                <a:cubicBezTo>
                  <a:pt x="51" y="497"/>
                  <a:pt x="52" y="501"/>
                  <a:pt x="52" y="504"/>
                </a:cubicBezTo>
                <a:cubicBezTo>
                  <a:pt x="53" y="507"/>
                  <a:pt x="53" y="509"/>
                  <a:pt x="52" y="512"/>
                </a:cubicBezTo>
                <a:cubicBezTo>
                  <a:pt x="51" y="517"/>
                  <a:pt x="48" y="522"/>
                  <a:pt x="44" y="527"/>
                </a:cubicBezTo>
                <a:cubicBezTo>
                  <a:pt x="41" y="531"/>
                  <a:pt x="37" y="535"/>
                  <a:pt x="33" y="539"/>
                </a:cubicBezTo>
                <a:cubicBezTo>
                  <a:pt x="33" y="538"/>
                  <a:pt x="32" y="537"/>
                  <a:pt x="32" y="537"/>
                </a:cubicBezTo>
                <a:close/>
                <a:moveTo>
                  <a:pt x="47" y="570"/>
                </a:moveTo>
                <a:cubicBezTo>
                  <a:pt x="46" y="567"/>
                  <a:pt x="45" y="565"/>
                  <a:pt x="44" y="563"/>
                </a:cubicBezTo>
                <a:cubicBezTo>
                  <a:pt x="40" y="554"/>
                  <a:pt x="41" y="548"/>
                  <a:pt x="44" y="542"/>
                </a:cubicBezTo>
                <a:cubicBezTo>
                  <a:pt x="46" y="538"/>
                  <a:pt x="49" y="535"/>
                  <a:pt x="52" y="530"/>
                </a:cubicBezTo>
                <a:cubicBezTo>
                  <a:pt x="54" y="528"/>
                  <a:pt x="56" y="526"/>
                  <a:pt x="58" y="524"/>
                </a:cubicBezTo>
                <a:cubicBezTo>
                  <a:pt x="58" y="523"/>
                  <a:pt x="59" y="523"/>
                  <a:pt x="60" y="523"/>
                </a:cubicBezTo>
                <a:cubicBezTo>
                  <a:pt x="60" y="523"/>
                  <a:pt x="60" y="523"/>
                  <a:pt x="60" y="523"/>
                </a:cubicBezTo>
                <a:cubicBezTo>
                  <a:pt x="65" y="535"/>
                  <a:pt x="64" y="543"/>
                  <a:pt x="60" y="551"/>
                </a:cubicBezTo>
                <a:cubicBezTo>
                  <a:pt x="58" y="554"/>
                  <a:pt x="56" y="558"/>
                  <a:pt x="52" y="563"/>
                </a:cubicBezTo>
                <a:cubicBezTo>
                  <a:pt x="51" y="565"/>
                  <a:pt x="49" y="567"/>
                  <a:pt x="47" y="570"/>
                </a:cubicBezTo>
                <a:close/>
                <a:moveTo>
                  <a:pt x="67" y="593"/>
                </a:moveTo>
                <a:cubicBezTo>
                  <a:pt x="64" y="601"/>
                  <a:pt x="64" y="601"/>
                  <a:pt x="64" y="601"/>
                </a:cubicBezTo>
                <a:cubicBezTo>
                  <a:pt x="62" y="598"/>
                  <a:pt x="61" y="595"/>
                  <a:pt x="60" y="593"/>
                </a:cubicBezTo>
                <a:cubicBezTo>
                  <a:pt x="55" y="582"/>
                  <a:pt x="56" y="576"/>
                  <a:pt x="60" y="569"/>
                </a:cubicBezTo>
                <a:cubicBezTo>
                  <a:pt x="62" y="565"/>
                  <a:pt x="64" y="562"/>
                  <a:pt x="67" y="557"/>
                </a:cubicBezTo>
                <a:cubicBezTo>
                  <a:pt x="69" y="555"/>
                  <a:pt x="70" y="553"/>
                  <a:pt x="71" y="551"/>
                </a:cubicBezTo>
                <a:cubicBezTo>
                  <a:pt x="73" y="554"/>
                  <a:pt x="75" y="557"/>
                  <a:pt x="76" y="560"/>
                </a:cubicBezTo>
                <a:cubicBezTo>
                  <a:pt x="77" y="563"/>
                  <a:pt x="78" y="567"/>
                  <a:pt x="78" y="571"/>
                </a:cubicBezTo>
                <a:cubicBezTo>
                  <a:pt x="76" y="576"/>
                  <a:pt x="76" y="576"/>
                  <a:pt x="76" y="576"/>
                </a:cubicBezTo>
                <a:cubicBezTo>
                  <a:pt x="73" y="582"/>
                  <a:pt x="70" y="587"/>
                  <a:pt x="67" y="593"/>
                </a:cubicBezTo>
                <a:close/>
                <a:moveTo>
                  <a:pt x="83" y="628"/>
                </a:moveTo>
                <a:cubicBezTo>
                  <a:pt x="81" y="628"/>
                  <a:pt x="81" y="628"/>
                  <a:pt x="81" y="628"/>
                </a:cubicBezTo>
                <a:cubicBezTo>
                  <a:pt x="79" y="624"/>
                  <a:pt x="77" y="621"/>
                  <a:pt x="76" y="618"/>
                </a:cubicBezTo>
                <a:cubicBezTo>
                  <a:pt x="73" y="614"/>
                  <a:pt x="73" y="609"/>
                  <a:pt x="74" y="601"/>
                </a:cubicBezTo>
                <a:cubicBezTo>
                  <a:pt x="76" y="597"/>
                  <a:pt x="76" y="597"/>
                  <a:pt x="76" y="597"/>
                </a:cubicBezTo>
                <a:cubicBezTo>
                  <a:pt x="81" y="588"/>
                  <a:pt x="82" y="585"/>
                  <a:pt x="83" y="583"/>
                </a:cubicBezTo>
                <a:cubicBezTo>
                  <a:pt x="84" y="582"/>
                  <a:pt x="84" y="581"/>
                  <a:pt x="85" y="579"/>
                </a:cubicBezTo>
                <a:cubicBezTo>
                  <a:pt x="85" y="579"/>
                  <a:pt x="86" y="579"/>
                  <a:pt x="87" y="579"/>
                </a:cubicBezTo>
                <a:cubicBezTo>
                  <a:pt x="90" y="585"/>
                  <a:pt x="92" y="588"/>
                  <a:pt x="93" y="592"/>
                </a:cubicBezTo>
                <a:cubicBezTo>
                  <a:pt x="94" y="595"/>
                  <a:pt x="94" y="598"/>
                  <a:pt x="93" y="603"/>
                </a:cubicBezTo>
                <a:cubicBezTo>
                  <a:pt x="93" y="604"/>
                  <a:pt x="93" y="605"/>
                  <a:pt x="92" y="606"/>
                </a:cubicBezTo>
                <a:cubicBezTo>
                  <a:pt x="88" y="616"/>
                  <a:pt x="88" y="616"/>
                  <a:pt x="84" y="628"/>
                </a:cubicBezTo>
                <a:lnTo>
                  <a:pt x="83" y="628"/>
                </a:lnTo>
                <a:close/>
                <a:moveTo>
                  <a:pt x="104" y="655"/>
                </a:moveTo>
                <a:cubicBezTo>
                  <a:pt x="102" y="653"/>
                  <a:pt x="102" y="653"/>
                  <a:pt x="102" y="653"/>
                </a:cubicBezTo>
                <a:cubicBezTo>
                  <a:pt x="96" y="645"/>
                  <a:pt x="95" y="644"/>
                  <a:pt x="93" y="641"/>
                </a:cubicBezTo>
                <a:cubicBezTo>
                  <a:pt x="92" y="639"/>
                  <a:pt x="92" y="639"/>
                  <a:pt x="92" y="639"/>
                </a:cubicBezTo>
                <a:cubicBezTo>
                  <a:pt x="92" y="637"/>
                  <a:pt x="93" y="634"/>
                  <a:pt x="93" y="630"/>
                </a:cubicBezTo>
                <a:cubicBezTo>
                  <a:pt x="94" y="621"/>
                  <a:pt x="97" y="611"/>
                  <a:pt x="102" y="606"/>
                </a:cubicBezTo>
                <a:cubicBezTo>
                  <a:pt x="103" y="605"/>
                  <a:pt x="103" y="605"/>
                  <a:pt x="103" y="605"/>
                </a:cubicBezTo>
                <a:cubicBezTo>
                  <a:pt x="111" y="615"/>
                  <a:pt x="113" y="617"/>
                  <a:pt x="113" y="629"/>
                </a:cubicBezTo>
                <a:cubicBezTo>
                  <a:pt x="110" y="637"/>
                  <a:pt x="107" y="646"/>
                  <a:pt x="104" y="655"/>
                </a:cubicBezTo>
                <a:close/>
                <a:moveTo>
                  <a:pt x="132" y="663"/>
                </a:moveTo>
                <a:cubicBezTo>
                  <a:pt x="130" y="668"/>
                  <a:pt x="129" y="673"/>
                  <a:pt x="127" y="679"/>
                </a:cubicBezTo>
                <a:cubicBezTo>
                  <a:pt x="126" y="678"/>
                  <a:pt x="125" y="677"/>
                  <a:pt x="124" y="676"/>
                </a:cubicBezTo>
                <a:cubicBezTo>
                  <a:pt x="109" y="661"/>
                  <a:pt x="114" y="654"/>
                  <a:pt x="122" y="630"/>
                </a:cubicBezTo>
                <a:cubicBezTo>
                  <a:pt x="123" y="631"/>
                  <a:pt x="123" y="631"/>
                  <a:pt x="124" y="632"/>
                </a:cubicBezTo>
                <a:cubicBezTo>
                  <a:pt x="128" y="635"/>
                  <a:pt x="130" y="638"/>
                  <a:pt x="132" y="642"/>
                </a:cubicBezTo>
                <a:cubicBezTo>
                  <a:pt x="134" y="648"/>
                  <a:pt x="134" y="655"/>
                  <a:pt x="132" y="663"/>
                </a:cubicBezTo>
                <a:close/>
                <a:moveTo>
                  <a:pt x="156" y="683"/>
                </a:moveTo>
                <a:cubicBezTo>
                  <a:pt x="155" y="689"/>
                  <a:pt x="154" y="695"/>
                  <a:pt x="153" y="702"/>
                </a:cubicBezTo>
                <a:cubicBezTo>
                  <a:pt x="151" y="700"/>
                  <a:pt x="149" y="698"/>
                  <a:pt x="147" y="697"/>
                </a:cubicBezTo>
                <a:cubicBezTo>
                  <a:pt x="133" y="684"/>
                  <a:pt x="139" y="674"/>
                  <a:pt x="143" y="654"/>
                </a:cubicBezTo>
                <a:cubicBezTo>
                  <a:pt x="144" y="654"/>
                  <a:pt x="146" y="656"/>
                  <a:pt x="147" y="656"/>
                </a:cubicBezTo>
                <a:cubicBezTo>
                  <a:pt x="157" y="663"/>
                  <a:pt x="156" y="669"/>
                  <a:pt x="156" y="683"/>
                </a:cubicBezTo>
                <a:close/>
                <a:moveTo>
                  <a:pt x="180" y="722"/>
                </a:moveTo>
                <a:cubicBezTo>
                  <a:pt x="178" y="720"/>
                  <a:pt x="175" y="718"/>
                  <a:pt x="173" y="716"/>
                </a:cubicBezTo>
                <a:cubicBezTo>
                  <a:pt x="170" y="714"/>
                  <a:pt x="168" y="712"/>
                  <a:pt x="166" y="710"/>
                </a:cubicBezTo>
                <a:cubicBezTo>
                  <a:pt x="161" y="698"/>
                  <a:pt x="165" y="687"/>
                  <a:pt x="166" y="675"/>
                </a:cubicBezTo>
                <a:cubicBezTo>
                  <a:pt x="169" y="676"/>
                  <a:pt x="171" y="677"/>
                  <a:pt x="173" y="679"/>
                </a:cubicBezTo>
                <a:cubicBezTo>
                  <a:pt x="186" y="689"/>
                  <a:pt x="181" y="702"/>
                  <a:pt x="180" y="722"/>
                </a:cubicBezTo>
                <a:close/>
                <a:moveTo>
                  <a:pt x="210" y="738"/>
                </a:moveTo>
                <a:cubicBezTo>
                  <a:pt x="209" y="738"/>
                  <a:pt x="209" y="738"/>
                  <a:pt x="209" y="738"/>
                </a:cubicBezTo>
                <a:cubicBezTo>
                  <a:pt x="206" y="738"/>
                  <a:pt x="206" y="738"/>
                  <a:pt x="206" y="738"/>
                </a:cubicBezTo>
                <a:cubicBezTo>
                  <a:pt x="206" y="738"/>
                  <a:pt x="205" y="738"/>
                  <a:pt x="204" y="737"/>
                </a:cubicBezTo>
                <a:cubicBezTo>
                  <a:pt x="203" y="736"/>
                  <a:pt x="201" y="735"/>
                  <a:pt x="200" y="734"/>
                </a:cubicBezTo>
                <a:cubicBezTo>
                  <a:pt x="198" y="733"/>
                  <a:pt x="197" y="731"/>
                  <a:pt x="195" y="730"/>
                </a:cubicBezTo>
                <a:cubicBezTo>
                  <a:pt x="193" y="727"/>
                  <a:pt x="192" y="724"/>
                  <a:pt x="191" y="721"/>
                </a:cubicBezTo>
                <a:cubicBezTo>
                  <a:pt x="189" y="715"/>
                  <a:pt x="190" y="707"/>
                  <a:pt x="191" y="696"/>
                </a:cubicBezTo>
                <a:cubicBezTo>
                  <a:pt x="191" y="694"/>
                  <a:pt x="191" y="694"/>
                  <a:pt x="191" y="694"/>
                </a:cubicBezTo>
                <a:cubicBezTo>
                  <a:pt x="193" y="694"/>
                  <a:pt x="194" y="694"/>
                  <a:pt x="195" y="694"/>
                </a:cubicBezTo>
                <a:cubicBezTo>
                  <a:pt x="197" y="695"/>
                  <a:pt x="199" y="695"/>
                  <a:pt x="200" y="696"/>
                </a:cubicBezTo>
                <a:cubicBezTo>
                  <a:pt x="202" y="697"/>
                  <a:pt x="203" y="699"/>
                  <a:pt x="204" y="701"/>
                </a:cubicBezTo>
                <a:cubicBezTo>
                  <a:pt x="207" y="705"/>
                  <a:pt x="208" y="711"/>
                  <a:pt x="209" y="717"/>
                </a:cubicBezTo>
                <a:cubicBezTo>
                  <a:pt x="210" y="726"/>
                  <a:pt x="210" y="734"/>
                  <a:pt x="210" y="738"/>
                </a:cubicBezTo>
                <a:close/>
                <a:moveTo>
                  <a:pt x="237" y="753"/>
                </a:moveTo>
                <a:cubicBezTo>
                  <a:pt x="237" y="753"/>
                  <a:pt x="237" y="753"/>
                  <a:pt x="237" y="753"/>
                </a:cubicBezTo>
                <a:cubicBezTo>
                  <a:pt x="234" y="751"/>
                  <a:pt x="231" y="750"/>
                  <a:pt x="229" y="749"/>
                </a:cubicBezTo>
                <a:cubicBezTo>
                  <a:pt x="225" y="745"/>
                  <a:pt x="223" y="743"/>
                  <a:pt x="221" y="740"/>
                </a:cubicBezTo>
                <a:cubicBezTo>
                  <a:pt x="217" y="733"/>
                  <a:pt x="218" y="724"/>
                  <a:pt x="218" y="710"/>
                </a:cubicBezTo>
                <a:cubicBezTo>
                  <a:pt x="221" y="711"/>
                  <a:pt x="221" y="711"/>
                  <a:pt x="221" y="711"/>
                </a:cubicBezTo>
                <a:cubicBezTo>
                  <a:pt x="226" y="713"/>
                  <a:pt x="227" y="714"/>
                  <a:pt x="229" y="715"/>
                </a:cubicBezTo>
                <a:cubicBezTo>
                  <a:pt x="230" y="715"/>
                  <a:pt x="231" y="716"/>
                  <a:pt x="232" y="716"/>
                </a:cubicBezTo>
                <a:cubicBezTo>
                  <a:pt x="235" y="720"/>
                  <a:pt x="236" y="724"/>
                  <a:pt x="237" y="729"/>
                </a:cubicBezTo>
                <a:cubicBezTo>
                  <a:pt x="239" y="737"/>
                  <a:pt x="239" y="745"/>
                  <a:pt x="240" y="753"/>
                </a:cubicBezTo>
                <a:lnTo>
                  <a:pt x="237" y="753"/>
                </a:lnTo>
                <a:close/>
                <a:moveTo>
                  <a:pt x="271" y="766"/>
                </a:moveTo>
                <a:cubicBezTo>
                  <a:pt x="267" y="765"/>
                  <a:pt x="264" y="764"/>
                  <a:pt x="261" y="762"/>
                </a:cubicBezTo>
                <a:cubicBezTo>
                  <a:pt x="261" y="762"/>
                  <a:pt x="260" y="761"/>
                  <a:pt x="259" y="761"/>
                </a:cubicBezTo>
                <a:cubicBezTo>
                  <a:pt x="256" y="759"/>
                  <a:pt x="254" y="757"/>
                  <a:pt x="253" y="755"/>
                </a:cubicBezTo>
                <a:cubicBezTo>
                  <a:pt x="248" y="749"/>
                  <a:pt x="248" y="743"/>
                  <a:pt x="247" y="733"/>
                </a:cubicBezTo>
                <a:cubicBezTo>
                  <a:pt x="247" y="730"/>
                  <a:pt x="247" y="727"/>
                  <a:pt x="247" y="724"/>
                </a:cubicBezTo>
                <a:cubicBezTo>
                  <a:pt x="247" y="724"/>
                  <a:pt x="247" y="724"/>
                  <a:pt x="247" y="724"/>
                </a:cubicBezTo>
                <a:cubicBezTo>
                  <a:pt x="249" y="725"/>
                  <a:pt x="251" y="726"/>
                  <a:pt x="253" y="726"/>
                </a:cubicBezTo>
                <a:cubicBezTo>
                  <a:pt x="255" y="727"/>
                  <a:pt x="257" y="728"/>
                  <a:pt x="259" y="729"/>
                </a:cubicBezTo>
                <a:cubicBezTo>
                  <a:pt x="260" y="730"/>
                  <a:pt x="261" y="731"/>
                  <a:pt x="261" y="731"/>
                </a:cubicBezTo>
                <a:cubicBezTo>
                  <a:pt x="263" y="733"/>
                  <a:pt x="264" y="735"/>
                  <a:pt x="265" y="737"/>
                </a:cubicBezTo>
                <a:cubicBezTo>
                  <a:pt x="272" y="764"/>
                  <a:pt x="272" y="764"/>
                  <a:pt x="271" y="766"/>
                </a:cubicBezTo>
                <a:close/>
                <a:moveTo>
                  <a:pt x="271" y="727"/>
                </a:moveTo>
                <a:cubicBezTo>
                  <a:pt x="268" y="725"/>
                  <a:pt x="265" y="724"/>
                  <a:pt x="261" y="722"/>
                </a:cubicBezTo>
                <a:cubicBezTo>
                  <a:pt x="261" y="722"/>
                  <a:pt x="260" y="722"/>
                  <a:pt x="259" y="721"/>
                </a:cubicBezTo>
                <a:cubicBezTo>
                  <a:pt x="257" y="720"/>
                  <a:pt x="255" y="719"/>
                  <a:pt x="253" y="719"/>
                </a:cubicBezTo>
                <a:cubicBezTo>
                  <a:pt x="251" y="718"/>
                  <a:pt x="249" y="717"/>
                  <a:pt x="247" y="717"/>
                </a:cubicBezTo>
                <a:cubicBezTo>
                  <a:pt x="245" y="716"/>
                  <a:pt x="244" y="716"/>
                  <a:pt x="242" y="715"/>
                </a:cubicBezTo>
                <a:cubicBezTo>
                  <a:pt x="240" y="714"/>
                  <a:pt x="239" y="713"/>
                  <a:pt x="237" y="711"/>
                </a:cubicBezTo>
                <a:cubicBezTo>
                  <a:pt x="235" y="709"/>
                  <a:pt x="232" y="707"/>
                  <a:pt x="229" y="706"/>
                </a:cubicBezTo>
                <a:cubicBezTo>
                  <a:pt x="227" y="705"/>
                  <a:pt x="224" y="704"/>
                  <a:pt x="221" y="703"/>
                </a:cubicBezTo>
                <a:cubicBezTo>
                  <a:pt x="219" y="703"/>
                  <a:pt x="218" y="703"/>
                  <a:pt x="217" y="702"/>
                </a:cubicBezTo>
                <a:cubicBezTo>
                  <a:pt x="216" y="702"/>
                  <a:pt x="215" y="702"/>
                  <a:pt x="214" y="702"/>
                </a:cubicBezTo>
                <a:cubicBezTo>
                  <a:pt x="213" y="699"/>
                  <a:pt x="211" y="697"/>
                  <a:pt x="209" y="695"/>
                </a:cubicBezTo>
                <a:cubicBezTo>
                  <a:pt x="208" y="694"/>
                  <a:pt x="206" y="693"/>
                  <a:pt x="204" y="692"/>
                </a:cubicBezTo>
                <a:cubicBezTo>
                  <a:pt x="203" y="690"/>
                  <a:pt x="202" y="690"/>
                  <a:pt x="200" y="689"/>
                </a:cubicBezTo>
                <a:cubicBezTo>
                  <a:pt x="198" y="688"/>
                  <a:pt x="197" y="687"/>
                  <a:pt x="195" y="687"/>
                </a:cubicBezTo>
                <a:cubicBezTo>
                  <a:pt x="194" y="686"/>
                  <a:pt x="193" y="686"/>
                  <a:pt x="191" y="685"/>
                </a:cubicBezTo>
                <a:cubicBezTo>
                  <a:pt x="190" y="685"/>
                  <a:pt x="189" y="684"/>
                  <a:pt x="189" y="684"/>
                </a:cubicBezTo>
                <a:cubicBezTo>
                  <a:pt x="188" y="684"/>
                  <a:pt x="188" y="684"/>
                  <a:pt x="188" y="684"/>
                </a:cubicBezTo>
                <a:cubicBezTo>
                  <a:pt x="188" y="683"/>
                  <a:pt x="187" y="682"/>
                  <a:pt x="186" y="681"/>
                </a:cubicBezTo>
                <a:cubicBezTo>
                  <a:pt x="185" y="680"/>
                  <a:pt x="185" y="679"/>
                  <a:pt x="184" y="678"/>
                </a:cubicBezTo>
                <a:cubicBezTo>
                  <a:pt x="181" y="675"/>
                  <a:pt x="177" y="671"/>
                  <a:pt x="173" y="669"/>
                </a:cubicBezTo>
                <a:cubicBezTo>
                  <a:pt x="171" y="668"/>
                  <a:pt x="168" y="667"/>
                  <a:pt x="166" y="666"/>
                </a:cubicBezTo>
                <a:cubicBezTo>
                  <a:pt x="165" y="664"/>
                  <a:pt x="164" y="662"/>
                  <a:pt x="162" y="660"/>
                </a:cubicBezTo>
                <a:cubicBezTo>
                  <a:pt x="158" y="655"/>
                  <a:pt x="153" y="651"/>
                  <a:pt x="147" y="647"/>
                </a:cubicBezTo>
                <a:cubicBezTo>
                  <a:pt x="146" y="645"/>
                  <a:pt x="144" y="644"/>
                  <a:pt x="142" y="643"/>
                </a:cubicBezTo>
                <a:cubicBezTo>
                  <a:pt x="139" y="638"/>
                  <a:pt x="136" y="633"/>
                  <a:pt x="132" y="629"/>
                </a:cubicBezTo>
                <a:cubicBezTo>
                  <a:pt x="132" y="628"/>
                  <a:pt x="132" y="628"/>
                  <a:pt x="132" y="628"/>
                </a:cubicBezTo>
                <a:cubicBezTo>
                  <a:pt x="129" y="626"/>
                  <a:pt x="126" y="623"/>
                  <a:pt x="124" y="621"/>
                </a:cubicBezTo>
                <a:cubicBezTo>
                  <a:pt x="117" y="613"/>
                  <a:pt x="113" y="605"/>
                  <a:pt x="104" y="597"/>
                </a:cubicBezTo>
                <a:cubicBezTo>
                  <a:pt x="104" y="596"/>
                  <a:pt x="103" y="594"/>
                  <a:pt x="102" y="592"/>
                </a:cubicBezTo>
                <a:cubicBezTo>
                  <a:pt x="100" y="587"/>
                  <a:pt x="97" y="580"/>
                  <a:pt x="93" y="575"/>
                </a:cubicBezTo>
                <a:cubicBezTo>
                  <a:pt x="92" y="573"/>
                  <a:pt x="90" y="572"/>
                  <a:pt x="87" y="571"/>
                </a:cubicBezTo>
                <a:cubicBezTo>
                  <a:pt x="86" y="566"/>
                  <a:pt x="85" y="561"/>
                  <a:pt x="83" y="558"/>
                </a:cubicBezTo>
                <a:cubicBezTo>
                  <a:pt x="82" y="553"/>
                  <a:pt x="79" y="550"/>
                  <a:pt x="76" y="545"/>
                </a:cubicBezTo>
                <a:cubicBezTo>
                  <a:pt x="75" y="545"/>
                  <a:pt x="74" y="544"/>
                  <a:pt x="74" y="543"/>
                </a:cubicBezTo>
                <a:cubicBezTo>
                  <a:pt x="73" y="539"/>
                  <a:pt x="72" y="534"/>
                  <a:pt x="71" y="530"/>
                </a:cubicBezTo>
                <a:cubicBezTo>
                  <a:pt x="70" y="527"/>
                  <a:pt x="68" y="524"/>
                  <a:pt x="67" y="522"/>
                </a:cubicBezTo>
                <a:cubicBezTo>
                  <a:pt x="64" y="515"/>
                  <a:pt x="62" y="508"/>
                  <a:pt x="60" y="501"/>
                </a:cubicBezTo>
                <a:cubicBezTo>
                  <a:pt x="58" y="496"/>
                  <a:pt x="56" y="491"/>
                  <a:pt x="54" y="485"/>
                </a:cubicBezTo>
                <a:cubicBezTo>
                  <a:pt x="54" y="481"/>
                  <a:pt x="54" y="477"/>
                  <a:pt x="54" y="474"/>
                </a:cubicBezTo>
                <a:cubicBezTo>
                  <a:pt x="53" y="472"/>
                  <a:pt x="53" y="470"/>
                  <a:pt x="52" y="469"/>
                </a:cubicBezTo>
                <a:cubicBezTo>
                  <a:pt x="48" y="454"/>
                  <a:pt x="48" y="440"/>
                  <a:pt x="44" y="425"/>
                </a:cubicBezTo>
                <a:cubicBezTo>
                  <a:pt x="45" y="415"/>
                  <a:pt x="45" y="407"/>
                  <a:pt x="44" y="398"/>
                </a:cubicBezTo>
                <a:cubicBezTo>
                  <a:pt x="43" y="397"/>
                  <a:pt x="43" y="396"/>
                  <a:pt x="43" y="395"/>
                </a:cubicBezTo>
                <a:cubicBezTo>
                  <a:pt x="43" y="393"/>
                  <a:pt x="43" y="392"/>
                  <a:pt x="44" y="391"/>
                </a:cubicBezTo>
                <a:cubicBezTo>
                  <a:pt x="46" y="376"/>
                  <a:pt x="44" y="363"/>
                  <a:pt x="49" y="349"/>
                </a:cubicBezTo>
                <a:cubicBezTo>
                  <a:pt x="49" y="343"/>
                  <a:pt x="49" y="336"/>
                  <a:pt x="49" y="330"/>
                </a:cubicBezTo>
                <a:cubicBezTo>
                  <a:pt x="50" y="327"/>
                  <a:pt x="51" y="325"/>
                  <a:pt x="52" y="323"/>
                </a:cubicBezTo>
                <a:cubicBezTo>
                  <a:pt x="55" y="316"/>
                  <a:pt x="55" y="310"/>
                  <a:pt x="56" y="300"/>
                </a:cubicBezTo>
                <a:cubicBezTo>
                  <a:pt x="58" y="299"/>
                  <a:pt x="59" y="297"/>
                  <a:pt x="60" y="295"/>
                </a:cubicBezTo>
                <a:cubicBezTo>
                  <a:pt x="64" y="287"/>
                  <a:pt x="65" y="278"/>
                  <a:pt x="66" y="270"/>
                </a:cubicBezTo>
                <a:cubicBezTo>
                  <a:pt x="67" y="270"/>
                  <a:pt x="67" y="269"/>
                  <a:pt x="67" y="269"/>
                </a:cubicBezTo>
                <a:cubicBezTo>
                  <a:pt x="72" y="264"/>
                  <a:pt x="74" y="259"/>
                  <a:pt x="76" y="254"/>
                </a:cubicBezTo>
                <a:cubicBezTo>
                  <a:pt x="77" y="250"/>
                  <a:pt x="78" y="247"/>
                  <a:pt x="78" y="243"/>
                </a:cubicBezTo>
                <a:cubicBezTo>
                  <a:pt x="80" y="241"/>
                  <a:pt x="82" y="239"/>
                  <a:pt x="83" y="237"/>
                </a:cubicBezTo>
                <a:cubicBezTo>
                  <a:pt x="88" y="230"/>
                  <a:pt x="90" y="223"/>
                  <a:pt x="92" y="216"/>
                </a:cubicBezTo>
                <a:cubicBezTo>
                  <a:pt x="92" y="215"/>
                  <a:pt x="93" y="215"/>
                  <a:pt x="93" y="215"/>
                </a:cubicBezTo>
                <a:cubicBezTo>
                  <a:pt x="97" y="212"/>
                  <a:pt x="100" y="209"/>
                  <a:pt x="102" y="205"/>
                </a:cubicBezTo>
                <a:cubicBezTo>
                  <a:pt x="106" y="200"/>
                  <a:pt x="108" y="195"/>
                  <a:pt x="111" y="190"/>
                </a:cubicBezTo>
                <a:cubicBezTo>
                  <a:pt x="116" y="184"/>
                  <a:pt x="120" y="180"/>
                  <a:pt x="124" y="175"/>
                </a:cubicBezTo>
                <a:cubicBezTo>
                  <a:pt x="126" y="172"/>
                  <a:pt x="128" y="169"/>
                  <a:pt x="129" y="166"/>
                </a:cubicBezTo>
                <a:cubicBezTo>
                  <a:pt x="130" y="166"/>
                  <a:pt x="131" y="165"/>
                  <a:pt x="132" y="165"/>
                </a:cubicBezTo>
                <a:cubicBezTo>
                  <a:pt x="138" y="161"/>
                  <a:pt x="143" y="154"/>
                  <a:pt x="147" y="148"/>
                </a:cubicBezTo>
                <a:cubicBezTo>
                  <a:pt x="148" y="147"/>
                  <a:pt x="149" y="145"/>
                  <a:pt x="150" y="143"/>
                </a:cubicBezTo>
                <a:cubicBezTo>
                  <a:pt x="155" y="141"/>
                  <a:pt x="159" y="138"/>
                  <a:pt x="162" y="135"/>
                </a:cubicBezTo>
                <a:cubicBezTo>
                  <a:pt x="166" y="132"/>
                  <a:pt x="169" y="129"/>
                  <a:pt x="173" y="124"/>
                </a:cubicBezTo>
                <a:cubicBezTo>
                  <a:pt x="177" y="122"/>
                  <a:pt x="181" y="119"/>
                  <a:pt x="184" y="117"/>
                </a:cubicBezTo>
                <a:cubicBezTo>
                  <a:pt x="185" y="116"/>
                  <a:pt x="185" y="116"/>
                  <a:pt x="186" y="115"/>
                </a:cubicBezTo>
                <a:cubicBezTo>
                  <a:pt x="187" y="115"/>
                  <a:pt x="188" y="114"/>
                  <a:pt x="188" y="114"/>
                </a:cubicBezTo>
                <a:cubicBezTo>
                  <a:pt x="189" y="113"/>
                  <a:pt x="190" y="112"/>
                  <a:pt x="191" y="112"/>
                </a:cubicBezTo>
                <a:cubicBezTo>
                  <a:pt x="192" y="110"/>
                  <a:pt x="194" y="109"/>
                  <a:pt x="195" y="108"/>
                </a:cubicBezTo>
                <a:cubicBezTo>
                  <a:pt x="197" y="107"/>
                  <a:pt x="198" y="106"/>
                  <a:pt x="200" y="105"/>
                </a:cubicBezTo>
                <a:cubicBezTo>
                  <a:pt x="201" y="105"/>
                  <a:pt x="203" y="104"/>
                  <a:pt x="204" y="103"/>
                </a:cubicBezTo>
                <a:cubicBezTo>
                  <a:pt x="205" y="103"/>
                  <a:pt x="206" y="103"/>
                  <a:pt x="207" y="102"/>
                </a:cubicBezTo>
                <a:cubicBezTo>
                  <a:pt x="209" y="101"/>
                  <a:pt x="209" y="101"/>
                  <a:pt x="209" y="101"/>
                </a:cubicBezTo>
                <a:cubicBezTo>
                  <a:pt x="212" y="99"/>
                  <a:pt x="215" y="97"/>
                  <a:pt x="217" y="95"/>
                </a:cubicBezTo>
                <a:cubicBezTo>
                  <a:pt x="219" y="94"/>
                  <a:pt x="220" y="93"/>
                  <a:pt x="221" y="92"/>
                </a:cubicBezTo>
                <a:cubicBezTo>
                  <a:pt x="222" y="91"/>
                  <a:pt x="223" y="91"/>
                  <a:pt x="224" y="89"/>
                </a:cubicBezTo>
                <a:cubicBezTo>
                  <a:pt x="226" y="89"/>
                  <a:pt x="227" y="88"/>
                  <a:pt x="229" y="88"/>
                </a:cubicBezTo>
                <a:cubicBezTo>
                  <a:pt x="232" y="87"/>
                  <a:pt x="235" y="86"/>
                  <a:pt x="237" y="84"/>
                </a:cubicBezTo>
                <a:cubicBezTo>
                  <a:pt x="241" y="83"/>
                  <a:pt x="244" y="80"/>
                  <a:pt x="247" y="78"/>
                </a:cubicBezTo>
                <a:cubicBezTo>
                  <a:pt x="248" y="77"/>
                  <a:pt x="250" y="76"/>
                  <a:pt x="251" y="75"/>
                </a:cubicBezTo>
                <a:cubicBezTo>
                  <a:pt x="253" y="75"/>
                  <a:pt x="253" y="75"/>
                  <a:pt x="253" y="75"/>
                </a:cubicBezTo>
                <a:cubicBezTo>
                  <a:pt x="259" y="74"/>
                  <a:pt x="259" y="74"/>
                  <a:pt x="259" y="74"/>
                </a:cubicBezTo>
                <a:cubicBezTo>
                  <a:pt x="261" y="73"/>
                  <a:pt x="261" y="73"/>
                  <a:pt x="261" y="73"/>
                </a:cubicBezTo>
                <a:cubicBezTo>
                  <a:pt x="264" y="73"/>
                  <a:pt x="264" y="73"/>
                  <a:pt x="264" y="73"/>
                </a:cubicBezTo>
                <a:cubicBezTo>
                  <a:pt x="266" y="71"/>
                  <a:pt x="269" y="70"/>
                  <a:pt x="271" y="69"/>
                </a:cubicBezTo>
                <a:cubicBezTo>
                  <a:pt x="274" y="68"/>
                  <a:pt x="277" y="67"/>
                  <a:pt x="279" y="66"/>
                </a:cubicBezTo>
                <a:cubicBezTo>
                  <a:pt x="281" y="65"/>
                  <a:pt x="283" y="65"/>
                  <a:pt x="285" y="64"/>
                </a:cubicBezTo>
                <a:cubicBezTo>
                  <a:pt x="288" y="63"/>
                  <a:pt x="288" y="63"/>
                  <a:pt x="288" y="63"/>
                </a:cubicBezTo>
                <a:cubicBezTo>
                  <a:pt x="290" y="63"/>
                  <a:pt x="290" y="63"/>
                  <a:pt x="290" y="63"/>
                </a:cubicBezTo>
                <a:cubicBezTo>
                  <a:pt x="291" y="62"/>
                  <a:pt x="291" y="62"/>
                  <a:pt x="292" y="62"/>
                </a:cubicBezTo>
                <a:cubicBezTo>
                  <a:pt x="294" y="61"/>
                  <a:pt x="294" y="61"/>
                  <a:pt x="294" y="61"/>
                </a:cubicBezTo>
                <a:cubicBezTo>
                  <a:pt x="294" y="61"/>
                  <a:pt x="294" y="61"/>
                  <a:pt x="294" y="61"/>
                </a:cubicBezTo>
                <a:cubicBezTo>
                  <a:pt x="296" y="60"/>
                  <a:pt x="296" y="60"/>
                  <a:pt x="296" y="60"/>
                </a:cubicBezTo>
                <a:cubicBezTo>
                  <a:pt x="297" y="60"/>
                  <a:pt x="299" y="59"/>
                  <a:pt x="300" y="59"/>
                </a:cubicBezTo>
                <a:cubicBezTo>
                  <a:pt x="302" y="58"/>
                  <a:pt x="304" y="57"/>
                  <a:pt x="306" y="57"/>
                </a:cubicBezTo>
                <a:cubicBezTo>
                  <a:pt x="307" y="56"/>
                  <a:pt x="307" y="56"/>
                  <a:pt x="307" y="56"/>
                </a:cubicBezTo>
                <a:cubicBezTo>
                  <a:pt x="307" y="56"/>
                  <a:pt x="308" y="55"/>
                  <a:pt x="308" y="55"/>
                </a:cubicBezTo>
                <a:cubicBezTo>
                  <a:pt x="308" y="55"/>
                  <a:pt x="308" y="55"/>
                  <a:pt x="308" y="55"/>
                </a:cubicBezTo>
                <a:cubicBezTo>
                  <a:pt x="309" y="55"/>
                  <a:pt x="309" y="55"/>
                  <a:pt x="309" y="55"/>
                </a:cubicBezTo>
                <a:cubicBezTo>
                  <a:pt x="310" y="55"/>
                  <a:pt x="310" y="55"/>
                  <a:pt x="310" y="55"/>
                </a:cubicBezTo>
                <a:cubicBezTo>
                  <a:pt x="314" y="55"/>
                  <a:pt x="314" y="55"/>
                  <a:pt x="314" y="55"/>
                </a:cubicBezTo>
                <a:cubicBezTo>
                  <a:pt x="320" y="55"/>
                  <a:pt x="320" y="55"/>
                  <a:pt x="320" y="55"/>
                </a:cubicBezTo>
                <a:cubicBezTo>
                  <a:pt x="321" y="55"/>
                  <a:pt x="321" y="55"/>
                  <a:pt x="321" y="55"/>
                </a:cubicBezTo>
                <a:cubicBezTo>
                  <a:pt x="323" y="54"/>
                  <a:pt x="325" y="53"/>
                  <a:pt x="327" y="53"/>
                </a:cubicBezTo>
                <a:cubicBezTo>
                  <a:pt x="331" y="52"/>
                  <a:pt x="333" y="52"/>
                  <a:pt x="337" y="51"/>
                </a:cubicBezTo>
                <a:cubicBezTo>
                  <a:pt x="339" y="51"/>
                  <a:pt x="341" y="50"/>
                  <a:pt x="344" y="50"/>
                </a:cubicBezTo>
                <a:cubicBezTo>
                  <a:pt x="348" y="49"/>
                  <a:pt x="348" y="49"/>
                  <a:pt x="348" y="49"/>
                </a:cubicBezTo>
                <a:cubicBezTo>
                  <a:pt x="350" y="49"/>
                  <a:pt x="352" y="49"/>
                  <a:pt x="354" y="49"/>
                </a:cubicBezTo>
                <a:cubicBezTo>
                  <a:pt x="356" y="48"/>
                  <a:pt x="358" y="48"/>
                  <a:pt x="360" y="48"/>
                </a:cubicBezTo>
                <a:cubicBezTo>
                  <a:pt x="362" y="47"/>
                  <a:pt x="364" y="47"/>
                  <a:pt x="366" y="46"/>
                </a:cubicBezTo>
                <a:cubicBezTo>
                  <a:pt x="367" y="46"/>
                  <a:pt x="367" y="46"/>
                  <a:pt x="368" y="46"/>
                </a:cubicBezTo>
                <a:cubicBezTo>
                  <a:pt x="369" y="46"/>
                  <a:pt x="369" y="46"/>
                  <a:pt x="369" y="46"/>
                </a:cubicBezTo>
                <a:cubicBezTo>
                  <a:pt x="373" y="46"/>
                  <a:pt x="373" y="46"/>
                  <a:pt x="373" y="46"/>
                </a:cubicBezTo>
                <a:cubicBezTo>
                  <a:pt x="376" y="46"/>
                  <a:pt x="376" y="46"/>
                  <a:pt x="376" y="46"/>
                </a:cubicBezTo>
                <a:cubicBezTo>
                  <a:pt x="379" y="46"/>
                  <a:pt x="379" y="46"/>
                  <a:pt x="379" y="46"/>
                </a:cubicBezTo>
                <a:cubicBezTo>
                  <a:pt x="380" y="46"/>
                  <a:pt x="380" y="46"/>
                  <a:pt x="380" y="46"/>
                </a:cubicBezTo>
                <a:cubicBezTo>
                  <a:pt x="386" y="47"/>
                  <a:pt x="386" y="47"/>
                  <a:pt x="386" y="47"/>
                </a:cubicBezTo>
                <a:cubicBezTo>
                  <a:pt x="388" y="47"/>
                  <a:pt x="388" y="47"/>
                  <a:pt x="388" y="47"/>
                </a:cubicBezTo>
                <a:cubicBezTo>
                  <a:pt x="389" y="47"/>
                  <a:pt x="390" y="46"/>
                  <a:pt x="391" y="46"/>
                </a:cubicBezTo>
                <a:cubicBezTo>
                  <a:pt x="391" y="46"/>
                  <a:pt x="392" y="46"/>
                  <a:pt x="392" y="46"/>
                </a:cubicBezTo>
                <a:cubicBezTo>
                  <a:pt x="395" y="46"/>
                  <a:pt x="397" y="46"/>
                  <a:pt x="399" y="46"/>
                </a:cubicBezTo>
                <a:cubicBezTo>
                  <a:pt x="400" y="46"/>
                  <a:pt x="401" y="46"/>
                  <a:pt x="401" y="46"/>
                </a:cubicBezTo>
                <a:cubicBezTo>
                  <a:pt x="402" y="46"/>
                  <a:pt x="402" y="46"/>
                  <a:pt x="402" y="46"/>
                </a:cubicBezTo>
                <a:cubicBezTo>
                  <a:pt x="403" y="46"/>
                  <a:pt x="403" y="46"/>
                  <a:pt x="403" y="46"/>
                </a:cubicBezTo>
                <a:cubicBezTo>
                  <a:pt x="406" y="46"/>
                  <a:pt x="409" y="46"/>
                  <a:pt x="412" y="46"/>
                </a:cubicBezTo>
                <a:cubicBezTo>
                  <a:pt x="414" y="46"/>
                  <a:pt x="414" y="46"/>
                  <a:pt x="414" y="46"/>
                </a:cubicBezTo>
                <a:cubicBezTo>
                  <a:pt x="416" y="46"/>
                  <a:pt x="417" y="46"/>
                  <a:pt x="418" y="46"/>
                </a:cubicBezTo>
                <a:cubicBezTo>
                  <a:pt x="420" y="46"/>
                  <a:pt x="422" y="47"/>
                  <a:pt x="424" y="46"/>
                </a:cubicBezTo>
                <a:cubicBezTo>
                  <a:pt x="424" y="46"/>
                  <a:pt x="426" y="46"/>
                  <a:pt x="427" y="46"/>
                </a:cubicBezTo>
                <a:cubicBezTo>
                  <a:pt x="428" y="46"/>
                  <a:pt x="431" y="46"/>
                  <a:pt x="433" y="46"/>
                </a:cubicBezTo>
                <a:cubicBezTo>
                  <a:pt x="433" y="46"/>
                  <a:pt x="434" y="46"/>
                  <a:pt x="435" y="47"/>
                </a:cubicBezTo>
                <a:cubicBezTo>
                  <a:pt x="436" y="47"/>
                  <a:pt x="437" y="48"/>
                  <a:pt x="439" y="48"/>
                </a:cubicBezTo>
                <a:cubicBezTo>
                  <a:pt x="441" y="49"/>
                  <a:pt x="443" y="50"/>
                  <a:pt x="445" y="50"/>
                </a:cubicBezTo>
                <a:cubicBezTo>
                  <a:pt x="447" y="50"/>
                  <a:pt x="449" y="50"/>
                  <a:pt x="452" y="50"/>
                </a:cubicBezTo>
                <a:cubicBezTo>
                  <a:pt x="453" y="50"/>
                  <a:pt x="454" y="50"/>
                  <a:pt x="455" y="50"/>
                </a:cubicBezTo>
                <a:cubicBezTo>
                  <a:pt x="457" y="50"/>
                  <a:pt x="457" y="50"/>
                  <a:pt x="457" y="50"/>
                </a:cubicBezTo>
                <a:cubicBezTo>
                  <a:pt x="459" y="50"/>
                  <a:pt x="462" y="50"/>
                  <a:pt x="464" y="50"/>
                </a:cubicBezTo>
                <a:cubicBezTo>
                  <a:pt x="465" y="51"/>
                  <a:pt x="466" y="51"/>
                  <a:pt x="467" y="52"/>
                </a:cubicBezTo>
                <a:cubicBezTo>
                  <a:pt x="467" y="52"/>
                  <a:pt x="467" y="52"/>
                  <a:pt x="467" y="52"/>
                </a:cubicBezTo>
                <a:cubicBezTo>
                  <a:pt x="469" y="53"/>
                  <a:pt x="470" y="53"/>
                  <a:pt x="471" y="54"/>
                </a:cubicBezTo>
                <a:cubicBezTo>
                  <a:pt x="472" y="54"/>
                  <a:pt x="473" y="55"/>
                  <a:pt x="475" y="55"/>
                </a:cubicBezTo>
                <a:cubicBezTo>
                  <a:pt x="476" y="55"/>
                  <a:pt x="477" y="56"/>
                  <a:pt x="477" y="56"/>
                </a:cubicBezTo>
                <a:cubicBezTo>
                  <a:pt x="479" y="56"/>
                  <a:pt x="481" y="57"/>
                  <a:pt x="483" y="57"/>
                </a:cubicBezTo>
                <a:cubicBezTo>
                  <a:pt x="484" y="57"/>
                  <a:pt x="484" y="57"/>
                  <a:pt x="484" y="57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6" y="57"/>
                  <a:pt x="486" y="57"/>
                  <a:pt x="486" y="57"/>
                </a:cubicBezTo>
                <a:cubicBezTo>
                  <a:pt x="487" y="57"/>
                  <a:pt x="488" y="57"/>
                  <a:pt x="489" y="57"/>
                </a:cubicBezTo>
                <a:cubicBezTo>
                  <a:pt x="490" y="57"/>
                  <a:pt x="490" y="57"/>
                  <a:pt x="490" y="57"/>
                </a:cubicBezTo>
                <a:cubicBezTo>
                  <a:pt x="493" y="57"/>
                  <a:pt x="493" y="57"/>
                  <a:pt x="493" y="57"/>
                </a:cubicBezTo>
                <a:cubicBezTo>
                  <a:pt x="495" y="59"/>
                  <a:pt x="495" y="59"/>
                  <a:pt x="495" y="59"/>
                </a:cubicBezTo>
                <a:cubicBezTo>
                  <a:pt x="496" y="60"/>
                  <a:pt x="498" y="60"/>
                  <a:pt x="498" y="61"/>
                </a:cubicBezTo>
                <a:cubicBezTo>
                  <a:pt x="500" y="62"/>
                  <a:pt x="501" y="63"/>
                  <a:pt x="504" y="63"/>
                </a:cubicBezTo>
                <a:cubicBezTo>
                  <a:pt x="504" y="64"/>
                  <a:pt x="505" y="64"/>
                  <a:pt x="506" y="65"/>
                </a:cubicBezTo>
                <a:cubicBezTo>
                  <a:pt x="507" y="65"/>
                  <a:pt x="507" y="65"/>
                  <a:pt x="508" y="65"/>
                </a:cubicBezTo>
                <a:cubicBezTo>
                  <a:pt x="510" y="65"/>
                  <a:pt x="512" y="66"/>
                  <a:pt x="514" y="66"/>
                </a:cubicBezTo>
                <a:cubicBezTo>
                  <a:pt x="517" y="67"/>
                  <a:pt x="519" y="68"/>
                  <a:pt x="521" y="69"/>
                </a:cubicBezTo>
                <a:cubicBezTo>
                  <a:pt x="524" y="70"/>
                  <a:pt x="527" y="71"/>
                  <a:pt x="530" y="72"/>
                </a:cubicBezTo>
                <a:cubicBezTo>
                  <a:pt x="531" y="73"/>
                  <a:pt x="532" y="73"/>
                  <a:pt x="534" y="74"/>
                </a:cubicBezTo>
                <a:cubicBezTo>
                  <a:pt x="536" y="75"/>
                  <a:pt x="537" y="75"/>
                  <a:pt x="539" y="76"/>
                </a:cubicBezTo>
                <a:cubicBezTo>
                  <a:pt x="541" y="77"/>
                  <a:pt x="543" y="78"/>
                  <a:pt x="545" y="78"/>
                </a:cubicBezTo>
                <a:cubicBezTo>
                  <a:pt x="547" y="79"/>
                  <a:pt x="549" y="79"/>
                  <a:pt x="551" y="80"/>
                </a:cubicBezTo>
                <a:cubicBezTo>
                  <a:pt x="552" y="81"/>
                  <a:pt x="554" y="83"/>
                  <a:pt x="556" y="84"/>
                </a:cubicBezTo>
                <a:cubicBezTo>
                  <a:pt x="557" y="85"/>
                  <a:pt x="558" y="85"/>
                  <a:pt x="558" y="86"/>
                </a:cubicBezTo>
                <a:cubicBezTo>
                  <a:pt x="559" y="86"/>
                  <a:pt x="559" y="86"/>
                  <a:pt x="559" y="86"/>
                </a:cubicBezTo>
                <a:cubicBezTo>
                  <a:pt x="562" y="88"/>
                  <a:pt x="565" y="89"/>
                  <a:pt x="568" y="91"/>
                </a:cubicBezTo>
                <a:cubicBezTo>
                  <a:pt x="570" y="91"/>
                  <a:pt x="572" y="92"/>
                  <a:pt x="574" y="93"/>
                </a:cubicBezTo>
                <a:cubicBezTo>
                  <a:pt x="578" y="94"/>
                  <a:pt x="578" y="94"/>
                  <a:pt x="578" y="94"/>
                </a:cubicBezTo>
                <a:cubicBezTo>
                  <a:pt x="580" y="97"/>
                  <a:pt x="582" y="99"/>
                  <a:pt x="584" y="100"/>
                </a:cubicBezTo>
                <a:cubicBezTo>
                  <a:pt x="585" y="102"/>
                  <a:pt x="587" y="103"/>
                  <a:pt x="589" y="104"/>
                </a:cubicBezTo>
                <a:cubicBezTo>
                  <a:pt x="589" y="104"/>
                  <a:pt x="590" y="105"/>
                  <a:pt x="591" y="105"/>
                </a:cubicBezTo>
                <a:cubicBezTo>
                  <a:pt x="593" y="106"/>
                  <a:pt x="595" y="107"/>
                  <a:pt x="597" y="108"/>
                </a:cubicBezTo>
                <a:cubicBezTo>
                  <a:pt x="599" y="109"/>
                  <a:pt x="601" y="110"/>
                  <a:pt x="603" y="110"/>
                </a:cubicBezTo>
                <a:cubicBezTo>
                  <a:pt x="603" y="111"/>
                  <a:pt x="604" y="112"/>
                  <a:pt x="605" y="113"/>
                </a:cubicBezTo>
                <a:cubicBezTo>
                  <a:pt x="607" y="115"/>
                  <a:pt x="609" y="117"/>
                  <a:pt x="611" y="118"/>
                </a:cubicBezTo>
                <a:cubicBezTo>
                  <a:pt x="612" y="120"/>
                  <a:pt x="614" y="121"/>
                  <a:pt x="615" y="122"/>
                </a:cubicBezTo>
                <a:cubicBezTo>
                  <a:pt x="619" y="125"/>
                  <a:pt x="623" y="127"/>
                  <a:pt x="628" y="130"/>
                </a:cubicBezTo>
                <a:cubicBezTo>
                  <a:pt x="630" y="139"/>
                  <a:pt x="643" y="148"/>
                  <a:pt x="651" y="151"/>
                </a:cubicBezTo>
                <a:cubicBezTo>
                  <a:pt x="651" y="153"/>
                  <a:pt x="652" y="155"/>
                  <a:pt x="653" y="156"/>
                </a:cubicBezTo>
                <a:cubicBezTo>
                  <a:pt x="656" y="163"/>
                  <a:pt x="661" y="168"/>
                  <a:pt x="668" y="173"/>
                </a:cubicBezTo>
                <a:cubicBezTo>
                  <a:pt x="671" y="178"/>
                  <a:pt x="674" y="182"/>
                  <a:pt x="677" y="186"/>
                </a:cubicBezTo>
                <a:cubicBezTo>
                  <a:pt x="680" y="190"/>
                  <a:pt x="684" y="194"/>
                  <a:pt x="689" y="199"/>
                </a:cubicBezTo>
                <a:cubicBezTo>
                  <a:pt x="691" y="203"/>
                  <a:pt x="692" y="208"/>
                  <a:pt x="694" y="212"/>
                </a:cubicBezTo>
                <a:cubicBezTo>
                  <a:pt x="695" y="213"/>
                  <a:pt x="696" y="214"/>
                  <a:pt x="697" y="215"/>
                </a:cubicBezTo>
                <a:cubicBezTo>
                  <a:pt x="697" y="217"/>
                  <a:pt x="698" y="218"/>
                  <a:pt x="699" y="219"/>
                </a:cubicBezTo>
                <a:cubicBezTo>
                  <a:pt x="703" y="225"/>
                  <a:pt x="706" y="230"/>
                  <a:pt x="709" y="237"/>
                </a:cubicBezTo>
                <a:cubicBezTo>
                  <a:pt x="712" y="241"/>
                  <a:pt x="714" y="246"/>
                  <a:pt x="717" y="251"/>
                </a:cubicBezTo>
                <a:cubicBezTo>
                  <a:pt x="718" y="251"/>
                  <a:pt x="718" y="252"/>
                  <a:pt x="719" y="252"/>
                </a:cubicBezTo>
                <a:cubicBezTo>
                  <a:pt x="721" y="264"/>
                  <a:pt x="725" y="271"/>
                  <a:pt x="730" y="282"/>
                </a:cubicBezTo>
                <a:cubicBezTo>
                  <a:pt x="730" y="284"/>
                  <a:pt x="730" y="284"/>
                  <a:pt x="730" y="284"/>
                </a:cubicBezTo>
                <a:cubicBezTo>
                  <a:pt x="731" y="293"/>
                  <a:pt x="734" y="302"/>
                  <a:pt x="739" y="310"/>
                </a:cubicBezTo>
                <a:cubicBezTo>
                  <a:pt x="739" y="319"/>
                  <a:pt x="740" y="326"/>
                  <a:pt x="742" y="334"/>
                </a:cubicBezTo>
                <a:cubicBezTo>
                  <a:pt x="743" y="336"/>
                  <a:pt x="744" y="337"/>
                  <a:pt x="744" y="339"/>
                </a:cubicBezTo>
                <a:cubicBezTo>
                  <a:pt x="744" y="345"/>
                  <a:pt x="744" y="350"/>
                  <a:pt x="744" y="356"/>
                </a:cubicBezTo>
                <a:cubicBezTo>
                  <a:pt x="745" y="359"/>
                  <a:pt x="746" y="362"/>
                  <a:pt x="746" y="366"/>
                </a:cubicBezTo>
                <a:cubicBezTo>
                  <a:pt x="748" y="374"/>
                  <a:pt x="748" y="382"/>
                  <a:pt x="748" y="390"/>
                </a:cubicBezTo>
                <a:cubicBezTo>
                  <a:pt x="748" y="395"/>
                  <a:pt x="749" y="400"/>
                  <a:pt x="749" y="405"/>
                </a:cubicBezTo>
                <a:cubicBezTo>
                  <a:pt x="749" y="406"/>
                  <a:pt x="748" y="407"/>
                  <a:pt x="748" y="408"/>
                </a:cubicBezTo>
                <a:cubicBezTo>
                  <a:pt x="746" y="417"/>
                  <a:pt x="747" y="425"/>
                  <a:pt x="748" y="435"/>
                </a:cubicBezTo>
                <a:cubicBezTo>
                  <a:pt x="748" y="436"/>
                  <a:pt x="747" y="436"/>
                  <a:pt x="746" y="437"/>
                </a:cubicBezTo>
                <a:cubicBezTo>
                  <a:pt x="742" y="446"/>
                  <a:pt x="743" y="456"/>
                  <a:pt x="743" y="465"/>
                </a:cubicBezTo>
                <a:cubicBezTo>
                  <a:pt x="743" y="466"/>
                  <a:pt x="743" y="466"/>
                  <a:pt x="742" y="467"/>
                </a:cubicBezTo>
                <a:cubicBezTo>
                  <a:pt x="738" y="477"/>
                  <a:pt x="737" y="483"/>
                  <a:pt x="736" y="495"/>
                </a:cubicBezTo>
                <a:cubicBezTo>
                  <a:pt x="733" y="499"/>
                  <a:pt x="731" y="503"/>
                  <a:pt x="730" y="506"/>
                </a:cubicBezTo>
                <a:cubicBezTo>
                  <a:pt x="729" y="512"/>
                  <a:pt x="728" y="517"/>
                  <a:pt x="727" y="524"/>
                </a:cubicBezTo>
                <a:cubicBezTo>
                  <a:pt x="722" y="529"/>
                  <a:pt x="720" y="535"/>
                  <a:pt x="717" y="541"/>
                </a:cubicBezTo>
                <a:cubicBezTo>
                  <a:pt x="716" y="545"/>
                  <a:pt x="715" y="549"/>
                  <a:pt x="713" y="553"/>
                </a:cubicBezTo>
                <a:cubicBezTo>
                  <a:pt x="711" y="555"/>
                  <a:pt x="710" y="557"/>
                  <a:pt x="709" y="558"/>
                </a:cubicBezTo>
                <a:cubicBezTo>
                  <a:pt x="705" y="565"/>
                  <a:pt x="702" y="571"/>
                  <a:pt x="699" y="580"/>
                </a:cubicBezTo>
                <a:cubicBezTo>
                  <a:pt x="699" y="580"/>
                  <a:pt x="699" y="580"/>
                  <a:pt x="699" y="580"/>
                </a:cubicBezTo>
                <a:cubicBezTo>
                  <a:pt x="698" y="580"/>
                  <a:pt x="697" y="581"/>
                  <a:pt x="697" y="582"/>
                </a:cubicBezTo>
                <a:cubicBezTo>
                  <a:pt x="690" y="588"/>
                  <a:pt x="687" y="595"/>
                  <a:pt x="683" y="604"/>
                </a:cubicBezTo>
                <a:cubicBezTo>
                  <a:pt x="681" y="606"/>
                  <a:pt x="679" y="608"/>
                  <a:pt x="677" y="610"/>
                </a:cubicBezTo>
                <a:cubicBezTo>
                  <a:pt x="672" y="615"/>
                  <a:pt x="668" y="620"/>
                  <a:pt x="664" y="628"/>
                </a:cubicBezTo>
                <a:cubicBezTo>
                  <a:pt x="660" y="631"/>
                  <a:pt x="656" y="633"/>
                  <a:pt x="653" y="637"/>
                </a:cubicBezTo>
                <a:cubicBezTo>
                  <a:pt x="650" y="640"/>
                  <a:pt x="647" y="644"/>
                  <a:pt x="644" y="649"/>
                </a:cubicBezTo>
                <a:cubicBezTo>
                  <a:pt x="638" y="653"/>
                  <a:pt x="633" y="656"/>
                  <a:pt x="628" y="661"/>
                </a:cubicBezTo>
                <a:cubicBezTo>
                  <a:pt x="625" y="664"/>
                  <a:pt x="623" y="668"/>
                  <a:pt x="620" y="672"/>
                </a:cubicBezTo>
                <a:cubicBezTo>
                  <a:pt x="619" y="673"/>
                  <a:pt x="617" y="673"/>
                  <a:pt x="615" y="674"/>
                </a:cubicBezTo>
                <a:cubicBezTo>
                  <a:pt x="614" y="675"/>
                  <a:pt x="612" y="675"/>
                  <a:pt x="611" y="676"/>
                </a:cubicBezTo>
                <a:cubicBezTo>
                  <a:pt x="608" y="677"/>
                  <a:pt x="607" y="679"/>
                  <a:pt x="605" y="681"/>
                </a:cubicBezTo>
                <a:cubicBezTo>
                  <a:pt x="604" y="681"/>
                  <a:pt x="603" y="682"/>
                  <a:pt x="603" y="683"/>
                </a:cubicBezTo>
                <a:cubicBezTo>
                  <a:pt x="601" y="684"/>
                  <a:pt x="599" y="686"/>
                  <a:pt x="597" y="688"/>
                </a:cubicBezTo>
                <a:cubicBezTo>
                  <a:pt x="596" y="688"/>
                  <a:pt x="595" y="690"/>
                  <a:pt x="593" y="690"/>
                </a:cubicBezTo>
                <a:cubicBezTo>
                  <a:pt x="593" y="691"/>
                  <a:pt x="592" y="691"/>
                  <a:pt x="591" y="691"/>
                </a:cubicBezTo>
                <a:cubicBezTo>
                  <a:pt x="590" y="692"/>
                  <a:pt x="589" y="692"/>
                  <a:pt x="589" y="692"/>
                </a:cubicBezTo>
                <a:cubicBezTo>
                  <a:pt x="587" y="693"/>
                  <a:pt x="585" y="694"/>
                  <a:pt x="584" y="695"/>
                </a:cubicBezTo>
                <a:cubicBezTo>
                  <a:pt x="581" y="697"/>
                  <a:pt x="578" y="699"/>
                  <a:pt x="574" y="702"/>
                </a:cubicBezTo>
                <a:cubicBezTo>
                  <a:pt x="573" y="703"/>
                  <a:pt x="571" y="704"/>
                  <a:pt x="570" y="706"/>
                </a:cubicBezTo>
                <a:cubicBezTo>
                  <a:pt x="569" y="706"/>
                  <a:pt x="568" y="706"/>
                  <a:pt x="568" y="706"/>
                </a:cubicBezTo>
                <a:cubicBezTo>
                  <a:pt x="565" y="707"/>
                  <a:pt x="562" y="708"/>
                  <a:pt x="559" y="709"/>
                </a:cubicBezTo>
                <a:cubicBezTo>
                  <a:pt x="558" y="709"/>
                  <a:pt x="558" y="709"/>
                  <a:pt x="558" y="709"/>
                </a:cubicBezTo>
                <a:cubicBezTo>
                  <a:pt x="558" y="709"/>
                  <a:pt x="557" y="710"/>
                  <a:pt x="556" y="710"/>
                </a:cubicBezTo>
                <a:cubicBezTo>
                  <a:pt x="552" y="712"/>
                  <a:pt x="548" y="714"/>
                  <a:pt x="545" y="717"/>
                </a:cubicBezTo>
                <a:cubicBezTo>
                  <a:pt x="544" y="718"/>
                  <a:pt x="543" y="719"/>
                  <a:pt x="541" y="720"/>
                </a:cubicBezTo>
                <a:cubicBezTo>
                  <a:pt x="541" y="720"/>
                  <a:pt x="540" y="720"/>
                  <a:pt x="539" y="720"/>
                </a:cubicBezTo>
                <a:cubicBezTo>
                  <a:pt x="537" y="721"/>
                  <a:pt x="536" y="721"/>
                  <a:pt x="534" y="722"/>
                </a:cubicBezTo>
                <a:cubicBezTo>
                  <a:pt x="532" y="722"/>
                  <a:pt x="531" y="722"/>
                  <a:pt x="530" y="723"/>
                </a:cubicBezTo>
                <a:cubicBezTo>
                  <a:pt x="527" y="724"/>
                  <a:pt x="524" y="725"/>
                  <a:pt x="521" y="726"/>
                </a:cubicBezTo>
                <a:cubicBezTo>
                  <a:pt x="519" y="727"/>
                  <a:pt x="517" y="729"/>
                  <a:pt x="514" y="730"/>
                </a:cubicBezTo>
                <a:cubicBezTo>
                  <a:pt x="508" y="731"/>
                  <a:pt x="508" y="731"/>
                  <a:pt x="508" y="731"/>
                </a:cubicBezTo>
                <a:cubicBezTo>
                  <a:pt x="504" y="732"/>
                  <a:pt x="504" y="732"/>
                  <a:pt x="504" y="732"/>
                </a:cubicBezTo>
                <a:cubicBezTo>
                  <a:pt x="502" y="732"/>
                  <a:pt x="500" y="732"/>
                  <a:pt x="498" y="733"/>
                </a:cubicBezTo>
                <a:cubicBezTo>
                  <a:pt x="498" y="733"/>
                  <a:pt x="498" y="733"/>
                  <a:pt x="498" y="733"/>
                </a:cubicBezTo>
                <a:cubicBezTo>
                  <a:pt x="497" y="733"/>
                  <a:pt x="496" y="734"/>
                  <a:pt x="495" y="734"/>
                </a:cubicBezTo>
                <a:cubicBezTo>
                  <a:pt x="494" y="735"/>
                  <a:pt x="492" y="736"/>
                  <a:pt x="490" y="736"/>
                </a:cubicBezTo>
                <a:cubicBezTo>
                  <a:pt x="490" y="736"/>
                  <a:pt x="489" y="736"/>
                  <a:pt x="489" y="737"/>
                </a:cubicBezTo>
                <a:cubicBezTo>
                  <a:pt x="488" y="737"/>
                  <a:pt x="487" y="737"/>
                  <a:pt x="486" y="738"/>
                </a:cubicBezTo>
                <a:cubicBezTo>
                  <a:pt x="485" y="738"/>
                  <a:pt x="485" y="738"/>
                  <a:pt x="485" y="738"/>
                </a:cubicBezTo>
                <a:cubicBezTo>
                  <a:pt x="485" y="738"/>
                  <a:pt x="484" y="738"/>
                  <a:pt x="484" y="738"/>
                </a:cubicBezTo>
                <a:cubicBezTo>
                  <a:pt x="483" y="739"/>
                  <a:pt x="483" y="739"/>
                  <a:pt x="483" y="739"/>
                </a:cubicBezTo>
                <a:cubicBezTo>
                  <a:pt x="481" y="739"/>
                  <a:pt x="479" y="739"/>
                  <a:pt x="477" y="740"/>
                </a:cubicBezTo>
                <a:cubicBezTo>
                  <a:pt x="477" y="740"/>
                  <a:pt x="476" y="740"/>
                  <a:pt x="475" y="741"/>
                </a:cubicBezTo>
                <a:cubicBezTo>
                  <a:pt x="473" y="741"/>
                  <a:pt x="472" y="741"/>
                  <a:pt x="471" y="741"/>
                </a:cubicBezTo>
                <a:cubicBezTo>
                  <a:pt x="470" y="742"/>
                  <a:pt x="469" y="742"/>
                  <a:pt x="467" y="742"/>
                </a:cubicBezTo>
                <a:cubicBezTo>
                  <a:pt x="467" y="743"/>
                  <a:pt x="467" y="743"/>
                  <a:pt x="467" y="743"/>
                </a:cubicBezTo>
                <a:cubicBezTo>
                  <a:pt x="464" y="743"/>
                  <a:pt x="460" y="744"/>
                  <a:pt x="457" y="745"/>
                </a:cubicBezTo>
                <a:cubicBezTo>
                  <a:pt x="457" y="745"/>
                  <a:pt x="456" y="745"/>
                  <a:pt x="455" y="745"/>
                </a:cubicBezTo>
                <a:cubicBezTo>
                  <a:pt x="454" y="745"/>
                  <a:pt x="454" y="745"/>
                  <a:pt x="454" y="745"/>
                </a:cubicBezTo>
                <a:cubicBezTo>
                  <a:pt x="452" y="745"/>
                  <a:pt x="452" y="745"/>
                  <a:pt x="452" y="745"/>
                </a:cubicBezTo>
                <a:cubicBezTo>
                  <a:pt x="445" y="745"/>
                  <a:pt x="445" y="745"/>
                  <a:pt x="445" y="745"/>
                </a:cubicBezTo>
                <a:cubicBezTo>
                  <a:pt x="439" y="745"/>
                  <a:pt x="439" y="745"/>
                  <a:pt x="439" y="745"/>
                </a:cubicBezTo>
                <a:cubicBezTo>
                  <a:pt x="437" y="745"/>
                  <a:pt x="437" y="745"/>
                  <a:pt x="437" y="745"/>
                </a:cubicBezTo>
                <a:cubicBezTo>
                  <a:pt x="436" y="746"/>
                  <a:pt x="435" y="746"/>
                  <a:pt x="435" y="746"/>
                </a:cubicBezTo>
                <a:cubicBezTo>
                  <a:pt x="432" y="747"/>
                  <a:pt x="429" y="747"/>
                  <a:pt x="427" y="747"/>
                </a:cubicBezTo>
                <a:cubicBezTo>
                  <a:pt x="426" y="748"/>
                  <a:pt x="424" y="748"/>
                  <a:pt x="424" y="748"/>
                </a:cubicBezTo>
                <a:cubicBezTo>
                  <a:pt x="422" y="748"/>
                  <a:pt x="420" y="748"/>
                  <a:pt x="418" y="748"/>
                </a:cubicBezTo>
                <a:cubicBezTo>
                  <a:pt x="417" y="748"/>
                  <a:pt x="416" y="748"/>
                  <a:pt x="414" y="749"/>
                </a:cubicBezTo>
                <a:cubicBezTo>
                  <a:pt x="412" y="749"/>
                  <a:pt x="412" y="749"/>
                  <a:pt x="412" y="749"/>
                </a:cubicBezTo>
                <a:cubicBezTo>
                  <a:pt x="409" y="749"/>
                  <a:pt x="406" y="749"/>
                  <a:pt x="403" y="749"/>
                </a:cubicBezTo>
                <a:cubicBezTo>
                  <a:pt x="402" y="749"/>
                  <a:pt x="402" y="749"/>
                  <a:pt x="402" y="749"/>
                </a:cubicBezTo>
                <a:cubicBezTo>
                  <a:pt x="401" y="749"/>
                  <a:pt x="401" y="749"/>
                  <a:pt x="401" y="749"/>
                </a:cubicBezTo>
                <a:cubicBezTo>
                  <a:pt x="401" y="749"/>
                  <a:pt x="400" y="749"/>
                  <a:pt x="399" y="749"/>
                </a:cubicBezTo>
                <a:cubicBezTo>
                  <a:pt x="397" y="749"/>
                  <a:pt x="395" y="750"/>
                  <a:pt x="392" y="750"/>
                </a:cubicBezTo>
                <a:cubicBezTo>
                  <a:pt x="392" y="750"/>
                  <a:pt x="391" y="751"/>
                  <a:pt x="391" y="751"/>
                </a:cubicBezTo>
                <a:cubicBezTo>
                  <a:pt x="390" y="751"/>
                  <a:pt x="390" y="751"/>
                  <a:pt x="390" y="751"/>
                </a:cubicBezTo>
                <a:cubicBezTo>
                  <a:pt x="388" y="750"/>
                  <a:pt x="388" y="749"/>
                  <a:pt x="386" y="749"/>
                </a:cubicBezTo>
                <a:cubicBezTo>
                  <a:pt x="384" y="748"/>
                  <a:pt x="382" y="748"/>
                  <a:pt x="380" y="747"/>
                </a:cubicBezTo>
                <a:cubicBezTo>
                  <a:pt x="380" y="747"/>
                  <a:pt x="379" y="747"/>
                  <a:pt x="379" y="747"/>
                </a:cubicBezTo>
                <a:cubicBezTo>
                  <a:pt x="378" y="747"/>
                  <a:pt x="377" y="747"/>
                  <a:pt x="376" y="747"/>
                </a:cubicBezTo>
                <a:cubicBezTo>
                  <a:pt x="375" y="747"/>
                  <a:pt x="374" y="747"/>
                  <a:pt x="373" y="747"/>
                </a:cubicBezTo>
                <a:cubicBezTo>
                  <a:pt x="371" y="747"/>
                  <a:pt x="370" y="747"/>
                  <a:pt x="369" y="747"/>
                </a:cubicBezTo>
                <a:cubicBezTo>
                  <a:pt x="368" y="747"/>
                  <a:pt x="367" y="747"/>
                  <a:pt x="366" y="747"/>
                </a:cubicBezTo>
                <a:cubicBezTo>
                  <a:pt x="364" y="748"/>
                  <a:pt x="362" y="748"/>
                  <a:pt x="360" y="748"/>
                </a:cubicBezTo>
                <a:cubicBezTo>
                  <a:pt x="359" y="748"/>
                  <a:pt x="359" y="748"/>
                  <a:pt x="358" y="748"/>
                </a:cubicBezTo>
                <a:cubicBezTo>
                  <a:pt x="356" y="747"/>
                  <a:pt x="355" y="747"/>
                  <a:pt x="354" y="747"/>
                </a:cubicBezTo>
                <a:cubicBezTo>
                  <a:pt x="352" y="746"/>
                  <a:pt x="350" y="746"/>
                  <a:pt x="348" y="745"/>
                </a:cubicBezTo>
                <a:cubicBezTo>
                  <a:pt x="347" y="745"/>
                  <a:pt x="345" y="745"/>
                  <a:pt x="344" y="745"/>
                </a:cubicBezTo>
                <a:cubicBezTo>
                  <a:pt x="341" y="745"/>
                  <a:pt x="339" y="745"/>
                  <a:pt x="337" y="745"/>
                </a:cubicBezTo>
                <a:cubicBezTo>
                  <a:pt x="334" y="744"/>
                  <a:pt x="331" y="744"/>
                  <a:pt x="328" y="744"/>
                </a:cubicBezTo>
                <a:cubicBezTo>
                  <a:pt x="328" y="744"/>
                  <a:pt x="328" y="744"/>
                  <a:pt x="327" y="743"/>
                </a:cubicBezTo>
                <a:cubicBezTo>
                  <a:pt x="326" y="742"/>
                  <a:pt x="323" y="741"/>
                  <a:pt x="321" y="740"/>
                </a:cubicBezTo>
                <a:cubicBezTo>
                  <a:pt x="319" y="740"/>
                  <a:pt x="317" y="739"/>
                  <a:pt x="314" y="739"/>
                </a:cubicBezTo>
                <a:cubicBezTo>
                  <a:pt x="313" y="739"/>
                  <a:pt x="312" y="739"/>
                  <a:pt x="310" y="738"/>
                </a:cubicBezTo>
                <a:cubicBezTo>
                  <a:pt x="309" y="738"/>
                  <a:pt x="309" y="738"/>
                  <a:pt x="309" y="738"/>
                </a:cubicBezTo>
                <a:cubicBezTo>
                  <a:pt x="308" y="738"/>
                  <a:pt x="308" y="738"/>
                  <a:pt x="308" y="738"/>
                </a:cubicBezTo>
                <a:cubicBezTo>
                  <a:pt x="308" y="738"/>
                  <a:pt x="307" y="738"/>
                  <a:pt x="307" y="738"/>
                </a:cubicBezTo>
                <a:cubicBezTo>
                  <a:pt x="306" y="738"/>
                  <a:pt x="306" y="738"/>
                  <a:pt x="306" y="738"/>
                </a:cubicBezTo>
                <a:cubicBezTo>
                  <a:pt x="303" y="738"/>
                  <a:pt x="302" y="738"/>
                  <a:pt x="300" y="738"/>
                </a:cubicBezTo>
                <a:cubicBezTo>
                  <a:pt x="300" y="738"/>
                  <a:pt x="299" y="738"/>
                  <a:pt x="299" y="738"/>
                </a:cubicBezTo>
                <a:cubicBezTo>
                  <a:pt x="298" y="737"/>
                  <a:pt x="297" y="736"/>
                  <a:pt x="296" y="735"/>
                </a:cubicBezTo>
                <a:cubicBezTo>
                  <a:pt x="295" y="735"/>
                  <a:pt x="295" y="734"/>
                  <a:pt x="294" y="734"/>
                </a:cubicBezTo>
                <a:cubicBezTo>
                  <a:pt x="294" y="734"/>
                  <a:pt x="294" y="734"/>
                  <a:pt x="294" y="734"/>
                </a:cubicBezTo>
                <a:cubicBezTo>
                  <a:pt x="293" y="734"/>
                  <a:pt x="293" y="733"/>
                  <a:pt x="292" y="733"/>
                </a:cubicBezTo>
                <a:cubicBezTo>
                  <a:pt x="291" y="732"/>
                  <a:pt x="291" y="732"/>
                  <a:pt x="290" y="732"/>
                </a:cubicBezTo>
                <a:cubicBezTo>
                  <a:pt x="289" y="732"/>
                  <a:pt x="289" y="732"/>
                  <a:pt x="288" y="731"/>
                </a:cubicBezTo>
                <a:cubicBezTo>
                  <a:pt x="287" y="731"/>
                  <a:pt x="286" y="731"/>
                  <a:pt x="285" y="730"/>
                </a:cubicBezTo>
                <a:cubicBezTo>
                  <a:pt x="283" y="730"/>
                  <a:pt x="281" y="730"/>
                  <a:pt x="279" y="729"/>
                </a:cubicBezTo>
                <a:cubicBezTo>
                  <a:pt x="277" y="729"/>
                  <a:pt x="275" y="728"/>
                  <a:pt x="273" y="728"/>
                </a:cubicBezTo>
                <a:lnTo>
                  <a:pt x="271" y="727"/>
                </a:lnTo>
                <a:close/>
                <a:moveTo>
                  <a:pt x="302" y="776"/>
                </a:moveTo>
                <a:cubicBezTo>
                  <a:pt x="300" y="775"/>
                  <a:pt x="300" y="775"/>
                  <a:pt x="300" y="775"/>
                </a:cubicBezTo>
                <a:cubicBezTo>
                  <a:pt x="299" y="775"/>
                  <a:pt x="297" y="774"/>
                  <a:pt x="296" y="773"/>
                </a:cubicBezTo>
                <a:cubicBezTo>
                  <a:pt x="295" y="773"/>
                  <a:pt x="295" y="773"/>
                  <a:pt x="294" y="773"/>
                </a:cubicBezTo>
                <a:cubicBezTo>
                  <a:pt x="294" y="773"/>
                  <a:pt x="294" y="773"/>
                  <a:pt x="294" y="773"/>
                </a:cubicBezTo>
                <a:cubicBezTo>
                  <a:pt x="293" y="772"/>
                  <a:pt x="293" y="772"/>
                  <a:pt x="292" y="772"/>
                </a:cubicBezTo>
                <a:cubicBezTo>
                  <a:pt x="291" y="772"/>
                  <a:pt x="291" y="771"/>
                  <a:pt x="290" y="771"/>
                </a:cubicBezTo>
                <a:cubicBezTo>
                  <a:pt x="289" y="770"/>
                  <a:pt x="289" y="770"/>
                  <a:pt x="288" y="770"/>
                </a:cubicBezTo>
                <a:cubicBezTo>
                  <a:pt x="287" y="769"/>
                  <a:pt x="286" y="768"/>
                  <a:pt x="285" y="767"/>
                </a:cubicBezTo>
                <a:cubicBezTo>
                  <a:pt x="284" y="766"/>
                  <a:pt x="282" y="764"/>
                  <a:pt x="281" y="763"/>
                </a:cubicBezTo>
                <a:cubicBezTo>
                  <a:pt x="280" y="761"/>
                  <a:pt x="280" y="759"/>
                  <a:pt x="279" y="757"/>
                </a:cubicBezTo>
                <a:cubicBezTo>
                  <a:pt x="278" y="749"/>
                  <a:pt x="276" y="740"/>
                  <a:pt x="275" y="737"/>
                </a:cubicBezTo>
                <a:cubicBezTo>
                  <a:pt x="276" y="737"/>
                  <a:pt x="278" y="737"/>
                  <a:pt x="279" y="737"/>
                </a:cubicBezTo>
                <a:cubicBezTo>
                  <a:pt x="282" y="738"/>
                  <a:pt x="283" y="739"/>
                  <a:pt x="285" y="739"/>
                </a:cubicBezTo>
                <a:cubicBezTo>
                  <a:pt x="286" y="740"/>
                  <a:pt x="287" y="740"/>
                  <a:pt x="288" y="741"/>
                </a:cubicBezTo>
                <a:cubicBezTo>
                  <a:pt x="289" y="741"/>
                  <a:pt x="289" y="741"/>
                  <a:pt x="290" y="742"/>
                </a:cubicBezTo>
                <a:cubicBezTo>
                  <a:pt x="291" y="743"/>
                  <a:pt x="292" y="743"/>
                  <a:pt x="292" y="744"/>
                </a:cubicBezTo>
                <a:cubicBezTo>
                  <a:pt x="293" y="745"/>
                  <a:pt x="293" y="745"/>
                  <a:pt x="294" y="746"/>
                </a:cubicBezTo>
                <a:cubicBezTo>
                  <a:pt x="294" y="746"/>
                  <a:pt x="294" y="746"/>
                  <a:pt x="294" y="746"/>
                </a:cubicBezTo>
                <a:cubicBezTo>
                  <a:pt x="295" y="747"/>
                  <a:pt x="295" y="748"/>
                  <a:pt x="296" y="749"/>
                </a:cubicBezTo>
                <a:cubicBezTo>
                  <a:pt x="298" y="752"/>
                  <a:pt x="299" y="756"/>
                  <a:pt x="300" y="760"/>
                </a:cubicBezTo>
                <a:cubicBezTo>
                  <a:pt x="302" y="765"/>
                  <a:pt x="303" y="770"/>
                  <a:pt x="305" y="776"/>
                </a:cubicBezTo>
                <a:cubicBezTo>
                  <a:pt x="304" y="776"/>
                  <a:pt x="303" y="776"/>
                  <a:pt x="302" y="776"/>
                </a:cubicBezTo>
                <a:close/>
                <a:moveTo>
                  <a:pt x="337" y="781"/>
                </a:moveTo>
                <a:cubicBezTo>
                  <a:pt x="333" y="781"/>
                  <a:pt x="330" y="781"/>
                  <a:pt x="327" y="781"/>
                </a:cubicBezTo>
                <a:cubicBezTo>
                  <a:pt x="327" y="781"/>
                  <a:pt x="327" y="781"/>
                  <a:pt x="327" y="781"/>
                </a:cubicBezTo>
                <a:cubicBezTo>
                  <a:pt x="325" y="780"/>
                  <a:pt x="323" y="779"/>
                  <a:pt x="321" y="778"/>
                </a:cubicBezTo>
                <a:cubicBezTo>
                  <a:pt x="318" y="776"/>
                  <a:pt x="316" y="774"/>
                  <a:pt x="314" y="772"/>
                </a:cubicBezTo>
                <a:cubicBezTo>
                  <a:pt x="312" y="770"/>
                  <a:pt x="311" y="768"/>
                  <a:pt x="310" y="765"/>
                </a:cubicBezTo>
                <a:cubicBezTo>
                  <a:pt x="310" y="764"/>
                  <a:pt x="310" y="763"/>
                  <a:pt x="309" y="762"/>
                </a:cubicBezTo>
                <a:cubicBezTo>
                  <a:pt x="309" y="761"/>
                  <a:pt x="309" y="760"/>
                  <a:pt x="308" y="758"/>
                </a:cubicBezTo>
                <a:cubicBezTo>
                  <a:pt x="308" y="756"/>
                  <a:pt x="307" y="754"/>
                  <a:pt x="307" y="752"/>
                </a:cubicBezTo>
                <a:cubicBezTo>
                  <a:pt x="306" y="750"/>
                  <a:pt x="306" y="749"/>
                  <a:pt x="306" y="747"/>
                </a:cubicBezTo>
                <a:cubicBezTo>
                  <a:pt x="305" y="747"/>
                  <a:pt x="305" y="746"/>
                  <a:pt x="305" y="745"/>
                </a:cubicBezTo>
                <a:cubicBezTo>
                  <a:pt x="306" y="745"/>
                  <a:pt x="306" y="745"/>
                  <a:pt x="306" y="745"/>
                </a:cubicBezTo>
                <a:cubicBezTo>
                  <a:pt x="307" y="745"/>
                  <a:pt x="307" y="745"/>
                  <a:pt x="307" y="745"/>
                </a:cubicBezTo>
                <a:cubicBezTo>
                  <a:pt x="307" y="745"/>
                  <a:pt x="308" y="745"/>
                  <a:pt x="308" y="746"/>
                </a:cubicBezTo>
                <a:cubicBezTo>
                  <a:pt x="309" y="746"/>
                  <a:pt x="309" y="746"/>
                  <a:pt x="309" y="746"/>
                </a:cubicBezTo>
                <a:cubicBezTo>
                  <a:pt x="310" y="746"/>
                  <a:pt x="310" y="746"/>
                  <a:pt x="310" y="746"/>
                </a:cubicBezTo>
                <a:cubicBezTo>
                  <a:pt x="312" y="746"/>
                  <a:pt x="313" y="747"/>
                  <a:pt x="314" y="747"/>
                </a:cubicBezTo>
                <a:cubicBezTo>
                  <a:pt x="317" y="748"/>
                  <a:pt x="319" y="749"/>
                  <a:pt x="321" y="750"/>
                </a:cubicBezTo>
                <a:cubicBezTo>
                  <a:pt x="324" y="752"/>
                  <a:pt x="326" y="754"/>
                  <a:pt x="327" y="757"/>
                </a:cubicBezTo>
                <a:cubicBezTo>
                  <a:pt x="330" y="762"/>
                  <a:pt x="333" y="768"/>
                  <a:pt x="337" y="778"/>
                </a:cubicBezTo>
                <a:cubicBezTo>
                  <a:pt x="337" y="779"/>
                  <a:pt x="337" y="780"/>
                  <a:pt x="337" y="781"/>
                </a:cubicBezTo>
                <a:close/>
                <a:moveTo>
                  <a:pt x="369" y="785"/>
                </a:moveTo>
                <a:cubicBezTo>
                  <a:pt x="368" y="785"/>
                  <a:pt x="367" y="785"/>
                  <a:pt x="366" y="786"/>
                </a:cubicBezTo>
                <a:cubicBezTo>
                  <a:pt x="365" y="786"/>
                  <a:pt x="365" y="786"/>
                  <a:pt x="364" y="786"/>
                </a:cubicBezTo>
                <a:cubicBezTo>
                  <a:pt x="362" y="786"/>
                  <a:pt x="361" y="785"/>
                  <a:pt x="360" y="785"/>
                </a:cubicBezTo>
                <a:cubicBezTo>
                  <a:pt x="357" y="784"/>
                  <a:pt x="355" y="783"/>
                  <a:pt x="354" y="782"/>
                </a:cubicBezTo>
                <a:cubicBezTo>
                  <a:pt x="351" y="781"/>
                  <a:pt x="350" y="780"/>
                  <a:pt x="348" y="779"/>
                </a:cubicBezTo>
                <a:cubicBezTo>
                  <a:pt x="346" y="777"/>
                  <a:pt x="345" y="775"/>
                  <a:pt x="344" y="772"/>
                </a:cubicBezTo>
                <a:cubicBezTo>
                  <a:pt x="341" y="768"/>
                  <a:pt x="339" y="762"/>
                  <a:pt x="337" y="755"/>
                </a:cubicBezTo>
                <a:cubicBezTo>
                  <a:pt x="336" y="754"/>
                  <a:pt x="336" y="753"/>
                  <a:pt x="335" y="753"/>
                </a:cubicBezTo>
                <a:cubicBezTo>
                  <a:pt x="337" y="753"/>
                  <a:pt x="337" y="753"/>
                  <a:pt x="337" y="753"/>
                </a:cubicBezTo>
                <a:cubicBezTo>
                  <a:pt x="339" y="753"/>
                  <a:pt x="342" y="753"/>
                  <a:pt x="344" y="753"/>
                </a:cubicBezTo>
                <a:cubicBezTo>
                  <a:pt x="345" y="753"/>
                  <a:pt x="347" y="753"/>
                  <a:pt x="348" y="754"/>
                </a:cubicBezTo>
                <a:cubicBezTo>
                  <a:pt x="350" y="755"/>
                  <a:pt x="352" y="755"/>
                  <a:pt x="354" y="756"/>
                </a:cubicBezTo>
                <a:cubicBezTo>
                  <a:pt x="356" y="758"/>
                  <a:pt x="358" y="760"/>
                  <a:pt x="360" y="762"/>
                </a:cubicBezTo>
                <a:cubicBezTo>
                  <a:pt x="362" y="765"/>
                  <a:pt x="364" y="769"/>
                  <a:pt x="366" y="773"/>
                </a:cubicBezTo>
                <a:cubicBezTo>
                  <a:pt x="367" y="775"/>
                  <a:pt x="368" y="777"/>
                  <a:pt x="369" y="780"/>
                </a:cubicBezTo>
                <a:cubicBezTo>
                  <a:pt x="370" y="781"/>
                  <a:pt x="371" y="783"/>
                  <a:pt x="371" y="784"/>
                </a:cubicBezTo>
                <a:cubicBezTo>
                  <a:pt x="371" y="785"/>
                  <a:pt x="370" y="785"/>
                  <a:pt x="369" y="785"/>
                </a:cubicBezTo>
                <a:close/>
                <a:moveTo>
                  <a:pt x="403" y="786"/>
                </a:moveTo>
                <a:cubicBezTo>
                  <a:pt x="402" y="786"/>
                  <a:pt x="402" y="786"/>
                  <a:pt x="402" y="786"/>
                </a:cubicBezTo>
                <a:cubicBezTo>
                  <a:pt x="401" y="786"/>
                  <a:pt x="401" y="786"/>
                  <a:pt x="401" y="786"/>
                </a:cubicBezTo>
                <a:cubicBezTo>
                  <a:pt x="399" y="786"/>
                  <a:pt x="399" y="786"/>
                  <a:pt x="399" y="786"/>
                </a:cubicBezTo>
                <a:cubicBezTo>
                  <a:pt x="397" y="787"/>
                  <a:pt x="395" y="787"/>
                  <a:pt x="393" y="787"/>
                </a:cubicBezTo>
                <a:cubicBezTo>
                  <a:pt x="392" y="787"/>
                  <a:pt x="392" y="787"/>
                  <a:pt x="392" y="787"/>
                </a:cubicBezTo>
                <a:cubicBezTo>
                  <a:pt x="392" y="787"/>
                  <a:pt x="391" y="787"/>
                  <a:pt x="391" y="786"/>
                </a:cubicBezTo>
                <a:cubicBezTo>
                  <a:pt x="389" y="786"/>
                  <a:pt x="388" y="785"/>
                  <a:pt x="386" y="784"/>
                </a:cubicBezTo>
                <a:cubicBezTo>
                  <a:pt x="384" y="783"/>
                  <a:pt x="382" y="781"/>
                  <a:pt x="380" y="780"/>
                </a:cubicBezTo>
                <a:cubicBezTo>
                  <a:pt x="380" y="779"/>
                  <a:pt x="379" y="779"/>
                  <a:pt x="379" y="778"/>
                </a:cubicBezTo>
                <a:cubicBezTo>
                  <a:pt x="378" y="777"/>
                  <a:pt x="377" y="776"/>
                  <a:pt x="376" y="775"/>
                </a:cubicBezTo>
                <a:cubicBezTo>
                  <a:pt x="375" y="773"/>
                  <a:pt x="374" y="771"/>
                  <a:pt x="373" y="768"/>
                </a:cubicBezTo>
                <a:cubicBezTo>
                  <a:pt x="372" y="766"/>
                  <a:pt x="371" y="763"/>
                  <a:pt x="369" y="760"/>
                </a:cubicBezTo>
                <a:cubicBezTo>
                  <a:pt x="369" y="759"/>
                  <a:pt x="368" y="757"/>
                  <a:pt x="367" y="755"/>
                </a:cubicBezTo>
                <a:cubicBezTo>
                  <a:pt x="368" y="755"/>
                  <a:pt x="369" y="755"/>
                  <a:pt x="369" y="755"/>
                </a:cubicBezTo>
                <a:cubicBezTo>
                  <a:pt x="371" y="756"/>
                  <a:pt x="372" y="756"/>
                  <a:pt x="373" y="756"/>
                </a:cubicBezTo>
                <a:cubicBezTo>
                  <a:pt x="374" y="756"/>
                  <a:pt x="375" y="756"/>
                  <a:pt x="376" y="756"/>
                </a:cubicBezTo>
                <a:cubicBezTo>
                  <a:pt x="377" y="756"/>
                  <a:pt x="378" y="756"/>
                  <a:pt x="379" y="757"/>
                </a:cubicBezTo>
                <a:cubicBezTo>
                  <a:pt x="379" y="757"/>
                  <a:pt x="380" y="757"/>
                  <a:pt x="380" y="757"/>
                </a:cubicBezTo>
                <a:cubicBezTo>
                  <a:pt x="382" y="758"/>
                  <a:pt x="384" y="758"/>
                  <a:pt x="386" y="759"/>
                </a:cubicBezTo>
                <a:cubicBezTo>
                  <a:pt x="388" y="760"/>
                  <a:pt x="389" y="761"/>
                  <a:pt x="391" y="763"/>
                </a:cubicBezTo>
                <a:cubicBezTo>
                  <a:pt x="391" y="763"/>
                  <a:pt x="392" y="764"/>
                  <a:pt x="392" y="765"/>
                </a:cubicBezTo>
                <a:cubicBezTo>
                  <a:pt x="395" y="768"/>
                  <a:pt x="397" y="771"/>
                  <a:pt x="399" y="775"/>
                </a:cubicBezTo>
                <a:cubicBezTo>
                  <a:pt x="400" y="777"/>
                  <a:pt x="401" y="777"/>
                  <a:pt x="401" y="779"/>
                </a:cubicBezTo>
                <a:cubicBezTo>
                  <a:pt x="402" y="779"/>
                  <a:pt x="402" y="779"/>
                  <a:pt x="402" y="779"/>
                </a:cubicBezTo>
                <a:cubicBezTo>
                  <a:pt x="403" y="781"/>
                  <a:pt x="403" y="781"/>
                  <a:pt x="403" y="781"/>
                </a:cubicBezTo>
                <a:cubicBezTo>
                  <a:pt x="404" y="782"/>
                  <a:pt x="405" y="784"/>
                  <a:pt x="406" y="785"/>
                </a:cubicBezTo>
                <a:lnTo>
                  <a:pt x="403" y="786"/>
                </a:lnTo>
                <a:close/>
                <a:moveTo>
                  <a:pt x="435" y="785"/>
                </a:moveTo>
                <a:cubicBezTo>
                  <a:pt x="433" y="785"/>
                  <a:pt x="431" y="785"/>
                  <a:pt x="427" y="786"/>
                </a:cubicBezTo>
                <a:cubicBezTo>
                  <a:pt x="426" y="786"/>
                  <a:pt x="426" y="786"/>
                  <a:pt x="426" y="786"/>
                </a:cubicBezTo>
                <a:cubicBezTo>
                  <a:pt x="424" y="785"/>
                  <a:pt x="424" y="785"/>
                  <a:pt x="424" y="785"/>
                </a:cubicBezTo>
                <a:cubicBezTo>
                  <a:pt x="422" y="785"/>
                  <a:pt x="420" y="784"/>
                  <a:pt x="418" y="783"/>
                </a:cubicBezTo>
                <a:cubicBezTo>
                  <a:pt x="414" y="782"/>
                  <a:pt x="414" y="782"/>
                  <a:pt x="414" y="782"/>
                </a:cubicBezTo>
                <a:cubicBezTo>
                  <a:pt x="414" y="782"/>
                  <a:pt x="414" y="782"/>
                  <a:pt x="414" y="782"/>
                </a:cubicBezTo>
                <a:cubicBezTo>
                  <a:pt x="414" y="781"/>
                  <a:pt x="413" y="780"/>
                  <a:pt x="412" y="779"/>
                </a:cubicBezTo>
                <a:cubicBezTo>
                  <a:pt x="409" y="776"/>
                  <a:pt x="408" y="774"/>
                  <a:pt x="403" y="766"/>
                </a:cubicBezTo>
                <a:cubicBezTo>
                  <a:pt x="402" y="764"/>
                  <a:pt x="402" y="764"/>
                  <a:pt x="402" y="764"/>
                </a:cubicBezTo>
                <a:cubicBezTo>
                  <a:pt x="401" y="763"/>
                  <a:pt x="401" y="763"/>
                  <a:pt x="401" y="763"/>
                </a:cubicBezTo>
                <a:cubicBezTo>
                  <a:pt x="399" y="760"/>
                  <a:pt x="399" y="760"/>
                  <a:pt x="399" y="760"/>
                </a:cubicBezTo>
                <a:cubicBezTo>
                  <a:pt x="398" y="758"/>
                  <a:pt x="398" y="758"/>
                  <a:pt x="398" y="758"/>
                </a:cubicBezTo>
                <a:cubicBezTo>
                  <a:pt x="399" y="758"/>
                  <a:pt x="399" y="757"/>
                  <a:pt x="399" y="757"/>
                </a:cubicBezTo>
                <a:cubicBezTo>
                  <a:pt x="400" y="757"/>
                  <a:pt x="401" y="757"/>
                  <a:pt x="401" y="757"/>
                </a:cubicBezTo>
                <a:cubicBezTo>
                  <a:pt x="402" y="757"/>
                  <a:pt x="402" y="757"/>
                  <a:pt x="402" y="757"/>
                </a:cubicBezTo>
                <a:cubicBezTo>
                  <a:pt x="402" y="756"/>
                  <a:pt x="403" y="756"/>
                  <a:pt x="403" y="756"/>
                </a:cubicBezTo>
                <a:cubicBezTo>
                  <a:pt x="406" y="756"/>
                  <a:pt x="409" y="756"/>
                  <a:pt x="412" y="756"/>
                </a:cubicBezTo>
                <a:cubicBezTo>
                  <a:pt x="413" y="756"/>
                  <a:pt x="414" y="757"/>
                  <a:pt x="414" y="757"/>
                </a:cubicBezTo>
                <a:cubicBezTo>
                  <a:pt x="416" y="757"/>
                  <a:pt x="417" y="758"/>
                  <a:pt x="418" y="759"/>
                </a:cubicBezTo>
                <a:cubicBezTo>
                  <a:pt x="420" y="760"/>
                  <a:pt x="422" y="761"/>
                  <a:pt x="424" y="763"/>
                </a:cubicBezTo>
                <a:cubicBezTo>
                  <a:pt x="424" y="764"/>
                  <a:pt x="426" y="765"/>
                  <a:pt x="427" y="766"/>
                </a:cubicBezTo>
                <a:cubicBezTo>
                  <a:pt x="429" y="770"/>
                  <a:pt x="432" y="773"/>
                  <a:pt x="435" y="777"/>
                </a:cubicBezTo>
                <a:cubicBezTo>
                  <a:pt x="436" y="779"/>
                  <a:pt x="437" y="781"/>
                  <a:pt x="439" y="783"/>
                </a:cubicBezTo>
                <a:cubicBezTo>
                  <a:pt x="437" y="784"/>
                  <a:pt x="437" y="784"/>
                  <a:pt x="435" y="785"/>
                </a:cubicBezTo>
                <a:close/>
                <a:moveTo>
                  <a:pt x="471" y="779"/>
                </a:moveTo>
                <a:cubicBezTo>
                  <a:pt x="470" y="779"/>
                  <a:pt x="469" y="779"/>
                  <a:pt x="467" y="780"/>
                </a:cubicBezTo>
                <a:cubicBezTo>
                  <a:pt x="467" y="780"/>
                  <a:pt x="467" y="780"/>
                  <a:pt x="467" y="780"/>
                </a:cubicBezTo>
                <a:cubicBezTo>
                  <a:pt x="463" y="781"/>
                  <a:pt x="460" y="781"/>
                  <a:pt x="457" y="781"/>
                </a:cubicBezTo>
                <a:cubicBezTo>
                  <a:pt x="457" y="781"/>
                  <a:pt x="456" y="781"/>
                  <a:pt x="455" y="781"/>
                </a:cubicBezTo>
                <a:cubicBezTo>
                  <a:pt x="455" y="781"/>
                  <a:pt x="454" y="781"/>
                  <a:pt x="453" y="781"/>
                </a:cubicBezTo>
                <a:cubicBezTo>
                  <a:pt x="453" y="781"/>
                  <a:pt x="452" y="781"/>
                  <a:pt x="452" y="781"/>
                </a:cubicBezTo>
                <a:cubicBezTo>
                  <a:pt x="449" y="779"/>
                  <a:pt x="447" y="777"/>
                  <a:pt x="445" y="776"/>
                </a:cubicBezTo>
                <a:cubicBezTo>
                  <a:pt x="443" y="774"/>
                  <a:pt x="441" y="772"/>
                  <a:pt x="439" y="769"/>
                </a:cubicBezTo>
                <a:cubicBezTo>
                  <a:pt x="437" y="768"/>
                  <a:pt x="436" y="766"/>
                  <a:pt x="435" y="764"/>
                </a:cubicBezTo>
                <a:cubicBezTo>
                  <a:pt x="433" y="761"/>
                  <a:pt x="431" y="758"/>
                  <a:pt x="431" y="755"/>
                </a:cubicBezTo>
                <a:cubicBezTo>
                  <a:pt x="432" y="755"/>
                  <a:pt x="433" y="754"/>
                  <a:pt x="435" y="754"/>
                </a:cubicBezTo>
                <a:cubicBezTo>
                  <a:pt x="436" y="754"/>
                  <a:pt x="437" y="754"/>
                  <a:pt x="439" y="754"/>
                </a:cubicBezTo>
                <a:cubicBezTo>
                  <a:pt x="440" y="754"/>
                  <a:pt x="442" y="754"/>
                  <a:pt x="445" y="754"/>
                </a:cubicBezTo>
                <a:cubicBezTo>
                  <a:pt x="448" y="754"/>
                  <a:pt x="448" y="754"/>
                  <a:pt x="448" y="754"/>
                </a:cubicBezTo>
                <a:cubicBezTo>
                  <a:pt x="452" y="757"/>
                  <a:pt x="452" y="757"/>
                  <a:pt x="452" y="757"/>
                </a:cubicBezTo>
                <a:cubicBezTo>
                  <a:pt x="453" y="758"/>
                  <a:pt x="454" y="759"/>
                  <a:pt x="455" y="760"/>
                </a:cubicBezTo>
                <a:cubicBezTo>
                  <a:pt x="456" y="761"/>
                  <a:pt x="457" y="761"/>
                  <a:pt x="457" y="762"/>
                </a:cubicBezTo>
                <a:cubicBezTo>
                  <a:pt x="460" y="764"/>
                  <a:pt x="462" y="767"/>
                  <a:pt x="467" y="771"/>
                </a:cubicBezTo>
                <a:cubicBezTo>
                  <a:pt x="467" y="772"/>
                  <a:pt x="467" y="772"/>
                  <a:pt x="467" y="772"/>
                </a:cubicBezTo>
                <a:cubicBezTo>
                  <a:pt x="471" y="776"/>
                  <a:pt x="471" y="776"/>
                  <a:pt x="471" y="776"/>
                </a:cubicBezTo>
                <a:cubicBezTo>
                  <a:pt x="473" y="778"/>
                  <a:pt x="473" y="778"/>
                  <a:pt x="473" y="778"/>
                </a:cubicBezTo>
                <a:cubicBezTo>
                  <a:pt x="472" y="778"/>
                  <a:pt x="471" y="779"/>
                  <a:pt x="471" y="779"/>
                </a:cubicBezTo>
                <a:close/>
                <a:moveTo>
                  <a:pt x="504" y="771"/>
                </a:moveTo>
                <a:cubicBezTo>
                  <a:pt x="502" y="772"/>
                  <a:pt x="500" y="772"/>
                  <a:pt x="498" y="772"/>
                </a:cubicBezTo>
                <a:cubicBezTo>
                  <a:pt x="497" y="773"/>
                  <a:pt x="496" y="773"/>
                  <a:pt x="495" y="773"/>
                </a:cubicBezTo>
                <a:cubicBezTo>
                  <a:pt x="494" y="774"/>
                  <a:pt x="492" y="774"/>
                  <a:pt x="490" y="774"/>
                </a:cubicBezTo>
                <a:cubicBezTo>
                  <a:pt x="490" y="774"/>
                  <a:pt x="489" y="774"/>
                  <a:pt x="489" y="774"/>
                </a:cubicBezTo>
                <a:cubicBezTo>
                  <a:pt x="488" y="774"/>
                  <a:pt x="487" y="774"/>
                  <a:pt x="486" y="774"/>
                </a:cubicBezTo>
                <a:cubicBezTo>
                  <a:pt x="485" y="774"/>
                  <a:pt x="485" y="774"/>
                  <a:pt x="485" y="774"/>
                </a:cubicBezTo>
                <a:cubicBezTo>
                  <a:pt x="484" y="774"/>
                  <a:pt x="484" y="774"/>
                  <a:pt x="484" y="774"/>
                </a:cubicBezTo>
                <a:cubicBezTo>
                  <a:pt x="483" y="774"/>
                  <a:pt x="483" y="774"/>
                  <a:pt x="483" y="774"/>
                </a:cubicBezTo>
                <a:cubicBezTo>
                  <a:pt x="481" y="773"/>
                  <a:pt x="479" y="772"/>
                  <a:pt x="477" y="770"/>
                </a:cubicBezTo>
                <a:cubicBezTo>
                  <a:pt x="477" y="770"/>
                  <a:pt x="476" y="769"/>
                  <a:pt x="475" y="768"/>
                </a:cubicBezTo>
                <a:cubicBezTo>
                  <a:pt x="473" y="767"/>
                  <a:pt x="472" y="765"/>
                  <a:pt x="471" y="764"/>
                </a:cubicBezTo>
                <a:cubicBezTo>
                  <a:pt x="470" y="763"/>
                  <a:pt x="469" y="762"/>
                  <a:pt x="467" y="760"/>
                </a:cubicBezTo>
                <a:cubicBezTo>
                  <a:pt x="467" y="759"/>
                  <a:pt x="467" y="759"/>
                  <a:pt x="467" y="759"/>
                </a:cubicBezTo>
                <a:cubicBezTo>
                  <a:pt x="464" y="757"/>
                  <a:pt x="462" y="754"/>
                  <a:pt x="460" y="752"/>
                </a:cubicBezTo>
                <a:cubicBezTo>
                  <a:pt x="462" y="751"/>
                  <a:pt x="465" y="750"/>
                  <a:pt x="467" y="750"/>
                </a:cubicBezTo>
                <a:cubicBezTo>
                  <a:pt x="467" y="750"/>
                  <a:pt x="467" y="750"/>
                  <a:pt x="467" y="750"/>
                </a:cubicBezTo>
                <a:cubicBezTo>
                  <a:pt x="469" y="749"/>
                  <a:pt x="470" y="749"/>
                  <a:pt x="471" y="749"/>
                </a:cubicBezTo>
                <a:cubicBezTo>
                  <a:pt x="472" y="749"/>
                  <a:pt x="473" y="749"/>
                  <a:pt x="475" y="749"/>
                </a:cubicBezTo>
                <a:cubicBezTo>
                  <a:pt x="476" y="749"/>
                  <a:pt x="477" y="749"/>
                  <a:pt x="477" y="749"/>
                </a:cubicBezTo>
                <a:cubicBezTo>
                  <a:pt x="479" y="749"/>
                  <a:pt x="481" y="750"/>
                  <a:pt x="483" y="751"/>
                </a:cubicBezTo>
                <a:cubicBezTo>
                  <a:pt x="484" y="751"/>
                  <a:pt x="484" y="751"/>
                  <a:pt x="484" y="751"/>
                </a:cubicBezTo>
                <a:cubicBezTo>
                  <a:pt x="484" y="751"/>
                  <a:pt x="485" y="751"/>
                  <a:pt x="485" y="751"/>
                </a:cubicBezTo>
                <a:cubicBezTo>
                  <a:pt x="485" y="752"/>
                  <a:pt x="486" y="752"/>
                  <a:pt x="486" y="752"/>
                </a:cubicBezTo>
                <a:cubicBezTo>
                  <a:pt x="487" y="753"/>
                  <a:pt x="488" y="753"/>
                  <a:pt x="489" y="754"/>
                </a:cubicBezTo>
                <a:cubicBezTo>
                  <a:pt x="489" y="754"/>
                  <a:pt x="490" y="755"/>
                  <a:pt x="490" y="755"/>
                </a:cubicBezTo>
                <a:cubicBezTo>
                  <a:pt x="492" y="757"/>
                  <a:pt x="494" y="758"/>
                  <a:pt x="495" y="760"/>
                </a:cubicBezTo>
                <a:cubicBezTo>
                  <a:pt x="496" y="761"/>
                  <a:pt x="497" y="762"/>
                  <a:pt x="498" y="763"/>
                </a:cubicBezTo>
                <a:cubicBezTo>
                  <a:pt x="500" y="764"/>
                  <a:pt x="502" y="766"/>
                  <a:pt x="504" y="768"/>
                </a:cubicBezTo>
                <a:cubicBezTo>
                  <a:pt x="505" y="769"/>
                  <a:pt x="505" y="770"/>
                  <a:pt x="506" y="770"/>
                </a:cubicBezTo>
                <a:cubicBezTo>
                  <a:pt x="505" y="770"/>
                  <a:pt x="505" y="771"/>
                  <a:pt x="504" y="771"/>
                </a:cubicBezTo>
                <a:close/>
                <a:moveTo>
                  <a:pt x="534" y="761"/>
                </a:moveTo>
                <a:cubicBezTo>
                  <a:pt x="532" y="762"/>
                  <a:pt x="531" y="762"/>
                  <a:pt x="530" y="763"/>
                </a:cubicBezTo>
                <a:cubicBezTo>
                  <a:pt x="527" y="763"/>
                  <a:pt x="524" y="764"/>
                  <a:pt x="521" y="764"/>
                </a:cubicBezTo>
                <a:cubicBezTo>
                  <a:pt x="519" y="765"/>
                  <a:pt x="517" y="765"/>
                  <a:pt x="515" y="765"/>
                </a:cubicBezTo>
                <a:cubicBezTo>
                  <a:pt x="515" y="765"/>
                  <a:pt x="515" y="764"/>
                  <a:pt x="514" y="764"/>
                </a:cubicBezTo>
                <a:cubicBezTo>
                  <a:pt x="512" y="763"/>
                  <a:pt x="510" y="761"/>
                  <a:pt x="508" y="760"/>
                </a:cubicBezTo>
                <a:cubicBezTo>
                  <a:pt x="507" y="758"/>
                  <a:pt x="505" y="757"/>
                  <a:pt x="504" y="756"/>
                </a:cubicBezTo>
                <a:cubicBezTo>
                  <a:pt x="502" y="754"/>
                  <a:pt x="500" y="753"/>
                  <a:pt x="498" y="751"/>
                </a:cubicBezTo>
                <a:cubicBezTo>
                  <a:pt x="497" y="750"/>
                  <a:pt x="496" y="749"/>
                  <a:pt x="495" y="748"/>
                </a:cubicBezTo>
                <a:cubicBezTo>
                  <a:pt x="494" y="747"/>
                  <a:pt x="492" y="746"/>
                  <a:pt x="491" y="744"/>
                </a:cubicBezTo>
                <a:cubicBezTo>
                  <a:pt x="492" y="744"/>
                  <a:pt x="494" y="743"/>
                  <a:pt x="495" y="743"/>
                </a:cubicBezTo>
                <a:cubicBezTo>
                  <a:pt x="496" y="743"/>
                  <a:pt x="497" y="742"/>
                  <a:pt x="498" y="742"/>
                </a:cubicBezTo>
                <a:cubicBezTo>
                  <a:pt x="500" y="742"/>
                  <a:pt x="502" y="741"/>
                  <a:pt x="504" y="741"/>
                </a:cubicBezTo>
                <a:cubicBezTo>
                  <a:pt x="505" y="741"/>
                  <a:pt x="507" y="741"/>
                  <a:pt x="508" y="741"/>
                </a:cubicBezTo>
                <a:cubicBezTo>
                  <a:pt x="510" y="741"/>
                  <a:pt x="512" y="742"/>
                  <a:pt x="514" y="743"/>
                </a:cubicBezTo>
                <a:cubicBezTo>
                  <a:pt x="517" y="743"/>
                  <a:pt x="519" y="744"/>
                  <a:pt x="521" y="746"/>
                </a:cubicBezTo>
                <a:cubicBezTo>
                  <a:pt x="524" y="748"/>
                  <a:pt x="526" y="750"/>
                  <a:pt x="530" y="753"/>
                </a:cubicBezTo>
                <a:cubicBezTo>
                  <a:pt x="531" y="754"/>
                  <a:pt x="532" y="755"/>
                  <a:pt x="534" y="756"/>
                </a:cubicBezTo>
                <a:cubicBezTo>
                  <a:pt x="535" y="758"/>
                  <a:pt x="536" y="759"/>
                  <a:pt x="538" y="760"/>
                </a:cubicBezTo>
                <a:cubicBezTo>
                  <a:pt x="536" y="760"/>
                  <a:pt x="535" y="761"/>
                  <a:pt x="534" y="761"/>
                </a:cubicBezTo>
                <a:close/>
                <a:moveTo>
                  <a:pt x="568" y="746"/>
                </a:moveTo>
                <a:cubicBezTo>
                  <a:pt x="565" y="748"/>
                  <a:pt x="562" y="750"/>
                  <a:pt x="559" y="751"/>
                </a:cubicBezTo>
                <a:cubicBezTo>
                  <a:pt x="558" y="751"/>
                  <a:pt x="558" y="751"/>
                  <a:pt x="558" y="751"/>
                </a:cubicBezTo>
                <a:cubicBezTo>
                  <a:pt x="558" y="751"/>
                  <a:pt x="557" y="751"/>
                  <a:pt x="556" y="752"/>
                </a:cubicBezTo>
                <a:cubicBezTo>
                  <a:pt x="553" y="753"/>
                  <a:pt x="550" y="753"/>
                  <a:pt x="547" y="753"/>
                </a:cubicBezTo>
                <a:cubicBezTo>
                  <a:pt x="547" y="753"/>
                  <a:pt x="546" y="752"/>
                  <a:pt x="545" y="752"/>
                </a:cubicBezTo>
                <a:cubicBezTo>
                  <a:pt x="543" y="751"/>
                  <a:pt x="541" y="750"/>
                  <a:pt x="539" y="749"/>
                </a:cubicBezTo>
                <a:cubicBezTo>
                  <a:pt x="537" y="747"/>
                  <a:pt x="536" y="746"/>
                  <a:pt x="534" y="745"/>
                </a:cubicBezTo>
                <a:cubicBezTo>
                  <a:pt x="532" y="744"/>
                  <a:pt x="531" y="743"/>
                  <a:pt x="530" y="742"/>
                </a:cubicBezTo>
                <a:cubicBezTo>
                  <a:pt x="527" y="740"/>
                  <a:pt x="524" y="737"/>
                  <a:pt x="521" y="735"/>
                </a:cubicBezTo>
                <a:cubicBezTo>
                  <a:pt x="524" y="732"/>
                  <a:pt x="527" y="731"/>
                  <a:pt x="530" y="730"/>
                </a:cubicBezTo>
                <a:cubicBezTo>
                  <a:pt x="531" y="730"/>
                  <a:pt x="532" y="729"/>
                  <a:pt x="534" y="729"/>
                </a:cubicBezTo>
                <a:cubicBezTo>
                  <a:pt x="536" y="729"/>
                  <a:pt x="537" y="729"/>
                  <a:pt x="539" y="730"/>
                </a:cubicBezTo>
                <a:cubicBezTo>
                  <a:pt x="541" y="730"/>
                  <a:pt x="543" y="730"/>
                  <a:pt x="545" y="731"/>
                </a:cubicBezTo>
                <a:cubicBezTo>
                  <a:pt x="549" y="733"/>
                  <a:pt x="552" y="735"/>
                  <a:pt x="556" y="737"/>
                </a:cubicBezTo>
                <a:cubicBezTo>
                  <a:pt x="557" y="738"/>
                  <a:pt x="558" y="738"/>
                  <a:pt x="558" y="739"/>
                </a:cubicBezTo>
                <a:cubicBezTo>
                  <a:pt x="559" y="739"/>
                  <a:pt x="559" y="739"/>
                  <a:pt x="559" y="739"/>
                </a:cubicBezTo>
                <a:cubicBezTo>
                  <a:pt x="562" y="741"/>
                  <a:pt x="565" y="743"/>
                  <a:pt x="568" y="745"/>
                </a:cubicBezTo>
                <a:cubicBezTo>
                  <a:pt x="568" y="745"/>
                  <a:pt x="568" y="745"/>
                  <a:pt x="568" y="745"/>
                </a:cubicBezTo>
                <a:cubicBezTo>
                  <a:pt x="568" y="746"/>
                  <a:pt x="568" y="746"/>
                  <a:pt x="568" y="746"/>
                </a:cubicBezTo>
                <a:close/>
                <a:moveTo>
                  <a:pt x="597" y="731"/>
                </a:moveTo>
                <a:cubicBezTo>
                  <a:pt x="595" y="732"/>
                  <a:pt x="593" y="734"/>
                  <a:pt x="591" y="734"/>
                </a:cubicBezTo>
                <a:cubicBezTo>
                  <a:pt x="591" y="735"/>
                  <a:pt x="589" y="735"/>
                  <a:pt x="589" y="736"/>
                </a:cubicBezTo>
                <a:cubicBezTo>
                  <a:pt x="587" y="736"/>
                  <a:pt x="585" y="737"/>
                  <a:pt x="584" y="737"/>
                </a:cubicBezTo>
                <a:cubicBezTo>
                  <a:pt x="581" y="738"/>
                  <a:pt x="578" y="738"/>
                  <a:pt x="574" y="738"/>
                </a:cubicBezTo>
                <a:cubicBezTo>
                  <a:pt x="573" y="738"/>
                  <a:pt x="573" y="738"/>
                  <a:pt x="573" y="738"/>
                </a:cubicBezTo>
                <a:cubicBezTo>
                  <a:pt x="568" y="734"/>
                  <a:pt x="568" y="734"/>
                  <a:pt x="568" y="734"/>
                </a:cubicBezTo>
                <a:cubicBezTo>
                  <a:pt x="559" y="729"/>
                  <a:pt x="559" y="729"/>
                  <a:pt x="559" y="729"/>
                </a:cubicBezTo>
                <a:cubicBezTo>
                  <a:pt x="558" y="728"/>
                  <a:pt x="558" y="728"/>
                  <a:pt x="558" y="728"/>
                </a:cubicBezTo>
                <a:cubicBezTo>
                  <a:pt x="556" y="726"/>
                  <a:pt x="556" y="726"/>
                  <a:pt x="556" y="726"/>
                </a:cubicBezTo>
                <a:cubicBezTo>
                  <a:pt x="554" y="725"/>
                  <a:pt x="552" y="724"/>
                  <a:pt x="550" y="722"/>
                </a:cubicBezTo>
                <a:cubicBezTo>
                  <a:pt x="552" y="721"/>
                  <a:pt x="554" y="720"/>
                  <a:pt x="556" y="719"/>
                </a:cubicBezTo>
                <a:cubicBezTo>
                  <a:pt x="557" y="719"/>
                  <a:pt x="558" y="718"/>
                  <a:pt x="558" y="718"/>
                </a:cubicBezTo>
                <a:cubicBezTo>
                  <a:pt x="559" y="718"/>
                  <a:pt x="559" y="718"/>
                  <a:pt x="559" y="718"/>
                </a:cubicBezTo>
                <a:cubicBezTo>
                  <a:pt x="562" y="716"/>
                  <a:pt x="565" y="716"/>
                  <a:pt x="568" y="716"/>
                </a:cubicBezTo>
                <a:cubicBezTo>
                  <a:pt x="570" y="716"/>
                  <a:pt x="572" y="716"/>
                  <a:pt x="574" y="717"/>
                </a:cubicBezTo>
                <a:cubicBezTo>
                  <a:pt x="576" y="718"/>
                  <a:pt x="579" y="719"/>
                  <a:pt x="581" y="720"/>
                </a:cubicBezTo>
                <a:cubicBezTo>
                  <a:pt x="582" y="721"/>
                  <a:pt x="583" y="721"/>
                  <a:pt x="584" y="722"/>
                </a:cubicBezTo>
                <a:cubicBezTo>
                  <a:pt x="586" y="723"/>
                  <a:pt x="587" y="724"/>
                  <a:pt x="589" y="724"/>
                </a:cubicBezTo>
                <a:cubicBezTo>
                  <a:pt x="589" y="725"/>
                  <a:pt x="590" y="725"/>
                  <a:pt x="591" y="726"/>
                </a:cubicBezTo>
                <a:cubicBezTo>
                  <a:pt x="593" y="727"/>
                  <a:pt x="595" y="728"/>
                  <a:pt x="597" y="728"/>
                </a:cubicBezTo>
                <a:cubicBezTo>
                  <a:pt x="599" y="729"/>
                  <a:pt x="599" y="729"/>
                  <a:pt x="599" y="729"/>
                </a:cubicBezTo>
                <a:cubicBezTo>
                  <a:pt x="598" y="730"/>
                  <a:pt x="598" y="730"/>
                  <a:pt x="597" y="731"/>
                </a:cubicBezTo>
                <a:close/>
                <a:moveTo>
                  <a:pt x="615" y="719"/>
                </a:moveTo>
                <a:cubicBezTo>
                  <a:pt x="614" y="719"/>
                  <a:pt x="613" y="720"/>
                  <a:pt x="611" y="720"/>
                </a:cubicBezTo>
                <a:cubicBezTo>
                  <a:pt x="609" y="721"/>
                  <a:pt x="607" y="721"/>
                  <a:pt x="605" y="722"/>
                </a:cubicBezTo>
                <a:cubicBezTo>
                  <a:pt x="604" y="722"/>
                  <a:pt x="604" y="722"/>
                  <a:pt x="604" y="722"/>
                </a:cubicBezTo>
                <a:cubicBezTo>
                  <a:pt x="603" y="721"/>
                  <a:pt x="603" y="721"/>
                  <a:pt x="603" y="721"/>
                </a:cubicBezTo>
                <a:cubicBezTo>
                  <a:pt x="601" y="720"/>
                  <a:pt x="599" y="719"/>
                  <a:pt x="597" y="719"/>
                </a:cubicBezTo>
                <a:cubicBezTo>
                  <a:pt x="595" y="717"/>
                  <a:pt x="594" y="717"/>
                  <a:pt x="591" y="715"/>
                </a:cubicBezTo>
                <a:cubicBezTo>
                  <a:pt x="589" y="714"/>
                  <a:pt x="589" y="714"/>
                  <a:pt x="589" y="714"/>
                </a:cubicBezTo>
                <a:cubicBezTo>
                  <a:pt x="587" y="713"/>
                  <a:pt x="585" y="712"/>
                  <a:pt x="584" y="711"/>
                </a:cubicBezTo>
                <a:cubicBezTo>
                  <a:pt x="582" y="710"/>
                  <a:pt x="580" y="709"/>
                  <a:pt x="578" y="708"/>
                </a:cubicBezTo>
                <a:cubicBezTo>
                  <a:pt x="580" y="706"/>
                  <a:pt x="582" y="705"/>
                  <a:pt x="584" y="703"/>
                </a:cubicBezTo>
                <a:cubicBezTo>
                  <a:pt x="585" y="703"/>
                  <a:pt x="587" y="702"/>
                  <a:pt x="589" y="701"/>
                </a:cubicBezTo>
                <a:cubicBezTo>
                  <a:pt x="589" y="701"/>
                  <a:pt x="591" y="700"/>
                  <a:pt x="591" y="700"/>
                </a:cubicBezTo>
                <a:cubicBezTo>
                  <a:pt x="594" y="700"/>
                  <a:pt x="595" y="700"/>
                  <a:pt x="597" y="700"/>
                </a:cubicBezTo>
                <a:cubicBezTo>
                  <a:pt x="599" y="700"/>
                  <a:pt x="601" y="700"/>
                  <a:pt x="603" y="700"/>
                </a:cubicBezTo>
                <a:cubicBezTo>
                  <a:pt x="603" y="701"/>
                  <a:pt x="604" y="701"/>
                  <a:pt x="605" y="701"/>
                </a:cubicBezTo>
                <a:cubicBezTo>
                  <a:pt x="607" y="702"/>
                  <a:pt x="609" y="703"/>
                  <a:pt x="611" y="703"/>
                </a:cubicBezTo>
                <a:cubicBezTo>
                  <a:pt x="612" y="704"/>
                  <a:pt x="614" y="705"/>
                  <a:pt x="615" y="705"/>
                </a:cubicBezTo>
                <a:cubicBezTo>
                  <a:pt x="619" y="707"/>
                  <a:pt x="623" y="709"/>
                  <a:pt x="627" y="711"/>
                </a:cubicBezTo>
                <a:cubicBezTo>
                  <a:pt x="623" y="715"/>
                  <a:pt x="619" y="717"/>
                  <a:pt x="615" y="719"/>
                </a:cubicBezTo>
                <a:close/>
                <a:moveTo>
                  <a:pt x="653" y="690"/>
                </a:moveTo>
                <a:cubicBezTo>
                  <a:pt x="645" y="700"/>
                  <a:pt x="640" y="701"/>
                  <a:pt x="628" y="702"/>
                </a:cubicBezTo>
                <a:cubicBezTo>
                  <a:pt x="627" y="702"/>
                  <a:pt x="627" y="702"/>
                  <a:pt x="627" y="702"/>
                </a:cubicBezTo>
                <a:cubicBezTo>
                  <a:pt x="623" y="700"/>
                  <a:pt x="619" y="698"/>
                  <a:pt x="615" y="696"/>
                </a:cubicBezTo>
                <a:cubicBezTo>
                  <a:pt x="611" y="694"/>
                  <a:pt x="611" y="694"/>
                  <a:pt x="611" y="694"/>
                </a:cubicBezTo>
                <a:cubicBezTo>
                  <a:pt x="605" y="691"/>
                  <a:pt x="605" y="691"/>
                  <a:pt x="605" y="691"/>
                </a:cubicBezTo>
                <a:cubicBezTo>
                  <a:pt x="604" y="690"/>
                  <a:pt x="604" y="690"/>
                  <a:pt x="604" y="690"/>
                </a:cubicBezTo>
                <a:cubicBezTo>
                  <a:pt x="605" y="690"/>
                  <a:pt x="605" y="690"/>
                  <a:pt x="605" y="690"/>
                </a:cubicBezTo>
                <a:cubicBezTo>
                  <a:pt x="607" y="688"/>
                  <a:pt x="609" y="686"/>
                  <a:pt x="611" y="685"/>
                </a:cubicBezTo>
                <a:cubicBezTo>
                  <a:pt x="612" y="684"/>
                  <a:pt x="614" y="683"/>
                  <a:pt x="615" y="682"/>
                </a:cubicBezTo>
                <a:cubicBezTo>
                  <a:pt x="619" y="681"/>
                  <a:pt x="622" y="681"/>
                  <a:pt x="627" y="681"/>
                </a:cubicBezTo>
                <a:cubicBezTo>
                  <a:pt x="628" y="681"/>
                  <a:pt x="628" y="681"/>
                  <a:pt x="628" y="681"/>
                </a:cubicBezTo>
                <a:cubicBezTo>
                  <a:pt x="637" y="684"/>
                  <a:pt x="645" y="687"/>
                  <a:pt x="653" y="689"/>
                </a:cubicBezTo>
                <a:lnTo>
                  <a:pt x="653" y="690"/>
                </a:lnTo>
                <a:close/>
                <a:moveTo>
                  <a:pt x="677" y="667"/>
                </a:moveTo>
                <a:cubicBezTo>
                  <a:pt x="670" y="676"/>
                  <a:pt x="665" y="678"/>
                  <a:pt x="655" y="681"/>
                </a:cubicBezTo>
                <a:cubicBezTo>
                  <a:pt x="653" y="680"/>
                  <a:pt x="653" y="680"/>
                  <a:pt x="653" y="680"/>
                </a:cubicBezTo>
                <a:cubicBezTo>
                  <a:pt x="645" y="677"/>
                  <a:pt x="637" y="674"/>
                  <a:pt x="628" y="672"/>
                </a:cubicBezTo>
                <a:cubicBezTo>
                  <a:pt x="638" y="662"/>
                  <a:pt x="645" y="659"/>
                  <a:pt x="653" y="660"/>
                </a:cubicBezTo>
                <a:cubicBezTo>
                  <a:pt x="659" y="661"/>
                  <a:pt x="666" y="663"/>
                  <a:pt x="677" y="666"/>
                </a:cubicBezTo>
                <a:cubicBezTo>
                  <a:pt x="678" y="666"/>
                  <a:pt x="678" y="666"/>
                  <a:pt x="678" y="666"/>
                </a:cubicBezTo>
                <a:cubicBezTo>
                  <a:pt x="677" y="667"/>
                  <a:pt x="677" y="667"/>
                  <a:pt x="677" y="667"/>
                </a:cubicBezTo>
                <a:close/>
                <a:moveTo>
                  <a:pt x="699" y="643"/>
                </a:moveTo>
                <a:cubicBezTo>
                  <a:pt x="698" y="644"/>
                  <a:pt x="697" y="645"/>
                  <a:pt x="697" y="646"/>
                </a:cubicBezTo>
                <a:cubicBezTo>
                  <a:pt x="691" y="653"/>
                  <a:pt x="688" y="654"/>
                  <a:pt x="677" y="657"/>
                </a:cubicBezTo>
                <a:cubicBezTo>
                  <a:pt x="676" y="657"/>
                  <a:pt x="676" y="657"/>
                  <a:pt x="676" y="657"/>
                </a:cubicBezTo>
                <a:cubicBezTo>
                  <a:pt x="663" y="653"/>
                  <a:pt x="663" y="653"/>
                  <a:pt x="653" y="651"/>
                </a:cubicBezTo>
                <a:cubicBezTo>
                  <a:pt x="652" y="651"/>
                  <a:pt x="652" y="651"/>
                  <a:pt x="652" y="651"/>
                </a:cubicBezTo>
                <a:cubicBezTo>
                  <a:pt x="652" y="651"/>
                  <a:pt x="653" y="650"/>
                  <a:pt x="653" y="650"/>
                </a:cubicBezTo>
                <a:cubicBezTo>
                  <a:pt x="659" y="639"/>
                  <a:pt x="668" y="637"/>
                  <a:pt x="677" y="637"/>
                </a:cubicBezTo>
                <a:cubicBezTo>
                  <a:pt x="683" y="637"/>
                  <a:pt x="689" y="639"/>
                  <a:pt x="697" y="640"/>
                </a:cubicBezTo>
                <a:cubicBezTo>
                  <a:pt x="697" y="641"/>
                  <a:pt x="698" y="641"/>
                  <a:pt x="699" y="641"/>
                </a:cubicBezTo>
                <a:cubicBezTo>
                  <a:pt x="700" y="641"/>
                  <a:pt x="700" y="641"/>
                  <a:pt x="700" y="641"/>
                </a:cubicBezTo>
                <a:lnTo>
                  <a:pt x="699" y="643"/>
                </a:lnTo>
                <a:close/>
                <a:moveTo>
                  <a:pt x="717" y="617"/>
                </a:moveTo>
                <a:cubicBezTo>
                  <a:pt x="714" y="622"/>
                  <a:pt x="712" y="625"/>
                  <a:pt x="709" y="627"/>
                </a:cubicBezTo>
                <a:cubicBezTo>
                  <a:pt x="706" y="629"/>
                  <a:pt x="704" y="630"/>
                  <a:pt x="699" y="631"/>
                </a:cubicBezTo>
                <a:cubicBezTo>
                  <a:pt x="698" y="631"/>
                  <a:pt x="697" y="631"/>
                  <a:pt x="697" y="631"/>
                </a:cubicBezTo>
                <a:cubicBezTo>
                  <a:pt x="695" y="631"/>
                  <a:pt x="694" y="631"/>
                  <a:pt x="692" y="631"/>
                </a:cubicBezTo>
                <a:cubicBezTo>
                  <a:pt x="687" y="630"/>
                  <a:pt x="686" y="629"/>
                  <a:pt x="677" y="628"/>
                </a:cubicBezTo>
                <a:cubicBezTo>
                  <a:pt x="673" y="628"/>
                  <a:pt x="673" y="628"/>
                  <a:pt x="673" y="628"/>
                </a:cubicBezTo>
                <a:cubicBezTo>
                  <a:pt x="675" y="625"/>
                  <a:pt x="676" y="623"/>
                  <a:pt x="677" y="622"/>
                </a:cubicBezTo>
                <a:cubicBezTo>
                  <a:pt x="678" y="620"/>
                  <a:pt x="679" y="618"/>
                  <a:pt x="682" y="614"/>
                </a:cubicBezTo>
                <a:cubicBezTo>
                  <a:pt x="686" y="612"/>
                  <a:pt x="691" y="611"/>
                  <a:pt x="697" y="611"/>
                </a:cubicBezTo>
                <a:cubicBezTo>
                  <a:pt x="697" y="611"/>
                  <a:pt x="698" y="611"/>
                  <a:pt x="699" y="611"/>
                </a:cubicBezTo>
                <a:cubicBezTo>
                  <a:pt x="702" y="611"/>
                  <a:pt x="706" y="612"/>
                  <a:pt x="709" y="612"/>
                </a:cubicBezTo>
                <a:cubicBezTo>
                  <a:pt x="712" y="612"/>
                  <a:pt x="715" y="613"/>
                  <a:pt x="717" y="613"/>
                </a:cubicBezTo>
                <a:cubicBezTo>
                  <a:pt x="718" y="613"/>
                  <a:pt x="719" y="613"/>
                  <a:pt x="720" y="613"/>
                </a:cubicBezTo>
                <a:cubicBezTo>
                  <a:pt x="719" y="615"/>
                  <a:pt x="718" y="616"/>
                  <a:pt x="717" y="617"/>
                </a:cubicBezTo>
                <a:close/>
                <a:moveTo>
                  <a:pt x="730" y="596"/>
                </a:moveTo>
                <a:cubicBezTo>
                  <a:pt x="727" y="600"/>
                  <a:pt x="723" y="602"/>
                  <a:pt x="717" y="603"/>
                </a:cubicBezTo>
                <a:cubicBezTo>
                  <a:pt x="715" y="603"/>
                  <a:pt x="712" y="604"/>
                  <a:pt x="709" y="604"/>
                </a:cubicBezTo>
                <a:cubicBezTo>
                  <a:pt x="709" y="604"/>
                  <a:pt x="709" y="604"/>
                  <a:pt x="709" y="604"/>
                </a:cubicBezTo>
                <a:cubicBezTo>
                  <a:pt x="704" y="603"/>
                  <a:pt x="701" y="603"/>
                  <a:pt x="699" y="603"/>
                </a:cubicBezTo>
                <a:cubicBezTo>
                  <a:pt x="698" y="603"/>
                  <a:pt x="697" y="603"/>
                  <a:pt x="697" y="603"/>
                </a:cubicBezTo>
                <a:cubicBezTo>
                  <a:pt x="695" y="603"/>
                  <a:pt x="694" y="603"/>
                  <a:pt x="692" y="603"/>
                </a:cubicBezTo>
                <a:cubicBezTo>
                  <a:pt x="694" y="599"/>
                  <a:pt x="695" y="596"/>
                  <a:pt x="697" y="594"/>
                </a:cubicBezTo>
                <a:cubicBezTo>
                  <a:pt x="698" y="591"/>
                  <a:pt x="699" y="590"/>
                  <a:pt x="699" y="589"/>
                </a:cubicBezTo>
                <a:cubicBezTo>
                  <a:pt x="702" y="587"/>
                  <a:pt x="706" y="586"/>
                  <a:pt x="709" y="586"/>
                </a:cubicBezTo>
                <a:cubicBezTo>
                  <a:pt x="712" y="585"/>
                  <a:pt x="715" y="585"/>
                  <a:pt x="717" y="585"/>
                </a:cubicBezTo>
                <a:cubicBezTo>
                  <a:pt x="722" y="584"/>
                  <a:pt x="726" y="584"/>
                  <a:pt x="730" y="585"/>
                </a:cubicBezTo>
                <a:cubicBezTo>
                  <a:pt x="733" y="585"/>
                  <a:pt x="735" y="585"/>
                  <a:pt x="738" y="585"/>
                </a:cubicBezTo>
                <a:cubicBezTo>
                  <a:pt x="735" y="590"/>
                  <a:pt x="733" y="594"/>
                  <a:pt x="730" y="596"/>
                </a:cubicBezTo>
                <a:close/>
                <a:moveTo>
                  <a:pt x="748" y="564"/>
                </a:moveTo>
                <a:cubicBezTo>
                  <a:pt x="748" y="565"/>
                  <a:pt x="747" y="566"/>
                  <a:pt x="746" y="567"/>
                </a:cubicBezTo>
                <a:cubicBezTo>
                  <a:pt x="745" y="568"/>
                  <a:pt x="744" y="569"/>
                  <a:pt x="742" y="571"/>
                </a:cubicBezTo>
                <a:cubicBezTo>
                  <a:pt x="739" y="573"/>
                  <a:pt x="735" y="574"/>
                  <a:pt x="730" y="575"/>
                </a:cubicBezTo>
                <a:cubicBezTo>
                  <a:pt x="727" y="575"/>
                  <a:pt x="722" y="575"/>
                  <a:pt x="717" y="576"/>
                </a:cubicBezTo>
                <a:cubicBezTo>
                  <a:pt x="715" y="576"/>
                  <a:pt x="712" y="576"/>
                  <a:pt x="709" y="576"/>
                </a:cubicBezTo>
                <a:cubicBezTo>
                  <a:pt x="709" y="576"/>
                  <a:pt x="709" y="576"/>
                  <a:pt x="709" y="576"/>
                </a:cubicBezTo>
                <a:cubicBezTo>
                  <a:pt x="709" y="574"/>
                  <a:pt x="709" y="574"/>
                  <a:pt x="709" y="574"/>
                </a:cubicBezTo>
                <a:cubicBezTo>
                  <a:pt x="712" y="569"/>
                  <a:pt x="714" y="565"/>
                  <a:pt x="717" y="561"/>
                </a:cubicBezTo>
                <a:cubicBezTo>
                  <a:pt x="718" y="560"/>
                  <a:pt x="718" y="560"/>
                  <a:pt x="719" y="559"/>
                </a:cubicBezTo>
                <a:cubicBezTo>
                  <a:pt x="724" y="558"/>
                  <a:pt x="726" y="557"/>
                  <a:pt x="730" y="556"/>
                </a:cubicBezTo>
                <a:cubicBezTo>
                  <a:pt x="733" y="556"/>
                  <a:pt x="737" y="555"/>
                  <a:pt x="742" y="555"/>
                </a:cubicBezTo>
                <a:cubicBezTo>
                  <a:pt x="746" y="554"/>
                  <a:pt x="746" y="554"/>
                  <a:pt x="746" y="554"/>
                </a:cubicBezTo>
                <a:cubicBezTo>
                  <a:pt x="748" y="554"/>
                  <a:pt x="748" y="554"/>
                  <a:pt x="748" y="554"/>
                </a:cubicBezTo>
                <a:cubicBezTo>
                  <a:pt x="752" y="553"/>
                  <a:pt x="752" y="553"/>
                  <a:pt x="752" y="553"/>
                </a:cubicBezTo>
                <a:cubicBezTo>
                  <a:pt x="751" y="558"/>
                  <a:pt x="750" y="561"/>
                  <a:pt x="748" y="564"/>
                </a:cubicBezTo>
                <a:close/>
                <a:moveTo>
                  <a:pt x="755" y="540"/>
                </a:moveTo>
                <a:cubicBezTo>
                  <a:pt x="753" y="542"/>
                  <a:pt x="750" y="543"/>
                  <a:pt x="748" y="544"/>
                </a:cubicBezTo>
                <a:cubicBezTo>
                  <a:pt x="748" y="544"/>
                  <a:pt x="747" y="544"/>
                  <a:pt x="746" y="545"/>
                </a:cubicBezTo>
                <a:cubicBezTo>
                  <a:pt x="745" y="545"/>
                  <a:pt x="744" y="545"/>
                  <a:pt x="742" y="546"/>
                </a:cubicBezTo>
                <a:cubicBezTo>
                  <a:pt x="739" y="546"/>
                  <a:pt x="735" y="547"/>
                  <a:pt x="730" y="547"/>
                </a:cubicBezTo>
                <a:cubicBezTo>
                  <a:pt x="728" y="547"/>
                  <a:pt x="725" y="547"/>
                  <a:pt x="723" y="548"/>
                </a:cubicBezTo>
                <a:cubicBezTo>
                  <a:pt x="725" y="542"/>
                  <a:pt x="727" y="537"/>
                  <a:pt x="729" y="532"/>
                </a:cubicBezTo>
                <a:cubicBezTo>
                  <a:pt x="729" y="532"/>
                  <a:pt x="730" y="532"/>
                  <a:pt x="730" y="531"/>
                </a:cubicBezTo>
                <a:cubicBezTo>
                  <a:pt x="734" y="529"/>
                  <a:pt x="738" y="528"/>
                  <a:pt x="742" y="527"/>
                </a:cubicBezTo>
                <a:cubicBezTo>
                  <a:pt x="744" y="526"/>
                  <a:pt x="745" y="526"/>
                  <a:pt x="746" y="525"/>
                </a:cubicBezTo>
                <a:cubicBezTo>
                  <a:pt x="747" y="525"/>
                  <a:pt x="748" y="525"/>
                  <a:pt x="748" y="525"/>
                </a:cubicBezTo>
                <a:cubicBezTo>
                  <a:pt x="750" y="525"/>
                  <a:pt x="752" y="524"/>
                  <a:pt x="755" y="524"/>
                </a:cubicBezTo>
                <a:cubicBezTo>
                  <a:pt x="758" y="523"/>
                  <a:pt x="762" y="523"/>
                  <a:pt x="765" y="522"/>
                </a:cubicBezTo>
                <a:cubicBezTo>
                  <a:pt x="762" y="531"/>
                  <a:pt x="759" y="537"/>
                  <a:pt x="755" y="540"/>
                </a:cubicBezTo>
                <a:close/>
                <a:moveTo>
                  <a:pt x="769" y="506"/>
                </a:moveTo>
                <a:cubicBezTo>
                  <a:pt x="766" y="510"/>
                  <a:pt x="761" y="513"/>
                  <a:pt x="755" y="514"/>
                </a:cubicBezTo>
                <a:cubicBezTo>
                  <a:pt x="752" y="515"/>
                  <a:pt x="750" y="516"/>
                  <a:pt x="748" y="516"/>
                </a:cubicBezTo>
                <a:cubicBezTo>
                  <a:pt x="748" y="516"/>
                  <a:pt x="747" y="516"/>
                  <a:pt x="746" y="516"/>
                </a:cubicBezTo>
                <a:cubicBezTo>
                  <a:pt x="745" y="517"/>
                  <a:pt x="744" y="517"/>
                  <a:pt x="742" y="517"/>
                </a:cubicBezTo>
                <a:cubicBezTo>
                  <a:pt x="740" y="517"/>
                  <a:pt x="738" y="518"/>
                  <a:pt x="735" y="518"/>
                </a:cubicBezTo>
                <a:cubicBezTo>
                  <a:pt x="737" y="509"/>
                  <a:pt x="740" y="504"/>
                  <a:pt x="742" y="502"/>
                </a:cubicBezTo>
                <a:cubicBezTo>
                  <a:pt x="744" y="500"/>
                  <a:pt x="745" y="500"/>
                  <a:pt x="746" y="499"/>
                </a:cubicBezTo>
                <a:cubicBezTo>
                  <a:pt x="747" y="499"/>
                  <a:pt x="748" y="499"/>
                  <a:pt x="748" y="498"/>
                </a:cubicBezTo>
                <a:cubicBezTo>
                  <a:pt x="750" y="498"/>
                  <a:pt x="752" y="497"/>
                  <a:pt x="755" y="497"/>
                </a:cubicBezTo>
                <a:cubicBezTo>
                  <a:pt x="759" y="495"/>
                  <a:pt x="764" y="494"/>
                  <a:pt x="769" y="491"/>
                </a:cubicBezTo>
                <a:cubicBezTo>
                  <a:pt x="771" y="491"/>
                  <a:pt x="772" y="490"/>
                  <a:pt x="774" y="489"/>
                </a:cubicBezTo>
                <a:cubicBezTo>
                  <a:pt x="774" y="496"/>
                  <a:pt x="772" y="502"/>
                  <a:pt x="769" y="506"/>
                </a:cubicBezTo>
                <a:close/>
                <a:moveTo>
                  <a:pt x="769" y="480"/>
                </a:moveTo>
                <a:cubicBezTo>
                  <a:pt x="766" y="483"/>
                  <a:pt x="761" y="484"/>
                  <a:pt x="755" y="486"/>
                </a:cubicBezTo>
                <a:cubicBezTo>
                  <a:pt x="752" y="487"/>
                  <a:pt x="750" y="487"/>
                  <a:pt x="748" y="488"/>
                </a:cubicBezTo>
                <a:cubicBezTo>
                  <a:pt x="746" y="488"/>
                  <a:pt x="746" y="488"/>
                  <a:pt x="746" y="488"/>
                </a:cubicBezTo>
                <a:cubicBezTo>
                  <a:pt x="746" y="488"/>
                  <a:pt x="745" y="489"/>
                  <a:pt x="744" y="489"/>
                </a:cubicBezTo>
                <a:cubicBezTo>
                  <a:pt x="744" y="484"/>
                  <a:pt x="745" y="481"/>
                  <a:pt x="746" y="478"/>
                </a:cubicBezTo>
                <a:cubicBezTo>
                  <a:pt x="747" y="477"/>
                  <a:pt x="748" y="476"/>
                  <a:pt x="748" y="475"/>
                </a:cubicBezTo>
                <a:cubicBezTo>
                  <a:pt x="750" y="472"/>
                  <a:pt x="752" y="469"/>
                  <a:pt x="755" y="467"/>
                </a:cubicBezTo>
                <a:cubicBezTo>
                  <a:pt x="759" y="464"/>
                  <a:pt x="763" y="463"/>
                  <a:pt x="769" y="460"/>
                </a:cubicBezTo>
                <a:cubicBezTo>
                  <a:pt x="773" y="459"/>
                  <a:pt x="776" y="457"/>
                  <a:pt x="780" y="456"/>
                </a:cubicBezTo>
                <a:cubicBezTo>
                  <a:pt x="780" y="470"/>
                  <a:pt x="776" y="476"/>
                  <a:pt x="769" y="480"/>
                </a:cubicBezTo>
                <a:close/>
                <a:moveTo>
                  <a:pt x="769" y="451"/>
                </a:moveTo>
                <a:cubicBezTo>
                  <a:pt x="765" y="453"/>
                  <a:pt x="761" y="455"/>
                  <a:pt x="755" y="457"/>
                </a:cubicBezTo>
                <a:cubicBezTo>
                  <a:pt x="753" y="457"/>
                  <a:pt x="752" y="458"/>
                  <a:pt x="751" y="458"/>
                </a:cubicBezTo>
                <a:cubicBezTo>
                  <a:pt x="751" y="451"/>
                  <a:pt x="752" y="446"/>
                  <a:pt x="755" y="440"/>
                </a:cubicBezTo>
                <a:cubicBezTo>
                  <a:pt x="755" y="439"/>
                  <a:pt x="755" y="438"/>
                  <a:pt x="755" y="438"/>
                </a:cubicBezTo>
                <a:cubicBezTo>
                  <a:pt x="760" y="435"/>
                  <a:pt x="765" y="432"/>
                  <a:pt x="769" y="429"/>
                </a:cubicBezTo>
                <a:cubicBezTo>
                  <a:pt x="775" y="426"/>
                  <a:pt x="780" y="423"/>
                  <a:pt x="785" y="423"/>
                </a:cubicBezTo>
                <a:cubicBezTo>
                  <a:pt x="784" y="441"/>
                  <a:pt x="780" y="446"/>
                  <a:pt x="769" y="451"/>
                </a:cubicBezTo>
                <a:close/>
                <a:moveTo>
                  <a:pt x="769" y="420"/>
                </a:moveTo>
                <a:cubicBezTo>
                  <a:pt x="765" y="422"/>
                  <a:pt x="761" y="424"/>
                  <a:pt x="755" y="427"/>
                </a:cubicBezTo>
                <a:cubicBezTo>
                  <a:pt x="755" y="424"/>
                  <a:pt x="755" y="424"/>
                  <a:pt x="755" y="424"/>
                </a:cubicBezTo>
                <a:cubicBezTo>
                  <a:pt x="755" y="420"/>
                  <a:pt x="755" y="416"/>
                  <a:pt x="755" y="412"/>
                </a:cubicBezTo>
                <a:cubicBezTo>
                  <a:pt x="757" y="406"/>
                  <a:pt x="763" y="401"/>
                  <a:pt x="769" y="397"/>
                </a:cubicBezTo>
                <a:cubicBezTo>
                  <a:pt x="775" y="393"/>
                  <a:pt x="780" y="390"/>
                  <a:pt x="785" y="389"/>
                </a:cubicBezTo>
                <a:cubicBezTo>
                  <a:pt x="786" y="410"/>
                  <a:pt x="782" y="414"/>
                  <a:pt x="769" y="420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1" name="ïṥ1ï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6228D32-EACD-45D8-8B6D-60F27140548D}"/>
              </a:ext>
            </a:extLst>
          </p:cNvPr>
          <p:cNvSpPr/>
          <p:nvPr/>
        </p:nvSpPr>
        <p:spPr bwMode="auto">
          <a:xfrm>
            <a:off x="2242279" y="5750722"/>
            <a:ext cx="13105" cy="3546"/>
          </a:xfrm>
          <a:custGeom>
            <a:avLst/>
            <a:gdLst>
              <a:gd name="T0" fmla="*/ 28 w 41"/>
              <a:gd name="T1" fmla="*/ 0 h 11"/>
              <a:gd name="T2" fmla="*/ 26 w 41"/>
              <a:gd name="T3" fmla="*/ 0 h 11"/>
              <a:gd name="T4" fmla="*/ 6 w 41"/>
              <a:gd name="T5" fmla="*/ 0 h 11"/>
              <a:gd name="T6" fmla="*/ 0 w 41"/>
              <a:gd name="T7" fmla="*/ 0 h 11"/>
              <a:gd name="T8" fmla="*/ 0 w 41"/>
              <a:gd name="T9" fmla="*/ 11 h 11"/>
              <a:gd name="T10" fmla="*/ 6 w 41"/>
              <a:gd name="T11" fmla="*/ 11 h 11"/>
              <a:gd name="T12" fmla="*/ 26 w 41"/>
              <a:gd name="T13" fmla="*/ 11 h 11"/>
              <a:gd name="T14" fmla="*/ 28 w 41"/>
              <a:gd name="T15" fmla="*/ 11 h 11"/>
              <a:gd name="T16" fmla="*/ 38 w 41"/>
              <a:gd name="T17" fmla="*/ 11 h 11"/>
              <a:gd name="T18" fmla="*/ 41 w 41"/>
              <a:gd name="T19" fmla="*/ 11 h 11"/>
              <a:gd name="T20" fmla="*/ 41 w 41"/>
              <a:gd name="T21" fmla="*/ 0 h 11"/>
              <a:gd name="T22" fmla="*/ 38 w 41"/>
              <a:gd name="T23" fmla="*/ 0 h 11"/>
              <a:gd name="T24" fmla="*/ 28 w 41"/>
              <a:gd name="T2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11">
                <a:moveTo>
                  <a:pt x="28" y="0"/>
                </a:moveTo>
                <a:cubicBezTo>
                  <a:pt x="26" y="0"/>
                  <a:pt x="26" y="0"/>
                  <a:pt x="26" y="0"/>
                </a:cubicBezTo>
                <a:cubicBezTo>
                  <a:pt x="6" y="0"/>
                  <a:pt x="6" y="0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"/>
                  <a:pt x="0" y="8"/>
                  <a:pt x="0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4"/>
                  <a:pt x="41" y="0"/>
                </a:cubicBezTo>
                <a:cubicBezTo>
                  <a:pt x="38" y="0"/>
                  <a:pt x="38" y="0"/>
                  <a:pt x="38" y="0"/>
                </a:cubicBezTo>
                <a:lnTo>
                  <a:pt x="28" y="0"/>
                </a:ln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îşli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A324317-1BE9-43F5-9076-707EF28CFAE7}"/>
              </a:ext>
            </a:extLst>
          </p:cNvPr>
          <p:cNvSpPr/>
          <p:nvPr/>
        </p:nvSpPr>
        <p:spPr bwMode="auto">
          <a:xfrm>
            <a:off x="2241353" y="5756580"/>
            <a:ext cx="14955" cy="9867"/>
          </a:xfrm>
          <a:custGeom>
            <a:avLst/>
            <a:gdLst>
              <a:gd name="T0" fmla="*/ 31 w 47"/>
              <a:gd name="T1" fmla="*/ 0 h 31"/>
              <a:gd name="T2" fmla="*/ 29 w 47"/>
              <a:gd name="T3" fmla="*/ 0 h 31"/>
              <a:gd name="T4" fmla="*/ 22 w 47"/>
              <a:gd name="T5" fmla="*/ 2 h 31"/>
              <a:gd name="T6" fmla="*/ 16 w 47"/>
              <a:gd name="T7" fmla="*/ 18 h 31"/>
              <a:gd name="T8" fmla="*/ 11 w 47"/>
              <a:gd name="T9" fmla="*/ 18 h 31"/>
              <a:gd name="T10" fmla="*/ 12 w 47"/>
              <a:gd name="T11" fmla="*/ 3 h 31"/>
              <a:gd name="T12" fmla="*/ 9 w 47"/>
              <a:gd name="T13" fmla="*/ 2 h 31"/>
              <a:gd name="T14" fmla="*/ 2 w 47"/>
              <a:gd name="T15" fmla="*/ 2 h 31"/>
              <a:gd name="T16" fmla="*/ 9 w 47"/>
              <a:gd name="T17" fmla="*/ 29 h 31"/>
              <a:gd name="T18" fmla="*/ 13 w 47"/>
              <a:gd name="T19" fmla="*/ 31 h 31"/>
              <a:gd name="T20" fmla="*/ 29 w 47"/>
              <a:gd name="T21" fmla="*/ 15 h 31"/>
              <a:gd name="T22" fmla="*/ 30 w 47"/>
              <a:gd name="T23" fmla="*/ 11 h 31"/>
              <a:gd name="T24" fmla="*/ 31 w 47"/>
              <a:gd name="T25" fmla="*/ 11 h 31"/>
              <a:gd name="T26" fmla="*/ 35 w 47"/>
              <a:gd name="T27" fmla="*/ 11 h 31"/>
              <a:gd name="T28" fmla="*/ 34 w 47"/>
              <a:gd name="T29" fmla="*/ 29 h 31"/>
              <a:gd name="T30" fmla="*/ 41 w 47"/>
              <a:gd name="T31" fmla="*/ 29 h 31"/>
              <a:gd name="T32" fmla="*/ 43 w 47"/>
              <a:gd name="T33" fmla="*/ 30 h 31"/>
              <a:gd name="T34" fmla="*/ 41 w 47"/>
              <a:gd name="T35" fmla="*/ 4 h 31"/>
              <a:gd name="T36" fmla="*/ 31 w 47"/>
              <a:gd name="T3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" h="31">
                <a:moveTo>
                  <a:pt x="31" y="0"/>
                </a:moveTo>
                <a:cubicBezTo>
                  <a:pt x="30" y="0"/>
                  <a:pt x="29" y="0"/>
                  <a:pt x="29" y="0"/>
                </a:cubicBezTo>
                <a:cubicBezTo>
                  <a:pt x="27" y="0"/>
                  <a:pt x="24" y="1"/>
                  <a:pt x="22" y="2"/>
                </a:cubicBezTo>
                <a:cubicBezTo>
                  <a:pt x="20" y="7"/>
                  <a:pt x="18" y="13"/>
                  <a:pt x="16" y="18"/>
                </a:cubicBezTo>
                <a:cubicBezTo>
                  <a:pt x="14" y="18"/>
                  <a:pt x="12" y="18"/>
                  <a:pt x="11" y="18"/>
                </a:cubicBezTo>
                <a:cubicBezTo>
                  <a:pt x="11" y="12"/>
                  <a:pt x="10" y="8"/>
                  <a:pt x="12" y="3"/>
                </a:cubicBezTo>
                <a:cubicBezTo>
                  <a:pt x="11" y="2"/>
                  <a:pt x="10" y="2"/>
                  <a:pt x="9" y="2"/>
                </a:cubicBezTo>
                <a:cubicBezTo>
                  <a:pt x="6" y="2"/>
                  <a:pt x="4" y="2"/>
                  <a:pt x="2" y="2"/>
                </a:cubicBezTo>
                <a:cubicBezTo>
                  <a:pt x="2" y="15"/>
                  <a:pt x="0" y="23"/>
                  <a:pt x="9" y="29"/>
                </a:cubicBezTo>
                <a:cubicBezTo>
                  <a:pt x="10" y="29"/>
                  <a:pt x="12" y="30"/>
                  <a:pt x="13" y="31"/>
                </a:cubicBezTo>
                <a:cubicBezTo>
                  <a:pt x="24" y="28"/>
                  <a:pt x="26" y="24"/>
                  <a:pt x="29" y="15"/>
                </a:cubicBezTo>
                <a:cubicBezTo>
                  <a:pt x="29" y="14"/>
                  <a:pt x="29" y="13"/>
                  <a:pt x="30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8"/>
                  <a:pt x="35" y="22"/>
                  <a:pt x="34" y="29"/>
                </a:cubicBezTo>
                <a:cubicBezTo>
                  <a:pt x="36" y="29"/>
                  <a:pt x="39" y="29"/>
                  <a:pt x="41" y="29"/>
                </a:cubicBezTo>
                <a:cubicBezTo>
                  <a:pt x="42" y="29"/>
                  <a:pt x="42" y="29"/>
                  <a:pt x="43" y="30"/>
                </a:cubicBezTo>
                <a:cubicBezTo>
                  <a:pt x="47" y="18"/>
                  <a:pt x="46" y="9"/>
                  <a:pt x="41" y="4"/>
                </a:cubicBezTo>
                <a:cubicBezTo>
                  <a:pt x="39" y="1"/>
                  <a:pt x="35" y="0"/>
                  <a:pt x="31" y="0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ïṡļ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B88D592-B70F-4CA5-AF83-8EA9AFEDFB0B}"/>
              </a:ext>
            </a:extLst>
          </p:cNvPr>
          <p:cNvSpPr/>
          <p:nvPr/>
        </p:nvSpPr>
        <p:spPr bwMode="auto">
          <a:xfrm>
            <a:off x="2239041" y="5767835"/>
            <a:ext cx="15726" cy="12797"/>
          </a:xfrm>
          <a:custGeom>
            <a:avLst/>
            <a:gdLst>
              <a:gd name="T0" fmla="*/ 38 w 49"/>
              <a:gd name="T1" fmla="*/ 6 h 40"/>
              <a:gd name="T2" fmla="*/ 36 w 49"/>
              <a:gd name="T3" fmla="*/ 7 h 40"/>
              <a:gd name="T4" fmla="*/ 27 w 49"/>
              <a:gd name="T5" fmla="*/ 9 h 40"/>
              <a:gd name="T6" fmla="*/ 23 w 49"/>
              <a:gd name="T7" fmla="*/ 2 h 40"/>
              <a:gd name="T8" fmla="*/ 16 w 49"/>
              <a:gd name="T9" fmla="*/ 0 h 40"/>
              <a:gd name="T10" fmla="*/ 0 w 49"/>
              <a:gd name="T11" fmla="*/ 29 h 40"/>
              <a:gd name="T12" fmla="*/ 16 w 49"/>
              <a:gd name="T13" fmla="*/ 34 h 40"/>
              <a:gd name="T14" fmla="*/ 36 w 49"/>
              <a:gd name="T15" fmla="*/ 39 h 40"/>
              <a:gd name="T16" fmla="*/ 38 w 49"/>
              <a:gd name="T17" fmla="*/ 40 h 40"/>
              <a:gd name="T18" fmla="*/ 41 w 49"/>
              <a:gd name="T19" fmla="*/ 40 h 40"/>
              <a:gd name="T20" fmla="*/ 43 w 49"/>
              <a:gd name="T21" fmla="*/ 28 h 40"/>
              <a:gd name="T22" fmla="*/ 38 w 49"/>
              <a:gd name="T23" fmla="*/ 27 h 40"/>
              <a:gd name="T24" fmla="*/ 36 w 49"/>
              <a:gd name="T25" fmla="*/ 26 h 40"/>
              <a:gd name="T26" fmla="*/ 28 w 49"/>
              <a:gd name="T27" fmla="*/ 23 h 40"/>
              <a:gd name="T28" fmla="*/ 30 w 49"/>
              <a:gd name="T29" fmla="*/ 19 h 40"/>
              <a:gd name="T30" fmla="*/ 36 w 49"/>
              <a:gd name="T31" fmla="*/ 19 h 40"/>
              <a:gd name="T32" fmla="*/ 38 w 49"/>
              <a:gd name="T33" fmla="*/ 18 h 40"/>
              <a:gd name="T34" fmla="*/ 46 w 49"/>
              <a:gd name="T35" fmla="*/ 17 h 40"/>
              <a:gd name="T36" fmla="*/ 48 w 49"/>
              <a:gd name="T37" fmla="*/ 8 h 40"/>
              <a:gd name="T38" fmla="*/ 49 w 49"/>
              <a:gd name="T39" fmla="*/ 6 h 40"/>
              <a:gd name="T40" fmla="*/ 48 w 49"/>
              <a:gd name="T41" fmla="*/ 6 h 40"/>
              <a:gd name="T42" fmla="*/ 38 w 49"/>
              <a:gd name="T43" fmla="*/ 6 h 40"/>
              <a:gd name="T44" fmla="*/ 20 w 49"/>
              <a:gd name="T45" fmla="*/ 22 h 40"/>
              <a:gd name="T46" fmla="*/ 16 w 49"/>
              <a:gd name="T47" fmla="*/ 22 h 40"/>
              <a:gd name="T48" fmla="*/ 11 w 49"/>
              <a:gd name="T49" fmla="*/ 21 h 40"/>
              <a:gd name="T50" fmla="*/ 14 w 49"/>
              <a:gd name="T51" fmla="*/ 12 h 40"/>
              <a:gd name="T52" fmla="*/ 16 w 49"/>
              <a:gd name="T53" fmla="*/ 12 h 40"/>
              <a:gd name="T54" fmla="*/ 20 w 49"/>
              <a:gd name="T55" fmla="*/ 13 h 40"/>
              <a:gd name="T56" fmla="*/ 20 w 49"/>
              <a:gd name="T57" fmla="*/ 2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" h="40">
                <a:moveTo>
                  <a:pt x="38" y="6"/>
                </a:moveTo>
                <a:cubicBezTo>
                  <a:pt x="37" y="6"/>
                  <a:pt x="36" y="7"/>
                  <a:pt x="36" y="7"/>
                </a:cubicBezTo>
                <a:cubicBezTo>
                  <a:pt x="34" y="7"/>
                  <a:pt x="31" y="8"/>
                  <a:pt x="27" y="9"/>
                </a:cubicBezTo>
                <a:cubicBezTo>
                  <a:pt x="26" y="6"/>
                  <a:pt x="24" y="4"/>
                  <a:pt x="23" y="2"/>
                </a:cubicBezTo>
                <a:cubicBezTo>
                  <a:pt x="20" y="1"/>
                  <a:pt x="18" y="1"/>
                  <a:pt x="16" y="0"/>
                </a:cubicBezTo>
                <a:cubicBezTo>
                  <a:pt x="4" y="0"/>
                  <a:pt x="3" y="18"/>
                  <a:pt x="0" y="29"/>
                </a:cubicBezTo>
                <a:cubicBezTo>
                  <a:pt x="2" y="30"/>
                  <a:pt x="2" y="31"/>
                  <a:pt x="16" y="34"/>
                </a:cubicBezTo>
                <a:cubicBezTo>
                  <a:pt x="21" y="35"/>
                  <a:pt x="27" y="37"/>
                  <a:pt x="36" y="39"/>
                </a:cubicBezTo>
                <a:cubicBezTo>
                  <a:pt x="38" y="40"/>
                  <a:pt x="38" y="40"/>
                  <a:pt x="38" y="40"/>
                </a:cubicBezTo>
                <a:cubicBezTo>
                  <a:pt x="39" y="40"/>
                  <a:pt x="40" y="40"/>
                  <a:pt x="41" y="40"/>
                </a:cubicBezTo>
                <a:cubicBezTo>
                  <a:pt x="41" y="36"/>
                  <a:pt x="42" y="32"/>
                  <a:pt x="43" y="28"/>
                </a:cubicBezTo>
                <a:cubicBezTo>
                  <a:pt x="41" y="28"/>
                  <a:pt x="39" y="27"/>
                  <a:pt x="38" y="27"/>
                </a:cubicBezTo>
                <a:cubicBezTo>
                  <a:pt x="37" y="27"/>
                  <a:pt x="36" y="26"/>
                  <a:pt x="36" y="26"/>
                </a:cubicBezTo>
                <a:cubicBezTo>
                  <a:pt x="33" y="25"/>
                  <a:pt x="32" y="25"/>
                  <a:pt x="28" y="23"/>
                </a:cubicBezTo>
                <a:cubicBezTo>
                  <a:pt x="28" y="22"/>
                  <a:pt x="29" y="21"/>
                  <a:pt x="30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8" y="18"/>
                  <a:pt x="38" y="18"/>
                  <a:pt x="38" y="18"/>
                </a:cubicBezTo>
                <a:cubicBezTo>
                  <a:pt x="46" y="17"/>
                  <a:pt x="46" y="17"/>
                  <a:pt x="46" y="17"/>
                </a:cubicBezTo>
                <a:cubicBezTo>
                  <a:pt x="47" y="14"/>
                  <a:pt x="48" y="11"/>
                  <a:pt x="48" y="8"/>
                </a:cubicBezTo>
                <a:cubicBezTo>
                  <a:pt x="49" y="6"/>
                  <a:pt x="49" y="6"/>
                  <a:pt x="49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3" y="6"/>
                  <a:pt x="41" y="6"/>
                  <a:pt x="38" y="6"/>
                </a:cubicBezTo>
                <a:close/>
                <a:moveTo>
                  <a:pt x="20" y="22"/>
                </a:moveTo>
                <a:cubicBezTo>
                  <a:pt x="19" y="22"/>
                  <a:pt x="17" y="22"/>
                  <a:pt x="16" y="22"/>
                </a:cubicBezTo>
                <a:cubicBezTo>
                  <a:pt x="14" y="21"/>
                  <a:pt x="13" y="21"/>
                  <a:pt x="11" y="21"/>
                </a:cubicBezTo>
                <a:cubicBezTo>
                  <a:pt x="13" y="14"/>
                  <a:pt x="13" y="14"/>
                  <a:pt x="14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3"/>
                  <a:pt x="19" y="13"/>
                  <a:pt x="20" y="13"/>
                </a:cubicBezTo>
                <a:cubicBezTo>
                  <a:pt x="20" y="16"/>
                  <a:pt x="20" y="19"/>
                  <a:pt x="20" y="22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îṡľ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0B4A908-F9C3-47F2-988C-E3507F519C1A}"/>
              </a:ext>
            </a:extLst>
          </p:cNvPr>
          <p:cNvSpPr/>
          <p:nvPr/>
        </p:nvSpPr>
        <p:spPr bwMode="auto">
          <a:xfrm>
            <a:off x="2241045" y="5738233"/>
            <a:ext cx="14030" cy="10638"/>
          </a:xfrm>
          <a:custGeom>
            <a:avLst/>
            <a:gdLst>
              <a:gd name="T0" fmla="*/ 30 w 44"/>
              <a:gd name="T1" fmla="*/ 8 h 33"/>
              <a:gd name="T2" fmla="*/ 12 w 44"/>
              <a:gd name="T3" fmla="*/ 10 h 33"/>
              <a:gd name="T4" fmla="*/ 10 w 44"/>
              <a:gd name="T5" fmla="*/ 0 h 33"/>
              <a:gd name="T6" fmla="*/ 0 w 44"/>
              <a:gd name="T7" fmla="*/ 1 h 33"/>
              <a:gd name="T8" fmla="*/ 4 w 44"/>
              <a:gd name="T9" fmla="*/ 33 h 33"/>
              <a:gd name="T10" fmla="*/ 10 w 44"/>
              <a:gd name="T11" fmla="*/ 32 h 33"/>
              <a:gd name="T12" fmla="*/ 12 w 44"/>
              <a:gd name="T13" fmla="*/ 32 h 33"/>
              <a:gd name="T14" fmla="*/ 12 w 44"/>
              <a:gd name="T15" fmla="*/ 22 h 33"/>
              <a:gd name="T16" fmla="*/ 30 w 44"/>
              <a:gd name="T17" fmla="*/ 20 h 33"/>
              <a:gd name="T18" fmla="*/ 32 w 44"/>
              <a:gd name="T19" fmla="*/ 20 h 33"/>
              <a:gd name="T20" fmla="*/ 42 w 44"/>
              <a:gd name="T21" fmla="*/ 19 h 33"/>
              <a:gd name="T22" fmla="*/ 44 w 44"/>
              <a:gd name="T23" fmla="*/ 19 h 33"/>
              <a:gd name="T24" fmla="*/ 43 w 44"/>
              <a:gd name="T25" fmla="*/ 8 h 33"/>
              <a:gd name="T26" fmla="*/ 42 w 44"/>
              <a:gd name="T27" fmla="*/ 8 h 33"/>
              <a:gd name="T28" fmla="*/ 32 w 44"/>
              <a:gd name="T29" fmla="*/ 8 h 33"/>
              <a:gd name="T30" fmla="*/ 30 w 44"/>
              <a:gd name="T31" fmla="*/ 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4" h="33">
                <a:moveTo>
                  <a:pt x="30" y="8"/>
                </a:moveTo>
                <a:cubicBezTo>
                  <a:pt x="26" y="9"/>
                  <a:pt x="20" y="9"/>
                  <a:pt x="12" y="10"/>
                </a:cubicBezTo>
                <a:cubicBezTo>
                  <a:pt x="10" y="8"/>
                  <a:pt x="10" y="8"/>
                  <a:pt x="10" y="0"/>
                </a:cubicBezTo>
                <a:cubicBezTo>
                  <a:pt x="7" y="0"/>
                  <a:pt x="3" y="1"/>
                  <a:pt x="0" y="1"/>
                </a:cubicBezTo>
                <a:cubicBezTo>
                  <a:pt x="1" y="12"/>
                  <a:pt x="3" y="22"/>
                  <a:pt x="4" y="33"/>
                </a:cubicBezTo>
                <a:cubicBezTo>
                  <a:pt x="6" y="33"/>
                  <a:pt x="8" y="32"/>
                  <a:pt x="10" y="32"/>
                </a:cubicBezTo>
                <a:cubicBezTo>
                  <a:pt x="11" y="32"/>
                  <a:pt x="11" y="32"/>
                  <a:pt x="12" y="32"/>
                </a:cubicBezTo>
                <a:cubicBezTo>
                  <a:pt x="12" y="29"/>
                  <a:pt x="12" y="25"/>
                  <a:pt x="12" y="22"/>
                </a:cubicBezTo>
                <a:cubicBezTo>
                  <a:pt x="18" y="22"/>
                  <a:pt x="24" y="21"/>
                  <a:pt x="30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5" y="20"/>
                  <a:pt x="39" y="19"/>
                  <a:pt x="42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3" y="15"/>
                  <a:pt x="43" y="12"/>
                  <a:pt x="43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38" y="8"/>
                  <a:pt x="36" y="7"/>
                  <a:pt x="32" y="8"/>
                </a:cubicBezTo>
                <a:cubicBezTo>
                  <a:pt x="31" y="8"/>
                  <a:pt x="30" y="8"/>
                  <a:pt x="30" y="8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iṡļ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4882ECE-88BF-4002-A05C-6570D78297C6}"/>
              </a:ext>
            </a:extLst>
          </p:cNvPr>
          <p:cNvSpPr/>
          <p:nvPr/>
        </p:nvSpPr>
        <p:spPr bwMode="auto">
          <a:xfrm>
            <a:off x="2237807" y="5725128"/>
            <a:ext cx="15109" cy="12797"/>
          </a:xfrm>
          <a:custGeom>
            <a:avLst/>
            <a:gdLst>
              <a:gd name="T0" fmla="*/ 2 w 47"/>
              <a:gd name="T1" fmla="*/ 11 h 40"/>
              <a:gd name="T2" fmla="*/ 20 w 47"/>
              <a:gd name="T3" fmla="*/ 16 h 40"/>
              <a:gd name="T4" fmla="*/ 7 w 47"/>
              <a:gd name="T5" fmla="*/ 27 h 40"/>
              <a:gd name="T6" fmla="*/ 9 w 47"/>
              <a:gd name="T7" fmla="*/ 40 h 40"/>
              <a:gd name="T8" fmla="*/ 20 w 47"/>
              <a:gd name="T9" fmla="*/ 30 h 40"/>
              <a:gd name="T10" fmla="*/ 32 w 47"/>
              <a:gd name="T11" fmla="*/ 19 h 40"/>
              <a:gd name="T12" fmla="*/ 40 w 47"/>
              <a:gd name="T13" fmla="*/ 17 h 40"/>
              <a:gd name="T14" fmla="*/ 42 w 47"/>
              <a:gd name="T15" fmla="*/ 16 h 40"/>
              <a:gd name="T16" fmla="*/ 47 w 47"/>
              <a:gd name="T17" fmla="*/ 15 h 40"/>
              <a:gd name="T18" fmla="*/ 45 w 47"/>
              <a:gd name="T19" fmla="*/ 3 h 40"/>
              <a:gd name="T20" fmla="*/ 42 w 47"/>
              <a:gd name="T21" fmla="*/ 4 h 40"/>
              <a:gd name="T22" fmla="*/ 40 w 47"/>
              <a:gd name="T23" fmla="*/ 4 h 40"/>
              <a:gd name="T24" fmla="*/ 20 w 47"/>
              <a:gd name="T25" fmla="*/ 4 h 40"/>
              <a:gd name="T26" fmla="*/ 0 w 47"/>
              <a:gd name="T27" fmla="*/ 0 h 40"/>
              <a:gd name="T28" fmla="*/ 2 w 47"/>
              <a:gd name="T29" fmla="*/ 1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7" h="40">
                <a:moveTo>
                  <a:pt x="2" y="11"/>
                </a:moveTo>
                <a:cubicBezTo>
                  <a:pt x="8" y="13"/>
                  <a:pt x="14" y="14"/>
                  <a:pt x="20" y="16"/>
                </a:cubicBezTo>
                <a:cubicBezTo>
                  <a:pt x="16" y="19"/>
                  <a:pt x="11" y="23"/>
                  <a:pt x="7" y="27"/>
                </a:cubicBezTo>
                <a:cubicBezTo>
                  <a:pt x="8" y="31"/>
                  <a:pt x="9" y="36"/>
                  <a:pt x="9" y="40"/>
                </a:cubicBezTo>
                <a:cubicBezTo>
                  <a:pt x="13" y="36"/>
                  <a:pt x="16" y="33"/>
                  <a:pt x="20" y="30"/>
                </a:cubicBezTo>
                <a:cubicBezTo>
                  <a:pt x="24" y="26"/>
                  <a:pt x="28" y="23"/>
                  <a:pt x="32" y="19"/>
                </a:cubicBezTo>
                <a:cubicBezTo>
                  <a:pt x="40" y="17"/>
                  <a:pt x="40" y="17"/>
                  <a:pt x="40" y="17"/>
                </a:cubicBezTo>
                <a:cubicBezTo>
                  <a:pt x="42" y="16"/>
                  <a:pt x="42" y="16"/>
                  <a:pt x="42" y="16"/>
                </a:cubicBezTo>
                <a:cubicBezTo>
                  <a:pt x="47" y="15"/>
                  <a:pt x="47" y="15"/>
                  <a:pt x="47" y="15"/>
                </a:cubicBezTo>
                <a:cubicBezTo>
                  <a:pt x="46" y="11"/>
                  <a:pt x="45" y="7"/>
                  <a:pt x="45" y="3"/>
                </a:cubicBezTo>
                <a:cubicBezTo>
                  <a:pt x="44" y="3"/>
                  <a:pt x="43" y="4"/>
                  <a:pt x="42" y="4"/>
                </a:cubicBezTo>
                <a:cubicBezTo>
                  <a:pt x="41" y="4"/>
                  <a:pt x="40" y="4"/>
                  <a:pt x="40" y="4"/>
                </a:cubicBezTo>
                <a:cubicBezTo>
                  <a:pt x="32" y="6"/>
                  <a:pt x="26" y="6"/>
                  <a:pt x="20" y="4"/>
                </a:cubicBezTo>
                <a:cubicBezTo>
                  <a:pt x="14" y="4"/>
                  <a:pt x="8" y="2"/>
                  <a:pt x="0" y="0"/>
                </a:cubicBezTo>
                <a:cubicBezTo>
                  <a:pt x="0" y="4"/>
                  <a:pt x="1" y="7"/>
                  <a:pt x="2" y="11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îSḷî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04E1F22-1450-4FD9-B67E-888D8EF120A7}"/>
              </a:ext>
            </a:extLst>
          </p:cNvPr>
          <p:cNvSpPr/>
          <p:nvPr/>
        </p:nvSpPr>
        <p:spPr bwMode="auto">
          <a:xfrm>
            <a:off x="2228249" y="5789266"/>
            <a:ext cx="15880" cy="14184"/>
          </a:xfrm>
          <a:custGeom>
            <a:avLst/>
            <a:gdLst>
              <a:gd name="T0" fmla="*/ 26 w 50"/>
              <a:gd name="T1" fmla="*/ 5 h 44"/>
              <a:gd name="T2" fmla="*/ 21 w 50"/>
              <a:gd name="T3" fmla="*/ 0 h 44"/>
              <a:gd name="T4" fmla="*/ 15 w 50"/>
              <a:gd name="T5" fmla="*/ 11 h 44"/>
              <a:gd name="T6" fmla="*/ 26 w 50"/>
              <a:gd name="T7" fmla="*/ 22 h 44"/>
              <a:gd name="T8" fmla="*/ 37 w 50"/>
              <a:gd name="T9" fmla="*/ 32 h 44"/>
              <a:gd name="T10" fmla="*/ 26 w 50"/>
              <a:gd name="T11" fmla="*/ 30 h 44"/>
              <a:gd name="T12" fmla="*/ 7 w 50"/>
              <a:gd name="T13" fmla="*/ 26 h 44"/>
              <a:gd name="T14" fmla="*/ 1 w 50"/>
              <a:gd name="T15" fmla="*/ 35 h 44"/>
              <a:gd name="T16" fmla="*/ 0 w 50"/>
              <a:gd name="T17" fmla="*/ 37 h 44"/>
              <a:gd name="T18" fmla="*/ 1 w 50"/>
              <a:gd name="T19" fmla="*/ 37 h 44"/>
              <a:gd name="T20" fmla="*/ 26 w 50"/>
              <a:gd name="T21" fmla="*/ 42 h 44"/>
              <a:gd name="T22" fmla="*/ 38 w 50"/>
              <a:gd name="T23" fmla="*/ 44 h 44"/>
              <a:gd name="T24" fmla="*/ 45 w 50"/>
              <a:gd name="T25" fmla="*/ 44 h 44"/>
              <a:gd name="T26" fmla="*/ 50 w 50"/>
              <a:gd name="T27" fmla="*/ 33 h 44"/>
              <a:gd name="T28" fmla="*/ 50 w 50"/>
              <a:gd name="T29" fmla="*/ 32 h 44"/>
              <a:gd name="T30" fmla="*/ 50 w 50"/>
              <a:gd name="T31" fmla="*/ 31 h 44"/>
              <a:gd name="T32" fmla="*/ 26 w 50"/>
              <a:gd name="T33" fmla="*/ 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0" h="44">
                <a:moveTo>
                  <a:pt x="26" y="5"/>
                </a:moveTo>
                <a:cubicBezTo>
                  <a:pt x="21" y="0"/>
                  <a:pt x="21" y="0"/>
                  <a:pt x="21" y="0"/>
                </a:cubicBezTo>
                <a:cubicBezTo>
                  <a:pt x="19" y="3"/>
                  <a:pt x="17" y="7"/>
                  <a:pt x="15" y="11"/>
                </a:cubicBezTo>
                <a:cubicBezTo>
                  <a:pt x="18" y="14"/>
                  <a:pt x="22" y="18"/>
                  <a:pt x="26" y="22"/>
                </a:cubicBezTo>
                <a:cubicBezTo>
                  <a:pt x="30" y="25"/>
                  <a:pt x="33" y="28"/>
                  <a:pt x="37" y="32"/>
                </a:cubicBezTo>
                <a:cubicBezTo>
                  <a:pt x="33" y="31"/>
                  <a:pt x="30" y="30"/>
                  <a:pt x="26" y="30"/>
                </a:cubicBezTo>
                <a:cubicBezTo>
                  <a:pt x="20" y="28"/>
                  <a:pt x="13" y="27"/>
                  <a:pt x="7" y="26"/>
                </a:cubicBezTo>
                <a:cubicBezTo>
                  <a:pt x="5" y="29"/>
                  <a:pt x="3" y="32"/>
                  <a:pt x="1" y="35"/>
                </a:cubicBezTo>
                <a:cubicBezTo>
                  <a:pt x="0" y="37"/>
                  <a:pt x="0" y="37"/>
                  <a:pt x="0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0" y="38"/>
                  <a:pt x="18" y="40"/>
                  <a:pt x="26" y="42"/>
                </a:cubicBezTo>
                <a:cubicBezTo>
                  <a:pt x="30" y="43"/>
                  <a:pt x="34" y="43"/>
                  <a:pt x="38" y="44"/>
                </a:cubicBezTo>
                <a:cubicBezTo>
                  <a:pt x="40" y="44"/>
                  <a:pt x="43" y="44"/>
                  <a:pt x="45" y="44"/>
                </a:cubicBezTo>
                <a:cubicBezTo>
                  <a:pt x="47" y="41"/>
                  <a:pt x="48" y="37"/>
                  <a:pt x="50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1"/>
                  <a:pt x="50" y="31"/>
                  <a:pt x="50" y="31"/>
                </a:cubicBezTo>
                <a:cubicBezTo>
                  <a:pt x="42" y="23"/>
                  <a:pt x="34" y="14"/>
                  <a:pt x="26" y="5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7" name="iṥļî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5768C74-1879-4D8B-BA76-5651D5E3DE25}"/>
              </a:ext>
            </a:extLst>
          </p:cNvPr>
          <p:cNvSpPr/>
          <p:nvPr/>
        </p:nvSpPr>
        <p:spPr bwMode="auto">
          <a:xfrm>
            <a:off x="2236112" y="5708169"/>
            <a:ext cx="5242" cy="5396"/>
          </a:xfrm>
          <a:custGeom>
            <a:avLst/>
            <a:gdLst>
              <a:gd name="T0" fmla="*/ 5 w 16"/>
              <a:gd name="T1" fmla="*/ 17 h 17"/>
              <a:gd name="T2" fmla="*/ 16 w 16"/>
              <a:gd name="T3" fmla="*/ 14 h 17"/>
              <a:gd name="T4" fmla="*/ 16 w 16"/>
              <a:gd name="T5" fmla="*/ 5 h 17"/>
              <a:gd name="T6" fmla="*/ 1 w 16"/>
              <a:gd name="T7" fmla="*/ 7 h 17"/>
              <a:gd name="T8" fmla="*/ 1 w 16"/>
              <a:gd name="T9" fmla="*/ 14 h 17"/>
              <a:gd name="T10" fmla="*/ 5 w 16"/>
              <a:gd name="T11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17">
                <a:moveTo>
                  <a:pt x="5" y="17"/>
                </a:moveTo>
                <a:cubicBezTo>
                  <a:pt x="9" y="17"/>
                  <a:pt x="12" y="17"/>
                  <a:pt x="16" y="14"/>
                </a:cubicBezTo>
                <a:cubicBezTo>
                  <a:pt x="16" y="11"/>
                  <a:pt x="16" y="8"/>
                  <a:pt x="16" y="5"/>
                </a:cubicBezTo>
                <a:cubicBezTo>
                  <a:pt x="8" y="0"/>
                  <a:pt x="3" y="3"/>
                  <a:pt x="1" y="7"/>
                </a:cubicBezTo>
                <a:cubicBezTo>
                  <a:pt x="0" y="9"/>
                  <a:pt x="0" y="12"/>
                  <a:pt x="1" y="14"/>
                </a:cubicBezTo>
                <a:cubicBezTo>
                  <a:pt x="2" y="15"/>
                  <a:pt x="3" y="17"/>
                  <a:pt x="5" y="17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8" name="îśḷî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A3AA4CE-22F2-4052-BB0F-7B4C4659A5A7}"/>
              </a:ext>
            </a:extLst>
          </p:cNvPr>
          <p:cNvSpPr/>
          <p:nvPr/>
        </p:nvSpPr>
        <p:spPr bwMode="auto">
          <a:xfrm>
            <a:off x="2235186" y="5779398"/>
            <a:ext cx="15726" cy="13413"/>
          </a:xfrm>
          <a:custGeom>
            <a:avLst/>
            <a:gdLst>
              <a:gd name="T0" fmla="*/ 4 w 49"/>
              <a:gd name="T1" fmla="*/ 30 h 42"/>
              <a:gd name="T2" fmla="*/ 28 w 49"/>
              <a:gd name="T3" fmla="*/ 39 h 42"/>
              <a:gd name="T4" fmla="*/ 36 w 49"/>
              <a:gd name="T5" fmla="*/ 42 h 42"/>
              <a:gd name="T6" fmla="*/ 40 w 49"/>
              <a:gd name="T7" fmla="*/ 42 h 42"/>
              <a:gd name="T8" fmla="*/ 48 w 49"/>
              <a:gd name="T9" fmla="*/ 18 h 42"/>
              <a:gd name="T10" fmla="*/ 49 w 49"/>
              <a:gd name="T11" fmla="*/ 14 h 42"/>
              <a:gd name="T12" fmla="*/ 48 w 49"/>
              <a:gd name="T13" fmla="*/ 14 h 42"/>
              <a:gd name="T14" fmla="*/ 41 w 49"/>
              <a:gd name="T15" fmla="*/ 12 h 42"/>
              <a:gd name="T16" fmla="*/ 34 w 49"/>
              <a:gd name="T17" fmla="*/ 28 h 42"/>
              <a:gd name="T18" fmla="*/ 28 w 49"/>
              <a:gd name="T19" fmla="*/ 25 h 42"/>
              <a:gd name="T20" fmla="*/ 27 w 49"/>
              <a:gd name="T21" fmla="*/ 25 h 42"/>
              <a:gd name="T22" fmla="*/ 28 w 49"/>
              <a:gd name="T23" fmla="*/ 23 h 42"/>
              <a:gd name="T24" fmla="*/ 32 w 49"/>
              <a:gd name="T25" fmla="*/ 9 h 42"/>
              <a:gd name="T26" fmla="*/ 28 w 49"/>
              <a:gd name="T27" fmla="*/ 8 h 42"/>
              <a:gd name="T28" fmla="*/ 24 w 49"/>
              <a:gd name="T29" fmla="*/ 7 h 42"/>
              <a:gd name="T30" fmla="*/ 19 w 49"/>
              <a:gd name="T31" fmla="*/ 22 h 42"/>
              <a:gd name="T32" fmla="*/ 12 w 49"/>
              <a:gd name="T33" fmla="*/ 20 h 42"/>
              <a:gd name="T34" fmla="*/ 18 w 49"/>
              <a:gd name="T35" fmla="*/ 4 h 42"/>
              <a:gd name="T36" fmla="*/ 11 w 49"/>
              <a:gd name="T37" fmla="*/ 0 h 42"/>
              <a:gd name="T38" fmla="*/ 4 w 49"/>
              <a:gd name="T39" fmla="*/ 16 h 42"/>
              <a:gd name="T40" fmla="*/ 0 w 49"/>
              <a:gd name="T41" fmla="*/ 28 h 42"/>
              <a:gd name="T42" fmla="*/ 4 w 49"/>
              <a:gd name="T43" fmla="*/ 3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9" h="42">
                <a:moveTo>
                  <a:pt x="4" y="30"/>
                </a:moveTo>
                <a:cubicBezTo>
                  <a:pt x="10" y="32"/>
                  <a:pt x="20" y="36"/>
                  <a:pt x="28" y="39"/>
                </a:cubicBezTo>
                <a:cubicBezTo>
                  <a:pt x="31" y="40"/>
                  <a:pt x="34" y="42"/>
                  <a:pt x="36" y="42"/>
                </a:cubicBezTo>
                <a:cubicBezTo>
                  <a:pt x="37" y="42"/>
                  <a:pt x="38" y="42"/>
                  <a:pt x="40" y="42"/>
                </a:cubicBezTo>
                <a:cubicBezTo>
                  <a:pt x="42" y="34"/>
                  <a:pt x="45" y="26"/>
                  <a:pt x="48" y="18"/>
                </a:cubicBezTo>
                <a:cubicBezTo>
                  <a:pt x="49" y="14"/>
                  <a:pt x="49" y="14"/>
                  <a:pt x="49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5" y="13"/>
                  <a:pt x="43" y="13"/>
                  <a:pt x="41" y="12"/>
                </a:cubicBezTo>
                <a:cubicBezTo>
                  <a:pt x="38" y="17"/>
                  <a:pt x="36" y="22"/>
                  <a:pt x="34" y="28"/>
                </a:cubicBezTo>
                <a:cubicBezTo>
                  <a:pt x="32" y="27"/>
                  <a:pt x="30" y="26"/>
                  <a:pt x="28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18"/>
                  <a:pt x="31" y="14"/>
                  <a:pt x="32" y="9"/>
                </a:cubicBezTo>
                <a:cubicBezTo>
                  <a:pt x="31" y="9"/>
                  <a:pt x="29" y="9"/>
                  <a:pt x="28" y="8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12"/>
                  <a:pt x="21" y="17"/>
                  <a:pt x="19" y="22"/>
                </a:cubicBezTo>
                <a:cubicBezTo>
                  <a:pt x="17" y="22"/>
                  <a:pt x="15" y="21"/>
                  <a:pt x="12" y="20"/>
                </a:cubicBezTo>
                <a:cubicBezTo>
                  <a:pt x="14" y="15"/>
                  <a:pt x="16" y="10"/>
                  <a:pt x="18" y="4"/>
                </a:cubicBezTo>
                <a:cubicBezTo>
                  <a:pt x="17" y="3"/>
                  <a:pt x="17" y="3"/>
                  <a:pt x="11" y="0"/>
                </a:cubicBezTo>
                <a:cubicBezTo>
                  <a:pt x="10" y="1"/>
                  <a:pt x="10" y="1"/>
                  <a:pt x="4" y="16"/>
                </a:cubicBezTo>
                <a:cubicBezTo>
                  <a:pt x="3" y="19"/>
                  <a:pt x="2" y="23"/>
                  <a:pt x="0" y="28"/>
                </a:cubicBezTo>
                <a:cubicBezTo>
                  <a:pt x="0" y="28"/>
                  <a:pt x="2" y="28"/>
                  <a:pt x="4" y="30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9" name="iṡḷï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29C15B7-C611-4326-8BCF-C6507FB67E88}"/>
              </a:ext>
            </a:extLst>
          </p:cNvPr>
          <p:cNvSpPr/>
          <p:nvPr/>
        </p:nvSpPr>
        <p:spPr bwMode="auto">
          <a:xfrm>
            <a:off x="2225628" y="5802062"/>
            <a:ext cx="13105" cy="10638"/>
          </a:xfrm>
          <a:custGeom>
            <a:avLst/>
            <a:gdLst>
              <a:gd name="T0" fmla="*/ 9 w 41"/>
              <a:gd name="T1" fmla="*/ 1 h 33"/>
              <a:gd name="T2" fmla="*/ 8 w 41"/>
              <a:gd name="T3" fmla="*/ 0 h 33"/>
              <a:gd name="T4" fmla="*/ 0 w 41"/>
              <a:gd name="T5" fmla="*/ 10 h 33"/>
              <a:gd name="T6" fmla="*/ 9 w 41"/>
              <a:gd name="T7" fmla="*/ 17 h 33"/>
              <a:gd name="T8" fmla="*/ 33 w 41"/>
              <a:gd name="T9" fmla="*/ 33 h 33"/>
              <a:gd name="T10" fmla="*/ 34 w 41"/>
              <a:gd name="T11" fmla="*/ 32 h 33"/>
              <a:gd name="T12" fmla="*/ 41 w 41"/>
              <a:gd name="T13" fmla="*/ 24 h 33"/>
              <a:gd name="T14" fmla="*/ 34 w 41"/>
              <a:gd name="T15" fmla="*/ 19 h 33"/>
              <a:gd name="T16" fmla="*/ 9 w 41"/>
              <a:gd name="T17" fmla="*/ 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33">
                <a:moveTo>
                  <a:pt x="9" y="1"/>
                </a:moveTo>
                <a:cubicBezTo>
                  <a:pt x="8" y="0"/>
                  <a:pt x="8" y="0"/>
                  <a:pt x="8" y="0"/>
                </a:cubicBezTo>
                <a:cubicBezTo>
                  <a:pt x="3" y="2"/>
                  <a:pt x="2" y="5"/>
                  <a:pt x="0" y="10"/>
                </a:cubicBezTo>
                <a:cubicBezTo>
                  <a:pt x="3" y="12"/>
                  <a:pt x="6" y="15"/>
                  <a:pt x="9" y="17"/>
                </a:cubicBezTo>
                <a:cubicBezTo>
                  <a:pt x="17" y="22"/>
                  <a:pt x="25" y="27"/>
                  <a:pt x="33" y="33"/>
                </a:cubicBezTo>
                <a:cubicBezTo>
                  <a:pt x="34" y="32"/>
                  <a:pt x="34" y="32"/>
                  <a:pt x="34" y="32"/>
                </a:cubicBezTo>
                <a:cubicBezTo>
                  <a:pt x="36" y="29"/>
                  <a:pt x="39" y="26"/>
                  <a:pt x="41" y="24"/>
                </a:cubicBezTo>
                <a:cubicBezTo>
                  <a:pt x="39" y="22"/>
                  <a:pt x="36" y="20"/>
                  <a:pt x="34" y="19"/>
                </a:cubicBezTo>
                <a:cubicBezTo>
                  <a:pt x="26" y="13"/>
                  <a:pt x="18" y="7"/>
                  <a:pt x="9" y="1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0" name="íšľî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38EAA12-C69A-4E44-BD49-2DED71A485E8}"/>
              </a:ext>
            </a:extLst>
          </p:cNvPr>
          <p:cNvSpPr/>
          <p:nvPr/>
        </p:nvSpPr>
        <p:spPr bwMode="auto">
          <a:xfrm>
            <a:off x="2216377" y="5806996"/>
            <a:ext cx="17884" cy="17884"/>
          </a:xfrm>
          <a:custGeom>
            <a:avLst/>
            <a:gdLst>
              <a:gd name="T0" fmla="*/ 38 w 56"/>
              <a:gd name="T1" fmla="*/ 11 h 56"/>
              <a:gd name="T2" fmla="*/ 25 w 56"/>
              <a:gd name="T3" fmla="*/ 1 h 56"/>
              <a:gd name="T4" fmla="*/ 25 w 56"/>
              <a:gd name="T5" fmla="*/ 0 h 56"/>
              <a:gd name="T6" fmla="*/ 21 w 56"/>
              <a:gd name="T7" fmla="*/ 5 h 56"/>
              <a:gd name="T8" fmla="*/ 18 w 56"/>
              <a:gd name="T9" fmla="*/ 8 h 56"/>
              <a:gd name="T10" fmla="*/ 21 w 56"/>
              <a:gd name="T11" fmla="*/ 10 h 56"/>
              <a:gd name="T12" fmla="*/ 25 w 56"/>
              <a:gd name="T13" fmla="*/ 14 h 56"/>
              <a:gd name="T14" fmla="*/ 36 w 56"/>
              <a:gd name="T15" fmla="*/ 24 h 56"/>
              <a:gd name="T16" fmla="*/ 25 w 56"/>
              <a:gd name="T17" fmla="*/ 22 h 56"/>
              <a:gd name="T18" fmla="*/ 21 w 56"/>
              <a:gd name="T19" fmla="*/ 21 h 56"/>
              <a:gd name="T20" fmla="*/ 15 w 56"/>
              <a:gd name="T21" fmla="*/ 20 h 56"/>
              <a:gd name="T22" fmla="*/ 13 w 56"/>
              <a:gd name="T23" fmla="*/ 19 h 56"/>
              <a:gd name="T24" fmla="*/ 9 w 56"/>
              <a:gd name="T25" fmla="*/ 18 h 56"/>
              <a:gd name="T26" fmla="*/ 7 w 56"/>
              <a:gd name="T27" fmla="*/ 20 h 56"/>
              <a:gd name="T28" fmla="*/ 1 w 56"/>
              <a:gd name="T29" fmla="*/ 27 h 56"/>
              <a:gd name="T30" fmla="*/ 0 w 56"/>
              <a:gd name="T31" fmla="*/ 29 h 56"/>
              <a:gd name="T32" fmla="*/ 1 w 56"/>
              <a:gd name="T33" fmla="*/ 31 h 56"/>
              <a:gd name="T34" fmla="*/ 7 w 56"/>
              <a:gd name="T35" fmla="*/ 35 h 56"/>
              <a:gd name="T36" fmla="*/ 13 w 56"/>
              <a:gd name="T37" fmla="*/ 40 h 56"/>
              <a:gd name="T38" fmla="*/ 15 w 56"/>
              <a:gd name="T39" fmla="*/ 42 h 56"/>
              <a:gd name="T40" fmla="*/ 21 w 56"/>
              <a:gd name="T41" fmla="*/ 47 h 56"/>
              <a:gd name="T42" fmla="*/ 25 w 56"/>
              <a:gd name="T43" fmla="*/ 52 h 56"/>
              <a:gd name="T44" fmla="*/ 30 w 56"/>
              <a:gd name="T45" fmla="*/ 56 h 56"/>
              <a:gd name="T46" fmla="*/ 38 w 56"/>
              <a:gd name="T47" fmla="*/ 48 h 56"/>
              <a:gd name="T48" fmla="*/ 25 w 56"/>
              <a:gd name="T49" fmla="*/ 37 h 56"/>
              <a:gd name="T50" fmla="*/ 21 w 56"/>
              <a:gd name="T51" fmla="*/ 33 h 56"/>
              <a:gd name="T52" fmla="*/ 18 w 56"/>
              <a:gd name="T53" fmla="*/ 31 h 56"/>
              <a:gd name="T54" fmla="*/ 21 w 56"/>
              <a:gd name="T55" fmla="*/ 31 h 56"/>
              <a:gd name="T56" fmla="*/ 25 w 56"/>
              <a:gd name="T57" fmla="*/ 32 h 56"/>
              <a:gd name="T58" fmla="*/ 38 w 56"/>
              <a:gd name="T59" fmla="*/ 36 h 56"/>
              <a:gd name="T60" fmla="*/ 47 w 56"/>
              <a:gd name="T61" fmla="*/ 39 h 56"/>
              <a:gd name="T62" fmla="*/ 56 w 56"/>
              <a:gd name="T63" fmla="*/ 28 h 56"/>
              <a:gd name="T64" fmla="*/ 38 w 56"/>
              <a:gd name="T65" fmla="*/ 11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6" h="56">
                <a:moveTo>
                  <a:pt x="38" y="11"/>
                </a:moveTo>
                <a:cubicBezTo>
                  <a:pt x="34" y="8"/>
                  <a:pt x="30" y="4"/>
                  <a:pt x="25" y="1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2"/>
                  <a:pt x="22" y="3"/>
                  <a:pt x="21" y="5"/>
                </a:cubicBezTo>
                <a:cubicBezTo>
                  <a:pt x="18" y="8"/>
                  <a:pt x="18" y="8"/>
                  <a:pt x="18" y="8"/>
                </a:cubicBezTo>
                <a:cubicBezTo>
                  <a:pt x="21" y="10"/>
                  <a:pt x="21" y="10"/>
                  <a:pt x="21" y="10"/>
                </a:cubicBezTo>
                <a:cubicBezTo>
                  <a:pt x="25" y="14"/>
                  <a:pt x="25" y="14"/>
                  <a:pt x="25" y="14"/>
                </a:cubicBezTo>
                <a:cubicBezTo>
                  <a:pt x="29" y="18"/>
                  <a:pt x="33" y="21"/>
                  <a:pt x="36" y="24"/>
                </a:cubicBezTo>
                <a:cubicBezTo>
                  <a:pt x="33" y="24"/>
                  <a:pt x="29" y="23"/>
                  <a:pt x="25" y="22"/>
                </a:cubicBezTo>
                <a:cubicBezTo>
                  <a:pt x="24" y="22"/>
                  <a:pt x="22" y="21"/>
                  <a:pt x="21" y="21"/>
                </a:cubicBezTo>
                <a:cubicBezTo>
                  <a:pt x="18" y="20"/>
                  <a:pt x="17" y="20"/>
                  <a:pt x="15" y="20"/>
                </a:cubicBezTo>
                <a:cubicBezTo>
                  <a:pt x="14" y="19"/>
                  <a:pt x="13" y="19"/>
                  <a:pt x="13" y="19"/>
                </a:cubicBezTo>
                <a:cubicBezTo>
                  <a:pt x="11" y="19"/>
                  <a:pt x="9" y="18"/>
                  <a:pt x="9" y="18"/>
                </a:cubicBezTo>
                <a:cubicBezTo>
                  <a:pt x="7" y="20"/>
                  <a:pt x="7" y="20"/>
                  <a:pt x="7" y="20"/>
                </a:cubicBezTo>
                <a:cubicBezTo>
                  <a:pt x="5" y="22"/>
                  <a:pt x="4" y="24"/>
                  <a:pt x="1" y="27"/>
                </a:cubicBezTo>
                <a:cubicBezTo>
                  <a:pt x="0" y="29"/>
                  <a:pt x="0" y="29"/>
                  <a:pt x="0" y="29"/>
                </a:cubicBezTo>
                <a:cubicBezTo>
                  <a:pt x="1" y="31"/>
                  <a:pt x="1" y="31"/>
                  <a:pt x="1" y="31"/>
                </a:cubicBezTo>
                <a:cubicBezTo>
                  <a:pt x="4" y="32"/>
                  <a:pt x="6" y="34"/>
                  <a:pt x="7" y="35"/>
                </a:cubicBezTo>
                <a:cubicBezTo>
                  <a:pt x="9" y="37"/>
                  <a:pt x="11" y="39"/>
                  <a:pt x="13" y="40"/>
                </a:cubicBezTo>
                <a:cubicBezTo>
                  <a:pt x="13" y="41"/>
                  <a:pt x="14" y="41"/>
                  <a:pt x="15" y="42"/>
                </a:cubicBezTo>
                <a:cubicBezTo>
                  <a:pt x="17" y="44"/>
                  <a:pt x="18" y="45"/>
                  <a:pt x="21" y="47"/>
                </a:cubicBezTo>
                <a:cubicBezTo>
                  <a:pt x="22" y="49"/>
                  <a:pt x="24" y="50"/>
                  <a:pt x="25" y="52"/>
                </a:cubicBezTo>
                <a:cubicBezTo>
                  <a:pt x="30" y="56"/>
                  <a:pt x="30" y="56"/>
                  <a:pt x="30" y="56"/>
                </a:cubicBezTo>
                <a:cubicBezTo>
                  <a:pt x="33" y="54"/>
                  <a:pt x="36" y="51"/>
                  <a:pt x="38" y="48"/>
                </a:cubicBezTo>
                <a:cubicBezTo>
                  <a:pt x="34" y="44"/>
                  <a:pt x="30" y="41"/>
                  <a:pt x="25" y="37"/>
                </a:cubicBezTo>
                <a:cubicBezTo>
                  <a:pt x="24" y="36"/>
                  <a:pt x="22" y="34"/>
                  <a:pt x="21" y="33"/>
                </a:cubicBezTo>
                <a:cubicBezTo>
                  <a:pt x="18" y="31"/>
                  <a:pt x="18" y="31"/>
                  <a:pt x="18" y="31"/>
                </a:cubicBezTo>
                <a:cubicBezTo>
                  <a:pt x="19" y="31"/>
                  <a:pt x="20" y="31"/>
                  <a:pt x="21" y="31"/>
                </a:cubicBezTo>
                <a:cubicBezTo>
                  <a:pt x="22" y="31"/>
                  <a:pt x="23" y="32"/>
                  <a:pt x="25" y="32"/>
                </a:cubicBezTo>
                <a:cubicBezTo>
                  <a:pt x="28" y="33"/>
                  <a:pt x="32" y="34"/>
                  <a:pt x="38" y="36"/>
                </a:cubicBezTo>
                <a:cubicBezTo>
                  <a:pt x="47" y="39"/>
                  <a:pt x="47" y="39"/>
                  <a:pt x="47" y="39"/>
                </a:cubicBezTo>
                <a:cubicBezTo>
                  <a:pt x="50" y="35"/>
                  <a:pt x="53" y="32"/>
                  <a:pt x="56" y="28"/>
                </a:cubicBezTo>
                <a:cubicBezTo>
                  <a:pt x="50" y="22"/>
                  <a:pt x="44" y="17"/>
                  <a:pt x="38" y="11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1" name="ïsḻï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0043195-5991-49F2-9052-3BF6A2C155F8}"/>
              </a:ext>
            </a:extLst>
          </p:cNvPr>
          <p:cNvSpPr/>
          <p:nvPr/>
        </p:nvSpPr>
        <p:spPr bwMode="auto">
          <a:xfrm>
            <a:off x="2206047" y="5817788"/>
            <a:ext cx="15418" cy="15418"/>
          </a:xfrm>
          <a:custGeom>
            <a:avLst/>
            <a:gdLst>
              <a:gd name="T0" fmla="*/ 45 w 48"/>
              <a:gd name="T1" fmla="*/ 20 h 48"/>
              <a:gd name="T2" fmla="*/ 39 w 48"/>
              <a:gd name="T3" fmla="*/ 12 h 48"/>
              <a:gd name="T4" fmla="*/ 33 w 48"/>
              <a:gd name="T5" fmla="*/ 5 h 48"/>
              <a:gd name="T6" fmla="*/ 31 w 48"/>
              <a:gd name="T7" fmla="*/ 2 h 48"/>
              <a:gd name="T8" fmla="*/ 28 w 48"/>
              <a:gd name="T9" fmla="*/ 0 h 48"/>
              <a:gd name="T10" fmla="*/ 26 w 48"/>
              <a:gd name="T11" fmla="*/ 0 h 48"/>
              <a:gd name="T12" fmla="*/ 19 w 48"/>
              <a:gd name="T13" fmla="*/ 6 h 48"/>
              <a:gd name="T14" fmla="*/ 26 w 48"/>
              <a:gd name="T15" fmla="*/ 13 h 48"/>
              <a:gd name="T16" fmla="*/ 31 w 48"/>
              <a:gd name="T17" fmla="*/ 19 h 48"/>
              <a:gd name="T18" fmla="*/ 33 w 48"/>
              <a:gd name="T19" fmla="*/ 23 h 48"/>
              <a:gd name="T20" fmla="*/ 33 w 48"/>
              <a:gd name="T21" fmla="*/ 36 h 48"/>
              <a:gd name="T22" fmla="*/ 31 w 48"/>
              <a:gd name="T23" fmla="*/ 37 h 48"/>
              <a:gd name="T24" fmla="*/ 26 w 48"/>
              <a:gd name="T25" fmla="*/ 33 h 48"/>
              <a:gd name="T26" fmla="*/ 16 w 48"/>
              <a:gd name="T27" fmla="*/ 23 h 48"/>
              <a:gd name="T28" fmla="*/ 10 w 48"/>
              <a:gd name="T29" fmla="*/ 16 h 48"/>
              <a:gd name="T30" fmla="*/ 9 w 48"/>
              <a:gd name="T31" fmla="*/ 15 h 48"/>
              <a:gd name="T32" fmla="*/ 1 w 48"/>
              <a:gd name="T33" fmla="*/ 21 h 48"/>
              <a:gd name="T34" fmla="*/ 0 w 48"/>
              <a:gd name="T35" fmla="*/ 22 h 48"/>
              <a:gd name="T36" fmla="*/ 1 w 48"/>
              <a:gd name="T37" fmla="*/ 23 h 48"/>
              <a:gd name="T38" fmla="*/ 10 w 48"/>
              <a:gd name="T39" fmla="*/ 33 h 48"/>
              <a:gd name="T40" fmla="*/ 16 w 48"/>
              <a:gd name="T41" fmla="*/ 40 h 48"/>
              <a:gd name="T42" fmla="*/ 26 w 48"/>
              <a:gd name="T43" fmla="*/ 48 h 48"/>
              <a:gd name="T44" fmla="*/ 27 w 48"/>
              <a:gd name="T45" fmla="*/ 48 h 48"/>
              <a:gd name="T46" fmla="*/ 31 w 48"/>
              <a:gd name="T47" fmla="*/ 47 h 48"/>
              <a:gd name="T48" fmla="*/ 33 w 48"/>
              <a:gd name="T49" fmla="*/ 46 h 48"/>
              <a:gd name="T50" fmla="*/ 39 w 48"/>
              <a:gd name="T51" fmla="*/ 43 h 48"/>
              <a:gd name="T52" fmla="*/ 45 w 48"/>
              <a:gd name="T53" fmla="*/ 39 h 48"/>
              <a:gd name="T54" fmla="*/ 45 w 48"/>
              <a:gd name="T55" fmla="*/ 39 h 48"/>
              <a:gd name="T56" fmla="*/ 47 w 48"/>
              <a:gd name="T57" fmla="*/ 34 h 48"/>
              <a:gd name="T58" fmla="*/ 47 w 48"/>
              <a:gd name="T59" fmla="*/ 25 h 48"/>
              <a:gd name="T60" fmla="*/ 45 w 48"/>
              <a:gd name="T61" fmla="*/ 2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8" h="48">
                <a:moveTo>
                  <a:pt x="45" y="20"/>
                </a:moveTo>
                <a:cubicBezTo>
                  <a:pt x="43" y="17"/>
                  <a:pt x="41" y="14"/>
                  <a:pt x="39" y="12"/>
                </a:cubicBezTo>
                <a:cubicBezTo>
                  <a:pt x="37" y="10"/>
                  <a:pt x="36" y="7"/>
                  <a:pt x="33" y="5"/>
                </a:cubicBezTo>
                <a:cubicBezTo>
                  <a:pt x="33" y="4"/>
                  <a:pt x="31" y="3"/>
                  <a:pt x="31" y="2"/>
                </a:cubicBezTo>
                <a:cubicBezTo>
                  <a:pt x="30" y="1"/>
                  <a:pt x="29" y="1"/>
                  <a:pt x="28" y="0"/>
                </a:cubicBezTo>
                <a:cubicBezTo>
                  <a:pt x="27" y="0"/>
                  <a:pt x="27" y="0"/>
                  <a:pt x="26" y="0"/>
                </a:cubicBezTo>
                <a:cubicBezTo>
                  <a:pt x="23" y="1"/>
                  <a:pt x="21" y="3"/>
                  <a:pt x="19" y="6"/>
                </a:cubicBezTo>
                <a:cubicBezTo>
                  <a:pt x="20" y="7"/>
                  <a:pt x="23" y="10"/>
                  <a:pt x="26" y="13"/>
                </a:cubicBezTo>
                <a:cubicBezTo>
                  <a:pt x="27" y="15"/>
                  <a:pt x="29" y="17"/>
                  <a:pt x="31" y="19"/>
                </a:cubicBezTo>
                <a:cubicBezTo>
                  <a:pt x="31" y="20"/>
                  <a:pt x="33" y="21"/>
                  <a:pt x="33" y="23"/>
                </a:cubicBezTo>
                <a:cubicBezTo>
                  <a:pt x="37" y="28"/>
                  <a:pt x="39" y="33"/>
                  <a:pt x="33" y="36"/>
                </a:cubicBezTo>
                <a:cubicBezTo>
                  <a:pt x="33" y="37"/>
                  <a:pt x="32" y="37"/>
                  <a:pt x="31" y="37"/>
                </a:cubicBezTo>
                <a:cubicBezTo>
                  <a:pt x="29" y="36"/>
                  <a:pt x="28" y="35"/>
                  <a:pt x="26" y="33"/>
                </a:cubicBezTo>
                <a:cubicBezTo>
                  <a:pt x="23" y="30"/>
                  <a:pt x="19" y="26"/>
                  <a:pt x="16" y="23"/>
                </a:cubicBezTo>
                <a:cubicBezTo>
                  <a:pt x="14" y="20"/>
                  <a:pt x="12" y="18"/>
                  <a:pt x="10" y="16"/>
                </a:cubicBezTo>
                <a:cubicBezTo>
                  <a:pt x="9" y="16"/>
                  <a:pt x="9" y="15"/>
                  <a:pt x="9" y="15"/>
                </a:cubicBezTo>
                <a:cubicBezTo>
                  <a:pt x="3" y="19"/>
                  <a:pt x="3" y="19"/>
                  <a:pt x="1" y="21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23"/>
                  <a:pt x="1" y="23"/>
                  <a:pt x="1" y="23"/>
                </a:cubicBezTo>
                <a:cubicBezTo>
                  <a:pt x="4" y="26"/>
                  <a:pt x="7" y="30"/>
                  <a:pt x="10" y="33"/>
                </a:cubicBezTo>
                <a:cubicBezTo>
                  <a:pt x="12" y="35"/>
                  <a:pt x="14" y="38"/>
                  <a:pt x="16" y="40"/>
                </a:cubicBezTo>
                <a:cubicBezTo>
                  <a:pt x="19" y="43"/>
                  <a:pt x="23" y="45"/>
                  <a:pt x="26" y="48"/>
                </a:cubicBezTo>
                <a:cubicBezTo>
                  <a:pt x="26" y="48"/>
                  <a:pt x="27" y="48"/>
                  <a:pt x="27" y="48"/>
                </a:cubicBezTo>
                <a:cubicBezTo>
                  <a:pt x="28" y="48"/>
                  <a:pt x="29" y="48"/>
                  <a:pt x="31" y="47"/>
                </a:cubicBezTo>
                <a:cubicBezTo>
                  <a:pt x="31" y="47"/>
                  <a:pt x="33" y="47"/>
                  <a:pt x="33" y="46"/>
                </a:cubicBezTo>
                <a:cubicBezTo>
                  <a:pt x="36" y="45"/>
                  <a:pt x="37" y="45"/>
                  <a:pt x="39" y="43"/>
                </a:cubicBezTo>
                <a:cubicBezTo>
                  <a:pt x="41" y="42"/>
                  <a:pt x="42" y="41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6" y="37"/>
                  <a:pt x="46" y="36"/>
                  <a:pt x="47" y="34"/>
                </a:cubicBezTo>
                <a:cubicBezTo>
                  <a:pt x="48" y="31"/>
                  <a:pt x="48" y="28"/>
                  <a:pt x="47" y="25"/>
                </a:cubicBezTo>
                <a:cubicBezTo>
                  <a:pt x="46" y="23"/>
                  <a:pt x="46" y="22"/>
                  <a:pt x="45" y="20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2" name="ïśḷî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733C069-2BA4-486B-A3A0-9CE5E325B867}"/>
              </a:ext>
            </a:extLst>
          </p:cNvPr>
          <p:cNvSpPr/>
          <p:nvPr/>
        </p:nvSpPr>
        <p:spPr bwMode="auto">
          <a:xfrm>
            <a:off x="2205431" y="5675021"/>
            <a:ext cx="30064" cy="26981"/>
          </a:xfrm>
          <a:custGeom>
            <a:avLst/>
            <a:gdLst>
              <a:gd name="T0" fmla="*/ 28 w 94"/>
              <a:gd name="T1" fmla="*/ 14 h 84"/>
              <a:gd name="T2" fmla="*/ 35 w 94"/>
              <a:gd name="T3" fmla="*/ 28 h 84"/>
              <a:gd name="T4" fmla="*/ 35 w 94"/>
              <a:gd name="T5" fmla="*/ 30 h 84"/>
              <a:gd name="T6" fmla="*/ 28 w 94"/>
              <a:gd name="T7" fmla="*/ 33 h 84"/>
              <a:gd name="T8" fmla="*/ 14 w 94"/>
              <a:gd name="T9" fmla="*/ 36 h 84"/>
              <a:gd name="T10" fmla="*/ 3 w 94"/>
              <a:gd name="T11" fmla="*/ 35 h 84"/>
              <a:gd name="T12" fmla="*/ 0 w 94"/>
              <a:gd name="T13" fmla="*/ 37 h 84"/>
              <a:gd name="T14" fmla="*/ 3 w 94"/>
              <a:gd name="T15" fmla="*/ 46 h 84"/>
              <a:gd name="T16" fmla="*/ 18 w 94"/>
              <a:gd name="T17" fmla="*/ 51 h 84"/>
              <a:gd name="T18" fmla="*/ 29 w 94"/>
              <a:gd name="T19" fmla="*/ 54 h 84"/>
              <a:gd name="T20" fmla="*/ 35 w 94"/>
              <a:gd name="T21" fmla="*/ 62 h 84"/>
              <a:gd name="T22" fmla="*/ 40 w 94"/>
              <a:gd name="T23" fmla="*/ 84 h 84"/>
              <a:gd name="T24" fmla="*/ 47 w 94"/>
              <a:gd name="T25" fmla="*/ 80 h 84"/>
              <a:gd name="T26" fmla="*/ 55 w 94"/>
              <a:gd name="T27" fmla="*/ 69 h 84"/>
              <a:gd name="T28" fmla="*/ 72 w 94"/>
              <a:gd name="T29" fmla="*/ 62 h 84"/>
              <a:gd name="T30" fmla="*/ 89 w 94"/>
              <a:gd name="T31" fmla="*/ 71 h 84"/>
              <a:gd name="T32" fmla="*/ 75 w 94"/>
              <a:gd name="T33" fmla="*/ 46 h 84"/>
              <a:gd name="T34" fmla="*/ 84 w 94"/>
              <a:gd name="T35" fmla="*/ 37 h 84"/>
              <a:gd name="T36" fmla="*/ 94 w 94"/>
              <a:gd name="T37" fmla="*/ 37 h 84"/>
              <a:gd name="T38" fmla="*/ 80 w 94"/>
              <a:gd name="T39" fmla="*/ 10 h 84"/>
              <a:gd name="T40" fmla="*/ 63 w 94"/>
              <a:gd name="T41" fmla="*/ 1 h 84"/>
              <a:gd name="T42" fmla="*/ 55 w 94"/>
              <a:gd name="T43" fmla="*/ 0 h 84"/>
              <a:gd name="T44" fmla="*/ 53 w 94"/>
              <a:gd name="T45" fmla="*/ 9 h 84"/>
              <a:gd name="T46" fmla="*/ 47 w 94"/>
              <a:gd name="T47" fmla="*/ 12 h 84"/>
              <a:gd name="T48" fmla="*/ 47 w 94"/>
              <a:gd name="T49" fmla="*/ 17 h 84"/>
              <a:gd name="T50" fmla="*/ 47 w 94"/>
              <a:gd name="T51" fmla="*/ 21 h 84"/>
              <a:gd name="T52" fmla="*/ 35 w 94"/>
              <a:gd name="T53" fmla="*/ 14 h 84"/>
              <a:gd name="T54" fmla="*/ 59 w 94"/>
              <a:gd name="T55" fmla="*/ 15 h 84"/>
              <a:gd name="T56" fmla="*/ 65 w 94"/>
              <a:gd name="T57" fmla="*/ 20 h 84"/>
              <a:gd name="T58" fmla="*/ 59 w 94"/>
              <a:gd name="T59" fmla="*/ 18 h 84"/>
              <a:gd name="T60" fmla="*/ 59 w 94"/>
              <a:gd name="T61" fmla="*/ 15 h 84"/>
              <a:gd name="T62" fmla="*/ 49 w 94"/>
              <a:gd name="T63" fmla="*/ 33 h 84"/>
              <a:gd name="T64" fmla="*/ 59 w 94"/>
              <a:gd name="T65" fmla="*/ 43 h 84"/>
              <a:gd name="T66" fmla="*/ 59 w 94"/>
              <a:gd name="T67" fmla="*/ 46 h 84"/>
              <a:gd name="T68" fmla="*/ 55 w 94"/>
              <a:gd name="T69" fmla="*/ 43 h 84"/>
              <a:gd name="T70" fmla="*/ 47 w 94"/>
              <a:gd name="T71" fmla="*/ 37 h 84"/>
              <a:gd name="T72" fmla="*/ 46 w 94"/>
              <a:gd name="T73" fmla="*/ 32 h 84"/>
              <a:gd name="T74" fmla="*/ 47 w 94"/>
              <a:gd name="T75" fmla="*/ 52 h 84"/>
              <a:gd name="T76" fmla="*/ 50 w 94"/>
              <a:gd name="T77" fmla="*/ 52 h 84"/>
              <a:gd name="T78" fmla="*/ 49 w 94"/>
              <a:gd name="T79" fmla="*/ 60 h 84"/>
              <a:gd name="T80" fmla="*/ 47 w 94"/>
              <a:gd name="T81" fmla="*/ 59 h 84"/>
              <a:gd name="T82" fmla="*/ 47 w 94"/>
              <a:gd name="T83" fmla="*/ 52 h 84"/>
              <a:gd name="T84" fmla="*/ 35 w 94"/>
              <a:gd name="T85" fmla="*/ 47 h 84"/>
              <a:gd name="T86" fmla="*/ 33 w 94"/>
              <a:gd name="T87" fmla="*/ 43 h 84"/>
              <a:gd name="T88" fmla="*/ 39 w 94"/>
              <a:gd name="T89" fmla="*/ 4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4" h="84">
                <a:moveTo>
                  <a:pt x="33" y="13"/>
                </a:moveTo>
                <a:cubicBezTo>
                  <a:pt x="31" y="13"/>
                  <a:pt x="29" y="13"/>
                  <a:pt x="28" y="14"/>
                </a:cubicBezTo>
                <a:cubicBezTo>
                  <a:pt x="28" y="22"/>
                  <a:pt x="30" y="23"/>
                  <a:pt x="33" y="25"/>
                </a:cubicBezTo>
                <a:cubicBezTo>
                  <a:pt x="33" y="26"/>
                  <a:pt x="34" y="26"/>
                  <a:pt x="35" y="28"/>
                </a:cubicBezTo>
                <a:cubicBezTo>
                  <a:pt x="36" y="28"/>
                  <a:pt x="37" y="29"/>
                  <a:pt x="37" y="29"/>
                </a:cubicBezTo>
                <a:cubicBezTo>
                  <a:pt x="37" y="30"/>
                  <a:pt x="36" y="30"/>
                  <a:pt x="35" y="30"/>
                </a:cubicBezTo>
                <a:cubicBezTo>
                  <a:pt x="35" y="31"/>
                  <a:pt x="33" y="31"/>
                  <a:pt x="33" y="32"/>
                </a:cubicBezTo>
                <a:cubicBezTo>
                  <a:pt x="31" y="33"/>
                  <a:pt x="29" y="33"/>
                  <a:pt x="28" y="33"/>
                </a:cubicBezTo>
                <a:cubicBezTo>
                  <a:pt x="25" y="35"/>
                  <a:pt x="22" y="35"/>
                  <a:pt x="18" y="35"/>
                </a:cubicBezTo>
                <a:cubicBezTo>
                  <a:pt x="17" y="36"/>
                  <a:pt x="15" y="36"/>
                  <a:pt x="14" y="36"/>
                </a:cubicBezTo>
                <a:cubicBezTo>
                  <a:pt x="12" y="35"/>
                  <a:pt x="12" y="35"/>
                  <a:pt x="12" y="35"/>
                </a:cubicBezTo>
                <a:cubicBezTo>
                  <a:pt x="8" y="34"/>
                  <a:pt x="6" y="34"/>
                  <a:pt x="3" y="35"/>
                </a:cubicBezTo>
                <a:cubicBezTo>
                  <a:pt x="3" y="35"/>
                  <a:pt x="3" y="35"/>
                  <a:pt x="2" y="35"/>
                </a:cubicBezTo>
                <a:cubicBezTo>
                  <a:pt x="2" y="36"/>
                  <a:pt x="1" y="36"/>
                  <a:pt x="0" y="37"/>
                </a:cubicBezTo>
                <a:cubicBezTo>
                  <a:pt x="0" y="41"/>
                  <a:pt x="1" y="44"/>
                  <a:pt x="2" y="46"/>
                </a:cubicBezTo>
                <a:cubicBezTo>
                  <a:pt x="3" y="46"/>
                  <a:pt x="3" y="46"/>
                  <a:pt x="3" y="46"/>
                </a:cubicBezTo>
                <a:cubicBezTo>
                  <a:pt x="5" y="49"/>
                  <a:pt x="8" y="50"/>
                  <a:pt x="12" y="50"/>
                </a:cubicBezTo>
                <a:cubicBezTo>
                  <a:pt x="14" y="50"/>
                  <a:pt x="16" y="51"/>
                  <a:pt x="18" y="51"/>
                </a:cubicBezTo>
                <a:cubicBezTo>
                  <a:pt x="22" y="51"/>
                  <a:pt x="25" y="52"/>
                  <a:pt x="28" y="54"/>
                </a:cubicBezTo>
                <a:cubicBezTo>
                  <a:pt x="28" y="54"/>
                  <a:pt x="29" y="54"/>
                  <a:pt x="29" y="54"/>
                </a:cubicBezTo>
                <a:cubicBezTo>
                  <a:pt x="30" y="56"/>
                  <a:pt x="31" y="57"/>
                  <a:pt x="33" y="58"/>
                </a:cubicBezTo>
                <a:cubicBezTo>
                  <a:pt x="35" y="62"/>
                  <a:pt x="35" y="62"/>
                  <a:pt x="35" y="62"/>
                </a:cubicBezTo>
                <a:cubicBezTo>
                  <a:pt x="37" y="63"/>
                  <a:pt x="38" y="65"/>
                  <a:pt x="39" y="66"/>
                </a:cubicBezTo>
                <a:cubicBezTo>
                  <a:pt x="39" y="75"/>
                  <a:pt x="34" y="75"/>
                  <a:pt x="40" y="84"/>
                </a:cubicBezTo>
                <a:cubicBezTo>
                  <a:pt x="40" y="84"/>
                  <a:pt x="41" y="84"/>
                  <a:pt x="41" y="83"/>
                </a:cubicBezTo>
                <a:cubicBezTo>
                  <a:pt x="43" y="82"/>
                  <a:pt x="45" y="81"/>
                  <a:pt x="47" y="80"/>
                </a:cubicBezTo>
                <a:cubicBezTo>
                  <a:pt x="47" y="79"/>
                  <a:pt x="48" y="78"/>
                  <a:pt x="49" y="77"/>
                </a:cubicBezTo>
                <a:cubicBezTo>
                  <a:pt x="51" y="75"/>
                  <a:pt x="53" y="72"/>
                  <a:pt x="55" y="69"/>
                </a:cubicBezTo>
                <a:cubicBezTo>
                  <a:pt x="57" y="66"/>
                  <a:pt x="58" y="64"/>
                  <a:pt x="59" y="61"/>
                </a:cubicBezTo>
                <a:cubicBezTo>
                  <a:pt x="63" y="57"/>
                  <a:pt x="66" y="55"/>
                  <a:pt x="72" y="62"/>
                </a:cubicBezTo>
                <a:cubicBezTo>
                  <a:pt x="74" y="64"/>
                  <a:pt x="76" y="66"/>
                  <a:pt x="78" y="69"/>
                </a:cubicBezTo>
                <a:cubicBezTo>
                  <a:pt x="82" y="71"/>
                  <a:pt x="85" y="71"/>
                  <a:pt x="89" y="71"/>
                </a:cubicBezTo>
                <a:cubicBezTo>
                  <a:pt x="92" y="67"/>
                  <a:pt x="92" y="65"/>
                  <a:pt x="92" y="60"/>
                </a:cubicBezTo>
                <a:cubicBezTo>
                  <a:pt x="84" y="57"/>
                  <a:pt x="80" y="52"/>
                  <a:pt x="75" y="46"/>
                </a:cubicBezTo>
                <a:cubicBezTo>
                  <a:pt x="78" y="45"/>
                  <a:pt x="80" y="45"/>
                  <a:pt x="82" y="44"/>
                </a:cubicBezTo>
                <a:cubicBezTo>
                  <a:pt x="83" y="42"/>
                  <a:pt x="83" y="39"/>
                  <a:pt x="84" y="37"/>
                </a:cubicBezTo>
                <a:cubicBezTo>
                  <a:pt x="84" y="37"/>
                  <a:pt x="85" y="38"/>
                  <a:pt x="85" y="39"/>
                </a:cubicBezTo>
                <a:cubicBezTo>
                  <a:pt x="91" y="39"/>
                  <a:pt x="91" y="39"/>
                  <a:pt x="94" y="37"/>
                </a:cubicBezTo>
                <a:cubicBezTo>
                  <a:pt x="94" y="35"/>
                  <a:pt x="94" y="34"/>
                  <a:pt x="94" y="32"/>
                </a:cubicBezTo>
                <a:cubicBezTo>
                  <a:pt x="85" y="24"/>
                  <a:pt x="82" y="21"/>
                  <a:pt x="80" y="10"/>
                </a:cubicBezTo>
                <a:cubicBezTo>
                  <a:pt x="77" y="9"/>
                  <a:pt x="74" y="9"/>
                  <a:pt x="72" y="9"/>
                </a:cubicBezTo>
                <a:cubicBezTo>
                  <a:pt x="69" y="9"/>
                  <a:pt x="66" y="7"/>
                  <a:pt x="63" y="1"/>
                </a:cubicBezTo>
                <a:cubicBezTo>
                  <a:pt x="62" y="1"/>
                  <a:pt x="61" y="1"/>
                  <a:pt x="59" y="1"/>
                </a:cubicBezTo>
                <a:cubicBezTo>
                  <a:pt x="58" y="1"/>
                  <a:pt x="56" y="1"/>
                  <a:pt x="55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3"/>
                  <a:pt x="53" y="6"/>
                  <a:pt x="53" y="9"/>
                </a:cubicBezTo>
                <a:cubicBezTo>
                  <a:pt x="52" y="10"/>
                  <a:pt x="50" y="10"/>
                  <a:pt x="49" y="11"/>
                </a:cubicBezTo>
                <a:cubicBezTo>
                  <a:pt x="48" y="11"/>
                  <a:pt x="47" y="11"/>
                  <a:pt x="47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4"/>
                  <a:pt x="46" y="15"/>
                  <a:pt x="47" y="17"/>
                </a:cubicBezTo>
                <a:cubicBezTo>
                  <a:pt x="47" y="18"/>
                  <a:pt x="47" y="20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5" y="20"/>
                  <a:pt x="43" y="18"/>
                  <a:pt x="41" y="17"/>
                </a:cubicBezTo>
                <a:cubicBezTo>
                  <a:pt x="39" y="16"/>
                  <a:pt x="38" y="14"/>
                  <a:pt x="35" y="14"/>
                </a:cubicBezTo>
                <a:cubicBezTo>
                  <a:pt x="34" y="13"/>
                  <a:pt x="33" y="13"/>
                  <a:pt x="33" y="13"/>
                </a:cubicBezTo>
                <a:close/>
                <a:moveTo>
                  <a:pt x="59" y="15"/>
                </a:moveTo>
                <a:cubicBezTo>
                  <a:pt x="61" y="16"/>
                  <a:pt x="63" y="17"/>
                  <a:pt x="65" y="18"/>
                </a:cubicBezTo>
                <a:cubicBezTo>
                  <a:pt x="65" y="18"/>
                  <a:pt x="65" y="19"/>
                  <a:pt x="65" y="20"/>
                </a:cubicBezTo>
                <a:cubicBezTo>
                  <a:pt x="64" y="20"/>
                  <a:pt x="63" y="20"/>
                  <a:pt x="62" y="20"/>
                </a:cubicBezTo>
                <a:cubicBezTo>
                  <a:pt x="61" y="20"/>
                  <a:pt x="60" y="19"/>
                  <a:pt x="59" y="18"/>
                </a:cubicBezTo>
                <a:cubicBezTo>
                  <a:pt x="57" y="16"/>
                  <a:pt x="57" y="16"/>
                  <a:pt x="56" y="13"/>
                </a:cubicBezTo>
                <a:cubicBezTo>
                  <a:pt x="57" y="14"/>
                  <a:pt x="58" y="14"/>
                  <a:pt x="59" y="15"/>
                </a:cubicBezTo>
                <a:close/>
                <a:moveTo>
                  <a:pt x="47" y="32"/>
                </a:moveTo>
                <a:cubicBezTo>
                  <a:pt x="47" y="33"/>
                  <a:pt x="48" y="33"/>
                  <a:pt x="49" y="33"/>
                </a:cubicBezTo>
                <a:cubicBezTo>
                  <a:pt x="51" y="34"/>
                  <a:pt x="53" y="36"/>
                  <a:pt x="55" y="37"/>
                </a:cubicBezTo>
                <a:cubicBezTo>
                  <a:pt x="57" y="39"/>
                  <a:pt x="59" y="41"/>
                  <a:pt x="59" y="43"/>
                </a:cubicBezTo>
                <a:cubicBezTo>
                  <a:pt x="60" y="44"/>
                  <a:pt x="60" y="45"/>
                  <a:pt x="60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6"/>
                  <a:pt x="57" y="46"/>
                  <a:pt x="56" y="46"/>
                </a:cubicBezTo>
                <a:cubicBezTo>
                  <a:pt x="56" y="45"/>
                  <a:pt x="55" y="44"/>
                  <a:pt x="55" y="43"/>
                </a:cubicBezTo>
                <a:cubicBezTo>
                  <a:pt x="53" y="41"/>
                  <a:pt x="52" y="40"/>
                  <a:pt x="49" y="39"/>
                </a:cubicBezTo>
                <a:cubicBezTo>
                  <a:pt x="48" y="38"/>
                  <a:pt x="48" y="38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5"/>
                  <a:pt x="46" y="34"/>
                  <a:pt x="46" y="32"/>
                </a:cubicBezTo>
                <a:cubicBezTo>
                  <a:pt x="46" y="32"/>
                  <a:pt x="46" y="32"/>
                  <a:pt x="47" y="32"/>
                </a:cubicBezTo>
                <a:close/>
                <a:moveTo>
                  <a:pt x="47" y="52"/>
                </a:moveTo>
                <a:cubicBezTo>
                  <a:pt x="49" y="52"/>
                  <a:pt x="49" y="52"/>
                  <a:pt x="49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2" y="53"/>
                  <a:pt x="52" y="53"/>
                  <a:pt x="52" y="58"/>
                </a:cubicBezTo>
                <a:cubicBezTo>
                  <a:pt x="51" y="58"/>
                  <a:pt x="50" y="59"/>
                  <a:pt x="49" y="60"/>
                </a:cubicBezTo>
                <a:cubicBezTo>
                  <a:pt x="48" y="60"/>
                  <a:pt x="48" y="60"/>
                  <a:pt x="48" y="60"/>
                </a:cubicBezTo>
                <a:cubicBezTo>
                  <a:pt x="47" y="60"/>
                  <a:pt x="47" y="59"/>
                  <a:pt x="47" y="59"/>
                </a:cubicBezTo>
                <a:cubicBezTo>
                  <a:pt x="45" y="57"/>
                  <a:pt x="45" y="56"/>
                  <a:pt x="45" y="52"/>
                </a:cubicBezTo>
                <a:lnTo>
                  <a:pt x="47" y="52"/>
                </a:lnTo>
                <a:close/>
                <a:moveTo>
                  <a:pt x="39" y="45"/>
                </a:moveTo>
                <a:cubicBezTo>
                  <a:pt x="37" y="46"/>
                  <a:pt x="36" y="47"/>
                  <a:pt x="35" y="47"/>
                </a:cubicBezTo>
                <a:cubicBezTo>
                  <a:pt x="35" y="47"/>
                  <a:pt x="34" y="47"/>
                  <a:pt x="33" y="48"/>
                </a:cubicBezTo>
                <a:cubicBezTo>
                  <a:pt x="33" y="46"/>
                  <a:pt x="33" y="44"/>
                  <a:pt x="33" y="43"/>
                </a:cubicBezTo>
                <a:cubicBezTo>
                  <a:pt x="33" y="43"/>
                  <a:pt x="35" y="43"/>
                  <a:pt x="35" y="43"/>
                </a:cubicBezTo>
                <a:cubicBezTo>
                  <a:pt x="37" y="42"/>
                  <a:pt x="38" y="42"/>
                  <a:pt x="39" y="42"/>
                </a:cubicBezTo>
                <a:cubicBezTo>
                  <a:pt x="39" y="43"/>
                  <a:pt x="39" y="44"/>
                  <a:pt x="39" y="45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3" name="ïsľi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76DB565-0F2C-44C6-A276-47A23F2D447B}"/>
              </a:ext>
            </a:extLst>
          </p:cNvPr>
          <p:cNvSpPr/>
          <p:nvPr/>
        </p:nvSpPr>
        <p:spPr bwMode="auto">
          <a:xfrm>
            <a:off x="2211135" y="5667775"/>
            <a:ext cx="7092" cy="5705"/>
          </a:xfrm>
          <a:custGeom>
            <a:avLst/>
            <a:gdLst>
              <a:gd name="T0" fmla="*/ 12 w 22"/>
              <a:gd name="T1" fmla="*/ 18 h 18"/>
              <a:gd name="T2" fmla="*/ 15 w 22"/>
              <a:gd name="T3" fmla="*/ 17 h 18"/>
              <a:gd name="T4" fmla="*/ 17 w 22"/>
              <a:gd name="T5" fmla="*/ 17 h 18"/>
              <a:gd name="T6" fmla="*/ 22 w 22"/>
              <a:gd name="T7" fmla="*/ 14 h 18"/>
              <a:gd name="T8" fmla="*/ 22 w 22"/>
              <a:gd name="T9" fmla="*/ 7 h 18"/>
              <a:gd name="T10" fmla="*/ 17 w 22"/>
              <a:gd name="T11" fmla="*/ 4 h 18"/>
              <a:gd name="T12" fmla="*/ 15 w 22"/>
              <a:gd name="T13" fmla="*/ 3 h 18"/>
              <a:gd name="T14" fmla="*/ 10 w 22"/>
              <a:gd name="T15" fmla="*/ 1 h 18"/>
              <a:gd name="T16" fmla="*/ 0 w 22"/>
              <a:gd name="T17" fmla="*/ 1 h 18"/>
              <a:gd name="T18" fmla="*/ 0 w 22"/>
              <a:gd name="T19" fmla="*/ 13 h 18"/>
              <a:gd name="T20" fmla="*/ 10 w 22"/>
              <a:gd name="T21" fmla="*/ 16 h 18"/>
              <a:gd name="T22" fmla="*/ 12 w 22"/>
              <a:gd name="T23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" h="18">
                <a:moveTo>
                  <a:pt x="12" y="18"/>
                </a:moveTo>
                <a:cubicBezTo>
                  <a:pt x="13" y="17"/>
                  <a:pt x="14" y="17"/>
                  <a:pt x="15" y="17"/>
                </a:cubicBezTo>
                <a:cubicBezTo>
                  <a:pt x="15" y="17"/>
                  <a:pt x="17" y="17"/>
                  <a:pt x="17" y="17"/>
                </a:cubicBezTo>
                <a:cubicBezTo>
                  <a:pt x="19" y="16"/>
                  <a:pt x="20" y="16"/>
                  <a:pt x="22" y="14"/>
                </a:cubicBezTo>
                <a:cubicBezTo>
                  <a:pt x="22" y="11"/>
                  <a:pt x="22" y="9"/>
                  <a:pt x="22" y="7"/>
                </a:cubicBezTo>
                <a:cubicBezTo>
                  <a:pt x="20" y="6"/>
                  <a:pt x="19" y="5"/>
                  <a:pt x="17" y="4"/>
                </a:cubicBezTo>
                <a:cubicBezTo>
                  <a:pt x="16" y="4"/>
                  <a:pt x="15" y="3"/>
                  <a:pt x="15" y="3"/>
                </a:cubicBezTo>
                <a:cubicBezTo>
                  <a:pt x="13" y="2"/>
                  <a:pt x="11" y="1"/>
                  <a:pt x="10" y="1"/>
                </a:cubicBezTo>
                <a:cubicBezTo>
                  <a:pt x="7" y="0"/>
                  <a:pt x="4" y="0"/>
                  <a:pt x="0" y="1"/>
                </a:cubicBezTo>
                <a:cubicBezTo>
                  <a:pt x="0" y="13"/>
                  <a:pt x="0" y="13"/>
                  <a:pt x="0" y="13"/>
                </a:cubicBezTo>
                <a:cubicBezTo>
                  <a:pt x="5" y="14"/>
                  <a:pt x="7" y="14"/>
                  <a:pt x="10" y="16"/>
                </a:cubicBezTo>
                <a:cubicBezTo>
                  <a:pt x="11" y="16"/>
                  <a:pt x="11" y="17"/>
                  <a:pt x="12" y="18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4" name="îṥḻi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547E1EB-2D96-4C0B-BF7B-AB293BD4F4A8}"/>
              </a:ext>
            </a:extLst>
          </p:cNvPr>
          <p:cNvSpPr/>
          <p:nvPr/>
        </p:nvSpPr>
        <p:spPr bwMode="auto">
          <a:xfrm>
            <a:off x="2207435" y="5672246"/>
            <a:ext cx="6938" cy="5088"/>
          </a:xfrm>
          <a:custGeom>
            <a:avLst/>
            <a:gdLst>
              <a:gd name="T0" fmla="*/ 12 w 22"/>
              <a:gd name="T1" fmla="*/ 14 h 16"/>
              <a:gd name="T2" fmla="*/ 14 w 22"/>
              <a:gd name="T3" fmla="*/ 14 h 16"/>
              <a:gd name="T4" fmla="*/ 15 w 22"/>
              <a:gd name="T5" fmla="*/ 16 h 16"/>
              <a:gd name="T6" fmla="*/ 16 w 22"/>
              <a:gd name="T7" fmla="*/ 14 h 16"/>
              <a:gd name="T8" fmla="*/ 21 w 22"/>
              <a:gd name="T9" fmla="*/ 13 h 16"/>
              <a:gd name="T10" fmla="*/ 22 w 22"/>
              <a:gd name="T11" fmla="*/ 6 h 16"/>
              <a:gd name="T12" fmla="*/ 12 w 22"/>
              <a:gd name="T13" fmla="*/ 3 h 16"/>
              <a:gd name="T14" fmla="*/ 6 w 22"/>
              <a:gd name="T15" fmla="*/ 1 h 16"/>
              <a:gd name="T16" fmla="*/ 0 w 22"/>
              <a:gd name="T17" fmla="*/ 0 h 16"/>
              <a:gd name="T18" fmla="*/ 0 w 22"/>
              <a:gd name="T19" fmla="*/ 12 h 16"/>
              <a:gd name="T20" fmla="*/ 6 w 22"/>
              <a:gd name="T21" fmla="*/ 14 h 16"/>
              <a:gd name="T22" fmla="*/ 12 w 22"/>
              <a:gd name="T23" fmla="*/ 1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" h="16">
                <a:moveTo>
                  <a:pt x="12" y="14"/>
                </a:moveTo>
                <a:cubicBezTo>
                  <a:pt x="13" y="14"/>
                  <a:pt x="13" y="14"/>
                  <a:pt x="14" y="14"/>
                </a:cubicBezTo>
                <a:cubicBezTo>
                  <a:pt x="14" y="14"/>
                  <a:pt x="14" y="15"/>
                  <a:pt x="15" y="16"/>
                </a:cubicBezTo>
                <a:cubicBezTo>
                  <a:pt x="16" y="16"/>
                  <a:pt x="16" y="16"/>
                  <a:pt x="16" y="14"/>
                </a:cubicBezTo>
                <a:cubicBezTo>
                  <a:pt x="17" y="14"/>
                  <a:pt x="19" y="13"/>
                  <a:pt x="21" y="13"/>
                </a:cubicBezTo>
                <a:cubicBezTo>
                  <a:pt x="22" y="10"/>
                  <a:pt x="22" y="9"/>
                  <a:pt x="22" y="6"/>
                </a:cubicBezTo>
                <a:cubicBezTo>
                  <a:pt x="18" y="5"/>
                  <a:pt x="15" y="4"/>
                  <a:pt x="12" y="3"/>
                </a:cubicBezTo>
                <a:cubicBezTo>
                  <a:pt x="10" y="2"/>
                  <a:pt x="8" y="2"/>
                  <a:pt x="6" y="1"/>
                </a:cubicBezTo>
                <a:cubicBezTo>
                  <a:pt x="4" y="0"/>
                  <a:pt x="2" y="0"/>
                  <a:pt x="0" y="0"/>
                </a:cubicBezTo>
                <a:cubicBezTo>
                  <a:pt x="0" y="4"/>
                  <a:pt x="0" y="8"/>
                  <a:pt x="0" y="12"/>
                </a:cubicBezTo>
                <a:cubicBezTo>
                  <a:pt x="2" y="13"/>
                  <a:pt x="4" y="14"/>
                  <a:pt x="6" y="14"/>
                </a:cubicBezTo>
                <a:cubicBezTo>
                  <a:pt x="8" y="14"/>
                  <a:pt x="10" y="14"/>
                  <a:pt x="12" y="14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5" name="íŝḻï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4CC7188-9DB4-4823-BE74-F2DAB751FEBE}"/>
              </a:ext>
            </a:extLst>
          </p:cNvPr>
          <p:cNvSpPr/>
          <p:nvPr/>
        </p:nvSpPr>
        <p:spPr bwMode="auto">
          <a:xfrm>
            <a:off x="2192634" y="5728983"/>
            <a:ext cx="23435" cy="19580"/>
          </a:xfrm>
          <a:custGeom>
            <a:avLst/>
            <a:gdLst>
              <a:gd name="T0" fmla="*/ 42 w 73"/>
              <a:gd name="T1" fmla="*/ 11 h 61"/>
              <a:gd name="T2" fmla="*/ 41 w 73"/>
              <a:gd name="T3" fmla="*/ 16 h 61"/>
              <a:gd name="T4" fmla="*/ 43 w 73"/>
              <a:gd name="T5" fmla="*/ 16 h 61"/>
              <a:gd name="T6" fmla="*/ 43 w 73"/>
              <a:gd name="T7" fmla="*/ 24 h 61"/>
              <a:gd name="T8" fmla="*/ 40 w 73"/>
              <a:gd name="T9" fmla="*/ 22 h 61"/>
              <a:gd name="T10" fmla="*/ 29 w 73"/>
              <a:gd name="T11" fmla="*/ 7 h 61"/>
              <a:gd name="T12" fmla="*/ 23 w 73"/>
              <a:gd name="T13" fmla="*/ 13 h 61"/>
              <a:gd name="T14" fmla="*/ 16 w 73"/>
              <a:gd name="T15" fmla="*/ 21 h 61"/>
              <a:gd name="T16" fmla="*/ 14 w 73"/>
              <a:gd name="T17" fmla="*/ 30 h 61"/>
              <a:gd name="T18" fmla="*/ 0 w 73"/>
              <a:gd name="T19" fmla="*/ 32 h 61"/>
              <a:gd name="T20" fmla="*/ 8 w 73"/>
              <a:gd name="T21" fmla="*/ 61 h 61"/>
              <a:gd name="T22" fmla="*/ 14 w 73"/>
              <a:gd name="T23" fmla="*/ 60 h 61"/>
              <a:gd name="T24" fmla="*/ 23 w 73"/>
              <a:gd name="T25" fmla="*/ 45 h 61"/>
              <a:gd name="T26" fmla="*/ 27 w 73"/>
              <a:gd name="T27" fmla="*/ 42 h 61"/>
              <a:gd name="T28" fmla="*/ 40 w 73"/>
              <a:gd name="T29" fmla="*/ 57 h 61"/>
              <a:gd name="T30" fmla="*/ 43 w 73"/>
              <a:gd name="T31" fmla="*/ 57 h 61"/>
              <a:gd name="T32" fmla="*/ 47 w 73"/>
              <a:gd name="T33" fmla="*/ 31 h 61"/>
              <a:gd name="T34" fmla="*/ 52 w 73"/>
              <a:gd name="T35" fmla="*/ 32 h 61"/>
              <a:gd name="T36" fmla="*/ 68 w 73"/>
              <a:gd name="T37" fmla="*/ 37 h 61"/>
              <a:gd name="T38" fmla="*/ 68 w 73"/>
              <a:gd name="T39" fmla="*/ 20 h 61"/>
              <a:gd name="T40" fmla="*/ 58 w 73"/>
              <a:gd name="T41" fmla="*/ 1 h 61"/>
              <a:gd name="T42" fmla="*/ 50 w 73"/>
              <a:gd name="T43" fmla="*/ 1 h 61"/>
              <a:gd name="T44" fmla="*/ 18 w 73"/>
              <a:gd name="T45" fmla="*/ 40 h 61"/>
              <a:gd name="T46" fmla="*/ 8 w 73"/>
              <a:gd name="T47" fmla="*/ 44 h 61"/>
              <a:gd name="T48" fmla="*/ 14 w 73"/>
              <a:gd name="T49" fmla="*/ 39 h 61"/>
              <a:gd name="T50" fmla="*/ 20 w 73"/>
              <a:gd name="T51" fmla="*/ 39 h 61"/>
              <a:gd name="T52" fmla="*/ 25 w 73"/>
              <a:gd name="T53" fmla="*/ 29 h 61"/>
              <a:gd name="T54" fmla="*/ 29 w 73"/>
              <a:gd name="T55" fmla="*/ 23 h 61"/>
              <a:gd name="T56" fmla="*/ 31 w 73"/>
              <a:gd name="T57" fmla="*/ 27 h 61"/>
              <a:gd name="T58" fmla="*/ 25 w 73"/>
              <a:gd name="T59" fmla="*/ 29 h 61"/>
              <a:gd name="T60" fmla="*/ 40 w 73"/>
              <a:gd name="T61" fmla="*/ 49 h 61"/>
              <a:gd name="T62" fmla="*/ 31 w 73"/>
              <a:gd name="T63" fmla="*/ 35 h 61"/>
              <a:gd name="T64" fmla="*/ 40 w 73"/>
              <a:gd name="T65" fmla="*/ 37 h 61"/>
              <a:gd name="T66" fmla="*/ 52 w 73"/>
              <a:gd name="T67" fmla="*/ 16 h 61"/>
              <a:gd name="T68" fmla="*/ 58 w 73"/>
              <a:gd name="T69" fmla="*/ 14 h 61"/>
              <a:gd name="T70" fmla="*/ 58 w 73"/>
              <a:gd name="T71" fmla="*/ 28 h 61"/>
              <a:gd name="T72" fmla="*/ 52 w 73"/>
              <a:gd name="T73" fmla="*/ 20 h 61"/>
              <a:gd name="T74" fmla="*/ 52 w 73"/>
              <a:gd name="T75" fmla="*/ 1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3" h="61">
                <a:moveTo>
                  <a:pt x="43" y="10"/>
                </a:moveTo>
                <a:cubicBezTo>
                  <a:pt x="43" y="10"/>
                  <a:pt x="43" y="10"/>
                  <a:pt x="42" y="11"/>
                </a:cubicBezTo>
                <a:cubicBezTo>
                  <a:pt x="42" y="11"/>
                  <a:pt x="42" y="11"/>
                  <a:pt x="41" y="11"/>
                </a:cubicBezTo>
                <a:cubicBezTo>
                  <a:pt x="41" y="13"/>
                  <a:pt x="41" y="14"/>
                  <a:pt x="41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4" y="19"/>
                  <a:pt x="44" y="22"/>
                  <a:pt x="44" y="24"/>
                </a:cubicBezTo>
                <a:cubicBezTo>
                  <a:pt x="44" y="24"/>
                  <a:pt x="44" y="24"/>
                  <a:pt x="43" y="24"/>
                </a:cubicBezTo>
                <a:cubicBezTo>
                  <a:pt x="43" y="24"/>
                  <a:pt x="43" y="24"/>
                  <a:pt x="42" y="24"/>
                </a:cubicBezTo>
                <a:cubicBezTo>
                  <a:pt x="42" y="23"/>
                  <a:pt x="41" y="23"/>
                  <a:pt x="40" y="22"/>
                </a:cubicBezTo>
                <a:cubicBezTo>
                  <a:pt x="36" y="19"/>
                  <a:pt x="35" y="14"/>
                  <a:pt x="34" y="9"/>
                </a:cubicBezTo>
                <a:cubicBezTo>
                  <a:pt x="32" y="7"/>
                  <a:pt x="31" y="7"/>
                  <a:pt x="29" y="7"/>
                </a:cubicBezTo>
                <a:cubicBezTo>
                  <a:pt x="29" y="7"/>
                  <a:pt x="28" y="7"/>
                  <a:pt x="27" y="7"/>
                </a:cubicBezTo>
                <a:cubicBezTo>
                  <a:pt x="27" y="9"/>
                  <a:pt x="26" y="10"/>
                  <a:pt x="23" y="13"/>
                </a:cubicBezTo>
                <a:cubicBezTo>
                  <a:pt x="22" y="15"/>
                  <a:pt x="20" y="16"/>
                  <a:pt x="18" y="19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4"/>
                  <a:pt x="16" y="27"/>
                  <a:pt x="15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1" y="30"/>
                  <a:pt x="8" y="30"/>
                  <a:pt x="5" y="30"/>
                </a:cubicBezTo>
                <a:cubicBezTo>
                  <a:pt x="3" y="30"/>
                  <a:pt x="1" y="31"/>
                  <a:pt x="0" y="32"/>
                </a:cubicBezTo>
                <a:cubicBezTo>
                  <a:pt x="0" y="42"/>
                  <a:pt x="1" y="49"/>
                  <a:pt x="5" y="56"/>
                </a:cubicBezTo>
                <a:cubicBezTo>
                  <a:pt x="6" y="58"/>
                  <a:pt x="7" y="59"/>
                  <a:pt x="8" y="61"/>
                </a:cubicBezTo>
                <a:cubicBezTo>
                  <a:pt x="10" y="60"/>
                  <a:pt x="12" y="60"/>
                  <a:pt x="14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15" y="58"/>
                  <a:pt x="16" y="55"/>
                  <a:pt x="18" y="53"/>
                </a:cubicBezTo>
                <a:cubicBezTo>
                  <a:pt x="20" y="51"/>
                  <a:pt x="22" y="48"/>
                  <a:pt x="23" y="45"/>
                </a:cubicBezTo>
                <a:cubicBezTo>
                  <a:pt x="23" y="44"/>
                  <a:pt x="24" y="43"/>
                  <a:pt x="24" y="43"/>
                </a:cubicBezTo>
                <a:cubicBezTo>
                  <a:pt x="25" y="42"/>
                  <a:pt x="26" y="42"/>
                  <a:pt x="27" y="42"/>
                </a:cubicBezTo>
                <a:cubicBezTo>
                  <a:pt x="27" y="44"/>
                  <a:pt x="28" y="46"/>
                  <a:pt x="29" y="48"/>
                </a:cubicBezTo>
                <a:cubicBezTo>
                  <a:pt x="31" y="54"/>
                  <a:pt x="34" y="57"/>
                  <a:pt x="40" y="57"/>
                </a:cubicBezTo>
                <a:cubicBezTo>
                  <a:pt x="41" y="57"/>
                  <a:pt x="42" y="57"/>
                  <a:pt x="42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5" y="56"/>
                  <a:pt x="48" y="56"/>
                  <a:pt x="50" y="55"/>
                </a:cubicBezTo>
                <a:cubicBezTo>
                  <a:pt x="54" y="45"/>
                  <a:pt x="45" y="41"/>
                  <a:pt x="47" y="31"/>
                </a:cubicBezTo>
                <a:cubicBezTo>
                  <a:pt x="48" y="31"/>
                  <a:pt x="49" y="31"/>
                  <a:pt x="50" y="31"/>
                </a:cubicBezTo>
                <a:cubicBezTo>
                  <a:pt x="51" y="31"/>
                  <a:pt x="51" y="32"/>
                  <a:pt x="52" y="32"/>
                </a:cubicBezTo>
                <a:cubicBezTo>
                  <a:pt x="54" y="34"/>
                  <a:pt x="56" y="36"/>
                  <a:pt x="58" y="36"/>
                </a:cubicBezTo>
                <a:cubicBezTo>
                  <a:pt x="61" y="38"/>
                  <a:pt x="64" y="38"/>
                  <a:pt x="68" y="37"/>
                </a:cubicBezTo>
                <a:cubicBezTo>
                  <a:pt x="69" y="36"/>
                  <a:pt x="71" y="36"/>
                  <a:pt x="73" y="35"/>
                </a:cubicBezTo>
                <a:cubicBezTo>
                  <a:pt x="71" y="29"/>
                  <a:pt x="70" y="26"/>
                  <a:pt x="68" y="20"/>
                </a:cubicBezTo>
                <a:cubicBezTo>
                  <a:pt x="67" y="16"/>
                  <a:pt x="64" y="11"/>
                  <a:pt x="61" y="0"/>
                </a:cubicBezTo>
                <a:cubicBezTo>
                  <a:pt x="58" y="1"/>
                  <a:pt x="58" y="1"/>
                  <a:pt x="58" y="1"/>
                </a:cubicBezTo>
                <a:cubicBezTo>
                  <a:pt x="56" y="1"/>
                  <a:pt x="54" y="1"/>
                  <a:pt x="52" y="1"/>
                </a:cubicBezTo>
                <a:cubicBezTo>
                  <a:pt x="51" y="1"/>
                  <a:pt x="50" y="1"/>
                  <a:pt x="50" y="1"/>
                </a:cubicBezTo>
                <a:cubicBezTo>
                  <a:pt x="47" y="5"/>
                  <a:pt x="46" y="8"/>
                  <a:pt x="43" y="10"/>
                </a:cubicBezTo>
                <a:close/>
                <a:moveTo>
                  <a:pt x="18" y="40"/>
                </a:moveTo>
                <a:cubicBezTo>
                  <a:pt x="16" y="42"/>
                  <a:pt x="15" y="43"/>
                  <a:pt x="14" y="43"/>
                </a:cubicBezTo>
                <a:cubicBezTo>
                  <a:pt x="12" y="44"/>
                  <a:pt x="10" y="44"/>
                  <a:pt x="8" y="44"/>
                </a:cubicBezTo>
                <a:cubicBezTo>
                  <a:pt x="8" y="43"/>
                  <a:pt x="8" y="41"/>
                  <a:pt x="7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19" y="39"/>
                  <a:pt x="18" y="40"/>
                  <a:pt x="18" y="40"/>
                </a:cubicBezTo>
                <a:close/>
                <a:moveTo>
                  <a:pt x="25" y="29"/>
                </a:moveTo>
                <a:cubicBezTo>
                  <a:pt x="25" y="27"/>
                  <a:pt x="25" y="25"/>
                  <a:pt x="24" y="23"/>
                </a:cubicBezTo>
                <a:cubicBezTo>
                  <a:pt x="26" y="23"/>
                  <a:pt x="27" y="23"/>
                  <a:pt x="29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4"/>
                  <a:pt x="31" y="25"/>
                  <a:pt x="31" y="27"/>
                </a:cubicBezTo>
                <a:cubicBezTo>
                  <a:pt x="31" y="27"/>
                  <a:pt x="30" y="27"/>
                  <a:pt x="29" y="28"/>
                </a:cubicBezTo>
                <a:lnTo>
                  <a:pt x="25" y="29"/>
                </a:lnTo>
                <a:close/>
                <a:moveTo>
                  <a:pt x="42" y="49"/>
                </a:moveTo>
                <a:cubicBezTo>
                  <a:pt x="41" y="49"/>
                  <a:pt x="41" y="49"/>
                  <a:pt x="40" y="49"/>
                </a:cubicBezTo>
                <a:cubicBezTo>
                  <a:pt x="39" y="50"/>
                  <a:pt x="38" y="50"/>
                  <a:pt x="37" y="50"/>
                </a:cubicBezTo>
                <a:cubicBezTo>
                  <a:pt x="34" y="44"/>
                  <a:pt x="30" y="41"/>
                  <a:pt x="31" y="35"/>
                </a:cubicBezTo>
                <a:cubicBezTo>
                  <a:pt x="33" y="35"/>
                  <a:pt x="36" y="35"/>
                  <a:pt x="38" y="35"/>
                </a:cubicBezTo>
                <a:cubicBezTo>
                  <a:pt x="39" y="36"/>
                  <a:pt x="39" y="36"/>
                  <a:pt x="40" y="37"/>
                </a:cubicBezTo>
                <a:cubicBezTo>
                  <a:pt x="42" y="41"/>
                  <a:pt x="42" y="43"/>
                  <a:pt x="42" y="49"/>
                </a:cubicBezTo>
                <a:close/>
                <a:moveTo>
                  <a:pt x="52" y="16"/>
                </a:moveTo>
                <a:cubicBezTo>
                  <a:pt x="52" y="15"/>
                  <a:pt x="53" y="14"/>
                  <a:pt x="53" y="13"/>
                </a:cubicBezTo>
                <a:cubicBezTo>
                  <a:pt x="56" y="13"/>
                  <a:pt x="57" y="13"/>
                  <a:pt x="58" y="14"/>
                </a:cubicBezTo>
                <a:cubicBezTo>
                  <a:pt x="62" y="16"/>
                  <a:pt x="62" y="22"/>
                  <a:pt x="63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7" y="28"/>
                  <a:pt x="57" y="28"/>
                  <a:pt x="57" y="28"/>
                </a:cubicBezTo>
                <a:cubicBezTo>
                  <a:pt x="55" y="25"/>
                  <a:pt x="54" y="22"/>
                  <a:pt x="52" y="20"/>
                </a:cubicBezTo>
                <a:cubicBezTo>
                  <a:pt x="51" y="20"/>
                  <a:pt x="51" y="20"/>
                  <a:pt x="50" y="19"/>
                </a:cubicBezTo>
                <a:cubicBezTo>
                  <a:pt x="51" y="18"/>
                  <a:pt x="51" y="17"/>
                  <a:pt x="52" y="16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6" name="îṩḷí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2A2E309-6227-4062-9FB3-D5541B4460BB}"/>
              </a:ext>
            </a:extLst>
          </p:cNvPr>
          <p:cNvSpPr/>
          <p:nvPr/>
        </p:nvSpPr>
        <p:spPr bwMode="auto">
          <a:xfrm>
            <a:off x="2204505" y="5766448"/>
            <a:ext cx="10176" cy="23126"/>
          </a:xfrm>
          <a:custGeom>
            <a:avLst/>
            <a:gdLst>
              <a:gd name="T0" fmla="*/ 6 w 32"/>
              <a:gd name="T1" fmla="*/ 48 h 72"/>
              <a:gd name="T2" fmla="*/ 5 w 32"/>
              <a:gd name="T3" fmla="*/ 49 h 72"/>
              <a:gd name="T4" fmla="*/ 3 w 32"/>
              <a:gd name="T5" fmla="*/ 54 h 72"/>
              <a:gd name="T6" fmla="*/ 0 w 32"/>
              <a:gd name="T7" fmla="*/ 61 h 72"/>
              <a:gd name="T8" fmla="*/ 3 w 32"/>
              <a:gd name="T9" fmla="*/ 70 h 72"/>
              <a:gd name="T10" fmla="*/ 4 w 32"/>
              <a:gd name="T11" fmla="*/ 72 h 72"/>
              <a:gd name="T12" fmla="*/ 5 w 32"/>
              <a:gd name="T13" fmla="*/ 70 h 72"/>
              <a:gd name="T14" fmla="*/ 6 w 32"/>
              <a:gd name="T15" fmla="*/ 69 h 72"/>
              <a:gd name="T16" fmla="*/ 15 w 32"/>
              <a:gd name="T17" fmla="*/ 56 h 72"/>
              <a:gd name="T18" fmla="*/ 21 w 32"/>
              <a:gd name="T19" fmla="*/ 43 h 72"/>
              <a:gd name="T20" fmla="*/ 31 w 32"/>
              <a:gd name="T21" fmla="*/ 16 h 72"/>
              <a:gd name="T22" fmla="*/ 31 w 32"/>
              <a:gd name="T23" fmla="*/ 4 h 72"/>
              <a:gd name="T24" fmla="*/ 28 w 32"/>
              <a:gd name="T25" fmla="*/ 0 h 72"/>
              <a:gd name="T26" fmla="*/ 22 w 32"/>
              <a:gd name="T27" fmla="*/ 0 h 72"/>
              <a:gd name="T28" fmla="*/ 21 w 32"/>
              <a:gd name="T29" fmla="*/ 10 h 72"/>
              <a:gd name="T30" fmla="*/ 15 w 32"/>
              <a:gd name="T31" fmla="*/ 30 h 72"/>
              <a:gd name="T32" fmla="*/ 6 w 32"/>
              <a:gd name="T33" fmla="*/ 4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" h="72">
                <a:moveTo>
                  <a:pt x="6" y="48"/>
                </a:moveTo>
                <a:cubicBezTo>
                  <a:pt x="5" y="49"/>
                  <a:pt x="5" y="49"/>
                  <a:pt x="5" y="49"/>
                </a:cubicBezTo>
                <a:cubicBezTo>
                  <a:pt x="5" y="51"/>
                  <a:pt x="4" y="53"/>
                  <a:pt x="3" y="54"/>
                </a:cubicBezTo>
                <a:cubicBezTo>
                  <a:pt x="2" y="57"/>
                  <a:pt x="0" y="59"/>
                  <a:pt x="0" y="61"/>
                </a:cubicBezTo>
                <a:cubicBezTo>
                  <a:pt x="0" y="65"/>
                  <a:pt x="1" y="67"/>
                  <a:pt x="3" y="70"/>
                </a:cubicBezTo>
                <a:cubicBezTo>
                  <a:pt x="3" y="71"/>
                  <a:pt x="3" y="71"/>
                  <a:pt x="4" y="72"/>
                </a:cubicBezTo>
                <a:cubicBezTo>
                  <a:pt x="4" y="71"/>
                  <a:pt x="5" y="71"/>
                  <a:pt x="5" y="70"/>
                </a:cubicBezTo>
                <a:cubicBezTo>
                  <a:pt x="6" y="69"/>
                  <a:pt x="6" y="69"/>
                  <a:pt x="6" y="69"/>
                </a:cubicBezTo>
                <a:cubicBezTo>
                  <a:pt x="9" y="66"/>
                  <a:pt x="12" y="61"/>
                  <a:pt x="15" y="56"/>
                </a:cubicBezTo>
                <a:cubicBezTo>
                  <a:pt x="17" y="52"/>
                  <a:pt x="19" y="48"/>
                  <a:pt x="21" y="43"/>
                </a:cubicBezTo>
                <a:cubicBezTo>
                  <a:pt x="26" y="34"/>
                  <a:pt x="30" y="24"/>
                  <a:pt x="31" y="16"/>
                </a:cubicBezTo>
                <a:cubicBezTo>
                  <a:pt x="32" y="11"/>
                  <a:pt x="32" y="8"/>
                  <a:pt x="31" y="4"/>
                </a:cubicBezTo>
                <a:cubicBezTo>
                  <a:pt x="30" y="2"/>
                  <a:pt x="30" y="1"/>
                  <a:pt x="28" y="0"/>
                </a:cubicBezTo>
                <a:cubicBezTo>
                  <a:pt x="26" y="0"/>
                  <a:pt x="24" y="0"/>
                  <a:pt x="22" y="0"/>
                </a:cubicBezTo>
                <a:cubicBezTo>
                  <a:pt x="22" y="4"/>
                  <a:pt x="22" y="7"/>
                  <a:pt x="21" y="10"/>
                </a:cubicBezTo>
                <a:cubicBezTo>
                  <a:pt x="20" y="17"/>
                  <a:pt x="18" y="24"/>
                  <a:pt x="15" y="30"/>
                </a:cubicBezTo>
                <a:cubicBezTo>
                  <a:pt x="12" y="36"/>
                  <a:pt x="9" y="42"/>
                  <a:pt x="6" y="48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7" name="íṧḷï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BC6A37D-4605-490E-BD77-6CE6678A969A}"/>
              </a:ext>
            </a:extLst>
          </p:cNvPr>
          <p:cNvSpPr/>
          <p:nvPr/>
        </p:nvSpPr>
        <p:spPr bwMode="auto">
          <a:xfrm>
            <a:off x="2206047" y="5766910"/>
            <a:ext cx="3854" cy="4471"/>
          </a:xfrm>
          <a:custGeom>
            <a:avLst/>
            <a:gdLst>
              <a:gd name="T0" fmla="*/ 0 w 12"/>
              <a:gd name="T1" fmla="*/ 14 h 14"/>
              <a:gd name="T2" fmla="*/ 1 w 12"/>
              <a:gd name="T3" fmla="*/ 14 h 14"/>
              <a:gd name="T4" fmla="*/ 10 w 12"/>
              <a:gd name="T5" fmla="*/ 10 h 14"/>
              <a:gd name="T6" fmla="*/ 12 w 12"/>
              <a:gd name="T7" fmla="*/ 10 h 14"/>
              <a:gd name="T8" fmla="*/ 10 w 12"/>
              <a:gd name="T9" fmla="*/ 1 h 14"/>
              <a:gd name="T10" fmla="*/ 9 w 12"/>
              <a:gd name="T11" fmla="*/ 0 h 14"/>
              <a:gd name="T12" fmla="*/ 4 w 12"/>
              <a:gd name="T13" fmla="*/ 0 h 14"/>
              <a:gd name="T14" fmla="*/ 1 w 12"/>
              <a:gd name="T15" fmla="*/ 5 h 14"/>
              <a:gd name="T16" fmla="*/ 0 w 12"/>
              <a:gd name="T17" fmla="*/ 7 h 14"/>
              <a:gd name="T18" fmla="*/ 0 w 12"/>
              <a:gd name="T1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4">
                <a:moveTo>
                  <a:pt x="0" y="14"/>
                </a:moveTo>
                <a:cubicBezTo>
                  <a:pt x="1" y="14"/>
                  <a:pt x="1" y="14"/>
                  <a:pt x="1" y="14"/>
                </a:cubicBezTo>
                <a:cubicBezTo>
                  <a:pt x="4" y="14"/>
                  <a:pt x="7" y="12"/>
                  <a:pt x="10" y="10"/>
                </a:cubicBezTo>
                <a:cubicBezTo>
                  <a:pt x="10" y="10"/>
                  <a:pt x="11" y="10"/>
                  <a:pt x="12" y="10"/>
                </a:cubicBezTo>
                <a:cubicBezTo>
                  <a:pt x="12" y="5"/>
                  <a:pt x="12" y="4"/>
                  <a:pt x="10" y="1"/>
                </a:cubicBezTo>
                <a:cubicBezTo>
                  <a:pt x="9" y="0"/>
                  <a:pt x="9" y="0"/>
                  <a:pt x="9" y="0"/>
                </a:cubicBezTo>
                <a:cubicBezTo>
                  <a:pt x="8" y="0"/>
                  <a:pt x="6" y="0"/>
                  <a:pt x="4" y="0"/>
                </a:cubicBezTo>
                <a:cubicBezTo>
                  <a:pt x="3" y="2"/>
                  <a:pt x="2" y="4"/>
                  <a:pt x="1" y="5"/>
                </a:cubicBezTo>
                <a:cubicBezTo>
                  <a:pt x="1" y="6"/>
                  <a:pt x="1" y="7"/>
                  <a:pt x="0" y="7"/>
                </a:cubicBezTo>
                <a:cubicBezTo>
                  <a:pt x="0" y="9"/>
                  <a:pt x="0" y="11"/>
                  <a:pt x="0" y="14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8" name="îṩḷi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7CBEE95-8F70-47A6-81F7-988B62868B21}"/>
              </a:ext>
            </a:extLst>
          </p:cNvPr>
          <p:cNvSpPr/>
          <p:nvPr/>
        </p:nvSpPr>
        <p:spPr bwMode="auto">
          <a:xfrm>
            <a:off x="2201576" y="5676717"/>
            <a:ext cx="9559" cy="5705"/>
          </a:xfrm>
          <a:custGeom>
            <a:avLst/>
            <a:gdLst>
              <a:gd name="T0" fmla="*/ 3 w 30"/>
              <a:gd name="T1" fmla="*/ 18 h 18"/>
              <a:gd name="T2" fmla="*/ 12 w 30"/>
              <a:gd name="T3" fmla="*/ 16 h 18"/>
              <a:gd name="T4" fmla="*/ 14 w 30"/>
              <a:gd name="T5" fmla="*/ 15 h 18"/>
              <a:gd name="T6" fmla="*/ 15 w 30"/>
              <a:gd name="T7" fmla="*/ 15 h 18"/>
              <a:gd name="T8" fmla="*/ 24 w 30"/>
              <a:gd name="T9" fmla="*/ 13 h 18"/>
              <a:gd name="T10" fmla="*/ 28 w 30"/>
              <a:gd name="T11" fmla="*/ 13 h 18"/>
              <a:gd name="T12" fmla="*/ 29 w 30"/>
              <a:gd name="T13" fmla="*/ 7 h 18"/>
              <a:gd name="T14" fmla="*/ 24 w 30"/>
              <a:gd name="T15" fmla="*/ 5 h 18"/>
              <a:gd name="T16" fmla="*/ 15 w 30"/>
              <a:gd name="T17" fmla="*/ 2 h 18"/>
              <a:gd name="T18" fmla="*/ 14 w 30"/>
              <a:gd name="T19" fmla="*/ 1 h 18"/>
              <a:gd name="T20" fmla="*/ 14 w 30"/>
              <a:gd name="T21" fmla="*/ 0 h 18"/>
              <a:gd name="T22" fmla="*/ 12 w 30"/>
              <a:gd name="T23" fmla="*/ 1 h 18"/>
              <a:gd name="T24" fmla="*/ 1 w 30"/>
              <a:gd name="T25" fmla="*/ 7 h 18"/>
              <a:gd name="T26" fmla="*/ 1 w 30"/>
              <a:gd name="T27" fmla="*/ 14 h 18"/>
              <a:gd name="T28" fmla="*/ 3 w 30"/>
              <a:gd name="T2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" h="18">
                <a:moveTo>
                  <a:pt x="3" y="18"/>
                </a:moveTo>
                <a:cubicBezTo>
                  <a:pt x="6" y="17"/>
                  <a:pt x="9" y="17"/>
                  <a:pt x="12" y="16"/>
                </a:cubicBezTo>
                <a:cubicBezTo>
                  <a:pt x="13" y="16"/>
                  <a:pt x="14" y="16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8" y="15"/>
                  <a:pt x="21" y="14"/>
                  <a:pt x="24" y="13"/>
                </a:cubicBezTo>
                <a:cubicBezTo>
                  <a:pt x="25" y="13"/>
                  <a:pt x="26" y="13"/>
                  <a:pt x="28" y="13"/>
                </a:cubicBezTo>
                <a:cubicBezTo>
                  <a:pt x="30" y="9"/>
                  <a:pt x="30" y="9"/>
                  <a:pt x="29" y="7"/>
                </a:cubicBezTo>
                <a:cubicBezTo>
                  <a:pt x="28" y="6"/>
                  <a:pt x="26" y="6"/>
                  <a:pt x="24" y="5"/>
                </a:cubicBezTo>
                <a:cubicBezTo>
                  <a:pt x="21" y="5"/>
                  <a:pt x="18" y="4"/>
                  <a:pt x="15" y="2"/>
                </a:cubicBezTo>
                <a:cubicBezTo>
                  <a:pt x="15" y="1"/>
                  <a:pt x="15" y="1"/>
                  <a:pt x="14" y="1"/>
                </a:cubicBezTo>
                <a:cubicBezTo>
                  <a:pt x="14" y="1"/>
                  <a:pt x="14" y="1"/>
                  <a:pt x="14" y="0"/>
                </a:cubicBezTo>
                <a:cubicBezTo>
                  <a:pt x="13" y="0"/>
                  <a:pt x="12" y="1"/>
                  <a:pt x="12" y="1"/>
                </a:cubicBezTo>
                <a:cubicBezTo>
                  <a:pt x="7" y="1"/>
                  <a:pt x="3" y="4"/>
                  <a:pt x="1" y="7"/>
                </a:cubicBezTo>
                <a:cubicBezTo>
                  <a:pt x="0" y="9"/>
                  <a:pt x="0" y="11"/>
                  <a:pt x="1" y="14"/>
                </a:cubicBezTo>
                <a:cubicBezTo>
                  <a:pt x="1" y="15"/>
                  <a:pt x="2" y="16"/>
                  <a:pt x="3" y="18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9" name="î$ľî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09EC9C9-C6A8-4510-B4BF-4BAA3B7EA4EF}"/>
              </a:ext>
            </a:extLst>
          </p:cNvPr>
          <p:cNvSpPr/>
          <p:nvPr/>
        </p:nvSpPr>
        <p:spPr bwMode="auto">
          <a:xfrm>
            <a:off x="2186929" y="5719732"/>
            <a:ext cx="20505" cy="16343"/>
          </a:xfrm>
          <a:custGeom>
            <a:avLst/>
            <a:gdLst>
              <a:gd name="T0" fmla="*/ 55 w 64"/>
              <a:gd name="T1" fmla="*/ 14 h 51"/>
              <a:gd name="T2" fmla="*/ 55 w 64"/>
              <a:gd name="T3" fmla="*/ 19 h 51"/>
              <a:gd name="T4" fmla="*/ 47 w 64"/>
              <a:gd name="T5" fmla="*/ 17 h 51"/>
              <a:gd name="T6" fmla="*/ 41 w 64"/>
              <a:gd name="T7" fmla="*/ 12 h 51"/>
              <a:gd name="T8" fmla="*/ 39 w 64"/>
              <a:gd name="T9" fmla="*/ 9 h 51"/>
              <a:gd name="T10" fmla="*/ 36 w 64"/>
              <a:gd name="T11" fmla="*/ 10 h 51"/>
              <a:gd name="T12" fmla="*/ 32 w 64"/>
              <a:gd name="T13" fmla="*/ 12 h 51"/>
              <a:gd name="T14" fmla="*/ 24 w 64"/>
              <a:gd name="T15" fmla="*/ 19 h 51"/>
              <a:gd name="T16" fmla="*/ 27 w 64"/>
              <a:gd name="T17" fmla="*/ 36 h 51"/>
              <a:gd name="T18" fmla="*/ 23 w 64"/>
              <a:gd name="T19" fmla="*/ 36 h 51"/>
              <a:gd name="T20" fmla="*/ 16 w 64"/>
              <a:gd name="T21" fmla="*/ 37 h 51"/>
              <a:gd name="T22" fmla="*/ 10 w 64"/>
              <a:gd name="T23" fmla="*/ 38 h 51"/>
              <a:gd name="T24" fmla="*/ 6 w 64"/>
              <a:gd name="T25" fmla="*/ 38 h 51"/>
              <a:gd name="T26" fmla="*/ 1 w 64"/>
              <a:gd name="T27" fmla="*/ 38 h 51"/>
              <a:gd name="T28" fmla="*/ 0 w 64"/>
              <a:gd name="T29" fmla="*/ 41 h 51"/>
              <a:gd name="T30" fmla="*/ 0 w 64"/>
              <a:gd name="T31" fmla="*/ 45 h 51"/>
              <a:gd name="T32" fmla="*/ 0 w 64"/>
              <a:gd name="T33" fmla="*/ 45 h 51"/>
              <a:gd name="T34" fmla="*/ 6 w 64"/>
              <a:gd name="T35" fmla="*/ 48 h 51"/>
              <a:gd name="T36" fmla="*/ 8 w 64"/>
              <a:gd name="T37" fmla="*/ 51 h 51"/>
              <a:gd name="T38" fmla="*/ 10 w 64"/>
              <a:gd name="T39" fmla="*/ 51 h 51"/>
              <a:gd name="T40" fmla="*/ 16 w 64"/>
              <a:gd name="T41" fmla="*/ 49 h 51"/>
              <a:gd name="T42" fmla="*/ 23 w 64"/>
              <a:gd name="T43" fmla="*/ 47 h 51"/>
              <a:gd name="T44" fmla="*/ 32 w 64"/>
              <a:gd name="T45" fmla="*/ 42 h 51"/>
              <a:gd name="T46" fmla="*/ 33 w 64"/>
              <a:gd name="T47" fmla="*/ 42 h 51"/>
              <a:gd name="T48" fmla="*/ 35 w 64"/>
              <a:gd name="T49" fmla="*/ 22 h 51"/>
              <a:gd name="T50" fmla="*/ 36 w 64"/>
              <a:gd name="T51" fmla="*/ 22 h 51"/>
              <a:gd name="T52" fmla="*/ 41 w 64"/>
              <a:gd name="T53" fmla="*/ 22 h 51"/>
              <a:gd name="T54" fmla="*/ 41 w 64"/>
              <a:gd name="T55" fmla="*/ 22 h 51"/>
              <a:gd name="T56" fmla="*/ 46 w 64"/>
              <a:gd name="T57" fmla="*/ 28 h 51"/>
              <a:gd name="T58" fmla="*/ 47 w 64"/>
              <a:gd name="T59" fmla="*/ 29 h 51"/>
              <a:gd name="T60" fmla="*/ 58 w 64"/>
              <a:gd name="T61" fmla="*/ 26 h 51"/>
              <a:gd name="T62" fmla="*/ 60 w 64"/>
              <a:gd name="T63" fmla="*/ 25 h 51"/>
              <a:gd name="T64" fmla="*/ 61 w 64"/>
              <a:gd name="T65" fmla="*/ 25 h 51"/>
              <a:gd name="T66" fmla="*/ 63 w 64"/>
              <a:gd name="T67" fmla="*/ 24 h 51"/>
              <a:gd name="T68" fmla="*/ 61 w 64"/>
              <a:gd name="T69" fmla="*/ 12 h 51"/>
              <a:gd name="T70" fmla="*/ 60 w 64"/>
              <a:gd name="T71" fmla="*/ 10 h 51"/>
              <a:gd name="T72" fmla="*/ 58 w 64"/>
              <a:gd name="T73" fmla="*/ 6 h 51"/>
              <a:gd name="T74" fmla="*/ 55 w 64"/>
              <a:gd name="T75" fmla="*/ 1 h 51"/>
              <a:gd name="T76" fmla="*/ 49 w 64"/>
              <a:gd name="T77" fmla="*/ 3 h 51"/>
              <a:gd name="T78" fmla="*/ 55 w 64"/>
              <a:gd name="T79" fmla="*/ 1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4" h="51">
                <a:moveTo>
                  <a:pt x="55" y="14"/>
                </a:moveTo>
                <a:cubicBezTo>
                  <a:pt x="55" y="16"/>
                  <a:pt x="55" y="17"/>
                  <a:pt x="55" y="19"/>
                </a:cubicBezTo>
                <a:cubicBezTo>
                  <a:pt x="51" y="19"/>
                  <a:pt x="49" y="18"/>
                  <a:pt x="47" y="17"/>
                </a:cubicBezTo>
                <a:cubicBezTo>
                  <a:pt x="45" y="16"/>
                  <a:pt x="43" y="15"/>
                  <a:pt x="41" y="12"/>
                </a:cubicBezTo>
                <a:cubicBezTo>
                  <a:pt x="41" y="11"/>
                  <a:pt x="40" y="10"/>
                  <a:pt x="39" y="9"/>
                </a:cubicBezTo>
                <a:cubicBezTo>
                  <a:pt x="38" y="9"/>
                  <a:pt x="37" y="9"/>
                  <a:pt x="36" y="10"/>
                </a:cubicBezTo>
                <a:cubicBezTo>
                  <a:pt x="34" y="10"/>
                  <a:pt x="33" y="11"/>
                  <a:pt x="32" y="12"/>
                </a:cubicBezTo>
                <a:cubicBezTo>
                  <a:pt x="29" y="14"/>
                  <a:pt x="26" y="17"/>
                  <a:pt x="24" y="19"/>
                </a:cubicBezTo>
                <a:cubicBezTo>
                  <a:pt x="22" y="26"/>
                  <a:pt x="28" y="28"/>
                  <a:pt x="27" y="36"/>
                </a:cubicBezTo>
                <a:cubicBezTo>
                  <a:pt x="26" y="36"/>
                  <a:pt x="24" y="36"/>
                  <a:pt x="23" y="36"/>
                </a:cubicBezTo>
                <a:cubicBezTo>
                  <a:pt x="21" y="37"/>
                  <a:pt x="19" y="37"/>
                  <a:pt x="16" y="37"/>
                </a:cubicBezTo>
                <a:cubicBezTo>
                  <a:pt x="15" y="37"/>
                  <a:pt x="13" y="37"/>
                  <a:pt x="10" y="38"/>
                </a:cubicBezTo>
                <a:cubicBezTo>
                  <a:pt x="9" y="38"/>
                  <a:pt x="7" y="38"/>
                  <a:pt x="6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9"/>
                  <a:pt x="0" y="40"/>
                  <a:pt x="0" y="41"/>
                </a:cubicBezTo>
                <a:cubicBezTo>
                  <a:pt x="0" y="42"/>
                  <a:pt x="0" y="44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2" y="46"/>
                  <a:pt x="2" y="46"/>
                  <a:pt x="6" y="48"/>
                </a:cubicBezTo>
                <a:cubicBezTo>
                  <a:pt x="8" y="51"/>
                  <a:pt x="8" y="51"/>
                  <a:pt x="8" y="51"/>
                </a:cubicBezTo>
                <a:cubicBezTo>
                  <a:pt x="9" y="51"/>
                  <a:pt x="9" y="51"/>
                  <a:pt x="10" y="51"/>
                </a:cubicBezTo>
                <a:cubicBezTo>
                  <a:pt x="13" y="50"/>
                  <a:pt x="15" y="50"/>
                  <a:pt x="16" y="49"/>
                </a:cubicBezTo>
                <a:cubicBezTo>
                  <a:pt x="19" y="49"/>
                  <a:pt x="21" y="48"/>
                  <a:pt x="23" y="47"/>
                </a:cubicBezTo>
                <a:cubicBezTo>
                  <a:pt x="26" y="46"/>
                  <a:pt x="28" y="44"/>
                  <a:pt x="32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4" y="37"/>
                  <a:pt x="34" y="37"/>
                  <a:pt x="35" y="22"/>
                </a:cubicBezTo>
                <a:cubicBezTo>
                  <a:pt x="36" y="22"/>
                  <a:pt x="36" y="22"/>
                  <a:pt x="36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3" y="24"/>
                  <a:pt x="44" y="26"/>
                  <a:pt x="46" y="28"/>
                </a:cubicBezTo>
                <a:cubicBezTo>
                  <a:pt x="46" y="28"/>
                  <a:pt x="47" y="29"/>
                  <a:pt x="47" y="29"/>
                </a:cubicBezTo>
                <a:cubicBezTo>
                  <a:pt x="52" y="29"/>
                  <a:pt x="54" y="27"/>
                  <a:pt x="58" y="26"/>
                </a:cubicBezTo>
                <a:cubicBezTo>
                  <a:pt x="59" y="25"/>
                  <a:pt x="60" y="25"/>
                  <a:pt x="60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2" y="24"/>
                  <a:pt x="62" y="24"/>
                  <a:pt x="63" y="24"/>
                </a:cubicBezTo>
                <a:cubicBezTo>
                  <a:pt x="64" y="19"/>
                  <a:pt x="63" y="15"/>
                  <a:pt x="61" y="12"/>
                </a:cubicBezTo>
                <a:cubicBezTo>
                  <a:pt x="61" y="11"/>
                  <a:pt x="61" y="11"/>
                  <a:pt x="60" y="10"/>
                </a:cubicBezTo>
                <a:cubicBezTo>
                  <a:pt x="60" y="9"/>
                  <a:pt x="59" y="8"/>
                  <a:pt x="58" y="6"/>
                </a:cubicBezTo>
                <a:cubicBezTo>
                  <a:pt x="57" y="5"/>
                  <a:pt x="56" y="3"/>
                  <a:pt x="55" y="1"/>
                </a:cubicBezTo>
                <a:cubicBezTo>
                  <a:pt x="52" y="1"/>
                  <a:pt x="51" y="0"/>
                  <a:pt x="49" y="3"/>
                </a:cubicBezTo>
                <a:cubicBezTo>
                  <a:pt x="49" y="7"/>
                  <a:pt x="50" y="13"/>
                  <a:pt x="55" y="14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0" name="íšḷí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DA9FA76-AD23-4248-8604-AA8CFA9D2DB9}"/>
              </a:ext>
            </a:extLst>
          </p:cNvPr>
          <p:cNvSpPr/>
          <p:nvPr/>
        </p:nvSpPr>
        <p:spPr bwMode="auto">
          <a:xfrm>
            <a:off x="2200034" y="5780632"/>
            <a:ext cx="2775" cy="4780"/>
          </a:xfrm>
          <a:custGeom>
            <a:avLst/>
            <a:gdLst>
              <a:gd name="T0" fmla="*/ 6 w 9"/>
              <a:gd name="T1" fmla="*/ 1 h 15"/>
              <a:gd name="T2" fmla="*/ 2 w 9"/>
              <a:gd name="T3" fmla="*/ 0 h 15"/>
              <a:gd name="T4" fmla="*/ 4 w 9"/>
              <a:gd name="T5" fmla="*/ 15 h 15"/>
              <a:gd name="T6" fmla="*/ 6 w 9"/>
              <a:gd name="T7" fmla="*/ 14 h 15"/>
              <a:gd name="T8" fmla="*/ 7 w 9"/>
              <a:gd name="T9" fmla="*/ 13 h 15"/>
              <a:gd name="T10" fmla="*/ 6 w 9"/>
              <a:gd name="T11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15">
                <a:moveTo>
                  <a:pt x="6" y="1"/>
                </a:moveTo>
                <a:cubicBezTo>
                  <a:pt x="5" y="0"/>
                  <a:pt x="4" y="0"/>
                  <a:pt x="2" y="0"/>
                </a:cubicBezTo>
                <a:cubicBezTo>
                  <a:pt x="1" y="7"/>
                  <a:pt x="0" y="9"/>
                  <a:pt x="4" y="15"/>
                </a:cubicBezTo>
                <a:cubicBezTo>
                  <a:pt x="4" y="15"/>
                  <a:pt x="5" y="14"/>
                  <a:pt x="6" y="14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8"/>
                  <a:pt x="9" y="3"/>
                  <a:pt x="6" y="1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1" name="ï$1i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C39123C-A3FE-4F6D-A8E2-B7325573793D}"/>
              </a:ext>
            </a:extLst>
          </p:cNvPr>
          <p:cNvSpPr/>
          <p:nvPr/>
        </p:nvSpPr>
        <p:spPr bwMode="auto">
          <a:xfrm>
            <a:off x="2189396" y="5761051"/>
            <a:ext cx="16959" cy="21122"/>
          </a:xfrm>
          <a:custGeom>
            <a:avLst/>
            <a:gdLst>
              <a:gd name="T0" fmla="*/ 3 w 53"/>
              <a:gd name="T1" fmla="*/ 66 h 66"/>
              <a:gd name="T2" fmla="*/ 8 w 53"/>
              <a:gd name="T3" fmla="*/ 63 h 66"/>
              <a:gd name="T4" fmla="*/ 15 w 53"/>
              <a:gd name="T5" fmla="*/ 59 h 66"/>
              <a:gd name="T6" fmla="*/ 24 w 53"/>
              <a:gd name="T7" fmla="*/ 56 h 66"/>
              <a:gd name="T8" fmla="*/ 28 w 53"/>
              <a:gd name="T9" fmla="*/ 55 h 66"/>
              <a:gd name="T10" fmla="*/ 33 w 53"/>
              <a:gd name="T11" fmla="*/ 54 h 66"/>
              <a:gd name="T12" fmla="*/ 39 w 53"/>
              <a:gd name="T13" fmla="*/ 53 h 66"/>
              <a:gd name="T14" fmla="*/ 50 w 53"/>
              <a:gd name="T15" fmla="*/ 51 h 66"/>
              <a:gd name="T16" fmla="*/ 51 w 53"/>
              <a:gd name="T17" fmla="*/ 50 h 66"/>
              <a:gd name="T18" fmla="*/ 52 w 53"/>
              <a:gd name="T19" fmla="*/ 48 h 66"/>
              <a:gd name="T20" fmla="*/ 53 w 53"/>
              <a:gd name="T21" fmla="*/ 43 h 66"/>
              <a:gd name="T22" fmla="*/ 52 w 53"/>
              <a:gd name="T23" fmla="*/ 43 h 66"/>
              <a:gd name="T24" fmla="*/ 50 w 53"/>
              <a:gd name="T25" fmla="*/ 42 h 66"/>
              <a:gd name="T26" fmla="*/ 50 w 53"/>
              <a:gd name="T27" fmla="*/ 40 h 66"/>
              <a:gd name="T28" fmla="*/ 49 w 53"/>
              <a:gd name="T29" fmla="*/ 40 h 66"/>
              <a:gd name="T30" fmla="*/ 39 w 53"/>
              <a:gd name="T31" fmla="*/ 28 h 66"/>
              <a:gd name="T32" fmla="*/ 33 w 53"/>
              <a:gd name="T33" fmla="*/ 2 h 66"/>
              <a:gd name="T34" fmla="*/ 33 w 53"/>
              <a:gd name="T35" fmla="*/ 1 h 66"/>
              <a:gd name="T36" fmla="*/ 28 w 53"/>
              <a:gd name="T37" fmla="*/ 0 h 66"/>
              <a:gd name="T38" fmla="*/ 24 w 53"/>
              <a:gd name="T39" fmla="*/ 2 h 66"/>
              <a:gd name="T40" fmla="*/ 24 w 53"/>
              <a:gd name="T41" fmla="*/ 14 h 66"/>
              <a:gd name="T42" fmla="*/ 28 w 53"/>
              <a:gd name="T43" fmla="*/ 19 h 66"/>
              <a:gd name="T44" fmla="*/ 33 w 53"/>
              <a:gd name="T45" fmla="*/ 31 h 66"/>
              <a:gd name="T46" fmla="*/ 28 w 53"/>
              <a:gd name="T47" fmla="*/ 31 h 66"/>
              <a:gd name="T48" fmla="*/ 25 w 53"/>
              <a:gd name="T49" fmla="*/ 31 h 66"/>
              <a:gd name="T50" fmla="*/ 24 w 53"/>
              <a:gd name="T51" fmla="*/ 30 h 66"/>
              <a:gd name="T52" fmla="*/ 15 w 53"/>
              <a:gd name="T53" fmla="*/ 25 h 66"/>
              <a:gd name="T54" fmla="*/ 8 w 53"/>
              <a:gd name="T55" fmla="*/ 22 h 66"/>
              <a:gd name="T56" fmla="*/ 3 w 53"/>
              <a:gd name="T57" fmla="*/ 24 h 66"/>
              <a:gd name="T58" fmla="*/ 8 w 53"/>
              <a:gd name="T59" fmla="*/ 35 h 66"/>
              <a:gd name="T60" fmla="*/ 15 w 53"/>
              <a:gd name="T61" fmla="*/ 38 h 66"/>
              <a:gd name="T62" fmla="*/ 24 w 53"/>
              <a:gd name="T63" fmla="*/ 40 h 66"/>
              <a:gd name="T64" fmla="*/ 28 w 53"/>
              <a:gd name="T65" fmla="*/ 40 h 66"/>
              <a:gd name="T66" fmla="*/ 33 w 53"/>
              <a:gd name="T67" fmla="*/ 40 h 66"/>
              <a:gd name="T68" fmla="*/ 35 w 53"/>
              <a:gd name="T69" fmla="*/ 40 h 66"/>
              <a:gd name="T70" fmla="*/ 35 w 53"/>
              <a:gd name="T71" fmla="*/ 46 h 66"/>
              <a:gd name="T72" fmla="*/ 33 w 53"/>
              <a:gd name="T73" fmla="*/ 46 h 66"/>
              <a:gd name="T74" fmla="*/ 30 w 53"/>
              <a:gd name="T75" fmla="*/ 45 h 66"/>
              <a:gd name="T76" fmla="*/ 28 w 53"/>
              <a:gd name="T77" fmla="*/ 45 h 66"/>
              <a:gd name="T78" fmla="*/ 24 w 53"/>
              <a:gd name="T79" fmla="*/ 46 h 66"/>
              <a:gd name="T80" fmla="*/ 15 w 53"/>
              <a:gd name="T81" fmla="*/ 48 h 66"/>
              <a:gd name="T82" fmla="*/ 8 w 53"/>
              <a:gd name="T83" fmla="*/ 50 h 66"/>
              <a:gd name="T84" fmla="*/ 2 w 53"/>
              <a:gd name="T85" fmla="*/ 53 h 66"/>
              <a:gd name="T86" fmla="*/ 2 w 53"/>
              <a:gd name="T87" fmla="*/ 63 h 66"/>
              <a:gd name="T88" fmla="*/ 3 w 53"/>
              <a:gd name="T89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3" h="66">
                <a:moveTo>
                  <a:pt x="3" y="66"/>
                </a:moveTo>
                <a:cubicBezTo>
                  <a:pt x="5" y="64"/>
                  <a:pt x="7" y="63"/>
                  <a:pt x="8" y="63"/>
                </a:cubicBezTo>
                <a:cubicBezTo>
                  <a:pt x="11" y="61"/>
                  <a:pt x="13" y="60"/>
                  <a:pt x="15" y="59"/>
                </a:cubicBezTo>
                <a:cubicBezTo>
                  <a:pt x="18" y="58"/>
                  <a:pt x="21" y="57"/>
                  <a:pt x="24" y="56"/>
                </a:cubicBezTo>
                <a:cubicBezTo>
                  <a:pt x="25" y="56"/>
                  <a:pt x="26" y="55"/>
                  <a:pt x="28" y="55"/>
                </a:cubicBezTo>
                <a:cubicBezTo>
                  <a:pt x="30" y="55"/>
                  <a:pt x="31" y="54"/>
                  <a:pt x="33" y="54"/>
                </a:cubicBezTo>
                <a:cubicBezTo>
                  <a:pt x="35" y="53"/>
                  <a:pt x="37" y="53"/>
                  <a:pt x="39" y="53"/>
                </a:cubicBezTo>
                <a:cubicBezTo>
                  <a:pt x="42" y="52"/>
                  <a:pt x="46" y="51"/>
                  <a:pt x="50" y="51"/>
                </a:cubicBezTo>
                <a:cubicBezTo>
                  <a:pt x="51" y="50"/>
                  <a:pt x="51" y="50"/>
                  <a:pt x="51" y="50"/>
                </a:cubicBezTo>
                <a:cubicBezTo>
                  <a:pt x="52" y="50"/>
                  <a:pt x="52" y="49"/>
                  <a:pt x="52" y="48"/>
                </a:cubicBezTo>
                <a:cubicBezTo>
                  <a:pt x="53" y="47"/>
                  <a:pt x="53" y="46"/>
                  <a:pt x="53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1" y="42"/>
                  <a:pt x="50" y="42"/>
                </a:cubicBezTo>
                <a:cubicBezTo>
                  <a:pt x="50" y="42"/>
                  <a:pt x="50" y="41"/>
                  <a:pt x="50" y="40"/>
                </a:cubicBezTo>
                <a:cubicBezTo>
                  <a:pt x="50" y="40"/>
                  <a:pt x="49" y="40"/>
                  <a:pt x="49" y="40"/>
                </a:cubicBezTo>
                <a:cubicBezTo>
                  <a:pt x="45" y="37"/>
                  <a:pt x="41" y="33"/>
                  <a:pt x="39" y="28"/>
                </a:cubicBezTo>
                <a:cubicBezTo>
                  <a:pt x="35" y="20"/>
                  <a:pt x="34" y="9"/>
                  <a:pt x="33" y="2"/>
                </a:cubicBezTo>
                <a:cubicBezTo>
                  <a:pt x="33" y="1"/>
                  <a:pt x="33" y="1"/>
                  <a:pt x="33" y="1"/>
                </a:cubicBezTo>
                <a:cubicBezTo>
                  <a:pt x="30" y="0"/>
                  <a:pt x="29" y="0"/>
                  <a:pt x="28" y="0"/>
                </a:cubicBezTo>
                <a:cubicBezTo>
                  <a:pt x="27" y="1"/>
                  <a:pt x="26" y="1"/>
                  <a:pt x="24" y="2"/>
                </a:cubicBezTo>
                <a:cubicBezTo>
                  <a:pt x="24" y="6"/>
                  <a:pt x="24" y="9"/>
                  <a:pt x="24" y="14"/>
                </a:cubicBezTo>
                <a:cubicBezTo>
                  <a:pt x="26" y="15"/>
                  <a:pt x="27" y="17"/>
                  <a:pt x="28" y="19"/>
                </a:cubicBezTo>
                <a:cubicBezTo>
                  <a:pt x="31" y="23"/>
                  <a:pt x="33" y="26"/>
                  <a:pt x="33" y="31"/>
                </a:cubicBezTo>
                <a:cubicBezTo>
                  <a:pt x="31" y="31"/>
                  <a:pt x="30" y="31"/>
                  <a:pt x="28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0"/>
                  <a:pt x="24" y="30"/>
                  <a:pt x="24" y="30"/>
                </a:cubicBezTo>
                <a:cubicBezTo>
                  <a:pt x="22" y="28"/>
                  <a:pt x="18" y="26"/>
                  <a:pt x="15" y="25"/>
                </a:cubicBezTo>
                <a:cubicBezTo>
                  <a:pt x="13" y="23"/>
                  <a:pt x="11" y="23"/>
                  <a:pt x="8" y="22"/>
                </a:cubicBezTo>
                <a:cubicBezTo>
                  <a:pt x="6" y="22"/>
                  <a:pt x="4" y="23"/>
                  <a:pt x="3" y="24"/>
                </a:cubicBezTo>
                <a:cubicBezTo>
                  <a:pt x="3" y="29"/>
                  <a:pt x="5" y="32"/>
                  <a:pt x="8" y="35"/>
                </a:cubicBezTo>
                <a:cubicBezTo>
                  <a:pt x="10" y="36"/>
                  <a:pt x="13" y="37"/>
                  <a:pt x="15" y="38"/>
                </a:cubicBezTo>
                <a:cubicBezTo>
                  <a:pt x="18" y="39"/>
                  <a:pt x="21" y="39"/>
                  <a:pt x="24" y="40"/>
                </a:cubicBezTo>
                <a:cubicBezTo>
                  <a:pt x="25" y="40"/>
                  <a:pt x="26" y="40"/>
                  <a:pt x="28" y="40"/>
                </a:cubicBezTo>
                <a:cubicBezTo>
                  <a:pt x="30" y="40"/>
                  <a:pt x="32" y="40"/>
                  <a:pt x="33" y="40"/>
                </a:cubicBezTo>
                <a:cubicBezTo>
                  <a:pt x="35" y="40"/>
                  <a:pt x="35" y="40"/>
                  <a:pt x="35" y="40"/>
                </a:cubicBezTo>
                <a:cubicBezTo>
                  <a:pt x="35" y="42"/>
                  <a:pt x="35" y="44"/>
                  <a:pt x="35" y="46"/>
                </a:cubicBezTo>
                <a:cubicBezTo>
                  <a:pt x="34" y="46"/>
                  <a:pt x="33" y="46"/>
                  <a:pt x="33" y="46"/>
                </a:cubicBezTo>
                <a:cubicBezTo>
                  <a:pt x="32" y="46"/>
                  <a:pt x="32" y="46"/>
                  <a:pt x="30" y="45"/>
                </a:cubicBezTo>
                <a:cubicBezTo>
                  <a:pt x="30" y="45"/>
                  <a:pt x="29" y="45"/>
                  <a:pt x="28" y="45"/>
                </a:cubicBezTo>
                <a:cubicBezTo>
                  <a:pt x="27" y="45"/>
                  <a:pt x="25" y="46"/>
                  <a:pt x="24" y="46"/>
                </a:cubicBezTo>
                <a:cubicBezTo>
                  <a:pt x="21" y="46"/>
                  <a:pt x="18" y="47"/>
                  <a:pt x="15" y="48"/>
                </a:cubicBezTo>
                <a:cubicBezTo>
                  <a:pt x="13" y="48"/>
                  <a:pt x="10" y="49"/>
                  <a:pt x="8" y="50"/>
                </a:cubicBezTo>
                <a:cubicBezTo>
                  <a:pt x="6" y="51"/>
                  <a:pt x="4" y="52"/>
                  <a:pt x="2" y="53"/>
                </a:cubicBezTo>
                <a:cubicBezTo>
                  <a:pt x="0" y="56"/>
                  <a:pt x="0" y="59"/>
                  <a:pt x="2" y="63"/>
                </a:cubicBezTo>
                <a:cubicBezTo>
                  <a:pt x="3" y="64"/>
                  <a:pt x="3" y="65"/>
                  <a:pt x="3" y="66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2" name="ïṩľî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6DC44DD-8150-4DD4-AE2E-FDA500A78BDD}"/>
              </a:ext>
            </a:extLst>
          </p:cNvPr>
          <p:cNvSpPr/>
          <p:nvPr/>
        </p:nvSpPr>
        <p:spPr bwMode="auto">
          <a:xfrm>
            <a:off x="2181071" y="5838756"/>
            <a:ext cx="11255" cy="6938"/>
          </a:xfrm>
          <a:custGeom>
            <a:avLst/>
            <a:gdLst>
              <a:gd name="T0" fmla="*/ 32 w 35"/>
              <a:gd name="T1" fmla="*/ 0 h 22"/>
              <a:gd name="T2" fmla="*/ 28 w 35"/>
              <a:gd name="T3" fmla="*/ 1 h 22"/>
              <a:gd name="T4" fmla="*/ 24 w 35"/>
              <a:gd name="T5" fmla="*/ 3 h 22"/>
              <a:gd name="T6" fmla="*/ 18 w 35"/>
              <a:gd name="T7" fmla="*/ 5 h 22"/>
              <a:gd name="T8" fmla="*/ 15 w 35"/>
              <a:gd name="T9" fmla="*/ 6 h 22"/>
              <a:gd name="T10" fmla="*/ 10 w 35"/>
              <a:gd name="T11" fmla="*/ 8 h 22"/>
              <a:gd name="T12" fmla="*/ 9 w 35"/>
              <a:gd name="T13" fmla="*/ 8 h 22"/>
              <a:gd name="T14" fmla="*/ 6 w 35"/>
              <a:gd name="T15" fmla="*/ 10 h 22"/>
              <a:gd name="T16" fmla="*/ 5 w 35"/>
              <a:gd name="T17" fmla="*/ 10 h 22"/>
              <a:gd name="T18" fmla="*/ 4 w 35"/>
              <a:gd name="T19" fmla="*/ 10 h 22"/>
              <a:gd name="T20" fmla="*/ 3 w 35"/>
              <a:gd name="T21" fmla="*/ 10 h 22"/>
              <a:gd name="T22" fmla="*/ 0 w 35"/>
              <a:gd name="T23" fmla="*/ 12 h 22"/>
              <a:gd name="T24" fmla="*/ 3 w 35"/>
              <a:gd name="T25" fmla="*/ 21 h 22"/>
              <a:gd name="T26" fmla="*/ 4 w 35"/>
              <a:gd name="T27" fmla="*/ 22 h 22"/>
              <a:gd name="T28" fmla="*/ 5 w 35"/>
              <a:gd name="T29" fmla="*/ 22 h 22"/>
              <a:gd name="T30" fmla="*/ 6 w 35"/>
              <a:gd name="T31" fmla="*/ 21 h 22"/>
              <a:gd name="T32" fmla="*/ 9 w 35"/>
              <a:gd name="T33" fmla="*/ 20 h 22"/>
              <a:gd name="T34" fmla="*/ 10 w 35"/>
              <a:gd name="T35" fmla="*/ 20 h 22"/>
              <a:gd name="T36" fmla="*/ 15 w 35"/>
              <a:gd name="T37" fmla="*/ 18 h 22"/>
              <a:gd name="T38" fmla="*/ 18 w 35"/>
              <a:gd name="T39" fmla="*/ 17 h 22"/>
              <a:gd name="T40" fmla="*/ 24 w 35"/>
              <a:gd name="T41" fmla="*/ 15 h 22"/>
              <a:gd name="T42" fmla="*/ 28 w 35"/>
              <a:gd name="T43" fmla="*/ 13 h 22"/>
              <a:gd name="T44" fmla="*/ 34 w 35"/>
              <a:gd name="T45" fmla="*/ 11 h 22"/>
              <a:gd name="T46" fmla="*/ 35 w 35"/>
              <a:gd name="T47" fmla="*/ 11 h 22"/>
              <a:gd name="T48" fmla="*/ 34 w 35"/>
              <a:gd name="T49" fmla="*/ 8 h 22"/>
              <a:gd name="T50" fmla="*/ 32 w 35"/>
              <a:gd name="T51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5" h="22">
                <a:moveTo>
                  <a:pt x="32" y="0"/>
                </a:moveTo>
                <a:cubicBezTo>
                  <a:pt x="28" y="1"/>
                  <a:pt x="28" y="1"/>
                  <a:pt x="28" y="1"/>
                </a:cubicBezTo>
                <a:cubicBezTo>
                  <a:pt x="24" y="3"/>
                  <a:pt x="24" y="3"/>
                  <a:pt x="24" y="3"/>
                </a:cubicBezTo>
                <a:cubicBezTo>
                  <a:pt x="18" y="5"/>
                  <a:pt x="18" y="5"/>
                  <a:pt x="18" y="5"/>
                </a:cubicBezTo>
                <a:cubicBezTo>
                  <a:pt x="15" y="6"/>
                  <a:pt x="15" y="6"/>
                  <a:pt x="15" y="6"/>
                </a:cubicBezTo>
                <a:cubicBezTo>
                  <a:pt x="10" y="8"/>
                  <a:pt x="10" y="8"/>
                  <a:pt x="10" y="8"/>
                </a:cubicBezTo>
                <a:cubicBezTo>
                  <a:pt x="9" y="8"/>
                  <a:pt x="9" y="8"/>
                  <a:pt x="9" y="8"/>
                </a:cubicBezTo>
                <a:cubicBezTo>
                  <a:pt x="6" y="10"/>
                  <a:pt x="6" y="10"/>
                  <a:pt x="6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15"/>
                  <a:pt x="2" y="18"/>
                  <a:pt x="3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9" y="20"/>
                  <a:pt x="9" y="20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5" y="18"/>
                  <a:pt x="15" y="18"/>
                  <a:pt x="15" y="18"/>
                </a:cubicBezTo>
                <a:cubicBezTo>
                  <a:pt x="18" y="17"/>
                  <a:pt x="18" y="17"/>
                  <a:pt x="18" y="17"/>
                </a:cubicBezTo>
                <a:cubicBezTo>
                  <a:pt x="24" y="15"/>
                  <a:pt x="24" y="15"/>
                  <a:pt x="24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34" y="11"/>
                  <a:pt x="34" y="11"/>
                  <a:pt x="34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4" y="8"/>
                  <a:pt x="34" y="8"/>
                  <a:pt x="34" y="8"/>
                </a:cubicBezTo>
                <a:cubicBezTo>
                  <a:pt x="33" y="5"/>
                  <a:pt x="33" y="3"/>
                  <a:pt x="32" y="0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3" name="iṣ1î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9BDEBFF-9C78-4291-AFEC-548861A0B466}"/>
              </a:ext>
            </a:extLst>
          </p:cNvPr>
          <p:cNvSpPr/>
          <p:nvPr/>
        </p:nvSpPr>
        <p:spPr bwMode="auto">
          <a:xfrm>
            <a:off x="2177216" y="5788649"/>
            <a:ext cx="2929" cy="5088"/>
          </a:xfrm>
          <a:custGeom>
            <a:avLst/>
            <a:gdLst>
              <a:gd name="T0" fmla="*/ 5 w 9"/>
              <a:gd name="T1" fmla="*/ 16 h 16"/>
              <a:gd name="T2" fmla="*/ 7 w 9"/>
              <a:gd name="T3" fmla="*/ 15 h 16"/>
              <a:gd name="T4" fmla="*/ 9 w 9"/>
              <a:gd name="T5" fmla="*/ 15 h 16"/>
              <a:gd name="T6" fmla="*/ 7 w 9"/>
              <a:gd name="T7" fmla="*/ 7 h 16"/>
              <a:gd name="T8" fmla="*/ 5 w 9"/>
              <a:gd name="T9" fmla="*/ 0 h 16"/>
              <a:gd name="T10" fmla="*/ 3 w 9"/>
              <a:gd name="T11" fmla="*/ 0 h 16"/>
              <a:gd name="T12" fmla="*/ 0 w 9"/>
              <a:gd name="T13" fmla="*/ 0 h 16"/>
              <a:gd name="T14" fmla="*/ 3 w 9"/>
              <a:gd name="T15" fmla="*/ 13 h 16"/>
              <a:gd name="T16" fmla="*/ 5 w 9"/>
              <a:gd name="T17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16">
                <a:moveTo>
                  <a:pt x="5" y="16"/>
                </a:moveTo>
                <a:cubicBezTo>
                  <a:pt x="6" y="16"/>
                  <a:pt x="6" y="16"/>
                  <a:pt x="7" y="15"/>
                </a:cubicBezTo>
                <a:cubicBezTo>
                  <a:pt x="7" y="15"/>
                  <a:pt x="8" y="15"/>
                  <a:pt x="9" y="15"/>
                </a:cubicBezTo>
                <a:cubicBezTo>
                  <a:pt x="8" y="12"/>
                  <a:pt x="7" y="9"/>
                  <a:pt x="7" y="7"/>
                </a:cubicBezTo>
                <a:cubicBezTo>
                  <a:pt x="6" y="5"/>
                  <a:pt x="6" y="3"/>
                  <a:pt x="5" y="0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10"/>
                  <a:pt x="3" y="13"/>
                </a:cubicBezTo>
                <a:cubicBezTo>
                  <a:pt x="3" y="14"/>
                  <a:pt x="4" y="15"/>
                  <a:pt x="5" y="16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4" name="ïśḷï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774C038-46CC-45E8-B8D4-384AF91F217E}"/>
              </a:ext>
            </a:extLst>
          </p:cNvPr>
          <p:cNvSpPr/>
          <p:nvPr/>
        </p:nvSpPr>
        <p:spPr bwMode="auto">
          <a:xfrm>
            <a:off x="2167657" y="5839681"/>
            <a:ext cx="8942" cy="13105"/>
          </a:xfrm>
          <a:custGeom>
            <a:avLst/>
            <a:gdLst>
              <a:gd name="T0" fmla="*/ 19 w 28"/>
              <a:gd name="T1" fmla="*/ 0 h 41"/>
              <a:gd name="T2" fmla="*/ 17 w 28"/>
              <a:gd name="T3" fmla="*/ 0 h 41"/>
              <a:gd name="T4" fmla="*/ 14 w 28"/>
              <a:gd name="T5" fmla="*/ 0 h 41"/>
              <a:gd name="T6" fmla="*/ 10 w 28"/>
              <a:gd name="T7" fmla="*/ 1 h 41"/>
              <a:gd name="T8" fmla="*/ 7 w 28"/>
              <a:gd name="T9" fmla="*/ 6 h 41"/>
              <a:gd name="T10" fmla="*/ 1 w 28"/>
              <a:gd name="T11" fmla="*/ 12 h 41"/>
              <a:gd name="T12" fmla="*/ 0 w 28"/>
              <a:gd name="T13" fmla="*/ 13 h 41"/>
              <a:gd name="T14" fmla="*/ 1 w 28"/>
              <a:gd name="T15" fmla="*/ 13 h 41"/>
              <a:gd name="T16" fmla="*/ 6 w 28"/>
              <a:gd name="T17" fmla="*/ 19 h 41"/>
              <a:gd name="T18" fmla="*/ 7 w 28"/>
              <a:gd name="T19" fmla="*/ 18 h 41"/>
              <a:gd name="T20" fmla="*/ 11 w 28"/>
              <a:gd name="T21" fmla="*/ 13 h 41"/>
              <a:gd name="T22" fmla="*/ 14 w 28"/>
              <a:gd name="T23" fmla="*/ 22 h 41"/>
              <a:gd name="T24" fmla="*/ 17 w 28"/>
              <a:gd name="T25" fmla="*/ 41 h 41"/>
              <a:gd name="T26" fmla="*/ 19 w 28"/>
              <a:gd name="T27" fmla="*/ 40 h 41"/>
              <a:gd name="T28" fmla="*/ 28 w 28"/>
              <a:gd name="T29" fmla="*/ 39 h 41"/>
              <a:gd name="T30" fmla="*/ 20 w 28"/>
              <a:gd name="T31" fmla="*/ 0 h 41"/>
              <a:gd name="T32" fmla="*/ 19 w 28"/>
              <a:gd name="T33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" h="41">
                <a:moveTo>
                  <a:pt x="19" y="0"/>
                </a:moveTo>
                <a:cubicBezTo>
                  <a:pt x="17" y="0"/>
                  <a:pt x="17" y="0"/>
                  <a:pt x="17" y="0"/>
                </a:cubicBezTo>
                <a:cubicBezTo>
                  <a:pt x="16" y="0"/>
                  <a:pt x="15" y="0"/>
                  <a:pt x="14" y="0"/>
                </a:cubicBezTo>
                <a:cubicBezTo>
                  <a:pt x="12" y="0"/>
                  <a:pt x="12" y="1"/>
                  <a:pt x="10" y="1"/>
                </a:cubicBezTo>
                <a:cubicBezTo>
                  <a:pt x="10" y="2"/>
                  <a:pt x="10" y="3"/>
                  <a:pt x="7" y="6"/>
                </a:cubicBezTo>
                <a:cubicBezTo>
                  <a:pt x="5" y="7"/>
                  <a:pt x="3" y="9"/>
                  <a:pt x="1" y="12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3" y="15"/>
                  <a:pt x="4" y="17"/>
                  <a:pt x="6" y="19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7"/>
                  <a:pt x="9" y="15"/>
                  <a:pt x="11" y="13"/>
                </a:cubicBezTo>
                <a:cubicBezTo>
                  <a:pt x="12" y="14"/>
                  <a:pt x="12" y="14"/>
                  <a:pt x="14" y="22"/>
                </a:cubicBezTo>
                <a:cubicBezTo>
                  <a:pt x="14" y="26"/>
                  <a:pt x="16" y="32"/>
                  <a:pt x="17" y="41"/>
                </a:cubicBezTo>
                <a:cubicBezTo>
                  <a:pt x="19" y="40"/>
                  <a:pt x="19" y="40"/>
                  <a:pt x="19" y="40"/>
                </a:cubicBezTo>
                <a:cubicBezTo>
                  <a:pt x="22" y="40"/>
                  <a:pt x="25" y="39"/>
                  <a:pt x="28" y="39"/>
                </a:cubicBezTo>
                <a:cubicBezTo>
                  <a:pt x="25" y="26"/>
                  <a:pt x="23" y="13"/>
                  <a:pt x="20" y="0"/>
                </a:cubicBezTo>
                <a:lnTo>
                  <a:pt x="19" y="0"/>
                </a:ln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5" name="íSľî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AA1F0DB-8D0E-41E8-AF78-270E94F7EA14}"/>
              </a:ext>
            </a:extLst>
          </p:cNvPr>
          <p:cNvSpPr/>
          <p:nvPr/>
        </p:nvSpPr>
        <p:spPr bwMode="auto">
          <a:xfrm>
            <a:off x="2166424" y="5794816"/>
            <a:ext cx="19735" cy="20505"/>
          </a:xfrm>
          <a:custGeom>
            <a:avLst/>
            <a:gdLst>
              <a:gd name="T0" fmla="*/ 18 w 62"/>
              <a:gd name="T1" fmla="*/ 9 h 64"/>
              <a:gd name="T2" fmla="*/ 11 w 62"/>
              <a:gd name="T3" fmla="*/ 13 h 64"/>
              <a:gd name="T4" fmla="*/ 1 w 62"/>
              <a:gd name="T5" fmla="*/ 23 h 64"/>
              <a:gd name="T6" fmla="*/ 1 w 62"/>
              <a:gd name="T7" fmla="*/ 33 h 64"/>
              <a:gd name="T8" fmla="*/ 11 w 62"/>
              <a:gd name="T9" fmla="*/ 62 h 64"/>
              <a:gd name="T10" fmla="*/ 18 w 62"/>
              <a:gd name="T11" fmla="*/ 63 h 64"/>
              <a:gd name="T12" fmla="*/ 23 w 62"/>
              <a:gd name="T13" fmla="*/ 62 h 64"/>
              <a:gd name="T14" fmla="*/ 33 w 62"/>
              <a:gd name="T15" fmla="*/ 59 h 64"/>
              <a:gd name="T16" fmla="*/ 37 w 62"/>
              <a:gd name="T17" fmla="*/ 57 h 64"/>
              <a:gd name="T18" fmla="*/ 43 w 62"/>
              <a:gd name="T19" fmla="*/ 59 h 64"/>
              <a:gd name="T20" fmla="*/ 47 w 62"/>
              <a:gd name="T21" fmla="*/ 52 h 64"/>
              <a:gd name="T22" fmla="*/ 50 w 62"/>
              <a:gd name="T23" fmla="*/ 49 h 64"/>
              <a:gd name="T24" fmla="*/ 52 w 62"/>
              <a:gd name="T25" fmla="*/ 48 h 64"/>
              <a:gd name="T26" fmla="*/ 56 w 62"/>
              <a:gd name="T27" fmla="*/ 44 h 64"/>
              <a:gd name="T28" fmla="*/ 62 w 62"/>
              <a:gd name="T29" fmla="*/ 33 h 64"/>
              <a:gd name="T30" fmla="*/ 56 w 62"/>
              <a:gd name="T31" fmla="*/ 24 h 64"/>
              <a:gd name="T32" fmla="*/ 52 w 62"/>
              <a:gd name="T33" fmla="*/ 16 h 64"/>
              <a:gd name="T34" fmla="*/ 50 w 62"/>
              <a:gd name="T35" fmla="*/ 13 h 64"/>
              <a:gd name="T36" fmla="*/ 43 w 62"/>
              <a:gd name="T37" fmla="*/ 2 h 64"/>
              <a:gd name="T38" fmla="*/ 41 w 62"/>
              <a:gd name="T39" fmla="*/ 1 h 64"/>
              <a:gd name="T40" fmla="*/ 33 w 62"/>
              <a:gd name="T41" fmla="*/ 1 h 64"/>
              <a:gd name="T42" fmla="*/ 23 w 62"/>
              <a:gd name="T43" fmla="*/ 7 h 64"/>
              <a:gd name="T44" fmla="*/ 50 w 62"/>
              <a:gd name="T45" fmla="*/ 33 h 64"/>
              <a:gd name="T46" fmla="*/ 52 w 62"/>
              <a:gd name="T47" fmla="*/ 32 h 64"/>
              <a:gd name="T48" fmla="*/ 52 w 62"/>
              <a:gd name="T49" fmla="*/ 33 h 64"/>
              <a:gd name="T50" fmla="*/ 51 w 62"/>
              <a:gd name="T51" fmla="*/ 37 h 64"/>
              <a:gd name="T52" fmla="*/ 49 w 62"/>
              <a:gd name="T53" fmla="*/ 38 h 64"/>
              <a:gd name="T54" fmla="*/ 41 w 62"/>
              <a:gd name="T55" fmla="*/ 43 h 64"/>
              <a:gd name="T56" fmla="*/ 33 w 62"/>
              <a:gd name="T57" fmla="*/ 47 h 64"/>
              <a:gd name="T58" fmla="*/ 23 w 62"/>
              <a:gd name="T59" fmla="*/ 52 h 64"/>
              <a:gd name="T60" fmla="*/ 18 w 62"/>
              <a:gd name="T61" fmla="*/ 53 h 64"/>
              <a:gd name="T62" fmla="*/ 15 w 62"/>
              <a:gd name="T63" fmla="*/ 48 h 64"/>
              <a:gd name="T64" fmla="*/ 21 w 62"/>
              <a:gd name="T65" fmla="*/ 46 h 64"/>
              <a:gd name="T66" fmla="*/ 33 w 62"/>
              <a:gd name="T67" fmla="*/ 41 h 64"/>
              <a:gd name="T68" fmla="*/ 37 w 62"/>
              <a:gd name="T69" fmla="*/ 39 h 64"/>
              <a:gd name="T70" fmla="*/ 43 w 62"/>
              <a:gd name="T71" fmla="*/ 35 h 64"/>
              <a:gd name="T72" fmla="*/ 50 w 62"/>
              <a:gd name="T73" fmla="*/ 33 h 64"/>
              <a:gd name="T74" fmla="*/ 45 w 62"/>
              <a:gd name="T75" fmla="*/ 19 h 64"/>
              <a:gd name="T76" fmla="*/ 43 w 62"/>
              <a:gd name="T77" fmla="*/ 25 h 64"/>
              <a:gd name="T78" fmla="*/ 37 w 62"/>
              <a:gd name="T79" fmla="*/ 28 h 64"/>
              <a:gd name="T80" fmla="*/ 33 w 62"/>
              <a:gd name="T81" fmla="*/ 30 h 64"/>
              <a:gd name="T82" fmla="*/ 21 w 62"/>
              <a:gd name="T83" fmla="*/ 35 h 64"/>
              <a:gd name="T84" fmla="*/ 11 w 62"/>
              <a:gd name="T85" fmla="*/ 41 h 64"/>
              <a:gd name="T86" fmla="*/ 18 w 62"/>
              <a:gd name="T87" fmla="*/ 33 h 64"/>
              <a:gd name="T88" fmla="*/ 23 w 62"/>
              <a:gd name="T89" fmla="*/ 30 h 64"/>
              <a:gd name="T90" fmla="*/ 33 w 62"/>
              <a:gd name="T91" fmla="*/ 25 h 64"/>
              <a:gd name="T92" fmla="*/ 36 w 62"/>
              <a:gd name="T93" fmla="*/ 22 h 64"/>
              <a:gd name="T94" fmla="*/ 41 w 62"/>
              <a:gd name="T95" fmla="*/ 19 h 64"/>
              <a:gd name="T96" fmla="*/ 33 w 62"/>
              <a:gd name="T97" fmla="*/ 11 h 64"/>
              <a:gd name="T98" fmla="*/ 37 w 62"/>
              <a:gd name="T99" fmla="*/ 9 h 64"/>
              <a:gd name="T100" fmla="*/ 40 w 62"/>
              <a:gd name="T101" fmla="*/ 12 h 64"/>
              <a:gd name="T102" fmla="*/ 33 w 62"/>
              <a:gd name="T103" fmla="*/ 16 h 64"/>
              <a:gd name="T104" fmla="*/ 23 w 62"/>
              <a:gd name="T105" fmla="*/ 21 h 64"/>
              <a:gd name="T106" fmla="*/ 18 w 62"/>
              <a:gd name="T107" fmla="*/ 24 h 64"/>
              <a:gd name="T108" fmla="*/ 7 w 62"/>
              <a:gd name="T109" fmla="*/ 28 h 64"/>
              <a:gd name="T110" fmla="*/ 11 w 62"/>
              <a:gd name="T111" fmla="*/ 22 h 64"/>
              <a:gd name="T112" fmla="*/ 21 w 62"/>
              <a:gd name="T113" fmla="*/ 16 h 64"/>
              <a:gd name="T114" fmla="*/ 33 w 62"/>
              <a:gd name="T115" fmla="*/ 1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" h="64">
                <a:moveTo>
                  <a:pt x="21" y="8"/>
                </a:moveTo>
                <a:cubicBezTo>
                  <a:pt x="20" y="8"/>
                  <a:pt x="19" y="9"/>
                  <a:pt x="18" y="9"/>
                </a:cubicBezTo>
                <a:cubicBezTo>
                  <a:pt x="16" y="10"/>
                  <a:pt x="14" y="11"/>
                  <a:pt x="12" y="11"/>
                </a:cubicBezTo>
                <a:cubicBezTo>
                  <a:pt x="12" y="12"/>
                  <a:pt x="11" y="13"/>
                  <a:pt x="11" y="13"/>
                </a:cubicBezTo>
                <a:cubicBezTo>
                  <a:pt x="9" y="16"/>
                  <a:pt x="7" y="18"/>
                  <a:pt x="5" y="20"/>
                </a:cubicBezTo>
                <a:cubicBezTo>
                  <a:pt x="3" y="21"/>
                  <a:pt x="2" y="22"/>
                  <a:pt x="1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0" y="29"/>
                  <a:pt x="1" y="33"/>
                </a:cubicBezTo>
                <a:cubicBezTo>
                  <a:pt x="1" y="39"/>
                  <a:pt x="3" y="45"/>
                  <a:pt x="5" y="51"/>
                </a:cubicBezTo>
                <a:cubicBezTo>
                  <a:pt x="6" y="56"/>
                  <a:pt x="8" y="60"/>
                  <a:pt x="11" y="62"/>
                </a:cubicBezTo>
                <a:cubicBezTo>
                  <a:pt x="11" y="63"/>
                  <a:pt x="12" y="64"/>
                  <a:pt x="13" y="64"/>
                </a:cubicBezTo>
                <a:cubicBezTo>
                  <a:pt x="15" y="64"/>
                  <a:pt x="16" y="63"/>
                  <a:pt x="18" y="63"/>
                </a:cubicBezTo>
                <a:cubicBezTo>
                  <a:pt x="19" y="63"/>
                  <a:pt x="20" y="62"/>
                  <a:pt x="21" y="62"/>
                </a:cubicBezTo>
                <a:cubicBezTo>
                  <a:pt x="22" y="62"/>
                  <a:pt x="23" y="62"/>
                  <a:pt x="23" y="62"/>
                </a:cubicBezTo>
                <a:cubicBezTo>
                  <a:pt x="26" y="61"/>
                  <a:pt x="28" y="60"/>
                  <a:pt x="33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57"/>
                  <a:pt x="37" y="57"/>
                  <a:pt x="37" y="57"/>
                </a:cubicBezTo>
                <a:cubicBezTo>
                  <a:pt x="39" y="58"/>
                  <a:pt x="40" y="58"/>
                  <a:pt x="41" y="58"/>
                </a:cubicBezTo>
                <a:cubicBezTo>
                  <a:pt x="43" y="59"/>
                  <a:pt x="43" y="59"/>
                  <a:pt x="43" y="59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58"/>
                  <a:pt x="47" y="55"/>
                  <a:pt x="47" y="52"/>
                </a:cubicBezTo>
                <a:cubicBezTo>
                  <a:pt x="48" y="51"/>
                  <a:pt x="48" y="50"/>
                  <a:pt x="49" y="50"/>
                </a:cubicBezTo>
                <a:cubicBezTo>
                  <a:pt x="50" y="49"/>
                  <a:pt x="50" y="49"/>
                  <a:pt x="50" y="49"/>
                </a:cubicBezTo>
                <a:cubicBezTo>
                  <a:pt x="51" y="48"/>
                  <a:pt x="51" y="48"/>
                  <a:pt x="51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3" y="47"/>
                  <a:pt x="54" y="46"/>
                  <a:pt x="55" y="45"/>
                </a:cubicBezTo>
                <a:cubicBezTo>
                  <a:pt x="55" y="45"/>
                  <a:pt x="56" y="44"/>
                  <a:pt x="56" y="44"/>
                </a:cubicBezTo>
                <a:cubicBezTo>
                  <a:pt x="58" y="42"/>
                  <a:pt x="60" y="40"/>
                  <a:pt x="61" y="37"/>
                </a:cubicBezTo>
                <a:cubicBezTo>
                  <a:pt x="62" y="36"/>
                  <a:pt x="62" y="35"/>
                  <a:pt x="62" y="33"/>
                </a:cubicBezTo>
                <a:cubicBezTo>
                  <a:pt x="61" y="32"/>
                  <a:pt x="61" y="32"/>
                  <a:pt x="61" y="32"/>
                </a:cubicBezTo>
                <a:cubicBezTo>
                  <a:pt x="56" y="24"/>
                  <a:pt x="56" y="24"/>
                  <a:pt x="56" y="24"/>
                </a:cubicBezTo>
                <a:cubicBezTo>
                  <a:pt x="55" y="21"/>
                  <a:pt x="55" y="21"/>
                  <a:pt x="55" y="21"/>
                </a:cubicBezTo>
                <a:cubicBezTo>
                  <a:pt x="52" y="16"/>
                  <a:pt x="52" y="16"/>
                  <a:pt x="52" y="16"/>
                </a:cubicBezTo>
                <a:cubicBezTo>
                  <a:pt x="51" y="15"/>
                  <a:pt x="51" y="15"/>
                  <a:pt x="51" y="15"/>
                </a:cubicBezTo>
                <a:cubicBezTo>
                  <a:pt x="50" y="13"/>
                  <a:pt x="50" y="13"/>
                  <a:pt x="50" y="13"/>
                </a:cubicBezTo>
                <a:cubicBezTo>
                  <a:pt x="49" y="12"/>
                  <a:pt x="49" y="12"/>
                  <a:pt x="49" y="12"/>
                </a:cubicBezTo>
                <a:cubicBezTo>
                  <a:pt x="47" y="9"/>
                  <a:pt x="45" y="5"/>
                  <a:pt x="43" y="2"/>
                </a:cubicBezTo>
                <a:cubicBezTo>
                  <a:pt x="43" y="1"/>
                  <a:pt x="43" y="1"/>
                  <a:pt x="43" y="1"/>
                </a:cubicBezTo>
                <a:cubicBezTo>
                  <a:pt x="42" y="1"/>
                  <a:pt x="41" y="1"/>
                  <a:pt x="41" y="1"/>
                </a:cubicBezTo>
                <a:cubicBezTo>
                  <a:pt x="39" y="0"/>
                  <a:pt x="38" y="0"/>
                  <a:pt x="37" y="1"/>
                </a:cubicBezTo>
                <a:cubicBezTo>
                  <a:pt x="36" y="1"/>
                  <a:pt x="35" y="1"/>
                  <a:pt x="33" y="1"/>
                </a:cubicBezTo>
                <a:cubicBezTo>
                  <a:pt x="33" y="1"/>
                  <a:pt x="33" y="2"/>
                  <a:pt x="33" y="2"/>
                </a:cubicBezTo>
                <a:cubicBezTo>
                  <a:pt x="30" y="3"/>
                  <a:pt x="26" y="5"/>
                  <a:pt x="23" y="7"/>
                </a:cubicBezTo>
                <a:cubicBezTo>
                  <a:pt x="23" y="7"/>
                  <a:pt x="22" y="7"/>
                  <a:pt x="21" y="8"/>
                </a:cubicBezTo>
                <a:close/>
                <a:moveTo>
                  <a:pt x="50" y="33"/>
                </a:moveTo>
                <a:cubicBezTo>
                  <a:pt x="50" y="33"/>
                  <a:pt x="51" y="33"/>
                  <a:pt x="51" y="33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5"/>
                  <a:pt x="52" y="36"/>
                  <a:pt x="52" y="37"/>
                </a:cubicBezTo>
                <a:cubicBezTo>
                  <a:pt x="51" y="37"/>
                  <a:pt x="51" y="37"/>
                  <a:pt x="51" y="37"/>
                </a:cubicBezTo>
                <a:cubicBezTo>
                  <a:pt x="50" y="38"/>
                  <a:pt x="50" y="38"/>
                  <a:pt x="50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7" y="39"/>
                  <a:pt x="45" y="40"/>
                  <a:pt x="43" y="41"/>
                </a:cubicBezTo>
                <a:cubicBezTo>
                  <a:pt x="41" y="43"/>
                  <a:pt x="41" y="43"/>
                  <a:pt x="41" y="43"/>
                </a:cubicBezTo>
                <a:cubicBezTo>
                  <a:pt x="39" y="44"/>
                  <a:pt x="38" y="44"/>
                  <a:pt x="37" y="45"/>
                </a:cubicBezTo>
                <a:cubicBezTo>
                  <a:pt x="36" y="46"/>
                  <a:pt x="35" y="46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0" y="49"/>
                  <a:pt x="26" y="50"/>
                  <a:pt x="23" y="52"/>
                </a:cubicBezTo>
                <a:cubicBezTo>
                  <a:pt x="23" y="52"/>
                  <a:pt x="22" y="52"/>
                  <a:pt x="21" y="52"/>
                </a:cubicBezTo>
                <a:cubicBezTo>
                  <a:pt x="20" y="52"/>
                  <a:pt x="19" y="53"/>
                  <a:pt x="18" y="53"/>
                </a:cubicBezTo>
                <a:cubicBezTo>
                  <a:pt x="17" y="53"/>
                  <a:pt x="16" y="53"/>
                  <a:pt x="16" y="53"/>
                </a:cubicBezTo>
                <a:cubicBezTo>
                  <a:pt x="15" y="52"/>
                  <a:pt x="15" y="50"/>
                  <a:pt x="15" y="48"/>
                </a:cubicBezTo>
                <a:cubicBezTo>
                  <a:pt x="16" y="48"/>
                  <a:pt x="17" y="48"/>
                  <a:pt x="18" y="47"/>
                </a:cubicBezTo>
                <a:cubicBezTo>
                  <a:pt x="19" y="47"/>
                  <a:pt x="20" y="46"/>
                  <a:pt x="21" y="46"/>
                </a:cubicBezTo>
                <a:cubicBezTo>
                  <a:pt x="22" y="46"/>
                  <a:pt x="23" y="45"/>
                  <a:pt x="23" y="45"/>
                </a:cubicBezTo>
                <a:cubicBezTo>
                  <a:pt x="26" y="44"/>
                  <a:pt x="30" y="42"/>
                  <a:pt x="33" y="41"/>
                </a:cubicBezTo>
                <a:cubicBezTo>
                  <a:pt x="33" y="40"/>
                  <a:pt x="33" y="40"/>
                  <a:pt x="33" y="40"/>
                </a:cubicBezTo>
                <a:cubicBezTo>
                  <a:pt x="35" y="39"/>
                  <a:pt x="36" y="39"/>
                  <a:pt x="37" y="39"/>
                </a:cubicBezTo>
                <a:cubicBezTo>
                  <a:pt x="38" y="38"/>
                  <a:pt x="39" y="37"/>
                  <a:pt x="41" y="37"/>
                </a:cubicBezTo>
                <a:cubicBezTo>
                  <a:pt x="42" y="36"/>
                  <a:pt x="43" y="36"/>
                  <a:pt x="43" y="35"/>
                </a:cubicBezTo>
                <a:cubicBezTo>
                  <a:pt x="45" y="35"/>
                  <a:pt x="47" y="34"/>
                  <a:pt x="49" y="33"/>
                </a:cubicBezTo>
                <a:lnTo>
                  <a:pt x="50" y="33"/>
                </a:lnTo>
                <a:close/>
                <a:moveTo>
                  <a:pt x="43" y="19"/>
                </a:moveTo>
                <a:cubicBezTo>
                  <a:pt x="44" y="19"/>
                  <a:pt x="45" y="19"/>
                  <a:pt x="45" y="19"/>
                </a:cubicBezTo>
                <a:cubicBezTo>
                  <a:pt x="45" y="21"/>
                  <a:pt x="45" y="22"/>
                  <a:pt x="45" y="24"/>
                </a:cubicBezTo>
                <a:cubicBezTo>
                  <a:pt x="45" y="24"/>
                  <a:pt x="44" y="25"/>
                  <a:pt x="43" y="25"/>
                </a:cubicBezTo>
                <a:cubicBezTo>
                  <a:pt x="43" y="26"/>
                  <a:pt x="42" y="26"/>
                  <a:pt x="41" y="26"/>
                </a:cubicBezTo>
                <a:cubicBezTo>
                  <a:pt x="39" y="27"/>
                  <a:pt x="38" y="28"/>
                  <a:pt x="37" y="28"/>
                </a:cubicBezTo>
                <a:cubicBezTo>
                  <a:pt x="36" y="29"/>
                  <a:pt x="35" y="29"/>
                  <a:pt x="33" y="30"/>
                </a:cubicBezTo>
                <a:cubicBezTo>
                  <a:pt x="33" y="30"/>
                  <a:pt x="33" y="30"/>
                  <a:pt x="33" y="30"/>
                </a:cubicBezTo>
                <a:cubicBezTo>
                  <a:pt x="29" y="32"/>
                  <a:pt x="26" y="33"/>
                  <a:pt x="23" y="35"/>
                </a:cubicBezTo>
                <a:cubicBezTo>
                  <a:pt x="23" y="35"/>
                  <a:pt x="22" y="35"/>
                  <a:pt x="21" y="35"/>
                </a:cubicBezTo>
                <a:cubicBezTo>
                  <a:pt x="20" y="36"/>
                  <a:pt x="19" y="37"/>
                  <a:pt x="18" y="37"/>
                </a:cubicBezTo>
                <a:cubicBezTo>
                  <a:pt x="15" y="39"/>
                  <a:pt x="13" y="40"/>
                  <a:pt x="11" y="41"/>
                </a:cubicBezTo>
                <a:cubicBezTo>
                  <a:pt x="11" y="39"/>
                  <a:pt x="11" y="37"/>
                  <a:pt x="12" y="35"/>
                </a:cubicBezTo>
                <a:cubicBezTo>
                  <a:pt x="14" y="34"/>
                  <a:pt x="16" y="34"/>
                  <a:pt x="18" y="33"/>
                </a:cubicBezTo>
                <a:cubicBezTo>
                  <a:pt x="19" y="33"/>
                  <a:pt x="20" y="32"/>
                  <a:pt x="21" y="31"/>
                </a:cubicBezTo>
                <a:cubicBezTo>
                  <a:pt x="22" y="31"/>
                  <a:pt x="23" y="31"/>
                  <a:pt x="23" y="30"/>
                </a:cubicBezTo>
                <a:cubicBezTo>
                  <a:pt x="26" y="29"/>
                  <a:pt x="30" y="27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4" y="24"/>
                  <a:pt x="35" y="24"/>
                  <a:pt x="36" y="24"/>
                </a:cubicBezTo>
                <a:cubicBezTo>
                  <a:pt x="36" y="23"/>
                  <a:pt x="36" y="22"/>
                  <a:pt x="36" y="22"/>
                </a:cubicBezTo>
                <a:cubicBezTo>
                  <a:pt x="37" y="21"/>
                  <a:pt x="37" y="21"/>
                  <a:pt x="37" y="21"/>
                </a:cubicBezTo>
                <a:cubicBezTo>
                  <a:pt x="38" y="20"/>
                  <a:pt x="39" y="20"/>
                  <a:pt x="41" y="19"/>
                </a:cubicBezTo>
                <a:cubicBezTo>
                  <a:pt x="42" y="19"/>
                  <a:pt x="43" y="19"/>
                  <a:pt x="43" y="19"/>
                </a:cubicBezTo>
                <a:close/>
                <a:moveTo>
                  <a:pt x="33" y="11"/>
                </a:moveTo>
                <a:cubicBezTo>
                  <a:pt x="33" y="10"/>
                  <a:pt x="33" y="10"/>
                  <a:pt x="33" y="10"/>
                </a:cubicBezTo>
                <a:cubicBezTo>
                  <a:pt x="35" y="10"/>
                  <a:pt x="36" y="10"/>
                  <a:pt x="37" y="9"/>
                </a:cubicBezTo>
                <a:cubicBezTo>
                  <a:pt x="38" y="9"/>
                  <a:pt x="39" y="9"/>
                  <a:pt x="39" y="9"/>
                </a:cubicBezTo>
                <a:cubicBezTo>
                  <a:pt x="40" y="10"/>
                  <a:pt x="40" y="11"/>
                  <a:pt x="40" y="12"/>
                </a:cubicBezTo>
                <a:cubicBezTo>
                  <a:pt x="37" y="14"/>
                  <a:pt x="37" y="14"/>
                  <a:pt x="37" y="14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29" y="18"/>
                  <a:pt x="26" y="20"/>
                  <a:pt x="23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3"/>
                  <a:pt x="19" y="24"/>
                  <a:pt x="18" y="24"/>
                </a:cubicBezTo>
                <a:cubicBezTo>
                  <a:pt x="15" y="26"/>
                  <a:pt x="13" y="26"/>
                  <a:pt x="11" y="27"/>
                </a:cubicBezTo>
                <a:cubicBezTo>
                  <a:pt x="10" y="28"/>
                  <a:pt x="9" y="28"/>
                  <a:pt x="7" y="28"/>
                </a:cubicBezTo>
                <a:cubicBezTo>
                  <a:pt x="7" y="27"/>
                  <a:pt x="8" y="25"/>
                  <a:pt x="8" y="24"/>
                </a:cubicBezTo>
                <a:cubicBezTo>
                  <a:pt x="9" y="23"/>
                  <a:pt x="10" y="23"/>
                  <a:pt x="11" y="22"/>
                </a:cubicBezTo>
                <a:cubicBezTo>
                  <a:pt x="13" y="21"/>
                  <a:pt x="15" y="20"/>
                  <a:pt x="18" y="18"/>
                </a:cubicBezTo>
                <a:cubicBezTo>
                  <a:pt x="19" y="17"/>
                  <a:pt x="20" y="16"/>
                  <a:pt x="21" y="16"/>
                </a:cubicBezTo>
                <a:cubicBezTo>
                  <a:pt x="22" y="16"/>
                  <a:pt x="23" y="15"/>
                  <a:pt x="23" y="15"/>
                </a:cubicBezTo>
                <a:cubicBezTo>
                  <a:pt x="26" y="13"/>
                  <a:pt x="30" y="11"/>
                  <a:pt x="33" y="11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6" name="isľï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530FCE0-5FE9-4471-8C55-2227F9CE8043}"/>
              </a:ext>
            </a:extLst>
          </p:cNvPr>
          <p:cNvSpPr/>
          <p:nvPr/>
        </p:nvSpPr>
        <p:spPr bwMode="auto">
          <a:xfrm>
            <a:off x="2163495" y="5695681"/>
            <a:ext cx="21122" cy="25285"/>
          </a:xfrm>
          <a:custGeom>
            <a:avLst/>
            <a:gdLst>
              <a:gd name="T0" fmla="*/ 10 w 66"/>
              <a:gd name="T1" fmla="*/ 9 h 79"/>
              <a:gd name="T2" fmla="*/ 2 w 66"/>
              <a:gd name="T3" fmla="*/ 46 h 79"/>
              <a:gd name="T4" fmla="*/ 2 w 66"/>
              <a:gd name="T5" fmla="*/ 62 h 79"/>
              <a:gd name="T6" fmla="*/ 10 w 66"/>
              <a:gd name="T7" fmla="*/ 71 h 79"/>
              <a:gd name="T8" fmla="*/ 20 w 66"/>
              <a:gd name="T9" fmla="*/ 74 h 79"/>
              <a:gd name="T10" fmla="*/ 30 w 66"/>
              <a:gd name="T11" fmla="*/ 77 h 79"/>
              <a:gd name="T12" fmla="*/ 36 w 66"/>
              <a:gd name="T13" fmla="*/ 79 h 79"/>
              <a:gd name="T14" fmla="*/ 42 w 66"/>
              <a:gd name="T15" fmla="*/ 76 h 79"/>
              <a:gd name="T16" fmla="*/ 50 w 66"/>
              <a:gd name="T17" fmla="*/ 70 h 79"/>
              <a:gd name="T18" fmla="*/ 52 w 66"/>
              <a:gd name="T19" fmla="*/ 62 h 79"/>
              <a:gd name="T20" fmla="*/ 59 w 66"/>
              <a:gd name="T21" fmla="*/ 51 h 79"/>
              <a:gd name="T22" fmla="*/ 61 w 66"/>
              <a:gd name="T23" fmla="*/ 49 h 79"/>
              <a:gd name="T24" fmla="*/ 64 w 66"/>
              <a:gd name="T25" fmla="*/ 46 h 79"/>
              <a:gd name="T26" fmla="*/ 66 w 66"/>
              <a:gd name="T27" fmla="*/ 37 h 79"/>
              <a:gd name="T28" fmla="*/ 64 w 66"/>
              <a:gd name="T29" fmla="*/ 24 h 79"/>
              <a:gd name="T30" fmla="*/ 60 w 66"/>
              <a:gd name="T31" fmla="*/ 20 h 79"/>
              <a:gd name="T32" fmla="*/ 58 w 66"/>
              <a:gd name="T33" fmla="*/ 18 h 79"/>
              <a:gd name="T34" fmla="*/ 50 w 66"/>
              <a:gd name="T35" fmla="*/ 14 h 79"/>
              <a:gd name="T36" fmla="*/ 46 w 66"/>
              <a:gd name="T37" fmla="*/ 12 h 79"/>
              <a:gd name="T38" fmla="*/ 42 w 66"/>
              <a:gd name="T39" fmla="*/ 1 h 79"/>
              <a:gd name="T40" fmla="*/ 34 w 66"/>
              <a:gd name="T41" fmla="*/ 7 h 79"/>
              <a:gd name="T42" fmla="*/ 30 w 66"/>
              <a:gd name="T43" fmla="*/ 7 h 79"/>
              <a:gd name="T44" fmla="*/ 20 w 66"/>
              <a:gd name="T45" fmla="*/ 7 h 79"/>
              <a:gd name="T46" fmla="*/ 46 w 66"/>
              <a:gd name="T47" fmla="*/ 63 h 79"/>
              <a:gd name="T48" fmla="*/ 42 w 66"/>
              <a:gd name="T49" fmla="*/ 66 h 79"/>
              <a:gd name="T50" fmla="*/ 32 w 66"/>
              <a:gd name="T51" fmla="*/ 68 h 79"/>
              <a:gd name="T52" fmla="*/ 27 w 66"/>
              <a:gd name="T53" fmla="*/ 66 h 79"/>
              <a:gd name="T54" fmla="*/ 14 w 66"/>
              <a:gd name="T55" fmla="*/ 60 h 79"/>
              <a:gd name="T56" fmla="*/ 14 w 66"/>
              <a:gd name="T57" fmla="*/ 51 h 79"/>
              <a:gd name="T58" fmla="*/ 27 w 66"/>
              <a:gd name="T59" fmla="*/ 53 h 79"/>
              <a:gd name="T60" fmla="*/ 32 w 66"/>
              <a:gd name="T61" fmla="*/ 54 h 79"/>
              <a:gd name="T62" fmla="*/ 42 w 66"/>
              <a:gd name="T63" fmla="*/ 56 h 79"/>
              <a:gd name="T64" fmla="*/ 46 w 66"/>
              <a:gd name="T65" fmla="*/ 63 h 79"/>
              <a:gd name="T66" fmla="*/ 52 w 66"/>
              <a:gd name="T67" fmla="*/ 49 h 79"/>
              <a:gd name="T68" fmla="*/ 47 w 66"/>
              <a:gd name="T69" fmla="*/ 50 h 79"/>
              <a:gd name="T70" fmla="*/ 42 w 66"/>
              <a:gd name="T71" fmla="*/ 49 h 79"/>
              <a:gd name="T72" fmla="*/ 32 w 66"/>
              <a:gd name="T73" fmla="*/ 46 h 79"/>
              <a:gd name="T74" fmla="*/ 27 w 66"/>
              <a:gd name="T75" fmla="*/ 45 h 79"/>
              <a:gd name="T76" fmla="*/ 14 w 66"/>
              <a:gd name="T77" fmla="*/ 40 h 79"/>
              <a:gd name="T78" fmla="*/ 12 w 66"/>
              <a:gd name="T79" fmla="*/ 36 h 79"/>
              <a:gd name="T80" fmla="*/ 20 w 66"/>
              <a:gd name="T81" fmla="*/ 37 h 79"/>
              <a:gd name="T82" fmla="*/ 30 w 66"/>
              <a:gd name="T83" fmla="*/ 38 h 79"/>
              <a:gd name="T84" fmla="*/ 42 w 66"/>
              <a:gd name="T85" fmla="*/ 41 h 79"/>
              <a:gd name="T86" fmla="*/ 46 w 66"/>
              <a:gd name="T87" fmla="*/ 42 h 79"/>
              <a:gd name="T88" fmla="*/ 52 w 66"/>
              <a:gd name="T89" fmla="*/ 43 h 79"/>
              <a:gd name="T90" fmla="*/ 27 w 66"/>
              <a:gd name="T91" fmla="*/ 17 h 79"/>
              <a:gd name="T92" fmla="*/ 32 w 66"/>
              <a:gd name="T93" fmla="*/ 17 h 79"/>
              <a:gd name="T94" fmla="*/ 42 w 66"/>
              <a:gd name="T95" fmla="*/ 20 h 79"/>
              <a:gd name="T96" fmla="*/ 49 w 66"/>
              <a:gd name="T97" fmla="*/ 24 h 79"/>
              <a:gd name="T98" fmla="*/ 50 w 66"/>
              <a:gd name="T99" fmla="*/ 26 h 79"/>
              <a:gd name="T100" fmla="*/ 58 w 66"/>
              <a:gd name="T101" fmla="*/ 33 h 79"/>
              <a:gd name="T102" fmla="*/ 52 w 66"/>
              <a:gd name="T103" fmla="*/ 34 h 79"/>
              <a:gd name="T104" fmla="*/ 46 w 66"/>
              <a:gd name="T105" fmla="*/ 32 h 79"/>
              <a:gd name="T106" fmla="*/ 42 w 66"/>
              <a:gd name="T107" fmla="*/ 31 h 79"/>
              <a:gd name="T108" fmla="*/ 32 w 66"/>
              <a:gd name="T109" fmla="*/ 28 h 79"/>
              <a:gd name="T110" fmla="*/ 27 w 66"/>
              <a:gd name="T111" fmla="*/ 27 h 79"/>
              <a:gd name="T112" fmla="*/ 16 w 66"/>
              <a:gd name="T113" fmla="*/ 20 h 79"/>
              <a:gd name="T114" fmla="*/ 27 w 66"/>
              <a:gd name="T115" fmla="*/ 1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6" h="79">
                <a:moveTo>
                  <a:pt x="14" y="7"/>
                </a:moveTo>
                <a:cubicBezTo>
                  <a:pt x="12" y="8"/>
                  <a:pt x="11" y="8"/>
                  <a:pt x="10" y="9"/>
                </a:cubicBezTo>
                <a:cubicBezTo>
                  <a:pt x="8" y="10"/>
                  <a:pt x="7" y="11"/>
                  <a:pt x="6" y="13"/>
                </a:cubicBezTo>
                <a:cubicBezTo>
                  <a:pt x="4" y="30"/>
                  <a:pt x="3" y="40"/>
                  <a:pt x="2" y="46"/>
                </a:cubicBezTo>
                <a:cubicBezTo>
                  <a:pt x="1" y="53"/>
                  <a:pt x="0" y="56"/>
                  <a:pt x="0" y="60"/>
                </a:cubicBezTo>
                <a:cubicBezTo>
                  <a:pt x="1" y="61"/>
                  <a:pt x="1" y="62"/>
                  <a:pt x="2" y="62"/>
                </a:cubicBezTo>
                <a:cubicBezTo>
                  <a:pt x="3" y="65"/>
                  <a:pt x="4" y="66"/>
                  <a:pt x="8" y="71"/>
                </a:cubicBezTo>
                <a:cubicBezTo>
                  <a:pt x="10" y="71"/>
                  <a:pt x="10" y="71"/>
                  <a:pt x="10" y="71"/>
                </a:cubicBezTo>
                <a:cubicBezTo>
                  <a:pt x="11" y="71"/>
                  <a:pt x="12" y="72"/>
                  <a:pt x="14" y="72"/>
                </a:cubicBezTo>
                <a:cubicBezTo>
                  <a:pt x="16" y="73"/>
                  <a:pt x="18" y="73"/>
                  <a:pt x="20" y="74"/>
                </a:cubicBezTo>
                <a:cubicBezTo>
                  <a:pt x="22" y="74"/>
                  <a:pt x="24" y="75"/>
                  <a:pt x="27" y="76"/>
                </a:cubicBezTo>
                <a:cubicBezTo>
                  <a:pt x="28" y="76"/>
                  <a:pt x="29" y="77"/>
                  <a:pt x="30" y="77"/>
                </a:cubicBezTo>
                <a:cubicBezTo>
                  <a:pt x="32" y="77"/>
                  <a:pt x="32" y="77"/>
                  <a:pt x="32" y="77"/>
                </a:cubicBezTo>
                <a:cubicBezTo>
                  <a:pt x="33" y="78"/>
                  <a:pt x="35" y="78"/>
                  <a:pt x="36" y="79"/>
                </a:cubicBezTo>
                <a:cubicBezTo>
                  <a:pt x="39" y="78"/>
                  <a:pt x="40" y="77"/>
                  <a:pt x="42" y="76"/>
                </a:cubicBezTo>
                <a:cubicBezTo>
                  <a:pt x="42" y="76"/>
                  <a:pt x="42" y="76"/>
                  <a:pt x="42" y="76"/>
                </a:cubicBezTo>
                <a:cubicBezTo>
                  <a:pt x="44" y="75"/>
                  <a:pt x="45" y="74"/>
                  <a:pt x="46" y="74"/>
                </a:cubicBezTo>
                <a:cubicBezTo>
                  <a:pt x="47" y="73"/>
                  <a:pt x="48" y="72"/>
                  <a:pt x="50" y="70"/>
                </a:cubicBezTo>
                <a:cubicBezTo>
                  <a:pt x="51" y="69"/>
                  <a:pt x="51" y="69"/>
                  <a:pt x="51" y="69"/>
                </a:cubicBezTo>
                <a:cubicBezTo>
                  <a:pt x="51" y="67"/>
                  <a:pt x="52" y="64"/>
                  <a:pt x="52" y="62"/>
                </a:cubicBezTo>
                <a:cubicBezTo>
                  <a:pt x="54" y="58"/>
                  <a:pt x="56" y="54"/>
                  <a:pt x="58" y="51"/>
                </a:cubicBezTo>
                <a:cubicBezTo>
                  <a:pt x="58" y="51"/>
                  <a:pt x="58" y="51"/>
                  <a:pt x="59" y="51"/>
                </a:cubicBezTo>
                <a:cubicBezTo>
                  <a:pt x="59" y="50"/>
                  <a:pt x="60" y="50"/>
                  <a:pt x="60" y="49"/>
                </a:cubicBezTo>
                <a:cubicBezTo>
                  <a:pt x="60" y="49"/>
                  <a:pt x="61" y="49"/>
                  <a:pt x="61" y="49"/>
                </a:cubicBezTo>
                <a:cubicBezTo>
                  <a:pt x="62" y="48"/>
                  <a:pt x="63" y="47"/>
                  <a:pt x="63" y="47"/>
                </a:cubicBezTo>
                <a:cubicBezTo>
                  <a:pt x="64" y="46"/>
                  <a:pt x="64" y="46"/>
                  <a:pt x="64" y="46"/>
                </a:cubicBezTo>
                <a:cubicBezTo>
                  <a:pt x="64" y="44"/>
                  <a:pt x="65" y="42"/>
                  <a:pt x="65" y="40"/>
                </a:cubicBezTo>
                <a:cubicBezTo>
                  <a:pt x="66" y="39"/>
                  <a:pt x="66" y="38"/>
                  <a:pt x="66" y="37"/>
                </a:cubicBezTo>
                <a:cubicBezTo>
                  <a:pt x="66" y="33"/>
                  <a:pt x="66" y="30"/>
                  <a:pt x="65" y="28"/>
                </a:cubicBezTo>
                <a:cubicBezTo>
                  <a:pt x="65" y="27"/>
                  <a:pt x="64" y="25"/>
                  <a:pt x="64" y="24"/>
                </a:cubicBezTo>
                <a:cubicBezTo>
                  <a:pt x="63" y="23"/>
                  <a:pt x="62" y="21"/>
                  <a:pt x="61" y="20"/>
                </a:cubicBezTo>
                <a:cubicBezTo>
                  <a:pt x="61" y="20"/>
                  <a:pt x="60" y="20"/>
                  <a:pt x="60" y="20"/>
                </a:cubicBezTo>
                <a:cubicBezTo>
                  <a:pt x="60" y="19"/>
                  <a:pt x="59" y="19"/>
                  <a:pt x="59" y="18"/>
                </a:cubicBezTo>
                <a:cubicBezTo>
                  <a:pt x="58" y="18"/>
                  <a:pt x="58" y="18"/>
                  <a:pt x="58" y="18"/>
                </a:cubicBezTo>
                <a:cubicBezTo>
                  <a:pt x="56" y="17"/>
                  <a:pt x="55" y="16"/>
                  <a:pt x="52" y="15"/>
                </a:cubicBezTo>
                <a:cubicBezTo>
                  <a:pt x="52" y="15"/>
                  <a:pt x="51" y="14"/>
                  <a:pt x="50" y="14"/>
                </a:cubicBezTo>
                <a:cubicBezTo>
                  <a:pt x="49" y="14"/>
                  <a:pt x="48" y="13"/>
                  <a:pt x="47" y="13"/>
                </a:cubicBezTo>
                <a:cubicBezTo>
                  <a:pt x="46" y="13"/>
                  <a:pt x="46" y="12"/>
                  <a:pt x="46" y="12"/>
                </a:cubicBezTo>
                <a:cubicBezTo>
                  <a:pt x="44" y="8"/>
                  <a:pt x="45" y="5"/>
                  <a:pt x="45" y="0"/>
                </a:cubicBezTo>
                <a:cubicBezTo>
                  <a:pt x="44" y="0"/>
                  <a:pt x="43" y="1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38" y="3"/>
                  <a:pt x="38" y="4"/>
                  <a:pt x="34" y="7"/>
                </a:cubicBezTo>
                <a:cubicBezTo>
                  <a:pt x="33" y="7"/>
                  <a:pt x="33" y="7"/>
                  <a:pt x="32" y="7"/>
                </a:cubicBezTo>
                <a:cubicBezTo>
                  <a:pt x="32" y="7"/>
                  <a:pt x="31" y="7"/>
                  <a:pt x="30" y="7"/>
                </a:cubicBezTo>
                <a:cubicBezTo>
                  <a:pt x="29" y="7"/>
                  <a:pt x="28" y="7"/>
                  <a:pt x="27" y="7"/>
                </a:cubicBezTo>
                <a:cubicBezTo>
                  <a:pt x="24" y="7"/>
                  <a:pt x="22" y="7"/>
                  <a:pt x="20" y="7"/>
                </a:cubicBezTo>
                <a:cubicBezTo>
                  <a:pt x="18" y="7"/>
                  <a:pt x="16" y="7"/>
                  <a:pt x="14" y="7"/>
                </a:cubicBezTo>
                <a:close/>
                <a:moveTo>
                  <a:pt x="46" y="63"/>
                </a:moveTo>
                <a:cubicBezTo>
                  <a:pt x="43" y="63"/>
                  <a:pt x="43" y="63"/>
                  <a:pt x="43" y="63"/>
                </a:cubicBezTo>
                <a:cubicBezTo>
                  <a:pt x="43" y="64"/>
                  <a:pt x="43" y="65"/>
                  <a:pt x="42" y="66"/>
                </a:cubicBezTo>
                <a:cubicBezTo>
                  <a:pt x="42" y="66"/>
                  <a:pt x="42" y="66"/>
                  <a:pt x="42" y="66"/>
                </a:cubicBezTo>
                <a:cubicBezTo>
                  <a:pt x="39" y="68"/>
                  <a:pt x="36" y="68"/>
                  <a:pt x="32" y="68"/>
                </a:cubicBezTo>
                <a:cubicBezTo>
                  <a:pt x="32" y="68"/>
                  <a:pt x="31" y="68"/>
                  <a:pt x="30" y="68"/>
                </a:cubicBezTo>
                <a:cubicBezTo>
                  <a:pt x="29" y="68"/>
                  <a:pt x="28" y="67"/>
                  <a:pt x="27" y="66"/>
                </a:cubicBezTo>
                <a:cubicBezTo>
                  <a:pt x="24" y="66"/>
                  <a:pt x="22" y="65"/>
                  <a:pt x="20" y="64"/>
                </a:cubicBezTo>
                <a:cubicBezTo>
                  <a:pt x="17" y="63"/>
                  <a:pt x="15" y="62"/>
                  <a:pt x="14" y="60"/>
                </a:cubicBezTo>
                <a:cubicBezTo>
                  <a:pt x="11" y="58"/>
                  <a:pt x="10" y="56"/>
                  <a:pt x="10" y="51"/>
                </a:cubicBezTo>
                <a:cubicBezTo>
                  <a:pt x="11" y="51"/>
                  <a:pt x="12" y="51"/>
                  <a:pt x="14" y="51"/>
                </a:cubicBezTo>
                <a:cubicBezTo>
                  <a:pt x="16" y="51"/>
                  <a:pt x="18" y="51"/>
                  <a:pt x="20" y="52"/>
                </a:cubicBezTo>
                <a:cubicBezTo>
                  <a:pt x="22" y="52"/>
                  <a:pt x="24" y="53"/>
                  <a:pt x="27" y="53"/>
                </a:cubicBezTo>
                <a:cubicBezTo>
                  <a:pt x="28" y="54"/>
                  <a:pt x="29" y="54"/>
                  <a:pt x="30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5" y="55"/>
                  <a:pt x="38" y="56"/>
                  <a:pt x="42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3" y="56"/>
                  <a:pt x="44" y="56"/>
                  <a:pt x="45" y="56"/>
                </a:cubicBezTo>
                <a:cubicBezTo>
                  <a:pt x="45" y="58"/>
                  <a:pt x="45" y="61"/>
                  <a:pt x="46" y="63"/>
                </a:cubicBezTo>
                <a:cubicBezTo>
                  <a:pt x="46" y="63"/>
                  <a:pt x="46" y="63"/>
                  <a:pt x="46" y="63"/>
                </a:cubicBezTo>
                <a:close/>
                <a:moveTo>
                  <a:pt x="52" y="49"/>
                </a:moveTo>
                <a:cubicBezTo>
                  <a:pt x="51" y="49"/>
                  <a:pt x="50" y="49"/>
                  <a:pt x="50" y="50"/>
                </a:cubicBezTo>
                <a:cubicBezTo>
                  <a:pt x="49" y="50"/>
                  <a:pt x="48" y="50"/>
                  <a:pt x="47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49"/>
                  <a:pt x="44" y="49"/>
                  <a:pt x="42" y="49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47"/>
                  <a:pt x="35" y="47"/>
                  <a:pt x="32" y="46"/>
                </a:cubicBezTo>
                <a:cubicBezTo>
                  <a:pt x="30" y="45"/>
                  <a:pt x="30" y="45"/>
                  <a:pt x="30" y="45"/>
                </a:cubicBezTo>
                <a:cubicBezTo>
                  <a:pt x="29" y="45"/>
                  <a:pt x="28" y="45"/>
                  <a:pt x="27" y="45"/>
                </a:cubicBezTo>
                <a:cubicBezTo>
                  <a:pt x="24" y="44"/>
                  <a:pt x="22" y="43"/>
                  <a:pt x="20" y="42"/>
                </a:cubicBezTo>
                <a:cubicBezTo>
                  <a:pt x="18" y="42"/>
                  <a:pt x="16" y="41"/>
                  <a:pt x="14" y="40"/>
                </a:cubicBezTo>
                <a:cubicBezTo>
                  <a:pt x="13" y="39"/>
                  <a:pt x="13" y="39"/>
                  <a:pt x="12" y="39"/>
                </a:cubicBezTo>
                <a:cubicBezTo>
                  <a:pt x="12" y="38"/>
                  <a:pt x="12" y="37"/>
                  <a:pt x="12" y="36"/>
                </a:cubicBezTo>
                <a:cubicBezTo>
                  <a:pt x="13" y="36"/>
                  <a:pt x="13" y="36"/>
                  <a:pt x="14" y="36"/>
                </a:cubicBezTo>
                <a:cubicBezTo>
                  <a:pt x="16" y="36"/>
                  <a:pt x="18" y="36"/>
                  <a:pt x="20" y="37"/>
                </a:cubicBezTo>
                <a:cubicBezTo>
                  <a:pt x="22" y="37"/>
                  <a:pt x="24" y="37"/>
                  <a:pt x="27" y="37"/>
                </a:cubicBezTo>
                <a:cubicBezTo>
                  <a:pt x="28" y="38"/>
                  <a:pt x="29" y="38"/>
                  <a:pt x="30" y="38"/>
                </a:cubicBezTo>
                <a:cubicBezTo>
                  <a:pt x="31" y="38"/>
                  <a:pt x="32" y="39"/>
                  <a:pt x="32" y="39"/>
                </a:cubicBezTo>
                <a:cubicBezTo>
                  <a:pt x="35" y="39"/>
                  <a:pt x="38" y="40"/>
                  <a:pt x="42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4" y="41"/>
                  <a:pt x="45" y="42"/>
                  <a:pt x="46" y="42"/>
                </a:cubicBezTo>
                <a:cubicBezTo>
                  <a:pt x="47" y="42"/>
                  <a:pt x="48" y="43"/>
                  <a:pt x="50" y="43"/>
                </a:cubicBezTo>
                <a:cubicBezTo>
                  <a:pt x="50" y="43"/>
                  <a:pt x="51" y="43"/>
                  <a:pt x="52" y="43"/>
                </a:cubicBezTo>
                <a:cubicBezTo>
                  <a:pt x="52" y="45"/>
                  <a:pt x="52" y="47"/>
                  <a:pt x="52" y="49"/>
                </a:cubicBezTo>
                <a:close/>
                <a:moveTo>
                  <a:pt x="27" y="17"/>
                </a:moveTo>
                <a:cubicBezTo>
                  <a:pt x="28" y="17"/>
                  <a:pt x="29" y="17"/>
                  <a:pt x="30" y="17"/>
                </a:cubicBezTo>
                <a:cubicBezTo>
                  <a:pt x="31" y="17"/>
                  <a:pt x="32" y="17"/>
                  <a:pt x="32" y="17"/>
                </a:cubicBezTo>
                <a:cubicBezTo>
                  <a:pt x="35" y="18"/>
                  <a:pt x="39" y="19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4" y="21"/>
                  <a:pt x="45" y="21"/>
                  <a:pt x="46" y="22"/>
                </a:cubicBezTo>
                <a:cubicBezTo>
                  <a:pt x="47" y="22"/>
                  <a:pt x="48" y="23"/>
                  <a:pt x="49" y="24"/>
                </a:cubicBezTo>
                <a:cubicBezTo>
                  <a:pt x="49" y="24"/>
                  <a:pt x="49" y="25"/>
                  <a:pt x="49" y="26"/>
                </a:cubicBezTo>
                <a:cubicBezTo>
                  <a:pt x="50" y="26"/>
                  <a:pt x="50" y="26"/>
                  <a:pt x="50" y="26"/>
                </a:cubicBezTo>
                <a:cubicBezTo>
                  <a:pt x="51" y="26"/>
                  <a:pt x="52" y="26"/>
                  <a:pt x="52" y="26"/>
                </a:cubicBezTo>
                <a:cubicBezTo>
                  <a:pt x="55" y="27"/>
                  <a:pt x="56" y="29"/>
                  <a:pt x="58" y="33"/>
                </a:cubicBezTo>
                <a:cubicBezTo>
                  <a:pt x="56" y="33"/>
                  <a:pt x="55" y="34"/>
                  <a:pt x="54" y="34"/>
                </a:cubicBezTo>
                <a:cubicBezTo>
                  <a:pt x="52" y="34"/>
                  <a:pt x="52" y="34"/>
                  <a:pt x="52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46" y="32"/>
                  <a:pt x="46" y="32"/>
                  <a:pt x="46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4" y="32"/>
                  <a:pt x="43" y="31"/>
                  <a:pt x="42" y="31"/>
                </a:cubicBezTo>
                <a:cubicBezTo>
                  <a:pt x="42" y="31"/>
                  <a:pt x="42" y="31"/>
                  <a:pt x="42" y="30"/>
                </a:cubicBezTo>
                <a:cubicBezTo>
                  <a:pt x="39" y="29"/>
                  <a:pt x="35" y="29"/>
                  <a:pt x="32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29" y="27"/>
                  <a:pt x="28" y="27"/>
                  <a:pt x="27" y="27"/>
                </a:cubicBezTo>
                <a:cubicBezTo>
                  <a:pt x="24" y="26"/>
                  <a:pt x="22" y="26"/>
                  <a:pt x="20" y="24"/>
                </a:cubicBezTo>
                <a:cubicBezTo>
                  <a:pt x="18" y="23"/>
                  <a:pt x="16" y="22"/>
                  <a:pt x="16" y="20"/>
                </a:cubicBezTo>
                <a:cubicBezTo>
                  <a:pt x="17" y="19"/>
                  <a:pt x="18" y="18"/>
                  <a:pt x="20" y="18"/>
                </a:cubicBezTo>
                <a:cubicBezTo>
                  <a:pt x="22" y="17"/>
                  <a:pt x="24" y="17"/>
                  <a:pt x="27" y="17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7" name="iŝľî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17EDBB0-E01B-4268-8BE8-01EFFE62837C}"/>
              </a:ext>
            </a:extLst>
          </p:cNvPr>
          <p:cNvSpPr/>
          <p:nvPr/>
        </p:nvSpPr>
        <p:spPr bwMode="auto">
          <a:xfrm>
            <a:off x="2168274" y="5794816"/>
            <a:ext cx="2929" cy="3084"/>
          </a:xfrm>
          <a:custGeom>
            <a:avLst/>
            <a:gdLst>
              <a:gd name="T0" fmla="*/ 5 w 9"/>
              <a:gd name="T1" fmla="*/ 9 h 10"/>
              <a:gd name="T2" fmla="*/ 9 w 9"/>
              <a:gd name="T3" fmla="*/ 7 h 10"/>
              <a:gd name="T4" fmla="*/ 6 w 9"/>
              <a:gd name="T5" fmla="*/ 0 h 10"/>
              <a:gd name="T6" fmla="*/ 5 w 9"/>
              <a:gd name="T7" fmla="*/ 0 h 10"/>
              <a:gd name="T8" fmla="*/ 1 w 9"/>
              <a:gd name="T9" fmla="*/ 2 h 10"/>
              <a:gd name="T10" fmla="*/ 3 w 9"/>
              <a:gd name="T11" fmla="*/ 10 h 10"/>
              <a:gd name="T12" fmla="*/ 5 w 9"/>
              <a:gd name="T13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0">
                <a:moveTo>
                  <a:pt x="5" y="9"/>
                </a:moveTo>
                <a:cubicBezTo>
                  <a:pt x="7" y="9"/>
                  <a:pt x="8" y="9"/>
                  <a:pt x="9" y="7"/>
                </a:cubicBezTo>
                <a:cubicBezTo>
                  <a:pt x="9" y="3"/>
                  <a:pt x="9" y="3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2" y="0"/>
                  <a:pt x="1" y="2"/>
                </a:cubicBezTo>
                <a:cubicBezTo>
                  <a:pt x="1" y="5"/>
                  <a:pt x="0" y="7"/>
                  <a:pt x="3" y="10"/>
                </a:cubicBezTo>
                <a:cubicBezTo>
                  <a:pt x="3" y="10"/>
                  <a:pt x="4" y="9"/>
                  <a:pt x="5" y="9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8" name="îšļ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B96DC7B-6FE4-48A5-BBEF-8C618E1C4223}"/>
              </a:ext>
            </a:extLst>
          </p:cNvPr>
          <p:cNvSpPr/>
          <p:nvPr/>
        </p:nvSpPr>
        <p:spPr bwMode="auto">
          <a:xfrm>
            <a:off x="2161953" y="5796974"/>
            <a:ext cx="4471" cy="5859"/>
          </a:xfrm>
          <a:custGeom>
            <a:avLst/>
            <a:gdLst>
              <a:gd name="T0" fmla="*/ 7 w 14"/>
              <a:gd name="T1" fmla="*/ 15 h 18"/>
              <a:gd name="T2" fmla="*/ 13 w 14"/>
              <a:gd name="T3" fmla="*/ 0 h 18"/>
              <a:gd name="T4" fmla="*/ 7 w 14"/>
              <a:gd name="T5" fmla="*/ 2 h 18"/>
              <a:gd name="T6" fmla="*/ 4 w 14"/>
              <a:gd name="T7" fmla="*/ 5 h 18"/>
              <a:gd name="T8" fmla="*/ 0 w 14"/>
              <a:gd name="T9" fmla="*/ 18 h 18"/>
              <a:gd name="T10" fmla="*/ 4 w 14"/>
              <a:gd name="T11" fmla="*/ 17 h 18"/>
              <a:gd name="T12" fmla="*/ 7 w 14"/>
              <a:gd name="T13" fmla="*/ 15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8">
                <a:moveTo>
                  <a:pt x="7" y="15"/>
                </a:moveTo>
                <a:cubicBezTo>
                  <a:pt x="11" y="12"/>
                  <a:pt x="14" y="6"/>
                  <a:pt x="13" y="0"/>
                </a:cubicBezTo>
                <a:cubicBezTo>
                  <a:pt x="11" y="0"/>
                  <a:pt x="8" y="0"/>
                  <a:pt x="7" y="2"/>
                </a:cubicBezTo>
                <a:cubicBezTo>
                  <a:pt x="5" y="2"/>
                  <a:pt x="4" y="4"/>
                  <a:pt x="4" y="5"/>
                </a:cubicBezTo>
                <a:cubicBezTo>
                  <a:pt x="1" y="9"/>
                  <a:pt x="0" y="14"/>
                  <a:pt x="0" y="18"/>
                </a:cubicBezTo>
                <a:cubicBezTo>
                  <a:pt x="1" y="18"/>
                  <a:pt x="2" y="17"/>
                  <a:pt x="4" y="17"/>
                </a:cubicBezTo>
                <a:cubicBezTo>
                  <a:pt x="5" y="17"/>
                  <a:pt x="6" y="16"/>
                  <a:pt x="7" y="15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9" name="iṥļi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3A91E8B-5997-48BB-8942-2AA39612F949}"/>
              </a:ext>
            </a:extLst>
          </p:cNvPr>
          <p:cNvSpPr/>
          <p:nvPr/>
        </p:nvSpPr>
        <p:spPr bwMode="auto">
          <a:xfrm>
            <a:off x="2156402" y="5840915"/>
            <a:ext cx="7709" cy="13568"/>
          </a:xfrm>
          <a:custGeom>
            <a:avLst/>
            <a:gdLst>
              <a:gd name="T0" fmla="*/ 22 w 24"/>
              <a:gd name="T1" fmla="*/ 0 h 42"/>
              <a:gd name="T2" fmla="*/ 21 w 24"/>
              <a:gd name="T3" fmla="*/ 0 h 42"/>
              <a:gd name="T4" fmla="*/ 15 w 24"/>
              <a:gd name="T5" fmla="*/ 1 h 42"/>
              <a:gd name="T6" fmla="*/ 11 w 24"/>
              <a:gd name="T7" fmla="*/ 3 h 42"/>
              <a:gd name="T8" fmla="*/ 9 w 24"/>
              <a:gd name="T9" fmla="*/ 4 h 42"/>
              <a:gd name="T10" fmla="*/ 0 w 24"/>
              <a:gd name="T11" fmla="*/ 11 h 42"/>
              <a:gd name="T12" fmla="*/ 5 w 24"/>
              <a:gd name="T13" fmla="*/ 18 h 42"/>
              <a:gd name="T14" fmla="*/ 9 w 24"/>
              <a:gd name="T15" fmla="*/ 16 h 42"/>
              <a:gd name="T16" fmla="*/ 11 w 24"/>
              <a:gd name="T17" fmla="*/ 14 h 42"/>
              <a:gd name="T18" fmla="*/ 11 w 24"/>
              <a:gd name="T19" fmla="*/ 17 h 42"/>
              <a:gd name="T20" fmla="*/ 14 w 24"/>
              <a:gd name="T21" fmla="*/ 42 h 42"/>
              <a:gd name="T22" fmla="*/ 15 w 24"/>
              <a:gd name="T23" fmla="*/ 42 h 42"/>
              <a:gd name="T24" fmla="*/ 21 w 24"/>
              <a:gd name="T25" fmla="*/ 41 h 42"/>
              <a:gd name="T26" fmla="*/ 24 w 24"/>
              <a:gd name="T27" fmla="*/ 41 h 42"/>
              <a:gd name="T28" fmla="*/ 24 w 24"/>
              <a:gd name="T29" fmla="*/ 41 h 42"/>
              <a:gd name="T30" fmla="*/ 24 w 24"/>
              <a:gd name="T31" fmla="*/ 34 h 42"/>
              <a:gd name="T32" fmla="*/ 22 w 24"/>
              <a:gd name="T3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" h="42">
                <a:moveTo>
                  <a:pt x="22" y="0"/>
                </a:moveTo>
                <a:cubicBezTo>
                  <a:pt x="21" y="0"/>
                  <a:pt x="21" y="0"/>
                  <a:pt x="21" y="0"/>
                </a:cubicBezTo>
                <a:cubicBezTo>
                  <a:pt x="19" y="1"/>
                  <a:pt x="17" y="1"/>
                  <a:pt x="15" y="1"/>
                </a:cubicBezTo>
                <a:cubicBezTo>
                  <a:pt x="14" y="2"/>
                  <a:pt x="13" y="2"/>
                  <a:pt x="11" y="3"/>
                </a:cubicBezTo>
                <a:cubicBezTo>
                  <a:pt x="11" y="3"/>
                  <a:pt x="10" y="3"/>
                  <a:pt x="9" y="4"/>
                </a:cubicBezTo>
                <a:cubicBezTo>
                  <a:pt x="6" y="5"/>
                  <a:pt x="4" y="8"/>
                  <a:pt x="0" y="11"/>
                </a:cubicBezTo>
                <a:cubicBezTo>
                  <a:pt x="0" y="14"/>
                  <a:pt x="3" y="16"/>
                  <a:pt x="5" y="18"/>
                </a:cubicBezTo>
                <a:cubicBezTo>
                  <a:pt x="6" y="18"/>
                  <a:pt x="8" y="16"/>
                  <a:pt x="9" y="16"/>
                </a:cubicBezTo>
                <a:cubicBezTo>
                  <a:pt x="10" y="15"/>
                  <a:pt x="11" y="15"/>
                  <a:pt x="11" y="14"/>
                </a:cubicBezTo>
                <a:cubicBezTo>
                  <a:pt x="11" y="17"/>
                  <a:pt x="11" y="17"/>
                  <a:pt x="11" y="17"/>
                </a:cubicBezTo>
                <a:cubicBezTo>
                  <a:pt x="12" y="26"/>
                  <a:pt x="13" y="34"/>
                  <a:pt x="14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7" y="42"/>
                  <a:pt x="19" y="42"/>
                  <a:pt x="21" y="41"/>
                </a:cubicBezTo>
                <a:cubicBezTo>
                  <a:pt x="21" y="41"/>
                  <a:pt x="23" y="41"/>
                  <a:pt x="2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34"/>
                  <a:pt x="24" y="34"/>
                  <a:pt x="24" y="34"/>
                </a:cubicBezTo>
                <a:cubicBezTo>
                  <a:pt x="23" y="23"/>
                  <a:pt x="22" y="11"/>
                  <a:pt x="22" y="0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0" name="i$ḻi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89C3BBB-A476-4CA7-914B-80024E8BC737}"/>
              </a:ext>
            </a:extLst>
          </p:cNvPr>
          <p:cNvSpPr/>
          <p:nvPr/>
        </p:nvSpPr>
        <p:spPr bwMode="auto">
          <a:xfrm>
            <a:off x="2162261" y="5789266"/>
            <a:ext cx="13722" cy="7092"/>
          </a:xfrm>
          <a:custGeom>
            <a:avLst/>
            <a:gdLst>
              <a:gd name="T0" fmla="*/ 3 w 43"/>
              <a:gd name="T1" fmla="*/ 22 h 22"/>
              <a:gd name="T2" fmla="*/ 5 w 43"/>
              <a:gd name="T3" fmla="*/ 22 h 22"/>
              <a:gd name="T4" fmla="*/ 6 w 43"/>
              <a:gd name="T5" fmla="*/ 21 h 22"/>
              <a:gd name="T6" fmla="*/ 14 w 43"/>
              <a:gd name="T7" fmla="*/ 15 h 22"/>
              <a:gd name="T8" fmla="*/ 18 w 43"/>
              <a:gd name="T9" fmla="*/ 13 h 22"/>
              <a:gd name="T10" fmla="*/ 24 w 43"/>
              <a:gd name="T11" fmla="*/ 12 h 22"/>
              <a:gd name="T12" fmla="*/ 31 w 43"/>
              <a:gd name="T13" fmla="*/ 14 h 22"/>
              <a:gd name="T14" fmla="*/ 34 w 43"/>
              <a:gd name="T15" fmla="*/ 16 h 22"/>
              <a:gd name="T16" fmla="*/ 36 w 43"/>
              <a:gd name="T17" fmla="*/ 17 h 22"/>
              <a:gd name="T18" fmla="*/ 36 w 43"/>
              <a:gd name="T19" fmla="*/ 17 h 22"/>
              <a:gd name="T20" fmla="*/ 41 w 43"/>
              <a:gd name="T21" fmla="*/ 1 h 22"/>
              <a:gd name="T22" fmla="*/ 38 w 43"/>
              <a:gd name="T23" fmla="*/ 0 h 22"/>
              <a:gd name="T24" fmla="*/ 36 w 43"/>
              <a:gd name="T25" fmla="*/ 2 h 22"/>
              <a:gd name="T26" fmla="*/ 36 w 43"/>
              <a:gd name="T27" fmla="*/ 3 h 22"/>
              <a:gd name="T28" fmla="*/ 34 w 43"/>
              <a:gd name="T29" fmla="*/ 3 h 22"/>
              <a:gd name="T30" fmla="*/ 31 w 43"/>
              <a:gd name="T31" fmla="*/ 2 h 22"/>
              <a:gd name="T32" fmla="*/ 24 w 43"/>
              <a:gd name="T33" fmla="*/ 2 h 22"/>
              <a:gd name="T34" fmla="*/ 18 w 43"/>
              <a:gd name="T35" fmla="*/ 2 h 22"/>
              <a:gd name="T36" fmla="*/ 14 w 43"/>
              <a:gd name="T37" fmla="*/ 3 h 22"/>
              <a:gd name="T38" fmla="*/ 6 w 43"/>
              <a:gd name="T39" fmla="*/ 9 h 22"/>
              <a:gd name="T40" fmla="*/ 6 w 43"/>
              <a:gd name="T41" fmla="*/ 9 h 22"/>
              <a:gd name="T42" fmla="*/ 3 w 43"/>
              <a:gd name="T43" fmla="*/ 11 h 22"/>
              <a:gd name="T44" fmla="*/ 0 w 43"/>
              <a:gd name="T45" fmla="*/ 22 h 22"/>
              <a:gd name="T46" fmla="*/ 3 w 43"/>
              <a:gd name="T4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3" h="22">
                <a:moveTo>
                  <a:pt x="3" y="22"/>
                </a:moveTo>
                <a:cubicBezTo>
                  <a:pt x="3" y="22"/>
                  <a:pt x="4" y="22"/>
                  <a:pt x="5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8" y="19"/>
                  <a:pt x="11" y="17"/>
                  <a:pt x="14" y="15"/>
                </a:cubicBezTo>
                <a:cubicBezTo>
                  <a:pt x="15" y="14"/>
                  <a:pt x="16" y="14"/>
                  <a:pt x="18" y="13"/>
                </a:cubicBezTo>
                <a:cubicBezTo>
                  <a:pt x="20" y="12"/>
                  <a:pt x="22" y="12"/>
                  <a:pt x="24" y="12"/>
                </a:cubicBezTo>
                <a:cubicBezTo>
                  <a:pt x="26" y="12"/>
                  <a:pt x="28" y="13"/>
                  <a:pt x="31" y="14"/>
                </a:cubicBezTo>
                <a:cubicBezTo>
                  <a:pt x="32" y="14"/>
                  <a:pt x="33" y="15"/>
                  <a:pt x="34" y="16"/>
                </a:cubicBezTo>
                <a:cubicBezTo>
                  <a:pt x="35" y="16"/>
                  <a:pt x="35" y="16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43" y="15"/>
                  <a:pt x="41" y="6"/>
                  <a:pt x="41" y="1"/>
                </a:cubicBezTo>
                <a:cubicBezTo>
                  <a:pt x="40" y="1"/>
                  <a:pt x="39" y="0"/>
                  <a:pt x="38" y="0"/>
                </a:cubicBezTo>
                <a:cubicBezTo>
                  <a:pt x="37" y="1"/>
                  <a:pt x="37" y="1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5" y="3"/>
                  <a:pt x="35" y="3"/>
                  <a:pt x="34" y="3"/>
                </a:cubicBezTo>
                <a:cubicBezTo>
                  <a:pt x="33" y="3"/>
                  <a:pt x="32" y="2"/>
                  <a:pt x="31" y="2"/>
                </a:cubicBezTo>
                <a:cubicBezTo>
                  <a:pt x="29" y="2"/>
                  <a:pt x="26" y="2"/>
                  <a:pt x="24" y="2"/>
                </a:cubicBezTo>
                <a:cubicBezTo>
                  <a:pt x="22" y="2"/>
                  <a:pt x="20" y="2"/>
                  <a:pt x="18" y="2"/>
                </a:cubicBezTo>
                <a:cubicBezTo>
                  <a:pt x="16" y="2"/>
                  <a:pt x="15" y="2"/>
                  <a:pt x="14" y="3"/>
                </a:cubicBezTo>
                <a:cubicBezTo>
                  <a:pt x="10" y="4"/>
                  <a:pt x="7" y="6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4" y="10"/>
                  <a:pt x="3" y="10"/>
                  <a:pt x="3" y="11"/>
                </a:cubicBezTo>
                <a:cubicBezTo>
                  <a:pt x="0" y="14"/>
                  <a:pt x="0" y="18"/>
                  <a:pt x="0" y="22"/>
                </a:cubicBezTo>
                <a:cubicBezTo>
                  <a:pt x="1" y="22"/>
                  <a:pt x="2" y="22"/>
                  <a:pt x="3" y="22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1" name="îśľî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BA643B9-C9AD-446C-ABEF-9FF2503D9CFB}"/>
              </a:ext>
            </a:extLst>
          </p:cNvPr>
          <p:cNvSpPr/>
          <p:nvPr/>
        </p:nvSpPr>
        <p:spPr bwMode="auto">
          <a:xfrm>
            <a:off x="2159023" y="5648503"/>
            <a:ext cx="32377" cy="27598"/>
          </a:xfrm>
          <a:custGeom>
            <a:avLst/>
            <a:gdLst>
              <a:gd name="T0" fmla="*/ 13 w 101"/>
              <a:gd name="T1" fmla="*/ 52 h 86"/>
              <a:gd name="T2" fmla="*/ 28 w 101"/>
              <a:gd name="T3" fmla="*/ 54 h 86"/>
              <a:gd name="T4" fmla="*/ 44 w 101"/>
              <a:gd name="T5" fmla="*/ 56 h 86"/>
              <a:gd name="T6" fmla="*/ 34 w 101"/>
              <a:gd name="T7" fmla="*/ 57 h 86"/>
              <a:gd name="T8" fmla="*/ 16 w 101"/>
              <a:gd name="T9" fmla="*/ 56 h 86"/>
              <a:gd name="T10" fmla="*/ 9 w 101"/>
              <a:gd name="T11" fmla="*/ 63 h 86"/>
              <a:gd name="T12" fmla="*/ 24 w 101"/>
              <a:gd name="T13" fmla="*/ 67 h 86"/>
              <a:gd name="T14" fmla="*/ 38 w 101"/>
              <a:gd name="T15" fmla="*/ 70 h 86"/>
              <a:gd name="T16" fmla="*/ 41 w 101"/>
              <a:gd name="T17" fmla="*/ 85 h 86"/>
              <a:gd name="T18" fmla="*/ 50 w 101"/>
              <a:gd name="T19" fmla="*/ 73 h 86"/>
              <a:gd name="T20" fmla="*/ 60 w 101"/>
              <a:gd name="T21" fmla="*/ 77 h 86"/>
              <a:gd name="T22" fmla="*/ 72 w 101"/>
              <a:gd name="T23" fmla="*/ 78 h 86"/>
              <a:gd name="T24" fmla="*/ 75 w 101"/>
              <a:gd name="T25" fmla="*/ 78 h 86"/>
              <a:gd name="T26" fmla="*/ 78 w 101"/>
              <a:gd name="T27" fmla="*/ 72 h 86"/>
              <a:gd name="T28" fmla="*/ 73 w 101"/>
              <a:gd name="T29" fmla="*/ 70 h 86"/>
              <a:gd name="T30" fmla="*/ 64 w 101"/>
              <a:gd name="T31" fmla="*/ 67 h 86"/>
              <a:gd name="T32" fmla="*/ 56 w 101"/>
              <a:gd name="T33" fmla="*/ 63 h 86"/>
              <a:gd name="T34" fmla="*/ 56 w 101"/>
              <a:gd name="T35" fmla="*/ 61 h 86"/>
              <a:gd name="T36" fmla="*/ 66 w 101"/>
              <a:gd name="T37" fmla="*/ 66 h 86"/>
              <a:gd name="T38" fmla="*/ 74 w 101"/>
              <a:gd name="T39" fmla="*/ 69 h 86"/>
              <a:gd name="T40" fmla="*/ 79 w 101"/>
              <a:gd name="T41" fmla="*/ 71 h 86"/>
              <a:gd name="T42" fmla="*/ 93 w 101"/>
              <a:gd name="T43" fmla="*/ 73 h 86"/>
              <a:gd name="T44" fmla="*/ 97 w 101"/>
              <a:gd name="T45" fmla="*/ 62 h 86"/>
              <a:gd name="T46" fmla="*/ 84 w 101"/>
              <a:gd name="T47" fmla="*/ 56 h 86"/>
              <a:gd name="T48" fmla="*/ 75 w 101"/>
              <a:gd name="T49" fmla="*/ 54 h 86"/>
              <a:gd name="T50" fmla="*/ 73 w 101"/>
              <a:gd name="T51" fmla="*/ 50 h 86"/>
              <a:gd name="T52" fmla="*/ 78 w 101"/>
              <a:gd name="T53" fmla="*/ 52 h 86"/>
              <a:gd name="T54" fmla="*/ 86 w 101"/>
              <a:gd name="T55" fmla="*/ 49 h 86"/>
              <a:gd name="T56" fmla="*/ 83 w 101"/>
              <a:gd name="T57" fmla="*/ 27 h 86"/>
              <a:gd name="T58" fmla="*/ 89 w 101"/>
              <a:gd name="T59" fmla="*/ 28 h 86"/>
              <a:gd name="T60" fmla="*/ 84 w 101"/>
              <a:gd name="T61" fmla="*/ 16 h 86"/>
              <a:gd name="T62" fmla="*/ 78 w 101"/>
              <a:gd name="T63" fmla="*/ 5 h 86"/>
              <a:gd name="T64" fmla="*/ 74 w 101"/>
              <a:gd name="T65" fmla="*/ 5 h 86"/>
              <a:gd name="T66" fmla="*/ 72 w 101"/>
              <a:gd name="T67" fmla="*/ 6 h 86"/>
              <a:gd name="T68" fmla="*/ 64 w 101"/>
              <a:gd name="T69" fmla="*/ 9 h 86"/>
              <a:gd name="T70" fmla="*/ 56 w 101"/>
              <a:gd name="T71" fmla="*/ 7 h 86"/>
              <a:gd name="T72" fmla="*/ 46 w 101"/>
              <a:gd name="T73" fmla="*/ 0 h 86"/>
              <a:gd name="T74" fmla="*/ 40 w 101"/>
              <a:gd name="T75" fmla="*/ 3 h 86"/>
              <a:gd name="T76" fmla="*/ 24 w 101"/>
              <a:gd name="T77" fmla="*/ 5 h 86"/>
              <a:gd name="T78" fmla="*/ 24 w 101"/>
              <a:gd name="T79" fmla="*/ 14 h 86"/>
              <a:gd name="T80" fmla="*/ 28 w 101"/>
              <a:gd name="T81" fmla="*/ 17 h 86"/>
              <a:gd name="T82" fmla="*/ 28 w 101"/>
              <a:gd name="T83" fmla="*/ 26 h 86"/>
              <a:gd name="T84" fmla="*/ 28 w 101"/>
              <a:gd name="T85" fmla="*/ 29 h 86"/>
              <a:gd name="T86" fmla="*/ 20 w 101"/>
              <a:gd name="T87" fmla="*/ 40 h 86"/>
              <a:gd name="T88" fmla="*/ 7 w 101"/>
              <a:gd name="T89" fmla="*/ 39 h 86"/>
              <a:gd name="T90" fmla="*/ 0 w 101"/>
              <a:gd name="T91" fmla="*/ 46 h 86"/>
              <a:gd name="T92" fmla="*/ 60 w 101"/>
              <a:gd name="T93" fmla="*/ 35 h 86"/>
              <a:gd name="T94" fmla="*/ 66 w 101"/>
              <a:gd name="T95" fmla="*/ 31 h 86"/>
              <a:gd name="T96" fmla="*/ 66 w 101"/>
              <a:gd name="T97" fmla="*/ 36 h 86"/>
              <a:gd name="T98" fmla="*/ 64 w 101"/>
              <a:gd name="T99" fmla="*/ 41 h 86"/>
              <a:gd name="T100" fmla="*/ 60 w 101"/>
              <a:gd name="T101" fmla="*/ 48 h 86"/>
              <a:gd name="T102" fmla="*/ 41 w 101"/>
              <a:gd name="T103" fmla="*/ 40 h 86"/>
              <a:gd name="T104" fmla="*/ 46 w 101"/>
              <a:gd name="T105" fmla="*/ 29 h 86"/>
              <a:gd name="T106" fmla="*/ 46 w 101"/>
              <a:gd name="T107" fmla="*/ 44 h 86"/>
              <a:gd name="T108" fmla="*/ 36 w 101"/>
              <a:gd name="T109" fmla="*/ 4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1" h="86">
                <a:moveTo>
                  <a:pt x="3" y="49"/>
                </a:moveTo>
                <a:cubicBezTo>
                  <a:pt x="5" y="50"/>
                  <a:pt x="6" y="50"/>
                  <a:pt x="7" y="51"/>
                </a:cubicBezTo>
                <a:cubicBezTo>
                  <a:pt x="9" y="52"/>
                  <a:pt x="11" y="52"/>
                  <a:pt x="13" y="52"/>
                </a:cubicBezTo>
                <a:cubicBezTo>
                  <a:pt x="13" y="53"/>
                  <a:pt x="15" y="53"/>
                  <a:pt x="16" y="53"/>
                </a:cubicBezTo>
                <a:cubicBezTo>
                  <a:pt x="18" y="53"/>
                  <a:pt x="21" y="54"/>
                  <a:pt x="24" y="54"/>
                </a:cubicBezTo>
                <a:cubicBezTo>
                  <a:pt x="25" y="54"/>
                  <a:pt x="26" y="54"/>
                  <a:pt x="28" y="54"/>
                </a:cubicBezTo>
                <a:cubicBezTo>
                  <a:pt x="30" y="54"/>
                  <a:pt x="32" y="54"/>
                  <a:pt x="34" y="54"/>
                </a:cubicBezTo>
                <a:cubicBezTo>
                  <a:pt x="36" y="55"/>
                  <a:pt x="39" y="55"/>
                  <a:pt x="41" y="55"/>
                </a:cubicBezTo>
                <a:cubicBezTo>
                  <a:pt x="42" y="56"/>
                  <a:pt x="43" y="56"/>
                  <a:pt x="44" y="56"/>
                </a:cubicBezTo>
                <a:cubicBezTo>
                  <a:pt x="44" y="57"/>
                  <a:pt x="44" y="58"/>
                  <a:pt x="44" y="59"/>
                </a:cubicBezTo>
                <a:cubicBezTo>
                  <a:pt x="43" y="59"/>
                  <a:pt x="42" y="59"/>
                  <a:pt x="41" y="58"/>
                </a:cubicBezTo>
                <a:cubicBezTo>
                  <a:pt x="39" y="58"/>
                  <a:pt x="36" y="57"/>
                  <a:pt x="34" y="57"/>
                </a:cubicBezTo>
                <a:cubicBezTo>
                  <a:pt x="32" y="57"/>
                  <a:pt x="30" y="56"/>
                  <a:pt x="28" y="56"/>
                </a:cubicBezTo>
                <a:cubicBezTo>
                  <a:pt x="26" y="56"/>
                  <a:pt x="25" y="56"/>
                  <a:pt x="24" y="56"/>
                </a:cubicBezTo>
                <a:cubicBezTo>
                  <a:pt x="21" y="55"/>
                  <a:pt x="18" y="55"/>
                  <a:pt x="16" y="56"/>
                </a:cubicBezTo>
                <a:cubicBezTo>
                  <a:pt x="15" y="56"/>
                  <a:pt x="13" y="56"/>
                  <a:pt x="13" y="56"/>
                </a:cubicBezTo>
                <a:cubicBezTo>
                  <a:pt x="11" y="57"/>
                  <a:pt x="9" y="58"/>
                  <a:pt x="9" y="59"/>
                </a:cubicBezTo>
                <a:cubicBezTo>
                  <a:pt x="9" y="60"/>
                  <a:pt x="9" y="61"/>
                  <a:pt x="9" y="63"/>
                </a:cubicBezTo>
                <a:cubicBezTo>
                  <a:pt x="10" y="63"/>
                  <a:pt x="11" y="64"/>
                  <a:pt x="13" y="65"/>
                </a:cubicBezTo>
                <a:cubicBezTo>
                  <a:pt x="13" y="65"/>
                  <a:pt x="15" y="66"/>
                  <a:pt x="16" y="66"/>
                </a:cubicBezTo>
                <a:cubicBezTo>
                  <a:pt x="18" y="67"/>
                  <a:pt x="21" y="67"/>
                  <a:pt x="24" y="67"/>
                </a:cubicBezTo>
                <a:cubicBezTo>
                  <a:pt x="25" y="68"/>
                  <a:pt x="26" y="68"/>
                  <a:pt x="28" y="68"/>
                </a:cubicBezTo>
                <a:cubicBezTo>
                  <a:pt x="30" y="68"/>
                  <a:pt x="32" y="69"/>
                  <a:pt x="34" y="69"/>
                </a:cubicBezTo>
                <a:cubicBezTo>
                  <a:pt x="35" y="69"/>
                  <a:pt x="36" y="69"/>
                  <a:pt x="38" y="70"/>
                </a:cubicBezTo>
                <a:cubicBezTo>
                  <a:pt x="38" y="75"/>
                  <a:pt x="37" y="80"/>
                  <a:pt x="37" y="84"/>
                </a:cubicBezTo>
                <a:cubicBezTo>
                  <a:pt x="38" y="85"/>
                  <a:pt x="39" y="85"/>
                  <a:pt x="40" y="86"/>
                </a:cubicBezTo>
                <a:cubicBezTo>
                  <a:pt x="40" y="86"/>
                  <a:pt x="40" y="86"/>
                  <a:pt x="41" y="85"/>
                </a:cubicBezTo>
                <a:cubicBezTo>
                  <a:pt x="42" y="84"/>
                  <a:pt x="43" y="83"/>
                  <a:pt x="44" y="82"/>
                </a:cubicBezTo>
                <a:cubicBezTo>
                  <a:pt x="45" y="81"/>
                  <a:pt x="46" y="80"/>
                  <a:pt x="46" y="79"/>
                </a:cubicBezTo>
                <a:cubicBezTo>
                  <a:pt x="47" y="78"/>
                  <a:pt x="48" y="76"/>
                  <a:pt x="50" y="73"/>
                </a:cubicBezTo>
                <a:cubicBezTo>
                  <a:pt x="52" y="74"/>
                  <a:pt x="54" y="75"/>
                  <a:pt x="56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8" y="76"/>
                  <a:pt x="59" y="76"/>
                  <a:pt x="60" y="77"/>
                </a:cubicBezTo>
                <a:cubicBezTo>
                  <a:pt x="61" y="77"/>
                  <a:pt x="62" y="77"/>
                  <a:pt x="64" y="77"/>
                </a:cubicBezTo>
                <a:cubicBezTo>
                  <a:pt x="65" y="77"/>
                  <a:pt x="66" y="78"/>
                  <a:pt x="66" y="78"/>
                </a:cubicBezTo>
                <a:cubicBezTo>
                  <a:pt x="68" y="78"/>
                  <a:pt x="70" y="78"/>
                  <a:pt x="72" y="78"/>
                </a:cubicBezTo>
                <a:cubicBezTo>
                  <a:pt x="73" y="78"/>
                  <a:pt x="73" y="78"/>
                  <a:pt x="73" y="78"/>
                </a:cubicBezTo>
                <a:cubicBezTo>
                  <a:pt x="74" y="78"/>
                  <a:pt x="74" y="78"/>
                  <a:pt x="74" y="78"/>
                </a:cubicBezTo>
                <a:cubicBezTo>
                  <a:pt x="75" y="78"/>
                  <a:pt x="75" y="78"/>
                  <a:pt x="75" y="78"/>
                </a:cubicBezTo>
                <a:cubicBezTo>
                  <a:pt x="77" y="78"/>
                  <a:pt x="77" y="78"/>
                  <a:pt x="77" y="78"/>
                </a:cubicBezTo>
                <a:cubicBezTo>
                  <a:pt x="77" y="77"/>
                  <a:pt x="77" y="76"/>
                  <a:pt x="78" y="76"/>
                </a:cubicBezTo>
                <a:cubicBezTo>
                  <a:pt x="78" y="75"/>
                  <a:pt x="78" y="74"/>
                  <a:pt x="78" y="72"/>
                </a:cubicBezTo>
                <a:cubicBezTo>
                  <a:pt x="77" y="72"/>
                  <a:pt x="76" y="71"/>
                  <a:pt x="75" y="71"/>
                </a:cubicBezTo>
                <a:cubicBezTo>
                  <a:pt x="75" y="71"/>
                  <a:pt x="74" y="71"/>
                  <a:pt x="74" y="71"/>
                </a:cubicBezTo>
                <a:cubicBezTo>
                  <a:pt x="74" y="70"/>
                  <a:pt x="73" y="70"/>
                  <a:pt x="73" y="70"/>
                </a:cubicBezTo>
                <a:cubicBezTo>
                  <a:pt x="72" y="70"/>
                  <a:pt x="72" y="70"/>
                  <a:pt x="72" y="70"/>
                </a:cubicBezTo>
                <a:cubicBezTo>
                  <a:pt x="70" y="69"/>
                  <a:pt x="68" y="69"/>
                  <a:pt x="66" y="68"/>
                </a:cubicBezTo>
                <a:cubicBezTo>
                  <a:pt x="66" y="68"/>
                  <a:pt x="65" y="67"/>
                  <a:pt x="64" y="67"/>
                </a:cubicBezTo>
                <a:cubicBezTo>
                  <a:pt x="62" y="67"/>
                  <a:pt x="61" y="66"/>
                  <a:pt x="60" y="66"/>
                </a:cubicBezTo>
                <a:cubicBezTo>
                  <a:pt x="58" y="65"/>
                  <a:pt x="58" y="65"/>
                  <a:pt x="56" y="64"/>
                </a:cubicBezTo>
                <a:cubicBezTo>
                  <a:pt x="56" y="64"/>
                  <a:pt x="56" y="64"/>
                  <a:pt x="56" y="63"/>
                </a:cubicBezTo>
                <a:cubicBezTo>
                  <a:pt x="54" y="63"/>
                  <a:pt x="53" y="61"/>
                  <a:pt x="53" y="60"/>
                </a:cubicBezTo>
                <a:cubicBezTo>
                  <a:pt x="53" y="60"/>
                  <a:pt x="55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8" y="62"/>
                  <a:pt x="59" y="62"/>
                  <a:pt x="60" y="63"/>
                </a:cubicBezTo>
                <a:cubicBezTo>
                  <a:pt x="61" y="63"/>
                  <a:pt x="62" y="64"/>
                  <a:pt x="64" y="65"/>
                </a:cubicBezTo>
                <a:cubicBezTo>
                  <a:pt x="66" y="66"/>
                  <a:pt x="66" y="66"/>
                  <a:pt x="66" y="66"/>
                </a:cubicBezTo>
                <a:cubicBezTo>
                  <a:pt x="68" y="67"/>
                  <a:pt x="70" y="68"/>
                  <a:pt x="72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4" y="69"/>
                  <a:pt x="74" y="69"/>
                  <a:pt x="74" y="69"/>
                </a:cubicBezTo>
                <a:cubicBezTo>
                  <a:pt x="75" y="70"/>
                  <a:pt x="75" y="70"/>
                  <a:pt x="75" y="70"/>
                </a:cubicBezTo>
                <a:cubicBezTo>
                  <a:pt x="76" y="70"/>
                  <a:pt x="77" y="70"/>
                  <a:pt x="78" y="71"/>
                </a:cubicBezTo>
                <a:cubicBezTo>
                  <a:pt x="78" y="71"/>
                  <a:pt x="79" y="71"/>
                  <a:pt x="79" y="71"/>
                </a:cubicBezTo>
                <a:cubicBezTo>
                  <a:pt x="81" y="72"/>
                  <a:pt x="83" y="72"/>
                  <a:pt x="84" y="73"/>
                </a:cubicBezTo>
                <a:cubicBezTo>
                  <a:pt x="85" y="73"/>
                  <a:pt x="86" y="73"/>
                  <a:pt x="87" y="73"/>
                </a:cubicBezTo>
                <a:cubicBezTo>
                  <a:pt x="89" y="73"/>
                  <a:pt x="91" y="73"/>
                  <a:pt x="93" y="73"/>
                </a:cubicBezTo>
                <a:cubicBezTo>
                  <a:pt x="94" y="73"/>
                  <a:pt x="96" y="72"/>
                  <a:pt x="97" y="71"/>
                </a:cubicBezTo>
                <a:cubicBezTo>
                  <a:pt x="98" y="71"/>
                  <a:pt x="98" y="71"/>
                  <a:pt x="99" y="71"/>
                </a:cubicBezTo>
                <a:cubicBezTo>
                  <a:pt x="101" y="67"/>
                  <a:pt x="100" y="64"/>
                  <a:pt x="97" y="62"/>
                </a:cubicBezTo>
                <a:cubicBezTo>
                  <a:pt x="96" y="61"/>
                  <a:pt x="94" y="60"/>
                  <a:pt x="93" y="59"/>
                </a:cubicBezTo>
                <a:cubicBezTo>
                  <a:pt x="91" y="58"/>
                  <a:pt x="89" y="58"/>
                  <a:pt x="87" y="57"/>
                </a:cubicBezTo>
                <a:cubicBezTo>
                  <a:pt x="86" y="57"/>
                  <a:pt x="85" y="57"/>
                  <a:pt x="84" y="56"/>
                </a:cubicBezTo>
                <a:cubicBezTo>
                  <a:pt x="83" y="56"/>
                  <a:pt x="81" y="55"/>
                  <a:pt x="79" y="55"/>
                </a:cubicBezTo>
                <a:cubicBezTo>
                  <a:pt x="78" y="55"/>
                  <a:pt x="78" y="55"/>
                  <a:pt x="78" y="55"/>
                </a:cubicBezTo>
                <a:cubicBezTo>
                  <a:pt x="77" y="55"/>
                  <a:pt x="76" y="54"/>
                  <a:pt x="75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74" y="54"/>
                  <a:pt x="73" y="54"/>
                  <a:pt x="73" y="54"/>
                </a:cubicBezTo>
                <a:cubicBezTo>
                  <a:pt x="73" y="53"/>
                  <a:pt x="73" y="52"/>
                  <a:pt x="73" y="50"/>
                </a:cubicBezTo>
                <a:cubicBezTo>
                  <a:pt x="73" y="50"/>
                  <a:pt x="74" y="51"/>
                  <a:pt x="74" y="51"/>
                </a:cubicBezTo>
                <a:cubicBezTo>
                  <a:pt x="75" y="51"/>
                  <a:pt x="75" y="51"/>
                  <a:pt x="75" y="51"/>
                </a:cubicBezTo>
                <a:cubicBezTo>
                  <a:pt x="76" y="51"/>
                  <a:pt x="77" y="51"/>
                  <a:pt x="78" y="52"/>
                </a:cubicBezTo>
                <a:cubicBezTo>
                  <a:pt x="78" y="52"/>
                  <a:pt x="79" y="52"/>
                  <a:pt x="79" y="52"/>
                </a:cubicBezTo>
                <a:cubicBezTo>
                  <a:pt x="81" y="52"/>
                  <a:pt x="83" y="52"/>
                  <a:pt x="84" y="51"/>
                </a:cubicBezTo>
                <a:cubicBezTo>
                  <a:pt x="85" y="50"/>
                  <a:pt x="85" y="50"/>
                  <a:pt x="86" y="49"/>
                </a:cubicBezTo>
                <a:cubicBezTo>
                  <a:pt x="86" y="46"/>
                  <a:pt x="85" y="44"/>
                  <a:pt x="84" y="42"/>
                </a:cubicBezTo>
                <a:cubicBezTo>
                  <a:pt x="83" y="40"/>
                  <a:pt x="82" y="38"/>
                  <a:pt x="80" y="36"/>
                </a:cubicBezTo>
                <a:cubicBezTo>
                  <a:pt x="81" y="33"/>
                  <a:pt x="82" y="30"/>
                  <a:pt x="83" y="27"/>
                </a:cubicBezTo>
                <a:cubicBezTo>
                  <a:pt x="84" y="27"/>
                  <a:pt x="84" y="27"/>
                  <a:pt x="84" y="27"/>
                </a:cubicBezTo>
                <a:cubicBezTo>
                  <a:pt x="85" y="27"/>
                  <a:pt x="86" y="27"/>
                  <a:pt x="87" y="28"/>
                </a:cubicBezTo>
                <a:cubicBezTo>
                  <a:pt x="89" y="28"/>
                  <a:pt x="89" y="28"/>
                  <a:pt x="89" y="28"/>
                </a:cubicBezTo>
                <a:cubicBezTo>
                  <a:pt x="90" y="26"/>
                  <a:pt x="91" y="23"/>
                  <a:pt x="91" y="21"/>
                </a:cubicBezTo>
                <a:cubicBezTo>
                  <a:pt x="90" y="19"/>
                  <a:pt x="89" y="18"/>
                  <a:pt x="87" y="17"/>
                </a:cubicBezTo>
                <a:cubicBezTo>
                  <a:pt x="86" y="17"/>
                  <a:pt x="85" y="16"/>
                  <a:pt x="84" y="16"/>
                </a:cubicBezTo>
                <a:cubicBezTo>
                  <a:pt x="83" y="15"/>
                  <a:pt x="81" y="15"/>
                  <a:pt x="80" y="14"/>
                </a:cubicBezTo>
                <a:cubicBezTo>
                  <a:pt x="80" y="13"/>
                  <a:pt x="79" y="12"/>
                  <a:pt x="79" y="11"/>
                </a:cubicBezTo>
                <a:cubicBezTo>
                  <a:pt x="79" y="7"/>
                  <a:pt x="79" y="6"/>
                  <a:pt x="78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4" y="5"/>
                  <a:pt x="74" y="5"/>
                  <a:pt x="74" y="5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72" y="6"/>
                  <a:pt x="72" y="6"/>
                  <a:pt x="72" y="6"/>
                </a:cubicBezTo>
                <a:cubicBezTo>
                  <a:pt x="71" y="7"/>
                  <a:pt x="70" y="8"/>
                  <a:pt x="69" y="10"/>
                </a:cubicBezTo>
                <a:cubicBezTo>
                  <a:pt x="68" y="10"/>
                  <a:pt x="67" y="10"/>
                  <a:pt x="66" y="10"/>
                </a:cubicBezTo>
                <a:cubicBezTo>
                  <a:pt x="66" y="10"/>
                  <a:pt x="65" y="10"/>
                  <a:pt x="64" y="9"/>
                </a:cubicBezTo>
                <a:cubicBezTo>
                  <a:pt x="62" y="9"/>
                  <a:pt x="61" y="9"/>
                  <a:pt x="60" y="8"/>
                </a:cubicBezTo>
                <a:cubicBezTo>
                  <a:pt x="59" y="8"/>
                  <a:pt x="58" y="8"/>
                  <a:pt x="56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4" y="6"/>
                  <a:pt x="52" y="6"/>
                  <a:pt x="50" y="5"/>
                </a:cubicBezTo>
                <a:cubicBezTo>
                  <a:pt x="50" y="4"/>
                  <a:pt x="50" y="3"/>
                  <a:pt x="50" y="2"/>
                </a:cubicBezTo>
                <a:cubicBezTo>
                  <a:pt x="49" y="1"/>
                  <a:pt x="47" y="0"/>
                  <a:pt x="46" y="0"/>
                </a:cubicBezTo>
                <a:cubicBezTo>
                  <a:pt x="46" y="0"/>
                  <a:pt x="45" y="0"/>
                  <a:pt x="44" y="0"/>
                </a:cubicBezTo>
                <a:cubicBezTo>
                  <a:pt x="43" y="0"/>
                  <a:pt x="42" y="1"/>
                  <a:pt x="41" y="2"/>
                </a:cubicBezTo>
                <a:cubicBezTo>
                  <a:pt x="40" y="2"/>
                  <a:pt x="40" y="2"/>
                  <a:pt x="40" y="3"/>
                </a:cubicBezTo>
                <a:cubicBezTo>
                  <a:pt x="38" y="3"/>
                  <a:pt x="36" y="3"/>
                  <a:pt x="34" y="3"/>
                </a:cubicBezTo>
                <a:cubicBezTo>
                  <a:pt x="32" y="3"/>
                  <a:pt x="30" y="3"/>
                  <a:pt x="28" y="3"/>
                </a:cubicBezTo>
                <a:cubicBezTo>
                  <a:pt x="26" y="3"/>
                  <a:pt x="25" y="4"/>
                  <a:pt x="24" y="5"/>
                </a:cubicBezTo>
                <a:cubicBezTo>
                  <a:pt x="23" y="5"/>
                  <a:pt x="23" y="5"/>
                  <a:pt x="23" y="6"/>
                </a:cubicBezTo>
                <a:cubicBezTo>
                  <a:pt x="23" y="8"/>
                  <a:pt x="23" y="11"/>
                  <a:pt x="23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5" y="14"/>
                  <a:pt x="26" y="15"/>
                  <a:pt x="28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29" y="16"/>
                  <a:pt x="28" y="16"/>
                  <a:pt x="28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20"/>
                  <a:pt x="27" y="23"/>
                  <a:pt x="27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1" y="27"/>
                  <a:pt x="31" y="27"/>
                  <a:pt x="30" y="28"/>
                </a:cubicBezTo>
                <a:cubicBezTo>
                  <a:pt x="30" y="28"/>
                  <a:pt x="29" y="28"/>
                  <a:pt x="28" y="29"/>
                </a:cubicBezTo>
                <a:cubicBezTo>
                  <a:pt x="26" y="29"/>
                  <a:pt x="25" y="29"/>
                  <a:pt x="24" y="29"/>
                </a:cubicBezTo>
                <a:cubicBezTo>
                  <a:pt x="22" y="29"/>
                  <a:pt x="20" y="29"/>
                  <a:pt x="17" y="29"/>
                </a:cubicBezTo>
                <a:cubicBezTo>
                  <a:pt x="14" y="35"/>
                  <a:pt x="16" y="36"/>
                  <a:pt x="20" y="40"/>
                </a:cubicBezTo>
                <a:cubicBezTo>
                  <a:pt x="18" y="40"/>
                  <a:pt x="17" y="40"/>
                  <a:pt x="16" y="40"/>
                </a:cubicBezTo>
                <a:cubicBezTo>
                  <a:pt x="15" y="40"/>
                  <a:pt x="13" y="39"/>
                  <a:pt x="13" y="39"/>
                </a:cubicBezTo>
                <a:cubicBezTo>
                  <a:pt x="11" y="39"/>
                  <a:pt x="9" y="39"/>
                  <a:pt x="7" y="39"/>
                </a:cubicBezTo>
                <a:cubicBezTo>
                  <a:pt x="6" y="39"/>
                  <a:pt x="5" y="39"/>
                  <a:pt x="3" y="40"/>
                </a:cubicBezTo>
                <a:cubicBezTo>
                  <a:pt x="3" y="41"/>
                  <a:pt x="2" y="42"/>
                  <a:pt x="1" y="43"/>
                </a:cubicBezTo>
                <a:cubicBezTo>
                  <a:pt x="1" y="44"/>
                  <a:pt x="0" y="45"/>
                  <a:pt x="0" y="46"/>
                </a:cubicBezTo>
                <a:cubicBezTo>
                  <a:pt x="0" y="46"/>
                  <a:pt x="1" y="46"/>
                  <a:pt x="1" y="47"/>
                </a:cubicBezTo>
                <a:cubicBezTo>
                  <a:pt x="2" y="48"/>
                  <a:pt x="3" y="48"/>
                  <a:pt x="3" y="49"/>
                </a:cubicBezTo>
                <a:close/>
                <a:moveTo>
                  <a:pt x="60" y="35"/>
                </a:moveTo>
                <a:cubicBezTo>
                  <a:pt x="60" y="34"/>
                  <a:pt x="60" y="33"/>
                  <a:pt x="61" y="31"/>
                </a:cubicBezTo>
                <a:cubicBezTo>
                  <a:pt x="62" y="31"/>
                  <a:pt x="63" y="31"/>
                  <a:pt x="64" y="31"/>
                </a:cubicBezTo>
                <a:cubicBezTo>
                  <a:pt x="65" y="31"/>
                  <a:pt x="66" y="31"/>
                  <a:pt x="66" y="31"/>
                </a:cubicBezTo>
                <a:cubicBezTo>
                  <a:pt x="67" y="32"/>
                  <a:pt x="68" y="32"/>
                  <a:pt x="69" y="32"/>
                </a:cubicBezTo>
                <a:cubicBezTo>
                  <a:pt x="69" y="33"/>
                  <a:pt x="69" y="34"/>
                  <a:pt x="69" y="35"/>
                </a:cubicBezTo>
                <a:cubicBezTo>
                  <a:pt x="66" y="36"/>
                  <a:pt x="66" y="36"/>
                  <a:pt x="66" y="36"/>
                </a:cubicBezTo>
                <a:cubicBezTo>
                  <a:pt x="64" y="37"/>
                  <a:pt x="64" y="37"/>
                  <a:pt x="64" y="37"/>
                </a:cubicBezTo>
                <a:cubicBezTo>
                  <a:pt x="63" y="37"/>
                  <a:pt x="63" y="37"/>
                  <a:pt x="63" y="37"/>
                </a:cubicBezTo>
                <a:cubicBezTo>
                  <a:pt x="64" y="39"/>
                  <a:pt x="64" y="40"/>
                  <a:pt x="64" y="41"/>
                </a:cubicBezTo>
                <a:cubicBezTo>
                  <a:pt x="64" y="44"/>
                  <a:pt x="65" y="45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2" y="47"/>
                  <a:pt x="61" y="48"/>
                  <a:pt x="60" y="48"/>
                </a:cubicBezTo>
                <a:cubicBezTo>
                  <a:pt x="57" y="48"/>
                  <a:pt x="57" y="48"/>
                  <a:pt x="57" y="48"/>
                </a:cubicBezTo>
                <a:cubicBezTo>
                  <a:pt x="57" y="43"/>
                  <a:pt x="58" y="40"/>
                  <a:pt x="60" y="35"/>
                </a:cubicBezTo>
                <a:close/>
                <a:moveTo>
                  <a:pt x="41" y="40"/>
                </a:moveTo>
                <a:cubicBezTo>
                  <a:pt x="45" y="38"/>
                  <a:pt x="43" y="35"/>
                  <a:pt x="41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29"/>
                  <a:pt x="49" y="29"/>
                  <a:pt x="50" y="29"/>
                </a:cubicBezTo>
                <a:cubicBezTo>
                  <a:pt x="48" y="40"/>
                  <a:pt x="47" y="41"/>
                  <a:pt x="46" y="43"/>
                </a:cubicBezTo>
                <a:cubicBezTo>
                  <a:pt x="46" y="44"/>
                  <a:pt x="46" y="44"/>
                  <a:pt x="4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3" y="44"/>
                  <a:pt x="42" y="44"/>
                  <a:pt x="41" y="44"/>
                </a:cubicBezTo>
                <a:cubicBezTo>
                  <a:pt x="39" y="44"/>
                  <a:pt x="38" y="44"/>
                  <a:pt x="36" y="44"/>
                </a:cubicBezTo>
                <a:cubicBezTo>
                  <a:pt x="36" y="44"/>
                  <a:pt x="35" y="44"/>
                  <a:pt x="35" y="43"/>
                </a:cubicBezTo>
                <a:cubicBezTo>
                  <a:pt x="38" y="42"/>
                  <a:pt x="39" y="41"/>
                  <a:pt x="41" y="40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2" name="íśļî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423716D-DAB6-436E-94D3-916F4F12B82F}"/>
              </a:ext>
            </a:extLst>
          </p:cNvPr>
          <p:cNvSpPr/>
          <p:nvPr/>
        </p:nvSpPr>
        <p:spPr bwMode="auto">
          <a:xfrm>
            <a:off x="2142372" y="5841531"/>
            <a:ext cx="10176" cy="12951"/>
          </a:xfrm>
          <a:custGeom>
            <a:avLst/>
            <a:gdLst>
              <a:gd name="T0" fmla="*/ 27 w 32"/>
              <a:gd name="T1" fmla="*/ 3 h 40"/>
              <a:gd name="T2" fmla="*/ 27 w 32"/>
              <a:gd name="T3" fmla="*/ 2 h 40"/>
              <a:gd name="T4" fmla="*/ 21 w 32"/>
              <a:gd name="T5" fmla="*/ 0 h 40"/>
              <a:gd name="T6" fmla="*/ 20 w 32"/>
              <a:gd name="T7" fmla="*/ 0 h 40"/>
              <a:gd name="T8" fmla="*/ 17 w 32"/>
              <a:gd name="T9" fmla="*/ 0 h 40"/>
              <a:gd name="T10" fmla="*/ 14 w 32"/>
              <a:gd name="T11" fmla="*/ 0 h 40"/>
              <a:gd name="T12" fmla="*/ 10 w 32"/>
              <a:gd name="T13" fmla="*/ 0 h 40"/>
              <a:gd name="T14" fmla="*/ 7 w 32"/>
              <a:gd name="T15" fmla="*/ 2 h 40"/>
              <a:gd name="T16" fmla="*/ 7 w 32"/>
              <a:gd name="T17" fmla="*/ 22 h 40"/>
              <a:gd name="T18" fmla="*/ 10 w 32"/>
              <a:gd name="T19" fmla="*/ 24 h 40"/>
              <a:gd name="T20" fmla="*/ 14 w 32"/>
              <a:gd name="T21" fmla="*/ 25 h 40"/>
              <a:gd name="T22" fmla="*/ 17 w 32"/>
              <a:gd name="T23" fmla="*/ 25 h 40"/>
              <a:gd name="T24" fmla="*/ 20 w 32"/>
              <a:gd name="T25" fmla="*/ 24 h 40"/>
              <a:gd name="T26" fmla="*/ 20 w 32"/>
              <a:gd name="T27" fmla="*/ 24 h 40"/>
              <a:gd name="T28" fmla="*/ 21 w 32"/>
              <a:gd name="T29" fmla="*/ 26 h 40"/>
              <a:gd name="T30" fmla="*/ 20 w 32"/>
              <a:gd name="T31" fmla="*/ 27 h 40"/>
              <a:gd name="T32" fmla="*/ 17 w 32"/>
              <a:gd name="T33" fmla="*/ 31 h 40"/>
              <a:gd name="T34" fmla="*/ 16 w 32"/>
              <a:gd name="T35" fmla="*/ 31 h 40"/>
              <a:gd name="T36" fmla="*/ 14 w 32"/>
              <a:gd name="T37" fmla="*/ 31 h 40"/>
              <a:gd name="T38" fmla="*/ 10 w 32"/>
              <a:gd name="T39" fmla="*/ 31 h 40"/>
              <a:gd name="T40" fmla="*/ 7 w 32"/>
              <a:gd name="T41" fmla="*/ 30 h 40"/>
              <a:gd name="T42" fmla="*/ 4 w 32"/>
              <a:gd name="T43" fmla="*/ 28 h 40"/>
              <a:gd name="T44" fmla="*/ 1 w 32"/>
              <a:gd name="T45" fmla="*/ 38 h 40"/>
              <a:gd name="T46" fmla="*/ 7 w 32"/>
              <a:gd name="T47" fmla="*/ 40 h 40"/>
              <a:gd name="T48" fmla="*/ 10 w 32"/>
              <a:gd name="T49" fmla="*/ 40 h 40"/>
              <a:gd name="T50" fmla="*/ 14 w 32"/>
              <a:gd name="T51" fmla="*/ 40 h 40"/>
              <a:gd name="T52" fmla="*/ 17 w 32"/>
              <a:gd name="T53" fmla="*/ 40 h 40"/>
              <a:gd name="T54" fmla="*/ 20 w 32"/>
              <a:gd name="T55" fmla="*/ 40 h 40"/>
              <a:gd name="T56" fmla="*/ 20 w 32"/>
              <a:gd name="T57" fmla="*/ 40 h 40"/>
              <a:gd name="T58" fmla="*/ 21 w 32"/>
              <a:gd name="T59" fmla="*/ 39 h 40"/>
              <a:gd name="T60" fmla="*/ 27 w 32"/>
              <a:gd name="T61" fmla="*/ 33 h 40"/>
              <a:gd name="T62" fmla="*/ 32 w 32"/>
              <a:gd name="T63" fmla="*/ 22 h 40"/>
              <a:gd name="T64" fmla="*/ 32 w 32"/>
              <a:gd name="T65" fmla="*/ 13 h 40"/>
              <a:gd name="T66" fmla="*/ 27 w 32"/>
              <a:gd name="T67" fmla="*/ 3 h 40"/>
              <a:gd name="T68" fmla="*/ 20 w 32"/>
              <a:gd name="T69" fmla="*/ 16 h 40"/>
              <a:gd name="T70" fmla="*/ 17 w 32"/>
              <a:gd name="T71" fmla="*/ 18 h 40"/>
              <a:gd name="T72" fmla="*/ 15 w 32"/>
              <a:gd name="T73" fmla="*/ 18 h 40"/>
              <a:gd name="T74" fmla="*/ 14 w 32"/>
              <a:gd name="T75" fmla="*/ 15 h 40"/>
              <a:gd name="T76" fmla="*/ 14 w 32"/>
              <a:gd name="T77" fmla="*/ 8 h 40"/>
              <a:gd name="T78" fmla="*/ 17 w 32"/>
              <a:gd name="T79" fmla="*/ 7 h 40"/>
              <a:gd name="T80" fmla="*/ 19 w 32"/>
              <a:gd name="T81" fmla="*/ 7 h 40"/>
              <a:gd name="T82" fmla="*/ 20 w 32"/>
              <a:gd name="T83" fmla="*/ 8 h 40"/>
              <a:gd name="T84" fmla="*/ 21 w 32"/>
              <a:gd name="T85" fmla="*/ 16 h 40"/>
              <a:gd name="T86" fmla="*/ 20 w 32"/>
              <a:gd name="T87" fmla="*/ 1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2" h="40">
                <a:moveTo>
                  <a:pt x="27" y="3"/>
                </a:moveTo>
                <a:cubicBezTo>
                  <a:pt x="27" y="2"/>
                  <a:pt x="27" y="2"/>
                  <a:pt x="27" y="2"/>
                </a:cubicBezTo>
                <a:cubicBezTo>
                  <a:pt x="25" y="1"/>
                  <a:pt x="23" y="1"/>
                  <a:pt x="21" y="0"/>
                </a:cubicBezTo>
                <a:cubicBezTo>
                  <a:pt x="21" y="0"/>
                  <a:pt x="20" y="0"/>
                  <a:pt x="20" y="0"/>
                </a:cubicBezTo>
                <a:cubicBezTo>
                  <a:pt x="19" y="0"/>
                  <a:pt x="18" y="0"/>
                  <a:pt x="17" y="0"/>
                </a:cubicBezTo>
                <a:cubicBezTo>
                  <a:pt x="16" y="0"/>
                  <a:pt x="15" y="0"/>
                  <a:pt x="14" y="0"/>
                </a:cubicBezTo>
                <a:cubicBezTo>
                  <a:pt x="12" y="0"/>
                  <a:pt x="11" y="0"/>
                  <a:pt x="10" y="0"/>
                </a:cubicBezTo>
                <a:cubicBezTo>
                  <a:pt x="9" y="1"/>
                  <a:pt x="8" y="1"/>
                  <a:pt x="7" y="2"/>
                </a:cubicBezTo>
                <a:cubicBezTo>
                  <a:pt x="0" y="7"/>
                  <a:pt x="1" y="18"/>
                  <a:pt x="7" y="22"/>
                </a:cubicBezTo>
                <a:cubicBezTo>
                  <a:pt x="8" y="23"/>
                  <a:pt x="9" y="24"/>
                  <a:pt x="10" y="24"/>
                </a:cubicBezTo>
                <a:cubicBezTo>
                  <a:pt x="11" y="25"/>
                  <a:pt x="12" y="25"/>
                  <a:pt x="14" y="25"/>
                </a:cubicBezTo>
                <a:cubicBezTo>
                  <a:pt x="15" y="25"/>
                  <a:pt x="16" y="25"/>
                  <a:pt x="17" y="25"/>
                </a:cubicBezTo>
                <a:cubicBezTo>
                  <a:pt x="18" y="25"/>
                  <a:pt x="19" y="25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5"/>
                  <a:pt x="20" y="25"/>
                  <a:pt x="21" y="26"/>
                </a:cubicBezTo>
                <a:cubicBezTo>
                  <a:pt x="20" y="26"/>
                  <a:pt x="20" y="27"/>
                  <a:pt x="20" y="27"/>
                </a:cubicBezTo>
                <a:cubicBezTo>
                  <a:pt x="19" y="28"/>
                  <a:pt x="18" y="30"/>
                  <a:pt x="17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5" y="31"/>
                  <a:pt x="14" y="31"/>
                  <a:pt x="14" y="31"/>
                </a:cubicBezTo>
                <a:cubicBezTo>
                  <a:pt x="12" y="31"/>
                  <a:pt x="11" y="31"/>
                  <a:pt x="10" y="31"/>
                </a:cubicBezTo>
                <a:cubicBezTo>
                  <a:pt x="9" y="31"/>
                  <a:pt x="8" y="31"/>
                  <a:pt x="7" y="30"/>
                </a:cubicBezTo>
                <a:cubicBezTo>
                  <a:pt x="6" y="30"/>
                  <a:pt x="5" y="29"/>
                  <a:pt x="4" y="28"/>
                </a:cubicBezTo>
                <a:cubicBezTo>
                  <a:pt x="3" y="30"/>
                  <a:pt x="3" y="30"/>
                  <a:pt x="1" y="38"/>
                </a:cubicBezTo>
                <a:cubicBezTo>
                  <a:pt x="3" y="39"/>
                  <a:pt x="5" y="39"/>
                  <a:pt x="7" y="40"/>
                </a:cubicBezTo>
                <a:cubicBezTo>
                  <a:pt x="8" y="40"/>
                  <a:pt x="9" y="40"/>
                  <a:pt x="10" y="40"/>
                </a:cubicBezTo>
                <a:cubicBezTo>
                  <a:pt x="11" y="40"/>
                  <a:pt x="12" y="40"/>
                  <a:pt x="14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39"/>
                  <a:pt x="21" y="39"/>
                  <a:pt x="21" y="39"/>
                </a:cubicBezTo>
                <a:cubicBezTo>
                  <a:pt x="23" y="37"/>
                  <a:pt x="26" y="35"/>
                  <a:pt x="27" y="33"/>
                </a:cubicBezTo>
                <a:cubicBezTo>
                  <a:pt x="29" y="29"/>
                  <a:pt x="31" y="26"/>
                  <a:pt x="32" y="22"/>
                </a:cubicBezTo>
                <a:cubicBezTo>
                  <a:pt x="32" y="19"/>
                  <a:pt x="32" y="16"/>
                  <a:pt x="32" y="13"/>
                </a:cubicBezTo>
                <a:cubicBezTo>
                  <a:pt x="31" y="9"/>
                  <a:pt x="30" y="6"/>
                  <a:pt x="27" y="3"/>
                </a:cubicBezTo>
                <a:close/>
                <a:moveTo>
                  <a:pt x="20" y="16"/>
                </a:moveTo>
                <a:cubicBezTo>
                  <a:pt x="19" y="17"/>
                  <a:pt x="19" y="17"/>
                  <a:pt x="17" y="18"/>
                </a:cubicBezTo>
                <a:cubicBezTo>
                  <a:pt x="16" y="18"/>
                  <a:pt x="16" y="18"/>
                  <a:pt x="15" y="18"/>
                </a:cubicBezTo>
                <a:cubicBezTo>
                  <a:pt x="14" y="17"/>
                  <a:pt x="14" y="16"/>
                  <a:pt x="14" y="15"/>
                </a:cubicBezTo>
                <a:cubicBezTo>
                  <a:pt x="13" y="13"/>
                  <a:pt x="14" y="11"/>
                  <a:pt x="14" y="8"/>
                </a:cubicBezTo>
                <a:cubicBezTo>
                  <a:pt x="15" y="7"/>
                  <a:pt x="16" y="7"/>
                  <a:pt x="17" y="7"/>
                </a:cubicBezTo>
                <a:cubicBezTo>
                  <a:pt x="17" y="7"/>
                  <a:pt x="18" y="7"/>
                  <a:pt x="19" y="7"/>
                </a:cubicBezTo>
                <a:cubicBezTo>
                  <a:pt x="19" y="7"/>
                  <a:pt x="19" y="7"/>
                  <a:pt x="20" y="8"/>
                </a:cubicBezTo>
                <a:cubicBezTo>
                  <a:pt x="21" y="10"/>
                  <a:pt x="20" y="13"/>
                  <a:pt x="21" y="16"/>
                </a:cubicBezTo>
                <a:cubicBezTo>
                  <a:pt x="20" y="16"/>
                  <a:pt x="20" y="16"/>
                  <a:pt x="20" y="16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3" name="ísḻí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7BC79ED-0FD6-4DAE-8265-BAB411CC6B37}"/>
              </a:ext>
            </a:extLst>
          </p:cNvPr>
          <p:cNvSpPr/>
          <p:nvPr/>
        </p:nvSpPr>
        <p:spPr bwMode="auto">
          <a:xfrm>
            <a:off x="2131426" y="5731295"/>
            <a:ext cx="45482" cy="43169"/>
          </a:xfrm>
          <a:custGeom>
            <a:avLst/>
            <a:gdLst>
              <a:gd name="T0" fmla="*/ 61 w 142"/>
              <a:gd name="T1" fmla="*/ 110 h 135"/>
              <a:gd name="T2" fmla="*/ 67 w 142"/>
              <a:gd name="T3" fmla="*/ 106 h 135"/>
              <a:gd name="T4" fmla="*/ 74 w 142"/>
              <a:gd name="T5" fmla="*/ 106 h 135"/>
              <a:gd name="T6" fmla="*/ 77 w 142"/>
              <a:gd name="T7" fmla="*/ 108 h 135"/>
              <a:gd name="T8" fmla="*/ 87 w 142"/>
              <a:gd name="T9" fmla="*/ 115 h 135"/>
              <a:gd name="T10" fmla="*/ 93 w 142"/>
              <a:gd name="T11" fmla="*/ 120 h 135"/>
              <a:gd name="T12" fmla="*/ 102 w 142"/>
              <a:gd name="T13" fmla="*/ 126 h 135"/>
              <a:gd name="T14" fmla="*/ 114 w 142"/>
              <a:gd name="T15" fmla="*/ 134 h 135"/>
              <a:gd name="T16" fmla="*/ 114 w 142"/>
              <a:gd name="T17" fmla="*/ 131 h 135"/>
              <a:gd name="T18" fmla="*/ 102 w 142"/>
              <a:gd name="T19" fmla="*/ 92 h 135"/>
              <a:gd name="T20" fmla="*/ 102 w 142"/>
              <a:gd name="T21" fmla="*/ 81 h 135"/>
              <a:gd name="T22" fmla="*/ 114 w 142"/>
              <a:gd name="T23" fmla="*/ 72 h 135"/>
              <a:gd name="T24" fmla="*/ 127 w 142"/>
              <a:gd name="T25" fmla="*/ 62 h 135"/>
              <a:gd name="T26" fmla="*/ 132 w 142"/>
              <a:gd name="T27" fmla="*/ 58 h 135"/>
              <a:gd name="T28" fmla="*/ 142 w 142"/>
              <a:gd name="T29" fmla="*/ 51 h 135"/>
              <a:gd name="T30" fmla="*/ 132 w 142"/>
              <a:gd name="T31" fmla="*/ 51 h 135"/>
              <a:gd name="T32" fmla="*/ 127 w 142"/>
              <a:gd name="T33" fmla="*/ 51 h 135"/>
              <a:gd name="T34" fmla="*/ 114 w 142"/>
              <a:gd name="T35" fmla="*/ 51 h 135"/>
              <a:gd name="T36" fmla="*/ 102 w 142"/>
              <a:gd name="T37" fmla="*/ 50 h 135"/>
              <a:gd name="T38" fmla="*/ 93 w 142"/>
              <a:gd name="T39" fmla="*/ 50 h 135"/>
              <a:gd name="T40" fmla="*/ 88 w 142"/>
              <a:gd name="T41" fmla="*/ 50 h 135"/>
              <a:gd name="T42" fmla="*/ 78 w 142"/>
              <a:gd name="T43" fmla="*/ 19 h 135"/>
              <a:gd name="T44" fmla="*/ 76 w 142"/>
              <a:gd name="T45" fmla="*/ 14 h 135"/>
              <a:gd name="T46" fmla="*/ 71 w 142"/>
              <a:gd name="T47" fmla="*/ 0 h 135"/>
              <a:gd name="T48" fmla="*/ 66 w 142"/>
              <a:gd name="T49" fmla="*/ 15 h 135"/>
              <a:gd name="T50" fmla="*/ 55 w 142"/>
              <a:gd name="T51" fmla="*/ 47 h 135"/>
              <a:gd name="T52" fmla="*/ 54 w 142"/>
              <a:gd name="T53" fmla="*/ 49 h 135"/>
              <a:gd name="T54" fmla="*/ 48 w 142"/>
              <a:gd name="T55" fmla="*/ 49 h 135"/>
              <a:gd name="T56" fmla="*/ 41 w 142"/>
              <a:gd name="T57" fmla="*/ 50 h 135"/>
              <a:gd name="T58" fmla="*/ 29 w 142"/>
              <a:gd name="T59" fmla="*/ 50 h 135"/>
              <a:gd name="T60" fmla="*/ 19 w 142"/>
              <a:gd name="T61" fmla="*/ 50 h 135"/>
              <a:gd name="T62" fmla="*/ 2 w 142"/>
              <a:gd name="T63" fmla="*/ 51 h 135"/>
              <a:gd name="T64" fmla="*/ 2 w 142"/>
              <a:gd name="T65" fmla="*/ 53 h 135"/>
              <a:gd name="T66" fmla="*/ 19 w 142"/>
              <a:gd name="T67" fmla="*/ 65 h 135"/>
              <a:gd name="T68" fmla="*/ 29 w 142"/>
              <a:gd name="T69" fmla="*/ 72 h 135"/>
              <a:gd name="T70" fmla="*/ 41 w 142"/>
              <a:gd name="T71" fmla="*/ 82 h 135"/>
              <a:gd name="T72" fmla="*/ 41 w 142"/>
              <a:gd name="T73" fmla="*/ 89 h 135"/>
              <a:gd name="T74" fmla="*/ 29 w 142"/>
              <a:gd name="T75" fmla="*/ 129 h 135"/>
              <a:gd name="T76" fmla="*/ 29 w 142"/>
              <a:gd name="T77" fmla="*/ 134 h 135"/>
              <a:gd name="T78" fmla="*/ 41 w 142"/>
              <a:gd name="T79" fmla="*/ 125 h 135"/>
              <a:gd name="T80" fmla="*/ 48 w 142"/>
              <a:gd name="T81" fmla="*/ 120 h 135"/>
              <a:gd name="T82" fmla="*/ 54 w 142"/>
              <a:gd name="T83" fmla="*/ 116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2" h="135">
                <a:moveTo>
                  <a:pt x="55" y="115"/>
                </a:moveTo>
                <a:cubicBezTo>
                  <a:pt x="61" y="110"/>
                  <a:pt x="61" y="110"/>
                  <a:pt x="61" y="110"/>
                </a:cubicBezTo>
                <a:cubicBezTo>
                  <a:pt x="66" y="108"/>
                  <a:pt x="66" y="108"/>
                  <a:pt x="66" y="108"/>
                </a:cubicBezTo>
                <a:cubicBezTo>
                  <a:pt x="67" y="106"/>
                  <a:pt x="67" y="106"/>
                  <a:pt x="67" y="106"/>
                </a:cubicBezTo>
                <a:cubicBezTo>
                  <a:pt x="71" y="104"/>
                  <a:pt x="71" y="104"/>
                  <a:pt x="71" y="104"/>
                </a:cubicBezTo>
                <a:cubicBezTo>
                  <a:pt x="74" y="106"/>
                  <a:pt x="74" y="106"/>
                  <a:pt x="74" y="106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7" y="108"/>
                  <a:pt x="77" y="108"/>
                  <a:pt x="77" y="108"/>
                </a:cubicBezTo>
                <a:cubicBezTo>
                  <a:pt x="78" y="109"/>
                  <a:pt x="78" y="109"/>
                  <a:pt x="78" y="109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9" y="117"/>
                  <a:pt x="89" y="117"/>
                  <a:pt x="89" y="117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99" y="123"/>
                  <a:pt x="99" y="123"/>
                  <a:pt x="99" y="123"/>
                </a:cubicBezTo>
                <a:cubicBezTo>
                  <a:pt x="102" y="126"/>
                  <a:pt x="102" y="126"/>
                  <a:pt x="102" y="126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4" y="134"/>
                  <a:pt x="114" y="133"/>
                  <a:pt x="114" y="131"/>
                </a:cubicBezTo>
                <a:cubicBezTo>
                  <a:pt x="113" y="127"/>
                  <a:pt x="111" y="123"/>
                  <a:pt x="110" y="117"/>
                </a:cubicBezTo>
                <a:cubicBezTo>
                  <a:pt x="107" y="108"/>
                  <a:pt x="104" y="99"/>
                  <a:pt x="102" y="92"/>
                </a:cubicBezTo>
                <a:cubicBezTo>
                  <a:pt x="100" y="87"/>
                  <a:pt x="99" y="83"/>
                  <a:pt x="99" y="83"/>
                </a:cubicBezTo>
                <a:cubicBezTo>
                  <a:pt x="102" y="81"/>
                  <a:pt x="102" y="81"/>
                  <a:pt x="102" y="81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27" y="62"/>
                  <a:pt x="127" y="62"/>
                  <a:pt x="127" y="62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32" y="58"/>
                  <a:pt x="132" y="58"/>
                  <a:pt x="132" y="58"/>
                </a:cubicBezTo>
                <a:cubicBezTo>
                  <a:pt x="142" y="51"/>
                  <a:pt x="142" y="51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ubicBezTo>
                  <a:pt x="132" y="51"/>
                  <a:pt x="132" y="51"/>
                  <a:pt x="132" y="51"/>
                </a:cubicBezTo>
                <a:cubicBezTo>
                  <a:pt x="130" y="51"/>
                  <a:pt x="130" y="51"/>
                  <a:pt x="130" y="51"/>
                </a:cubicBezTo>
                <a:cubicBezTo>
                  <a:pt x="127" y="51"/>
                  <a:pt x="127" y="51"/>
                  <a:pt x="127" y="51"/>
                </a:cubicBezTo>
                <a:cubicBezTo>
                  <a:pt x="120" y="51"/>
                  <a:pt x="120" y="51"/>
                  <a:pt x="120" y="51"/>
                </a:cubicBezTo>
                <a:cubicBezTo>
                  <a:pt x="114" y="51"/>
                  <a:pt x="114" y="51"/>
                  <a:pt x="114" y="51"/>
                </a:cubicBezTo>
                <a:cubicBezTo>
                  <a:pt x="110" y="50"/>
                  <a:pt x="110" y="50"/>
                  <a:pt x="110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99" y="50"/>
                  <a:pt x="99" y="50"/>
                  <a:pt x="99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8" y="50"/>
                  <a:pt x="88" y="50"/>
                  <a:pt x="88" y="50"/>
                </a:cubicBezTo>
                <a:cubicBezTo>
                  <a:pt x="87" y="47"/>
                  <a:pt x="87" y="47"/>
                  <a:pt x="87" y="47"/>
                </a:cubicBezTo>
                <a:cubicBezTo>
                  <a:pt x="83" y="34"/>
                  <a:pt x="80" y="25"/>
                  <a:pt x="78" y="19"/>
                </a:cubicBezTo>
                <a:cubicBezTo>
                  <a:pt x="77" y="15"/>
                  <a:pt x="77" y="15"/>
                  <a:pt x="77" y="15"/>
                </a:cubicBezTo>
                <a:cubicBezTo>
                  <a:pt x="76" y="14"/>
                  <a:pt x="76" y="14"/>
                  <a:pt x="76" y="14"/>
                </a:cubicBezTo>
                <a:cubicBezTo>
                  <a:pt x="76" y="12"/>
                  <a:pt x="75" y="10"/>
                  <a:pt x="74" y="8"/>
                </a:cubicBezTo>
                <a:cubicBezTo>
                  <a:pt x="73" y="3"/>
                  <a:pt x="72" y="2"/>
                  <a:pt x="71" y="0"/>
                </a:cubicBezTo>
                <a:cubicBezTo>
                  <a:pt x="67" y="10"/>
                  <a:pt x="67" y="10"/>
                  <a:pt x="67" y="10"/>
                </a:cubicBezTo>
                <a:cubicBezTo>
                  <a:pt x="66" y="15"/>
                  <a:pt x="66" y="15"/>
                  <a:pt x="66" y="15"/>
                </a:cubicBezTo>
                <a:cubicBezTo>
                  <a:pt x="61" y="28"/>
                  <a:pt x="61" y="28"/>
                  <a:pt x="61" y="28"/>
                </a:cubicBezTo>
                <a:cubicBezTo>
                  <a:pt x="55" y="47"/>
                  <a:pt x="55" y="47"/>
                  <a:pt x="55" y="47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1" y="49"/>
                  <a:pt x="51" y="49"/>
                  <a:pt x="51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1" y="50"/>
                  <a:pt x="41" y="50"/>
                  <a:pt x="41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2" y="51"/>
                  <a:pt x="12" y="51"/>
                  <a:pt x="1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2" y="53"/>
                  <a:pt x="2" y="53"/>
                  <a:pt x="2" y="53"/>
                </a:cubicBezTo>
                <a:cubicBezTo>
                  <a:pt x="12" y="59"/>
                  <a:pt x="12" y="59"/>
                  <a:pt x="12" y="59"/>
                </a:cubicBezTo>
                <a:cubicBezTo>
                  <a:pt x="19" y="65"/>
                  <a:pt x="19" y="65"/>
                  <a:pt x="19" y="65"/>
                </a:cubicBezTo>
                <a:cubicBezTo>
                  <a:pt x="23" y="68"/>
                  <a:pt x="23" y="68"/>
                  <a:pt x="23" y="68"/>
                </a:cubicBezTo>
                <a:cubicBezTo>
                  <a:pt x="29" y="72"/>
                  <a:pt x="29" y="72"/>
                  <a:pt x="29" y="72"/>
                </a:cubicBezTo>
                <a:cubicBezTo>
                  <a:pt x="35" y="77"/>
                  <a:pt x="35" y="77"/>
                  <a:pt x="35" y="77"/>
                </a:cubicBezTo>
                <a:cubicBezTo>
                  <a:pt x="41" y="82"/>
                  <a:pt x="41" y="82"/>
                  <a:pt x="41" y="82"/>
                </a:cubicBezTo>
                <a:cubicBezTo>
                  <a:pt x="43" y="83"/>
                  <a:pt x="43" y="83"/>
                  <a:pt x="43" y="83"/>
                </a:cubicBezTo>
                <a:cubicBezTo>
                  <a:pt x="41" y="89"/>
                  <a:pt x="41" y="89"/>
                  <a:pt x="41" y="89"/>
                </a:cubicBezTo>
                <a:cubicBezTo>
                  <a:pt x="39" y="95"/>
                  <a:pt x="37" y="102"/>
                  <a:pt x="35" y="108"/>
                </a:cubicBezTo>
                <a:cubicBezTo>
                  <a:pt x="33" y="115"/>
                  <a:pt x="31" y="122"/>
                  <a:pt x="29" y="129"/>
                </a:cubicBezTo>
                <a:cubicBezTo>
                  <a:pt x="27" y="135"/>
                  <a:pt x="27" y="135"/>
                  <a:pt x="27" y="135"/>
                </a:cubicBezTo>
                <a:cubicBezTo>
                  <a:pt x="29" y="134"/>
                  <a:pt x="29" y="134"/>
                  <a:pt x="29" y="134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51" y="118"/>
                  <a:pt x="51" y="118"/>
                  <a:pt x="51" y="118"/>
                </a:cubicBezTo>
                <a:cubicBezTo>
                  <a:pt x="54" y="116"/>
                  <a:pt x="54" y="116"/>
                  <a:pt x="54" y="116"/>
                </a:cubicBezTo>
                <a:lnTo>
                  <a:pt x="55" y="115"/>
                </a:ln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4" name="îṩļi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A9FA755-CA76-4049-8B2C-C67B8339EFEE}"/>
              </a:ext>
            </a:extLst>
          </p:cNvPr>
          <p:cNvSpPr/>
          <p:nvPr/>
        </p:nvSpPr>
        <p:spPr bwMode="auto">
          <a:xfrm>
            <a:off x="2121867" y="5693060"/>
            <a:ext cx="25593" cy="28523"/>
          </a:xfrm>
          <a:custGeom>
            <a:avLst/>
            <a:gdLst>
              <a:gd name="T0" fmla="*/ 74 w 80"/>
              <a:gd name="T1" fmla="*/ 48 h 89"/>
              <a:gd name="T2" fmla="*/ 66 w 80"/>
              <a:gd name="T3" fmla="*/ 48 h 89"/>
              <a:gd name="T4" fmla="*/ 65 w 80"/>
              <a:gd name="T5" fmla="*/ 37 h 89"/>
              <a:gd name="T6" fmla="*/ 62 w 80"/>
              <a:gd name="T7" fmla="*/ 12 h 89"/>
              <a:gd name="T8" fmla="*/ 59 w 80"/>
              <a:gd name="T9" fmla="*/ 11 h 89"/>
              <a:gd name="T10" fmla="*/ 49 w 80"/>
              <a:gd name="T11" fmla="*/ 15 h 89"/>
              <a:gd name="T12" fmla="*/ 36 w 80"/>
              <a:gd name="T13" fmla="*/ 20 h 89"/>
              <a:gd name="T14" fmla="*/ 42 w 80"/>
              <a:gd name="T15" fmla="*/ 15 h 89"/>
              <a:gd name="T16" fmla="*/ 53 w 80"/>
              <a:gd name="T17" fmla="*/ 11 h 89"/>
              <a:gd name="T18" fmla="*/ 61 w 80"/>
              <a:gd name="T19" fmla="*/ 6 h 89"/>
              <a:gd name="T20" fmla="*/ 59 w 80"/>
              <a:gd name="T21" fmla="*/ 0 h 89"/>
              <a:gd name="T22" fmla="*/ 49 w 80"/>
              <a:gd name="T23" fmla="*/ 2 h 89"/>
              <a:gd name="T24" fmla="*/ 32 w 80"/>
              <a:gd name="T25" fmla="*/ 7 h 89"/>
              <a:gd name="T26" fmla="*/ 19 w 80"/>
              <a:gd name="T27" fmla="*/ 14 h 89"/>
              <a:gd name="T28" fmla="*/ 14 w 80"/>
              <a:gd name="T29" fmla="*/ 17 h 89"/>
              <a:gd name="T30" fmla="*/ 12 w 80"/>
              <a:gd name="T31" fmla="*/ 19 h 89"/>
              <a:gd name="T32" fmla="*/ 5 w 80"/>
              <a:gd name="T33" fmla="*/ 23 h 89"/>
              <a:gd name="T34" fmla="*/ 0 w 80"/>
              <a:gd name="T35" fmla="*/ 28 h 89"/>
              <a:gd name="T36" fmla="*/ 5 w 80"/>
              <a:gd name="T37" fmla="*/ 42 h 89"/>
              <a:gd name="T38" fmla="*/ 12 w 80"/>
              <a:gd name="T39" fmla="*/ 53 h 89"/>
              <a:gd name="T40" fmla="*/ 14 w 80"/>
              <a:gd name="T41" fmla="*/ 57 h 89"/>
              <a:gd name="T42" fmla="*/ 19 w 80"/>
              <a:gd name="T43" fmla="*/ 63 h 89"/>
              <a:gd name="T44" fmla="*/ 23 w 80"/>
              <a:gd name="T45" fmla="*/ 89 h 89"/>
              <a:gd name="T46" fmla="*/ 26 w 80"/>
              <a:gd name="T47" fmla="*/ 60 h 89"/>
              <a:gd name="T48" fmla="*/ 19 w 80"/>
              <a:gd name="T49" fmla="*/ 47 h 89"/>
              <a:gd name="T50" fmla="*/ 14 w 80"/>
              <a:gd name="T51" fmla="*/ 39 h 89"/>
              <a:gd name="T52" fmla="*/ 13 w 80"/>
              <a:gd name="T53" fmla="*/ 31 h 89"/>
              <a:gd name="T54" fmla="*/ 14 w 80"/>
              <a:gd name="T55" fmla="*/ 30 h 89"/>
              <a:gd name="T56" fmla="*/ 19 w 80"/>
              <a:gd name="T57" fmla="*/ 26 h 89"/>
              <a:gd name="T58" fmla="*/ 21 w 80"/>
              <a:gd name="T59" fmla="*/ 30 h 89"/>
              <a:gd name="T60" fmla="*/ 32 w 80"/>
              <a:gd name="T61" fmla="*/ 51 h 89"/>
              <a:gd name="T62" fmla="*/ 37 w 80"/>
              <a:gd name="T63" fmla="*/ 49 h 89"/>
              <a:gd name="T64" fmla="*/ 40 w 80"/>
              <a:gd name="T65" fmla="*/ 55 h 89"/>
              <a:gd name="T66" fmla="*/ 49 w 80"/>
              <a:gd name="T67" fmla="*/ 58 h 89"/>
              <a:gd name="T68" fmla="*/ 40 w 80"/>
              <a:gd name="T69" fmla="*/ 64 h 89"/>
              <a:gd name="T70" fmla="*/ 42 w 80"/>
              <a:gd name="T71" fmla="*/ 69 h 89"/>
              <a:gd name="T72" fmla="*/ 53 w 80"/>
              <a:gd name="T73" fmla="*/ 66 h 89"/>
              <a:gd name="T74" fmla="*/ 53 w 80"/>
              <a:gd name="T75" fmla="*/ 74 h 89"/>
              <a:gd name="T76" fmla="*/ 46 w 80"/>
              <a:gd name="T77" fmla="*/ 77 h 89"/>
              <a:gd name="T78" fmla="*/ 51 w 80"/>
              <a:gd name="T79" fmla="*/ 86 h 89"/>
              <a:gd name="T80" fmla="*/ 59 w 80"/>
              <a:gd name="T81" fmla="*/ 84 h 89"/>
              <a:gd name="T82" fmla="*/ 67 w 80"/>
              <a:gd name="T83" fmla="*/ 61 h 89"/>
              <a:gd name="T84" fmla="*/ 74 w 80"/>
              <a:gd name="T85" fmla="*/ 57 h 89"/>
              <a:gd name="T86" fmla="*/ 80 w 80"/>
              <a:gd name="T87" fmla="*/ 54 h 89"/>
              <a:gd name="T88" fmla="*/ 78 w 80"/>
              <a:gd name="T89" fmla="*/ 49 h 89"/>
              <a:gd name="T90" fmla="*/ 32 w 80"/>
              <a:gd name="T91" fmla="*/ 30 h 89"/>
              <a:gd name="T92" fmla="*/ 49 w 80"/>
              <a:gd name="T93" fmla="*/ 23 h 89"/>
              <a:gd name="T94" fmla="*/ 52 w 80"/>
              <a:gd name="T95" fmla="*/ 24 h 89"/>
              <a:gd name="T96" fmla="*/ 42 w 80"/>
              <a:gd name="T97" fmla="*/ 28 h 89"/>
              <a:gd name="T98" fmla="*/ 30 w 80"/>
              <a:gd name="T99" fmla="*/ 34 h 89"/>
              <a:gd name="T100" fmla="*/ 49 w 80"/>
              <a:gd name="T101" fmla="*/ 36 h 89"/>
              <a:gd name="T102" fmla="*/ 34 w 80"/>
              <a:gd name="T103" fmla="*/ 41 h 89"/>
              <a:gd name="T104" fmla="*/ 49 w 80"/>
              <a:gd name="T105" fmla="*/ 32 h 89"/>
              <a:gd name="T106" fmla="*/ 54 w 80"/>
              <a:gd name="T107" fmla="*/ 32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0" h="89">
                <a:moveTo>
                  <a:pt x="78" y="49"/>
                </a:moveTo>
                <a:cubicBezTo>
                  <a:pt x="76" y="49"/>
                  <a:pt x="75" y="49"/>
                  <a:pt x="74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69" y="48"/>
                  <a:pt x="68" y="48"/>
                  <a:pt x="66" y="48"/>
                </a:cubicBezTo>
                <a:cubicBezTo>
                  <a:pt x="66" y="44"/>
                  <a:pt x="66" y="41"/>
                  <a:pt x="66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3" y="37"/>
                  <a:pt x="63" y="37"/>
                  <a:pt x="63" y="37"/>
                </a:cubicBezTo>
                <a:cubicBezTo>
                  <a:pt x="62" y="29"/>
                  <a:pt x="62" y="21"/>
                  <a:pt x="62" y="12"/>
                </a:cubicBezTo>
                <a:cubicBezTo>
                  <a:pt x="61" y="12"/>
                  <a:pt x="60" y="11"/>
                  <a:pt x="60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7" y="12"/>
                  <a:pt x="55" y="13"/>
                  <a:pt x="53" y="13"/>
                </a:cubicBezTo>
                <a:cubicBezTo>
                  <a:pt x="49" y="15"/>
                  <a:pt x="49" y="15"/>
                  <a:pt x="49" y="15"/>
                </a:cubicBezTo>
                <a:cubicBezTo>
                  <a:pt x="42" y="17"/>
                  <a:pt x="42" y="17"/>
                  <a:pt x="42" y="17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9"/>
                  <a:pt x="36" y="18"/>
                  <a:pt x="36" y="17"/>
                </a:cubicBezTo>
                <a:cubicBezTo>
                  <a:pt x="37" y="17"/>
                  <a:pt x="39" y="16"/>
                  <a:pt x="42" y="15"/>
                </a:cubicBezTo>
                <a:cubicBezTo>
                  <a:pt x="44" y="14"/>
                  <a:pt x="46" y="13"/>
                  <a:pt x="49" y="13"/>
                </a:cubicBezTo>
                <a:cubicBezTo>
                  <a:pt x="50" y="12"/>
                  <a:pt x="52" y="11"/>
                  <a:pt x="53" y="11"/>
                </a:cubicBezTo>
                <a:cubicBezTo>
                  <a:pt x="55" y="10"/>
                  <a:pt x="57" y="9"/>
                  <a:pt x="59" y="8"/>
                </a:cubicBezTo>
                <a:cubicBezTo>
                  <a:pt x="59" y="7"/>
                  <a:pt x="60" y="6"/>
                  <a:pt x="61" y="6"/>
                </a:cubicBezTo>
                <a:cubicBezTo>
                  <a:pt x="61" y="2"/>
                  <a:pt x="61" y="2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7" y="0"/>
                  <a:pt x="55" y="0"/>
                  <a:pt x="53" y="1"/>
                </a:cubicBezTo>
                <a:cubicBezTo>
                  <a:pt x="52" y="1"/>
                  <a:pt x="50" y="1"/>
                  <a:pt x="49" y="2"/>
                </a:cubicBezTo>
                <a:cubicBezTo>
                  <a:pt x="46" y="2"/>
                  <a:pt x="44" y="3"/>
                  <a:pt x="42" y="4"/>
                </a:cubicBezTo>
                <a:cubicBezTo>
                  <a:pt x="38" y="5"/>
                  <a:pt x="35" y="6"/>
                  <a:pt x="32" y="7"/>
                </a:cubicBezTo>
                <a:cubicBezTo>
                  <a:pt x="30" y="8"/>
                  <a:pt x="28" y="9"/>
                  <a:pt x="26" y="10"/>
                </a:cubicBezTo>
                <a:cubicBezTo>
                  <a:pt x="24" y="11"/>
                  <a:pt x="21" y="13"/>
                  <a:pt x="19" y="14"/>
                </a:cubicBezTo>
                <a:cubicBezTo>
                  <a:pt x="18" y="15"/>
                  <a:pt x="17" y="15"/>
                  <a:pt x="15" y="16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2" y="18"/>
                  <a:pt x="12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8" y="21"/>
                  <a:pt x="7" y="22"/>
                  <a:pt x="5" y="23"/>
                </a:cubicBezTo>
                <a:cubicBezTo>
                  <a:pt x="4" y="24"/>
                  <a:pt x="2" y="26"/>
                  <a:pt x="1" y="27"/>
                </a:cubicBezTo>
                <a:cubicBezTo>
                  <a:pt x="0" y="27"/>
                  <a:pt x="0" y="28"/>
                  <a:pt x="0" y="28"/>
                </a:cubicBezTo>
                <a:cubicBezTo>
                  <a:pt x="0" y="30"/>
                  <a:pt x="0" y="32"/>
                  <a:pt x="1" y="34"/>
                </a:cubicBezTo>
                <a:cubicBezTo>
                  <a:pt x="2" y="36"/>
                  <a:pt x="3" y="39"/>
                  <a:pt x="5" y="42"/>
                </a:cubicBezTo>
                <a:cubicBezTo>
                  <a:pt x="7" y="45"/>
                  <a:pt x="9" y="48"/>
                  <a:pt x="11" y="51"/>
                </a:cubicBezTo>
                <a:cubicBezTo>
                  <a:pt x="12" y="53"/>
                  <a:pt x="12" y="53"/>
                  <a:pt x="12" y="53"/>
                </a:cubicBezTo>
                <a:cubicBezTo>
                  <a:pt x="13" y="55"/>
                  <a:pt x="13" y="55"/>
                  <a:pt x="13" y="55"/>
                </a:cubicBezTo>
                <a:cubicBezTo>
                  <a:pt x="14" y="57"/>
                  <a:pt x="14" y="57"/>
                  <a:pt x="14" y="57"/>
                </a:cubicBezTo>
                <a:cubicBezTo>
                  <a:pt x="15" y="58"/>
                  <a:pt x="15" y="58"/>
                  <a:pt x="15" y="58"/>
                </a:cubicBezTo>
                <a:cubicBezTo>
                  <a:pt x="17" y="60"/>
                  <a:pt x="18" y="62"/>
                  <a:pt x="19" y="63"/>
                </a:cubicBezTo>
                <a:cubicBezTo>
                  <a:pt x="19" y="64"/>
                  <a:pt x="19" y="65"/>
                  <a:pt x="19" y="66"/>
                </a:cubicBezTo>
                <a:cubicBezTo>
                  <a:pt x="21" y="74"/>
                  <a:pt x="20" y="83"/>
                  <a:pt x="23" y="89"/>
                </a:cubicBezTo>
                <a:cubicBezTo>
                  <a:pt x="24" y="89"/>
                  <a:pt x="25" y="88"/>
                  <a:pt x="26" y="87"/>
                </a:cubicBezTo>
                <a:cubicBezTo>
                  <a:pt x="33" y="83"/>
                  <a:pt x="29" y="69"/>
                  <a:pt x="26" y="60"/>
                </a:cubicBezTo>
                <a:cubicBezTo>
                  <a:pt x="25" y="58"/>
                  <a:pt x="25" y="56"/>
                  <a:pt x="24" y="55"/>
                </a:cubicBezTo>
                <a:cubicBezTo>
                  <a:pt x="23" y="52"/>
                  <a:pt x="21" y="50"/>
                  <a:pt x="19" y="47"/>
                </a:cubicBezTo>
                <a:cubicBezTo>
                  <a:pt x="18" y="45"/>
                  <a:pt x="17" y="43"/>
                  <a:pt x="15" y="41"/>
                </a:cubicBezTo>
                <a:cubicBezTo>
                  <a:pt x="15" y="40"/>
                  <a:pt x="15" y="40"/>
                  <a:pt x="14" y="39"/>
                </a:cubicBezTo>
                <a:cubicBezTo>
                  <a:pt x="14" y="38"/>
                  <a:pt x="14" y="37"/>
                  <a:pt x="13" y="36"/>
                </a:cubicBezTo>
                <a:cubicBezTo>
                  <a:pt x="13" y="34"/>
                  <a:pt x="13" y="33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4" y="30"/>
                  <a:pt x="14" y="30"/>
                  <a:pt x="14" y="30"/>
                </a:cubicBezTo>
                <a:cubicBezTo>
                  <a:pt x="15" y="29"/>
                  <a:pt x="15" y="29"/>
                  <a:pt x="15" y="29"/>
                </a:cubicBezTo>
                <a:cubicBezTo>
                  <a:pt x="17" y="28"/>
                  <a:pt x="18" y="27"/>
                  <a:pt x="19" y="26"/>
                </a:cubicBezTo>
                <a:cubicBezTo>
                  <a:pt x="21" y="26"/>
                  <a:pt x="22" y="25"/>
                  <a:pt x="24" y="25"/>
                </a:cubicBezTo>
                <a:cubicBezTo>
                  <a:pt x="24" y="26"/>
                  <a:pt x="24" y="26"/>
                  <a:pt x="21" y="30"/>
                </a:cubicBezTo>
                <a:cubicBezTo>
                  <a:pt x="21" y="37"/>
                  <a:pt x="22" y="43"/>
                  <a:pt x="26" y="47"/>
                </a:cubicBezTo>
                <a:cubicBezTo>
                  <a:pt x="28" y="48"/>
                  <a:pt x="30" y="50"/>
                  <a:pt x="32" y="51"/>
                </a:cubicBezTo>
                <a:cubicBezTo>
                  <a:pt x="34" y="51"/>
                  <a:pt x="35" y="51"/>
                  <a:pt x="37" y="51"/>
                </a:cubicBezTo>
                <a:cubicBezTo>
                  <a:pt x="37" y="51"/>
                  <a:pt x="37" y="50"/>
                  <a:pt x="37" y="49"/>
                </a:cubicBezTo>
                <a:cubicBezTo>
                  <a:pt x="38" y="49"/>
                  <a:pt x="38" y="49"/>
                  <a:pt x="39" y="49"/>
                </a:cubicBezTo>
                <a:cubicBezTo>
                  <a:pt x="39" y="51"/>
                  <a:pt x="40" y="53"/>
                  <a:pt x="40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7" y="57"/>
                  <a:pt x="47" y="57"/>
                  <a:pt x="49" y="58"/>
                </a:cubicBezTo>
                <a:cubicBezTo>
                  <a:pt x="44" y="60"/>
                  <a:pt x="44" y="60"/>
                  <a:pt x="42" y="63"/>
                </a:cubicBezTo>
                <a:cubicBezTo>
                  <a:pt x="41" y="63"/>
                  <a:pt x="40" y="64"/>
                  <a:pt x="40" y="64"/>
                </a:cubicBezTo>
                <a:cubicBezTo>
                  <a:pt x="40" y="66"/>
                  <a:pt x="40" y="67"/>
                  <a:pt x="40" y="68"/>
                </a:cubicBezTo>
                <a:cubicBezTo>
                  <a:pt x="40" y="68"/>
                  <a:pt x="41" y="69"/>
                  <a:pt x="42" y="69"/>
                </a:cubicBezTo>
                <a:cubicBezTo>
                  <a:pt x="44" y="70"/>
                  <a:pt x="46" y="69"/>
                  <a:pt x="49" y="68"/>
                </a:cubicBezTo>
                <a:cubicBezTo>
                  <a:pt x="50" y="67"/>
                  <a:pt x="51" y="66"/>
                  <a:pt x="53" y="66"/>
                </a:cubicBezTo>
                <a:cubicBezTo>
                  <a:pt x="55" y="65"/>
                  <a:pt x="56" y="65"/>
                  <a:pt x="58" y="64"/>
                </a:cubicBezTo>
                <a:cubicBezTo>
                  <a:pt x="57" y="69"/>
                  <a:pt x="56" y="72"/>
                  <a:pt x="53" y="74"/>
                </a:cubicBezTo>
                <a:cubicBezTo>
                  <a:pt x="52" y="74"/>
                  <a:pt x="51" y="75"/>
                  <a:pt x="49" y="76"/>
                </a:cubicBezTo>
                <a:cubicBezTo>
                  <a:pt x="48" y="76"/>
                  <a:pt x="47" y="77"/>
                  <a:pt x="46" y="77"/>
                </a:cubicBezTo>
                <a:cubicBezTo>
                  <a:pt x="45" y="81"/>
                  <a:pt x="47" y="83"/>
                  <a:pt x="49" y="85"/>
                </a:cubicBezTo>
                <a:cubicBezTo>
                  <a:pt x="49" y="85"/>
                  <a:pt x="50" y="86"/>
                  <a:pt x="51" y="86"/>
                </a:cubicBezTo>
                <a:cubicBezTo>
                  <a:pt x="52" y="86"/>
                  <a:pt x="53" y="86"/>
                  <a:pt x="53" y="86"/>
                </a:cubicBezTo>
                <a:cubicBezTo>
                  <a:pt x="55" y="86"/>
                  <a:pt x="57" y="85"/>
                  <a:pt x="59" y="84"/>
                </a:cubicBezTo>
                <a:cubicBezTo>
                  <a:pt x="62" y="82"/>
                  <a:pt x="64" y="78"/>
                  <a:pt x="65" y="74"/>
                </a:cubicBezTo>
                <a:cubicBezTo>
                  <a:pt x="66" y="69"/>
                  <a:pt x="67" y="65"/>
                  <a:pt x="67" y="61"/>
                </a:cubicBezTo>
                <a:cubicBezTo>
                  <a:pt x="68" y="60"/>
                  <a:pt x="70" y="59"/>
                  <a:pt x="71" y="59"/>
                </a:cubicBezTo>
                <a:cubicBezTo>
                  <a:pt x="72" y="58"/>
                  <a:pt x="73" y="57"/>
                  <a:pt x="74" y="57"/>
                </a:cubicBezTo>
                <a:cubicBezTo>
                  <a:pt x="76" y="57"/>
                  <a:pt x="77" y="56"/>
                  <a:pt x="78" y="55"/>
                </a:cubicBezTo>
                <a:cubicBezTo>
                  <a:pt x="78" y="55"/>
                  <a:pt x="79" y="55"/>
                  <a:pt x="80" y="54"/>
                </a:cubicBezTo>
                <a:cubicBezTo>
                  <a:pt x="80" y="52"/>
                  <a:pt x="80" y="51"/>
                  <a:pt x="79" y="49"/>
                </a:cubicBezTo>
                <a:lnTo>
                  <a:pt x="78" y="49"/>
                </a:lnTo>
                <a:close/>
                <a:moveTo>
                  <a:pt x="30" y="34"/>
                </a:moveTo>
                <a:cubicBezTo>
                  <a:pt x="30" y="32"/>
                  <a:pt x="31" y="31"/>
                  <a:pt x="32" y="30"/>
                </a:cubicBezTo>
                <a:cubicBezTo>
                  <a:pt x="35" y="28"/>
                  <a:pt x="38" y="26"/>
                  <a:pt x="42" y="25"/>
                </a:cubicBezTo>
                <a:cubicBezTo>
                  <a:pt x="44" y="24"/>
                  <a:pt x="46" y="23"/>
                  <a:pt x="49" y="23"/>
                </a:cubicBezTo>
                <a:cubicBezTo>
                  <a:pt x="50" y="23"/>
                  <a:pt x="51" y="22"/>
                  <a:pt x="52" y="22"/>
                </a:cubicBezTo>
                <a:cubicBezTo>
                  <a:pt x="52" y="23"/>
                  <a:pt x="52" y="23"/>
                  <a:pt x="52" y="24"/>
                </a:cubicBezTo>
                <a:cubicBezTo>
                  <a:pt x="51" y="24"/>
                  <a:pt x="50" y="25"/>
                  <a:pt x="49" y="25"/>
                </a:cubicBezTo>
                <a:cubicBezTo>
                  <a:pt x="46" y="26"/>
                  <a:pt x="44" y="27"/>
                  <a:pt x="42" y="28"/>
                </a:cubicBezTo>
                <a:cubicBezTo>
                  <a:pt x="38" y="30"/>
                  <a:pt x="35" y="31"/>
                  <a:pt x="32" y="33"/>
                </a:cubicBezTo>
                <a:cubicBezTo>
                  <a:pt x="32" y="33"/>
                  <a:pt x="31" y="34"/>
                  <a:pt x="30" y="34"/>
                </a:cubicBezTo>
                <a:close/>
                <a:moveTo>
                  <a:pt x="53" y="33"/>
                </a:moveTo>
                <a:cubicBezTo>
                  <a:pt x="52" y="34"/>
                  <a:pt x="50" y="35"/>
                  <a:pt x="49" y="36"/>
                </a:cubicBezTo>
                <a:cubicBezTo>
                  <a:pt x="46" y="37"/>
                  <a:pt x="44" y="38"/>
                  <a:pt x="42" y="39"/>
                </a:cubicBezTo>
                <a:cubicBezTo>
                  <a:pt x="39" y="40"/>
                  <a:pt x="37" y="40"/>
                  <a:pt x="34" y="41"/>
                </a:cubicBezTo>
                <a:cubicBezTo>
                  <a:pt x="36" y="38"/>
                  <a:pt x="38" y="36"/>
                  <a:pt x="42" y="35"/>
                </a:cubicBezTo>
                <a:cubicBezTo>
                  <a:pt x="44" y="34"/>
                  <a:pt x="46" y="33"/>
                  <a:pt x="49" y="32"/>
                </a:cubicBezTo>
                <a:cubicBezTo>
                  <a:pt x="50" y="32"/>
                  <a:pt x="52" y="32"/>
                  <a:pt x="53" y="32"/>
                </a:cubicBezTo>
                <a:cubicBezTo>
                  <a:pt x="54" y="32"/>
                  <a:pt x="54" y="32"/>
                  <a:pt x="54" y="32"/>
                </a:cubicBezTo>
                <a:lnTo>
                  <a:pt x="53" y="33"/>
                </a:ln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5" name="íSḷi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8BB998C-1C9D-48C7-AA6E-36CF1F912C39}"/>
              </a:ext>
            </a:extLst>
          </p:cNvPr>
          <p:cNvSpPr/>
          <p:nvPr/>
        </p:nvSpPr>
        <p:spPr bwMode="auto">
          <a:xfrm>
            <a:off x="2134664" y="5793120"/>
            <a:ext cx="13105" cy="23126"/>
          </a:xfrm>
          <a:custGeom>
            <a:avLst/>
            <a:gdLst>
              <a:gd name="T0" fmla="*/ 9 w 41"/>
              <a:gd name="T1" fmla="*/ 43 h 72"/>
              <a:gd name="T2" fmla="*/ 3 w 41"/>
              <a:gd name="T3" fmla="*/ 59 h 72"/>
              <a:gd name="T4" fmla="*/ 2 w 41"/>
              <a:gd name="T5" fmla="*/ 59 h 72"/>
              <a:gd name="T6" fmla="*/ 0 w 41"/>
              <a:gd name="T7" fmla="*/ 59 h 72"/>
              <a:gd name="T8" fmla="*/ 2 w 41"/>
              <a:gd name="T9" fmla="*/ 68 h 72"/>
              <a:gd name="T10" fmla="*/ 3 w 41"/>
              <a:gd name="T11" fmla="*/ 72 h 72"/>
              <a:gd name="T12" fmla="*/ 8 w 41"/>
              <a:gd name="T13" fmla="*/ 70 h 72"/>
              <a:gd name="T14" fmla="*/ 9 w 41"/>
              <a:gd name="T15" fmla="*/ 67 h 72"/>
              <a:gd name="T16" fmla="*/ 12 w 41"/>
              <a:gd name="T17" fmla="*/ 57 h 72"/>
              <a:gd name="T18" fmla="*/ 13 w 41"/>
              <a:gd name="T19" fmla="*/ 57 h 72"/>
              <a:gd name="T20" fmla="*/ 18 w 41"/>
              <a:gd name="T21" fmla="*/ 58 h 72"/>
              <a:gd name="T22" fmla="*/ 19 w 41"/>
              <a:gd name="T23" fmla="*/ 60 h 72"/>
              <a:gd name="T24" fmla="*/ 20 w 41"/>
              <a:gd name="T25" fmla="*/ 70 h 72"/>
              <a:gd name="T26" fmla="*/ 25 w 41"/>
              <a:gd name="T27" fmla="*/ 71 h 72"/>
              <a:gd name="T28" fmla="*/ 25 w 41"/>
              <a:gd name="T29" fmla="*/ 71 h 72"/>
              <a:gd name="T30" fmla="*/ 31 w 41"/>
              <a:gd name="T31" fmla="*/ 59 h 72"/>
              <a:gd name="T32" fmla="*/ 31 w 41"/>
              <a:gd name="T33" fmla="*/ 51 h 72"/>
              <a:gd name="T34" fmla="*/ 25 w 41"/>
              <a:gd name="T35" fmla="*/ 48 h 72"/>
              <a:gd name="T36" fmla="*/ 21 w 41"/>
              <a:gd name="T37" fmla="*/ 47 h 72"/>
              <a:gd name="T38" fmla="*/ 24 w 41"/>
              <a:gd name="T39" fmla="*/ 33 h 72"/>
              <a:gd name="T40" fmla="*/ 25 w 41"/>
              <a:gd name="T41" fmla="*/ 33 h 72"/>
              <a:gd name="T42" fmla="*/ 31 w 41"/>
              <a:gd name="T43" fmla="*/ 32 h 72"/>
              <a:gd name="T44" fmla="*/ 34 w 41"/>
              <a:gd name="T45" fmla="*/ 31 h 72"/>
              <a:gd name="T46" fmla="*/ 38 w 41"/>
              <a:gd name="T47" fmla="*/ 30 h 72"/>
              <a:gd name="T48" fmla="*/ 41 w 41"/>
              <a:gd name="T49" fmla="*/ 27 h 72"/>
              <a:gd name="T50" fmla="*/ 38 w 41"/>
              <a:gd name="T51" fmla="*/ 23 h 72"/>
              <a:gd name="T52" fmla="*/ 34 w 41"/>
              <a:gd name="T53" fmla="*/ 22 h 72"/>
              <a:gd name="T54" fmla="*/ 31 w 41"/>
              <a:gd name="T55" fmla="*/ 21 h 72"/>
              <a:gd name="T56" fmla="*/ 27 w 41"/>
              <a:gd name="T57" fmla="*/ 21 h 72"/>
              <a:gd name="T58" fmla="*/ 31 w 41"/>
              <a:gd name="T59" fmla="*/ 12 h 72"/>
              <a:gd name="T60" fmla="*/ 34 w 41"/>
              <a:gd name="T61" fmla="*/ 8 h 72"/>
              <a:gd name="T62" fmla="*/ 34 w 41"/>
              <a:gd name="T63" fmla="*/ 1 h 72"/>
              <a:gd name="T64" fmla="*/ 33 w 41"/>
              <a:gd name="T65" fmla="*/ 0 h 72"/>
              <a:gd name="T66" fmla="*/ 31 w 41"/>
              <a:gd name="T67" fmla="*/ 0 h 72"/>
              <a:gd name="T68" fmla="*/ 27 w 41"/>
              <a:gd name="T69" fmla="*/ 0 h 72"/>
              <a:gd name="T70" fmla="*/ 25 w 41"/>
              <a:gd name="T71" fmla="*/ 4 h 72"/>
              <a:gd name="T72" fmla="*/ 19 w 41"/>
              <a:gd name="T73" fmla="*/ 19 h 72"/>
              <a:gd name="T74" fmla="*/ 13 w 41"/>
              <a:gd name="T75" fmla="*/ 35 h 72"/>
              <a:gd name="T76" fmla="*/ 11 w 41"/>
              <a:gd name="T77" fmla="*/ 40 h 72"/>
              <a:gd name="T78" fmla="*/ 9 w 41"/>
              <a:gd name="T79" fmla="*/ 43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1" h="72">
                <a:moveTo>
                  <a:pt x="9" y="43"/>
                </a:moveTo>
                <a:cubicBezTo>
                  <a:pt x="6" y="48"/>
                  <a:pt x="4" y="54"/>
                  <a:pt x="3" y="59"/>
                </a:cubicBezTo>
                <a:cubicBezTo>
                  <a:pt x="2" y="59"/>
                  <a:pt x="2" y="59"/>
                  <a:pt x="2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1" y="64"/>
                  <a:pt x="1" y="66"/>
                  <a:pt x="2" y="68"/>
                </a:cubicBezTo>
                <a:cubicBezTo>
                  <a:pt x="2" y="69"/>
                  <a:pt x="2" y="71"/>
                  <a:pt x="3" y="72"/>
                </a:cubicBezTo>
                <a:cubicBezTo>
                  <a:pt x="4" y="72"/>
                  <a:pt x="6" y="71"/>
                  <a:pt x="8" y="70"/>
                </a:cubicBezTo>
                <a:cubicBezTo>
                  <a:pt x="8" y="69"/>
                  <a:pt x="8" y="69"/>
                  <a:pt x="9" y="67"/>
                </a:cubicBezTo>
                <a:cubicBezTo>
                  <a:pt x="10" y="64"/>
                  <a:pt x="11" y="61"/>
                  <a:pt x="12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5" y="57"/>
                  <a:pt x="17" y="58"/>
                  <a:pt x="18" y="58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63"/>
                  <a:pt x="19" y="67"/>
                  <a:pt x="20" y="70"/>
                </a:cubicBezTo>
                <a:cubicBezTo>
                  <a:pt x="23" y="72"/>
                  <a:pt x="23" y="72"/>
                  <a:pt x="25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7" y="66"/>
                  <a:pt x="30" y="62"/>
                  <a:pt x="31" y="59"/>
                </a:cubicBezTo>
                <a:cubicBezTo>
                  <a:pt x="32" y="55"/>
                  <a:pt x="33" y="53"/>
                  <a:pt x="31" y="51"/>
                </a:cubicBezTo>
                <a:cubicBezTo>
                  <a:pt x="30" y="50"/>
                  <a:pt x="28" y="49"/>
                  <a:pt x="25" y="48"/>
                </a:cubicBezTo>
                <a:cubicBezTo>
                  <a:pt x="24" y="48"/>
                  <a:pt x="23" y="47"/>
                  <a:pt x="21" y="47"/>
                </a:cubicBezTo>
                <a:cubicBezTo>
                  <a:pt x="21" y="40"/>
                  <a:pt x="20" y="38"/>
                  <a:pt x="24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7" y="33"/>
                  <a:pt x="29" y="33"/>
                  <a:pt x="31" y="32"/>
                </a:cubicBezTo>
                <a:cubicBezTo>
                  <a:pt x="32" y="32"/>
                  <a:pt x="33" y="32"/>
                  <a:pt x="34" y="31"/>
                </a:cubicBezTo>
                <a:cubicBezTo>
                  <a:pt x="35" y="31"/>
                  <a:pt x="36" y="30"/>
                  <a:pt x="38" y="30"/>
                </a:cubicBezTo>
                <a:cubicBezTo>
                  <a:pt x="39" y="29"/>
                  <a:pt x="40" y="28"/>
                  <a:pt x="41" y="27"/>
                </a:cubicBezTo>
                <a:cubicBezTo>
                  <a:pt x="40" y="25"/>
                  <a:pt x="39" y="24"/>
                  <a:pt x="38" y="23"/>
                </a:cubicBezTo>
                <a:cubicBezTo>
                  <a:pt x="37" y="23"/>
                  <a:pt x="36" y="22"/>
                  <a:pt x="34" y="22"/>
                </a:cubicBezTo>
                <a:cubicBezTo>
                  <a:pt x="33" y="22"/>
                  <a:pt x="32" y="21"/>
                  <a:pt x="31" y="21"/>
                </a:cubicBezTo>
                <a:cubicBezTo>
                  <a:pt x="30" y="21"/>
                  <a:pt x="28" y="21"/>
                  <a:pt x="27" y="21"/>
                </a:cubicBezTo>
                <a:cubicBezTo>
                  <a:pt x="27" y="18"/>
                  <a:pt x="29" y="15"/>
                  <a:pt x="31" y="12"/>
                </a:cubicBezTo>
                <a:cubicBezTo>
                  <a:pt x="32" y="11"/>
                  <a:pt x="34" y="9"/>
                  <a:pt x="34" y="8"/>
                </a:cubicBezTo>
                <a:cubicBezTo>
                  <a:pt x="35" y="6"/>
                  <a:pt x="36" y="3"/>
                  <a:pt x="34" y="1"/>
                </a:cubicBezTo>
                <a:cubicBezTo>
                  <a:pt x="34" y="1"/>
                  <a:pt x="34" y="0"/>
                  <a:pt x="3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2"/>
                  <a:pt x="26" y="3"/>
                  <a:pt x="25" y="4"/>
                </a:cubicBezTo>
                <a:cubicBezTo>
                  <a:pt x="22" y="9"/>
                  <a:pt x="20" y="14"/>
                  <a:pt x="19" y="19"/>
                </a:cubicBezTo>
                <a:cubicBezTo>
                  <a:pt x="17" y="25"/>
                  <a:pt x="15" y="30"/>
                  <a:pt x="13" y="35"/>
                </a:cubicBezTo>
                <a:cubicBezTo>
                  <a:pt x="13" y="37"/>
                  <a:pt x="12" y="38"/>
                  <a:pt x="11" y="40"/>
                </a:cubicBezTo>
                <a:cubicBezTo>
                  <a:pt x="10" y="41"/>
                  <a:pt x="9" y="42"/>
                  <a:pt x="9" y="43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6" name="ísḻ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2AC7680-DD04-4749-AF51-55866FF4653D}"/>
              </a:ext>
            </a:extLst>
          </p:cNvPr>
          <p:cNvSpPr/>
          <p:nvPr/>
        </p:nvSpPr>
        <p:spPr bwMode="auto">
          <a:xfrm>
            <a:off x="2130193" y="5839989"/>
            <a:ext cx="8017" cy="13105"/>
          </a:xfrm>
          <a:custGeom>
            <a:avLst/>
            <a:gdLst>
              <a:gd name="T0" fmla="*/ 23 w 25"/>
              <a:gd name="T1" fmla="*/ 0 h 41"/>
              <a:gd name="T2" fmla="*/ 16 w 25"/>
              <a:gd name="T3" fmla="*/ 0 h 41"/>
              <a:gd name="T4" fmla="*/ 6 w 25"/>
              <a:gd name="T5" fmla="*/ 2 h 41"/>
              <a:gd name="T6" fmla="*/ 0 w 25"/>
              <a:gd name="T7" fmla="*/ 5 h 41"/>
              <a:gd name="T8" fmla="*/ 5 w 25"/>
              <a:gd name="T9" fmla="*/ 13 h 41"/>
              <a:gd name="T10" fmla="*/ 6 w 25"/>
              <a:gd name="T11" fmla="*/ 12 h 41"/>
              <a:gd name="T12" fmla="*/ 11 w 25"/>
              <a:gd name="T13" fmla="*/ 10 h 41"/>
              <a:gd name="T14" fmla="*/ 6 w 25"/>
              <a:gd name="T15" fmla="*/ 37 h 41"/>
              <a:gd name="T16" fmla="*/ 6 w 25"/>
              <a:gd name="T17" fmla="*/ 38 h 41"/>
              <a:gd name="T18" fmla="*/ 6 w 25"/>
              <a:gd name="T19" fmla="*/ 38 h 41"/>
              <a:gd name="T20" fmla="*/ 16 w 25"/>
              <a:gd name="T21" fmla="*/ 41 h 41"/>
              <a:gd name="T22" fmla="*/ 23 w 25"/>
              <a:gd name="T23" fmla="*/ 19 h 41"/>
              <a:gd name="T24" fmla="*/ 24 w 25"/>
              <a:gd name="T25" fmla="*/ 0 h 41"/>
              <a:gd name="T26" fmla="*/ 23 w 25"/>
              <a:gd name="T27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41">
                <a:moveTo>
                  <a:pt x="23" y="0"/>
                </a:moveTo>
                <a:cubicBezTo>
                  <a:pt x="20" y="0"/>
                  <a:pt x="18" y="0"/>
                  <a:pt x="16" y="0"/>
                </a:cubicBezTo>
                <a:cubicBezTo>
                  <a:pt x="12" y="0"/>
                  <a:pt x="10" y="1"/>
                  <a:pt x="6" y="2"/>
                </a:cubicBezTo>
                <a:cubicBezTo>
                  <a:pt x="4" y="3"/>
                  <a:pt x="3" y="4"/>
                  <a:pt x="0" y="5"/>
                </a:cubicBezTo>
                <a:cubicBezTo>
                  <a:pt x="2" y="8"/>
                  <a:pt x="3" y="10"/>
                  <a:pt x="5" y="13"/>
                </a:cubicBezTo>
                <a:cubicBezTo>
                  <a:pt x="5" y="13"/>
                  <a:pt x="6" y="13"/>
                  <a:pt x="6" y="12"/>
                </a:cubicBezTo>
                <a:cubicBezTo>
                  <a:pt x="8" y="12"/>
                  <a:pt x="10" y="11"/>
                  <a:pt x="11" y="10"/>
                </a:cubicBezTo>
                <a:cubicBezTo>
                  <a:pt x="10" y="19"/>
                  <a:pt x="8" y="28"/>
                  <a:pt x="6" y="37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9" y="39"/>
                  <a:pt x="12" y="40"/>
                  <a:pt x="16" y="41"/>
                </a:cubicBezTo>
                <a:cubicBezTo>
                  <a:pt x="18" y="37"/>
                  <a:pt x="21" y="28"/>
                  <a:pt x="23" y="19"/>
                </a:cubicBezTo>
                <a:cubicBezTo>
                  <a:pt x="24" y="11"/>
                  <a:pt x="25" y="4"/>
                  <a:pt x="24" y="0"/>
                </a:cubicBezTo>
                <a:cubicBezTo>
                  <a:pt x="23" y="0"/>
                  <a:pt x="23" y="0"/>
                  <a:pt x="23" y="0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7" name="islï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E7AE24E-1498-4A1C-AEB5-95110EFD1997}"/>
              </a:ext>
            </a:extLst>
          </p:cNvPr>
          <p:cNvSpPr/>
          <p:nvPr/>
        </p:nvSpPr>
        <p:spPr bwMode="auto">
          <a:xfrm>
            <a:off x="2121250" y="5788957"/>
            <a:ext cx="17268" cy="25747"/>
          </a:xfrm>
          <a:custGeom>
            <a:avLst/>
            <a:gdLst>
              <a:gd name="T0" fmla="*/ 1 w 54"/>
              <a:gd name="T1" fmla="*/ 38 h 80"/>
              <a:gd name="T2" fmla="*/ 3 w 54"/>
              <a:gd name="T3" fmla="*/ 40 h 80"/>
              <a:gd name="T4" fmla="*/ 7 w 54"/>
              <a:gd name="T5" fmla="*/ 44 h 80"/>
              <a:gd name="T6" fmla="*/ 13 w 54"/>
              <a:gd name="T7" fmla="*/ 46 h 80"/>
              <a:gd name="T8" fmla="*/ 14 w 54"/>
              <a:gd name="T9" fmla="*/ 46 h 80"/>
              <a:gd name="T10" fmla="*/ 15 w 54"/>
              <a:gd name="T11" fmla="*/ 46 h 80"/>
              <a:gd name="T12" fmla="*/ 16 w 54"/>
              <a:gd name="T13" fmla="*/ 47 h 80"/>
              <a:gd name="T14" fmla="*/ 17 w 54"/>
              <a:gd name="T15" fmla="*/ 47 h 80"/>
              <a:gd name="T16" fmla="*/ 21 w 54"/>
              <a:gd name="T17" fmla="*/ 48 h 80"/>
              <a:gd name="T18" fmla="*/ 28 w 54"/>
              <a:gd name="T19" fmla="*/ 51 h 80"/>
              <a:gd name="T20" fmla="*/ 31 w 54"/>
              <a:gd name="T21" fmla="*/ 54 h 80"/>
              <a:gd name="T22" fmla="*/ 28 w 54"/>
              <a:gd name="T23" fmla="*/ 63 h 80"/>
              <a:gd name="T24" fmla="*/ 26 w 54"/>
              <a:gd name="T25" fmla="*/ 80 h 80"/>
              <a:gd name="T26" fmla="*/ 28 w 54"/>
              <a:gd name="T27" fmla="*/ 80 h 80"/>
              <a:gd name="T28" fmla="*/ 30 w 54"/>
              <a:gd name="T29" fmla="*/ 80 h 80"/>
              <a:gd name="T30" fmla="*/ 34 w 54"/>
              <a:gd name="T31" fmla="*/ 69 h 80"/>
              <a:gd name="T32" fmla="*/ 40 w 54"/>
              <a:gd name="T33" fmla="*/ 49 h 80"/>
              <a:gd name="T34" fmla="*/ 44 w 54"/>
              <a:gd name="T35" fmla="*/ 37 h 80"/>
              <a:gd name="T36" fmla="*/ 51 w 54"/>
              <a:gd name="T37" fmla="*/ 32 h 80"/>
              <a:gd name="T38" fmla="*/ 54 w 54"/>
              <a:gd name="T39" fmla="*/ 27 h 80"/>
              <a:gd name="T40" fmla="*/ 51 w 54"/>
              <a:gd name="T41" fmla="*/ 26 h 80"/>
              <a:gd name="T42" fmla="*/ 44 w 54"/>
              <a:gd name="T43" fmla="*/ 28 h 80"/>
              <a:gd name="T44" fmla="*/ 34 w 54"/>
              <a:gd name="T45" fmla="*/ 37 h 80"/>
              <a:gd name="T46" fmla="*/ 33 w 54"/>
              <a:gd name="T47" fmla="*/ 39 h 80"/>
              <a:gd name="T48" fmla="*/ 29 w 54"/>
              <a:gd name="T49" fmla="*/ 39 h 80"/>
              <a:gd name="T50" fmla="*/ 34 w 54"/>
              <a:gd name="T51" fmla="*/ 31 h 80"/>
              <a:gd name="T52" fmla="*/ 44 w 54"/>
              <a:gd name="T53" fmla="*/ 24 h 80"/>
              <a:gd name="T54" fmla="*/ 50 w 54"/>
              <a:gd name="T55" fmla="*/ 15 h 80"/>
              <a:gd name="T56" fmla="*/ 44 w 54"/>
              <a:gd name="T57" fmla="*/ 14 h 80"/>
              <a:gd name="T58" fmla="*/ 42 w 54"/>
              <a:gd name="T59" fmla="*/ 14 h 80"/>
              <a:gd name="T60" fmla="*/ 34 w 54"/>
              <a:gd name="T61" fmla="*/ 22 h 80"/>
              <a:gd name="T62" fmla="*/ 28 w 54"/>
              <a:gd name="T63" fmla="*/ 28 h 80"/>
              <a:gd name="T64" fmla="*/ 21 w 54"/>
              <a:gd name="T65" fmla="*/ 33 h 80"/>
              <a:gd name="T66" fmla="*/ 20 w 54"/>
              <a:gd name="T67" fmla="*/ 34 h 80"/>
              <a:gd name="T68" fmla="*/ 18 w 54"/>
              <a:gd name="T69" fmla="*/ 34 h 80"/>
              <a:gd name="T70" fmla="*/ 21 w 54"/>
              <a:gd name="T71" fmla="*/ 23 h 80"/>
              <a:gd name="T72" fmla="*/ 28 w 54"/>
              <a:gd name="T73" fmla="*/ 16 h 80"/>
              <a:gd name="T74" fmla="*/ 34 w 54"/>
              <a:gd name="T75" fmla="*/ 12 h 80"/>
              <a:gd name="T76" fmla="*/ 44 w 54"/>
              <a:gd name="T77" fmla="*/ 9 h 80"/>
              <a:gd name="T78" fmla="*/ 49 w 54"/>
              <a:gd name="T79" fmla="*/ 8 h 80"/>
              <a:gd name="T80" fmla="*/ 49 w 54"/>
              <a:gd name="T81" fmla="*/ 0 h 80"/>
              <a:gd name="T82" fmla="*/ 44 w 54"/>
              <a:gd name="T83" fmla="*/ 1 h 80"/>
              <a:gd name="T84" fmla="*/ 34 w 54"/>
              <a:gd name="T85" fmla="*/ 3 h 80"/>
              <a:gd name="T86" fmla="*/ 28 w 54"/>
              <a:gd name="T87" fmla="*/ 6 h 80"/>
              <a:gd name="T88" fmla="*/ 21 w 54"/>
              <a:gd name="T89" fmla="*/ 10 h 80"/>
              <a:gd name="T90" fmla="*/ 17 w 54"/>
              <a:gd name="T91" fmla="*/ 14 h 80"/>
              <a:gd name="T92" fmla="*/ 16 w 54"/>
              <a:gd name="T93" fmla="*/ 15 h 80"/>
              <a:gd name="T94" fmla="*/ 15 w 54"/>
              <a:gd name="T95" fmla="*/ 16 h 80"/>
              <a:gd name="T96" fmla="*/ 14 w 54"/>
              <a:gd name="T97" fmla="*/ 17 h 80"/>
              <a:gd name="T98" fmla="*/ 13 w 54"/>
              <a:gd name="T99" fmla="*/ 19 h 80"/>
              <a:gd name="T100" fmla="*/ 7 w 54"/>
              <a:gd name="T101" fmla="*/ 26 h 80"/>
              <a:gd name="T102" fmla="*/ 5 w 54"/>
              <a:gd name="T103" fmla="*/ 30 h 80"/>
              <a:gd name="T104" fmla="*/ 3 w 54"/>
              <a:gd name="T105" fmla="*/ 32 h 80"/>
              <a:gd name="T106" fmla="*/ 1 w 54"/>
              <a:gd name="T107" fmla="*/ 34 h 80"/>
              <a:gd name="T108" fmla="*/ 1 w 54"/>
              <a:gd name="T109" fmla="*/ 34 h 80"/>
              <a:gd name="T110" fmla="*/ 0 w 54"/>
              <a:gd name="T111" fmla="*/ 35 h 80"/>
              <a:gd name="T112" fmla="*/ 1 w 54"/>
              <a:gd name="T113" fmla="*/ 37 h 80"/>
              <a:gd name="T114" fmla="*/ 1 w 54"/>
              <a:gd name="T115" fmla="*/ 3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" h="80">
                <a:moveTo>
                  <a:pt x="1" y="38"/>
                </a:moveTo>
                <a:cubicBezTo>
                  <a:pt x="2" y="39"/>
                  <a:pt x="2" y="40"/>
                  <a:pt x="3" y="40"/>
                </a:cubicBezTo>
                <a:cubicBezTo>
                  <a:pt x="4" y="42"/>
                  <a:pt x="6" y="43"/>
                  <a:pt x="7" y="44"/>
                </a:cubicBezTo>
                <a:cubicBezTo>
                  <a:pt x="9" y="44"/>
                  <a:pt x="10" y="45"/>
                  <a:pt x="13" y="46"/>
                </a:cubicBezTo>
                <a:cubicBezTo>
                  <a:pt x="13" y="46"/>
                  <a:pt x="13" y="46"/>
                  <a:pt x="14" y="46"/>
                </a:cubicBezTo>
                <a:cubicBezTo>
                  <a:pt x="14" y="46"/>
                  <a:pt x="15" y="46"/>
                  <a:pt x="15" y="46"/>
                </a:cubicBezTo>
                <a:cubicBezTo>
                  <a:pt x="16" y="47"/>
                  <a:pt x="16" y="47"/>
                  <a:pt x="16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9" y="48"/>
                  <a:pt x="20" y="48"/>
                  <a:pt x="21" y="48"/>
                </a:cubicBezTo>
                <a:cubicBezTo>
                  <a:pt x="24" y="49"/>
                  <a:pt x="26" y="50"/>
                  <a:pt x="28" y="51"/>
                </a:cubicBezTo>
                <a:cubicBezTo>
                  <a:pt x="29" y="52"/>
                  <a:pt x="30" y="53"/>
                  <a:pt x="31" y="54"/>
                </a:cubicBezTo>
                <a:cubicBezTo>
                  <a:pt x="31" y="58"/>
                  <a:pt x="30" y="60"/>
                  <a:pt x="28" y="63"/>
                </a:cubicBezTo>
                <a:cubicBezTo>
                  <a:pt x="24" y="67"/>
                  <a:pt x="19" y="70"/>
                  <a:pt x="26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30" y="80"/>
                  <a:pt x="30" y="80"/>
                  <a:pt x="30" y="80"/>
                </a:cubicBezTo>
                <a:cubicBezTo>
                  <a:pt x="31" y="76"/>
                  <a:pt x="33" y="73"/>
                  <a:pt x="34" y="69"/>
                </a:cubicBezTo>
                <a:cubicBezTo>
                  <a:pt x="38" y="63"/>
                  <a:pt x="40" y="55"/>
                  <a:pt x="40" y="49"/>
                </a:cubicBezTo>
                <a:cubicBezTo>
                  <a:pt x="36" y="44"/>
                  <a:pt x="39" y="41"/>
                  <a:pt x="44" y="37"/>
                </a:cubicBezTo>
                <a:cubicBezTo>
                  <a:pt x="46" y="36"/>
                  <a:pt x="49" y="34"/>
                  <a:pt x="51" y="32"/>
                </a:cubicBezTo>
                <a:cubicBezTo>
                  <a:pt x="53" y="30"/>
                  <a:pt x="54" y="29"/>
                  <a:pt x="54" y="27"/>
                </a:cubicBezTo>
                <a:cubicBezTo>
                  <a:pt x="53" y="26"/>
                  <a:pt x="52" y="26"/>
                  <a:pt x="51" y="26"/>
                </a:cubicBezTo>
                <a:cubicBezTo>
                  <a:pt x="48" y="27"/>
                  <a:pt x="45" y="27"/>
                  <a:pt x="44" y="28"/>
                </a:cubicBezTo>
                <a:cubicBezTo>
                  <a:pt x="40" y="30"/>
                  <a:pt x="38" y="34"/>
                  <a:pt x="34" y="37"/>
                </a:cubicBezTo>
                <a:cubicBezTo>
                  <a:pt x="34" y="38"/>
                  <a:pt x="34" y="38"/>
                  <a:pt x="33" y="39"/>
                </a:cubicBezTo>
                <a:cubicBezTo>
                  <a:pt x="32" y="39"/>
                  <a:pt x="30" y="39"/>
                  <a:pt x="29" y="39"/>
                </a:cubicBezTo>
                <a:cubicBezTo>
                  <a:pt x="30" y="36"/>
                  <a:pt x="32" y="33"/>
                  <a:pt x="34" y="31"/>
                </a:cubicBezTo>
                <a:cubicBezTo>
                  <a:pt x="37" y="29"/>
                  <a:pt x="41" y="26"/>
                  <a:pt x="44" y="24"/>
                </a:cubicBezTo>
                <a:cubicBezTo>
                  <a:pt x="47" y="21"/>
                  <a:pt x="50" y="18"/>
                  <a:pt x="50" y="15"/>
                </a:cubicBezTo>
                <a:cubicBezTo>
                  <a:pt x="44" y="14"/>
                  <a:pt x="44" y="14"/>
                  <a:pt x="44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0" y="17"/>
                  <a:pt x="37" y="19"/>
                  <a:pt x="34" y="22"/>
                </a:cubicBezTo>
                <a:cubicBezTo>
                  <a:pt x="32" y="24"/>
                  <a:pt x="30" y="26"/>
                  <a:pt x="28" y="28"/>
                </a:cubicBezTo>
                <a:cubicBezTo>
                  <a:pt x="26" y="30"/>
                  <a:pt x="24" y="31"/>
                  <a:pt x="21" y="33"/>
                </a:cubicBezTo>
                <a:cubicBezTo>
                  <a:pt x="21" y="34"/>
                  <a:pt x="20" y="34"/>
                  <a:pt x="20" y="34"/>
                </a:cubicBezTo>
                <a:cubicBezTo>
                  <a:pt x="19" y="34"/>
                  <a:pt x="19" y="34"/>
                  <a:pt x="18" y="34"/>
                </a:cubicBezTo>
                <a:cubicBezTo>
                  <a:pt x="18" y="29"/>
                  <a:pt x="19" y="26"/>
                  <a:pt x="21" y="23"/>
                </a:cubicBezTo>
                <a:cubicBezTo>
                  <a:pt x="23" y="20"/>
                  <a:pt x="25" y="18"/>
                  <a:pt x="28" y="16"/>
                </a:cubicBezTo>
                <a:cubicBezTo>
                  <a:pt x="30" y="15"/>
                  <a:pt x="32" y="14"/>
                  <a:pt x="34" y="12"/>
                </a:cubicBezTo>
                <a:cubicBezTo>
                  <a:pt x="37" y="11"/>
                  <a:pt x="40" y="10"/>
                  <a:pt x="44" y="9"/>
                </a:cubicBezTo>
                <a:cubicBezTo>
                  <a:pt x="46" y="9"/>
                  <a:pt x="47" y="8"/>
                  <a:pt x="49" y="8"/>
                </a:cubicBezTo>
                <a:cubicBezTo>
                  <a:pt x="50" y="5"/>
                  <a:pt x="50" y="3"/>
                  <a:pt x="49" y="0"/>
                </a:cubicBezTo>
                <a:cubicBezTo>
                  <a:pt x="47" y="0"/>
                  <a:pt x="45" y="0"/>
                  <a:pt x="44" y="1"/>
                </a:cubicBezTo>
                <a:cubicBezTo>
                  <a:pt x="40" y="1"/>
                  <a:pt x="38" y="2"/>
                  <a:pt x="34" y="3"/>
                </a:cubicBezTo>
                <a:cubicBezTo>
                  <a:pt x="32" y="4"/>
                  <a:pt x="30" y="5"/>
                  <a:pt x="28" y="6"/>
                </a:cubicBezTo>
                <a:cubicBezTo>
                  <a:pt x="26" y="8"/>
                  <a:pt x="23" y="9"/>
                  <a:pt x="21" y="10"/>
                </a:cubicBezTo>
                <a:cubicBezTo>
                  <a:pt x="20" y="12"/>
                  <a:pt x="19" y="12"/>
                  <a:pt x="17" y="14"/>
                </a:cubicBezTo>
                <a:cubicBezTo>
                  <a:pt x="17" y="14"/>
                  <a:pt x="17" y="14"/>
                  <a:pt x="16" y="15"/>
                </a:cubicBezTo>
                <a:cubicBezTo>
                  <a:pt x="16" y="15"/>
                  <a:pt x="16" y="15"/>
                  <a:pt x="15" y="16"/>
                </a:cubicBezTo>
                <a:cubicBezTo>
                  <a:pt x="15" y="16"/>
                  <a:pt x="14" y="17"/>
                  <a:pt x="14" y="17"/>
                </a:cubicBezTo>
                <a:cubicBezTo>
                  <a:pt x="13" y="18"/>
                  <a:pt x="13" y="18"/>
                  <a:pt x="13" y="19"/>
                </a:cubicBezTo>
                <a:cubicBezTo>
                  <a:pt x="10" y="21"/>
                  <a:pt x="8" y="23"/>
                  <a:pt x="7" y="26"/>
                </a:cubicBezTo>
                <a:cubicBezTo>
                  <a:pt x="6" y="27"/>
                  <a:pt x="6" y="29"/>
                  <a:pt x="5" y="30"/>
                </a:cubicBezTo>
                <a:cubicBezTo>
                  <a:pt x="4" y="31"/>
                  <a:pt x="4" y="32"/>
                  <a:pt x="3" y="32"/>
                </a:cubicBezTo>
                <a:cubicBezTo>
                  <a:pt x="2" y="33"/>
                  <a:pt x="2" y="34"/>
                  <a:pt x="1" y="34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1" y="36"/>
                  <a:pt x="1" y="37"/>
                </a:cubicBezTo>
                <a:cubicBezTo>
                  <a:pt x="1" y="37"/>
                  <a:pt x="1" y="38"/>
                  <a:pt x="1" y="38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8" name="îṩḻï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3F69531-73F0-4665-90AF-CFCA1FA6A8B0}"/>
              </a:ext>
            </a:extLst>
          </p:cNvPr>
          <p:cNvSpPr/>
          <p:nvPr/>
        </p:nvSpPr>
        <p:spPr bwMode="auto">
          <a:xfrm>
            <a:off x="2099049" y="5728674"/>
            <a:ext cx="22510" cy="19889"/>
          </a:xfrm>
          <a:custGeom>
            <a:avLst/>
            <a:gdLst>
              <a:gd name="T0" fmla="*/ 68 w 70"/>
              <a:gd name="T1" fmla="*/ 23 h 62"/>
              <a:gd name="T2" fmla="*/ 70 w 70"/>
              <a:gd name="T3" fmla="*/ 19 h 62"/>
              <a:gd name="T4" fmla="*/ 70 w 70"/>
              <a:gd name="T5" fmla="*/ 16 h 62"/>
              <a:gd name="T6" fmla="*/ 70 w 70"/>
              <a:gd name="T7" fmla="*/ 15 h 62"/>
              <a:gd name="T8" fmla="*/ 70 w 70"/>
              <a:gd name="T9" fmla="*/ 12 h 62"/>
              <a:gd name="T10" fmla="*/ 69 w 70"/>
              <a:gd name="T11" fmla="*/ 10 h 62"/>
              <a:gd name="T12" fmla="*/ 68 w 70"/>
              <a:gd name="T13" fmla="*/ 9 h 62"/>
              <a:gd name="T14" fmla="*/ 66 w 70"/>
              <a:gd name="T15" fmla="*/ 6 h 62"/>
              <a:gd name="T16" fmla="*/ 64 w 70"/>
              <a:gd name="T17" fmla="*/ 5 h 62"/>
              <a:gd name="T18" fmla="*/ 61 w 70"/>
              <a:gd name="T19" fmla="*/ 0 h 62"/>
              <a:gd name="T20" fmla="*/ 61 w 70"/>
              <a:gd name="T21" fmla="*/ 0 h 62"/>
              <a:gd name="T22" fmla="*/ 55 w 70"/>
              <a:gd name="T23" fmla="*/ 1 h 62"/>
              <a:gd name="T24" fmla="*/ 52 w 70"/>
              <a:gd name="T25" fmla="*/ 2 h 62"/>
              <a:gd name="T26" fmla="*/ 54 w 70"/>
              <a:gd name="T27" fmla="*/ 11 h 62"/>
              <a:gd name="T28" fmla="*/ 55 w 70"/>
              <a:gd name="T29" fmla="*/ 11 h 62"/>
              <a:gd name="T30" fmla="*/ 61 w 70"/>
              <a:gd name="T31" fmla="*/ 12 h 62"/>
              <a:gd name="T32" fmla="*/ 61 w 70"/>
              <a:gd name="T33" fmla="*/ 12 h 62"/>
              <a:gd name="T34" fmla="*/ 61 w 70"/>
              <a:gd name="T35" fmla="*/ 18 h 62"/>
              <a:gd name="T36" fmla="*/ 59 w 70"/>
              <a:gd name="T37" fmla="*/ 23 h 62"/>
              <a:gd name="T38" fmla="*/ 55 w 70"/>
              <a:gd name="T39" fmla="*/ 24 h 62"/>
              <a:gd name="T40" fmla="*/ 53 w 70"/>
              <a:gd name="T41" fmla="*/ 24 h 62"/>
              <a:gd name="T42" fmla="*/ 54 w 70"/>
              <a:gd name="T43" fmla="*/ 19 h 62"/>
              <a:gd name="T44" fmla="*/ 55 w 70"/>
              <a:gd name="T45" fmla="*/ 19 h 62"/>
              <a:gd name="T46" fmla="*/ 56 w 70"/>
              <a:gd name="T47" fmla="*/ 19 h 62"/>
              <a:gd name="T48" fmla="*/ 55 w 70"/>
              <a:gd name="T49" fmla="*/ 18 h 62"/>
              <a:gd name="T50" fmla="*/ 54 w 70"/>
              <a:gd name="T51" fmla="*/ 15 h 62"/>
              <a:gd name="T52" fmla="*/ 47 w 70"/>
              <a:gd name="T53" fmla="*/ 16 h 62"/>
              <a:gd name="T54" fmla="*/ 44 w 70"/>
              <a:gd name="T55" fmla="*/ 27 h 62"/>
              <a:gd name="T56" fmla="*/ 40 w 70"/>
              <a:gd name="T57" fmla="*/ 27 h 62"/>
              <a:gd name="T58" fmla="*/ 37 w 70"/>
              <a:gd name="T59" fmla="*/ 35 h 62"/>
              <a:gd name="T60" fmla="*/ 36 w 70"/>
              <a:gd name="T61" fmla="*/ 43 h 62"/>
              <a:gd name="T62" fmla="*/ 35 w 70"/>
              <a:gd name="T63" fmla="*/ 43 h 62"/>
              <a:gd name="T64" fmla="*/ 29 w 70"/>
              <a:gd name="T65" fmla="*/ 43 h 62"/>
              <a:gd name="T66" fmla="*/ 23 w 70"/>
              <a:gd name="T67" fmla="*/ 42 h 62"/>
              <a:gd name="T68" fmla="*/ 13 w 70"/>
              <a:gd name="T69" fmla="*/ 40 h 62"/>
              <a:gd name="T70" fmla="*/ 5 w 70"/>
              <a:gd name="T71" fmla="*/ 38 h 62"/>
              <a:gd name="T72" fmla="*/ 3 w 70"/>
              <a:gd name="T73" fmla="*/ 38 h 62"/>
              <a:gd name="T74" fmla="*/ 3 w 70"/>
              <a:gd name="T75" fmla="*/ 59 h 62"/>
              <a:gd name="T76" fmla="*/ 5 w 70"/>
              <a:gd name="T77" fmla="*/ 58 h 62"/>
              <a:gd name="T78" fmla="*/ 12 w 70"/>
              <a:gd name="T79" fmla="*/ 58 h 62"/>
              <a:gd name="T80" fmla="*/ 12 w 70"/>
              <a:gd name="T81" fmla="*/ 50 h 62"/>
              <a:gd name="T82" fmla="*/ 13 w 70"/>
              <a:gd name="T83" fmla="*/ 50 h 62"/>
              <a:gd name="T84" fmla="*/ 23 w 70"/>
              <a:gd name="T85" fmla="*/ 50 h 62"/>
              <a:gd name="T86" fmla="*/ 29 w 70"/>
              <a:gd name="T87" fmla="*/ 54 h 62"/>
              <a:gd name="T88" fmla="*/ 35 w 70"/>
              <a:gd name="T89" fmla="*/ 60 h 62"/>
              <a:gd name="T90" fmla="*/ 37 w 70"/>
              <a:gd name="T91" fmla="*/ 61 h 62"/>
              <a:gd name="T92" fmla="*/ 37 w 70"/>
              <a:gd name="T93" fmla="*/ 62 h 62"/>
              <a:gd name="T94" fmla="*/ 43 w 70"/>
              <a:gd name="T95" fmla="*/ 61 h 62"/>
              <a:gd name="T96" fmla="*/ 43 w 70"/>
              <a:gd name="T97" fmla="*/ 48 h 62"/>
              <a:gd name="T98" fmla="*/ 47 w 70"/>
              <a:gd name="T99" fmla="*/ 45 h 62"/>
              <a:gd name="T100" fmla="*/ 48 w 70"/>
              <a:gd name="T101" fmla="*/ 45 h 62"/>
              <a:gd name="T102" fmla="*/ 47 w 70"/>
              <a:gd name="T103" fmla="*/ 41 h 62"/>
              <a:gd name="T104" fmla="*/ 47 w 70"/>
              <a:gd name="T105" fmla="*/ 35 h 62"/>
              <a:gd name="T106" fmla="*/ 47 w 70"/>
              <a:gd name="T107" fmla="*/ 35 h 62"/>
              <a:gd name="T108" fmla="*/ 55 w 70"/>
              <a:gd name="T109" fmla="*/ 33 h 62"/>
              <a:gd name="T110" fmla="*/ 61 w 70"/>
              <a:gd name="T111" fmla="*/ 30 h 62"/>
              <a:gd name="T112" fmla="*/ 64 w 70"/>
              <a:gd name="T113" fmla="*/ 28 h 62"/>
              <a:gd name="T114" fmla="*/ 66 w 70"/>
              <a:gd name="T115" fmla="*/ 27 h 62"/>
              <a:gd name="T116" fmla="*/ 68 w 70"/>
              <a:gd name="T117" fmla="*/ 2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62">
                <a:moveTo>
                  <a:pt x="68" y="23"/>
                </a:moveTo>
                <a:cubicBezTo>
                  <a:pt x="69" y="22"/>
                  <a:pt x="69" y="20"/>
                  <a:pt x="70" y="19"/>
                </a:cubicBezTo>
                <a:cubicBezTo>
                  <a:pt x="70" y="18"/>
                  <a:pt x="70" y="17"/>
                  <a:pt x="70" y="16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4"/>
                  <a:pt x="70" y="13"/>
                  <a:pt x="70" y="12"/>
                </a:cubicBezTo>
                <a:cubicBezTo>
                  <a:pt x="70" y="11"/>
                  <a:pt x="69" y="10"/>
                  <a:pt x="69" y="10"/>
                </a:cubicBezTo>
                <a:cubicBezTo>
                  <a:pt x="69" y="9"/>
                  <a:pt x="69" y="9"/>
                  <a:pt x="68" y="9"/>
                </a:cubicBezTo>
                <a:cubicBezTo>
                  <a:pt x="67" y="8"/>
                  <a:pt x="67" y="7"/>
                  <a:pt x="66" y="6"/>
                </a:cubicBezTo>
                <a:cubicBezTo>
                  <a:pt x="65" y="6"/>
                  <a:pt x="65" y="5"/>
                  <a:pt x="64" y="5"/>
                </a:cubicBezTo>
                <a:cubicBezTo>
                  <a:pt x="63" y="3"/>
                  <a:pt x="62" y="2"/>
                  <a:pt x="61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58" y="0"/>
                  <a:pt x="57" y="0"/>
                  <a:pt x="55" y="1"/>
                </a:cubicBezTo>
                <a:cubicBezTo>
                  <a:pt x="54" y="1"/>
                  <a:pt x="54" y="2"/>
                  <a:pt x="52" y="2"/>
                </a:cubicBezTo>
                <a:cubicBezTo>
                  <a:pt x="52" y="6"/>
                  <a:pt x="52" y="8"/>
                  <a:pt x="54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7" y="11"/>
                  <a:pt x="59" y="12"/>
                  <a:pt x="61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4"/>
                  <a:pt x="61" y="16"/>
                  <a:pt x="61" y="18"/>
                </a:cubicBezTo>
                <a:cubicBezTo>
                  <a:pt x="61" y="19"/>
                  <a:pt x="60" y="21"/>
                  <a:pt x="59" y="23"/>
                </a:cubicBezTo>
                <a:cubicBezTo>
                  <a:pt x="58" y="23"/>
                  <a:pt x="56" y="23"/>
                  <a:pt x="55" y="24"/>
                </a:cubicBezTo>
                <a:cubicBezTo>
                  <a:pt x="54" y="24"/>
                  <a:pt x="54" y="24"/>
                  <a:pt x="53" y="24"/>
                </a:cubicBezTo>
                <a:cubicBezTo>
                  <a:pt x="53" y="23"/>
                  <a:pt x="54" y="21"/>
                  <a:pt x="54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19"/>
                  <a:pt x="56" y="18"/>
                  <a:pt x="55" y="18"/>
                </a:cubicBezTo>
                <a:cubicBezTo>
                  <a:pt x="55" y="17"/>
                  <a:pt x="54" y="16"/>
                  <a:pt x="54" y="15"/>
                </a:cubicBezTo>
                <a:cubicBezTo>
                  <a:pt x="51" y="15"/>
                  <a:pt x="48" y="16"/>
                  <a:pt x="47" y="16"/>
                </a:cubicBezTo>
                <a:cubicBezTo>
                  <a:pt x="45" y="18"/>
                  <a:pt x="45" y="21"/>
                  <a:pt x="44" y="27"/>
                </a:cubicBezTo>
                <a:cubicBezTo>
                  <a:pt x="43" y="27"/>
                  <a:pt x="41" y="27"/>
                  <a:pt x="40" y="27"/>
                </a:cubicBezTo>
                <a:cubicBezTo>
                  <a:pt x="39" y="31"/>
                  <a:pt x="38" y="33"/>
                  <a:pt x="37" y="35"/>
                </a:cubicBezTo>
                <a:cubicBezTo>
                  <a:pt x="37" y="37"/>
                  <a:pt x="36" y="40"/>
                  <a:pt x="36" y="43"/>
                </a:cubicBezTo>
                <a:cubicBezTo>
                  <a:pt x="36" y="43"/>
                  <a:pt x="35" y="43"/>
                  <a:pt x="35" y="43"/>
                </a:cubicBezTo>
                <a:cubicBezTo>
                  <a:pt x="33" y="43"/>
                  <a:pt x="31" y="43"/>
                  <a:pt x="29" y="43"/>
                </a:cubicBezTo>
                <a:cubicBezTo>
                  <a:pt x="27" y="43"/>
                  <a:pt x="25" y="42"/>
                  <a:pt x="23" y="42"/>
                </a:cubicBezTo>
                <a:cubicBezTo>
                  <a:pt x="20" y="42"/>
                  <a:pt x="17" y="40"/>
                  <a:pt x="13" y="40"/>
                </a:cubicBezTo>
                <a:cubicBezTo>
                  <a:pt x="11" y="39"/>
                  <a:pt x="8" y="39"/>
                  <a:pt x="5" y="38"/>
                </a:cubicBezTo>
                <a:cubicBezTo>
                  <a:pt x="5" y="38"/>
                  <a:pt x="4" y="38"/>
                  <a:pt x="3" y="38"/>
                </a:cubicBezTo>
                <a:cubicBezTo>
                  <a:pt x="0" y="46"/>
                  <a:pt x="0" y="51"/>
                  <a:pt x="3" y="59"/>
                </a:cubicBezTo>
                <a:cubicBezTo>
                  <a:pt x="5" y="58"/>
                  <a:pt x="5" y="58"/>
                  <a:pt x="5" y="58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55"/>
                  <a:pt x="12" y="53"/>
                  <a:pt x="12" y="50"/>
                </a:cubicBezTo>
                <a:cubicBezTo>
                  <a:pt x="12" y="50"/>
                  <a:pt x="13" y="50"/>
                  <a:pt x="13" y="50"/>
                </a:cubicBezTo>
                <a:cubicBezTo>
                  <a:pt x="18" y="50"/>
                  <a:pt x="21" y="50"/>
                  <a:pt x="23" y="50"/>
                </a:cubicBezTo>
                <a:cubicBezTo>
                  <a:pt x="25" y="51"/>
                  <a:pt x="27" y="52"/>
                  <a:pt x="29" y="54"/>
                </a:cubicBezTo>
                <a:cubicBezTo>
                  <a:pt x="30" y="55"/>
                  <a:pt x="32" y="57"/>
                  <a:pt x="35" y="60"/>
                </a:cubicBezTo>
                <a:cubicBezTo>
                  <a:pt x="36" y="60"/>
                  <a:pt x="37" y="61"/>
                  <a:pt x="37" y="61"/>
                </a:cubicBezTo>
                <a:cubicBezTo>
                  <a:pt x="37" y="62"/>
                  <a:pt x="37" y="62"/>
                  <a:pt x="37" y="62"/>
                </a:cubicBezTo>
                <a:cubicBezTo>
                  <a:pt x="39" y="61"/>
                  <a:pt x="41" y="61"/>
                  <a:pt x="43" y="61"/>
                </a:cubicBezTo>
                <a:cubicBezTo>
                  <a:pt x="46" y="56"/>
                  <a:pt x="45" y="53"/>
                  <a:pt x="43" y="48"/>
                </a:cubicBezTo>
                <a:cubicBezTo>
                  <a:pt x="45" y="47"/>
                  <a:pt x="46" y="46"/>
                  <a:pt x="47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8" y="44"/>
                  <a:pt x="47" y="42"/>
                  <a:pt x="47" y="41"/>
                </a:cubicBezTo>
                <a:cubicBezTo>
                  <a:pt x="47" y="39"/>
                  <a:pt x="47" y="37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50" y="34"/>
                  <a:pt x="53" y="33"/>
                  <a:pt x="55" y="33"/>
                </a:cubicBezTo>
                <a:cubicBezTo>
                  <a:pt x="57" y="32"/>
                  <a:pt x="59" y="31"/>
                  <a:pt x="61" y="30"/>
                </a:cubicBezTo>
                <a:cubicBezTo>
                  <a:pt x="62" y="29"/>
                  <a:pt x="63" y="29"/>
                  <a:pt x="64" y="28"/>
                </a:cubicBezTo>
                <a:cubicBezTo>
                  <a:pt x="65" y="28"/>
                  <a:pt x="65" y="27"/>
                  <a:pt x="66" y="27"/>
                </a:cubicBezTo>
                <a:cubicBezTo>
                  <a:pt x="67" y="26"/>
                  <a:pt x="68" y="25"/>
                  <a:pt x="68" y="23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9" name="íŝlî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2E75300-ECC8-49EB-A6FE-61B401F87E75}"/>
              </a:ext>
            </a:extLst>
          </p:cNvPr>
          <p:cNvSpPr/>
          <p:nvPr/>
        </p:nvSpPr>
        <p:spPr bwMode="auto">
          <a:xfrm>
            <a:off x="2077927" y="5678875"/>
            <a:ext cx="153714" cy="152172"/>
          </a:xfrm>
          <a:custGeom>
            <a:avLst/>
            <a:gdLst>
              <a:gd name="T0" fmla="*/ 309 w 480"/>
              <a:gd name="T1" fmla="*/ 464 h 474"/>
              <a:gd name="T2" fmla="*/ 433 w 480"/>
              <a:gd name="T3" fmla="*/ 101 h 474"/>
              <a:gd name="T4" fmla="*/ 221 w 480"/>
              <a:gd name="T5" fmla="*/ 0 h 474"/>
              <a:gd name="T6" fmla="*/ 4 w 480"/>
              <a:gd name="T7" fmla="*/ 198 h 474"/>
              <a:gd name="T8" fmla="*/ 151 w 480"/>
              <a:gd name="T9" fmla="*/ 434 h 474"/>
              <a:gd name="T10" fmla="*/ 228 w 480"/>
              <a:gd name="T11" fmla="*/ 452 h 474"/>
              <a:gd name="T12" fmla="*/ 234 w 480"/>
              <a:gd name="T13" fmla="*/ 146 h 474"/>
              <a:gd name="T14" fmla="*/ 266 w 480"/>
              <a:gd name="T15" fmla="*/ 323 h 474"/>
              <a:gd name="T16" fmla="*/ 171 w 480"/>
              <a:gd name="T17" fmla="*/ 301 h 474"/>
              <a:gd name="T18" fmla="*/ 127 w 480"/>
              <a:gd name="T19" fmla="*/ 355 h 474"/>
              <a:gd name="T20" fmla="*/ 143 w 480"/>
              <a:gd name="T21" fmla="*/ 322 h 474"/>
              <a:gd name="T22" fmla="*/ 46 w 480"/>
              <a:gd name="T23" fmla="*/ 225 h 474"/>
              <a:gd name="T24" fmla="*/ 134 w 480"/>
              <a:gd name="T25" fmla="*/ 207 h 474"/>
              <a:gd name="T26" fmla="*/ 52 w 480"/>
              <a:gd name="T27" fmla="*/ 245 h 474"/>
              <a:gd name="T28" fmla="*/ 244 w 480"/>
              <a:gd name="T29" fmla="*/ 122 h 474"/>
              <a:gd name="T30" fmla="*/ 243 w 480"/>
              <a:gd name="T31" fmla="*/ 31 h 474"/>
              <a:gd name="T32" fmla="*/ 241 w 480"/>
              <a:gd name="T33" fmla="*/ 81 h 474"/>
              <a:gd name="T34" fmla="*/ 233 w 480"/>
              <a:gd name="T35" fmla="*/ 120 h 474"/>
              <a:gd name="T36" fmla="*/ 149 w 480"/>
              <a:gd name="T37" fmla="*/ 191 h 474"/>
              <a:gd name="T38" fmla="*/ 121 w 480"/>
              <a:gd name="T39" fmla="*/ 124 h 474"/>
              <a:gd name="T40" fmla="*/ 162 w 480"/>
              <a:gd name="T41" fmla="*/ 148 h 474"/>
              <a:gd name="T42" fmla="*/ 196 w 480"/>
              <a:gd name="T43" fmla="*/ 144 h 474"/>
              <a:gd name="T44" fmla="*/ 101 w 480"/>
              <a:gd name="T45" fmla="*/ 83 h 474"/>
              <a:gd name="T46" fmla="*/ 88 w 480"/>
              <a:gd name="T47" fmla="*/ 100 h 474"/>
              <a:gd name="T48" fmla="*/ 142 w 480"/>
              <a:gd name="T49" fmla="*/ 275 h 474"/>
              <a:gd name="T50" fmla="*/ 297 w 480"/>
              <a:gd name="T51" fmla="*/ 151 h 474"/>
              <a:gd name="T52" fmla="*/ 350 w 480"/>
              <a:gd name="T53" fmla="*/ 119 h 474"/>
              <a:gd name="T54" fmla="*/ 327 w 480"/>
              <a:gd name="T55" fmla="*/ 158 h 474"/>
              <a:gd name="T56" fmla="*/ 433 w 480"/>
              <a:gd name="T57" fmla="*/ 314 h 474"/>
              <a:gd name="T58" fmla="*/ 360 w 480"/>
              <a:gd name="T59" fmla="*/ 246 h 474"/>
              <a:gd name="T60" fmla="*/ 428 w 480"/>
              <a:gd name="T61" fmla="*/ 229 h 474"/>
              <a:gd name="T62" fmla="*/ 245 w 480"/>
              <a:gd name="T63" fmla="*/ 440 h 474"/>
              <a:gd name="T64" fmla="*/ 247 w 480"/>
              <a:gd name="T65" fmla="*/ 398 h 474"/>
              <a:gd name="T66" fmla="*/ 229 w 480"/>
              <a:gd name="T67" fmla="*/ 346 h 474"/>
              <a:gd name="T68" fmla="*/ 331 w 480"/>
              <a:gd name="T69" fmla="*/ 261 h 474"/>
              <a:gd name="T70" fmla="*/ 325 w 480"/>
              <a:gd name="T71" fmla="*/ 277 h 474"/>
              <a:gd name="T72" fmla="*/ 350 w 480"/>
              <a:gd name="T73" fmla="*/ 357 h 474"/>
              <a:gd name="T74" fmla="*/ 313 w 480"/>
              <a:gd name="T75" fmla="*/ 325 h 474"/>
              <a:gd name="T76" fmla="*/ 266 w 480"/>
              <a:gd name="T77" fmla="*/ 327 h 474"/>
              <a:gd name="T78" fmla="*/ 376 w 480"/>
              <a:gd name="T79" fmla="*/ 395 h 474"/>
              <a:gd name="T80" fmla="*/ 381 w 480"/>
              <a:gd name="T81" fmla="*/ 390 h 474"/>
              <a:gd name="T82" fmla="*/ 317 w 480"/>
              <a:gd name="T83" fmla="*/ 180 h 474"/>
              <a:gd name="T84" fmla="*/ 259 w 480"/>
              <a:gd name="T85" fmla="*/ 452 h 474"/>
              <a:gd name="T86" fmla="*/ 319 w 480"/>
              <a:gd name="T87" fmla="*/ 444 h 474"/>
              <a:gd name="T88" fmla="*/ 372 w 480"/>
              <a:gd name="T89" fmla="*/ 416 h 474"/>
              <a:gd name="T90" fmla="*/ 426 w 480"/>
              <a:gd name="T91" fmla="*/ 360 h 474"/>
              <a:gd name="T92" fmla="*/ 453 w 480"/>
              <a:gd name="T93" fmla="*/ 289 h 474"/>
              <a:gd name="T94" fmla="*/ 455 w 480"/>
              <a:gd name="T95" fmla="*/ 152 h 474"/>
              <a:gd name="T96" fmla="*/ 431 w 480"/>
              <a:gd name="T97" fmla="*/ 151 h 474"/>
              <a:gd name="T98" fmla="*/ 363 w 480"/>
              <a:gd name="T99" fmla="*/ 131 h 474"/>
              <a:gd name="T100" fmla="*/ 317 w 480"/>
              <a:gd name="T101" fmla="*/ 18 h 474"/>
              <a:gd name="T102" fmla="*/ 376 w 480"/>
              <a:gd name="T103" fmla="*/ 80 h 474"/>
              <a:gd name="T104" fmla="*/ 292 w 480"/>
              <a:gd name="T105" fmla="*/ 28 h 474"/>
              <a:gd name="T106" fmla="*/ 222 w 480"/>
              <a:gd name="T107" fmla="*/ 17 h 474"/>
              <a:gd name="T108" fmla="*/ 148 w 480"/>
              <a:gd name="T109" fmla="*/ 26 h 474"/>
              <a:gd name="T110" fmla="*/ 121 w 480"/>
              <a:gd name="T111" fmla="*/ 56 h 474"/>
              <a:gd name="T112" fmla="*/ 71 w 480"/>
              <a:gd name="T113" fmla="*/ 101 h 474"/>
              <a:gd name="T114" fmla="*/ 26 w 480"/>
              <a:gd name="T115" fmla="*/ 161 h 474"/>
              <a:gd name="T116" fmla="*/ 15 w 480"/>
              <a:gd name="T117" fmla="*/ 301 h 474"/>
              <a:gd name="T118" fmla="*/ 59 w 480"/>
              <a:gd name="T119" fmla="*/ 372 h 474"/>
              <a:gd name="T120" fmla="*/ 136 w 480"/>
              <a:gd name="T121" fmla="*/ 275 h 474"/>
              <a:gd name="T122" fmla="*/ 103 w 480"/>
              <a:gd name="T123" fmla="*/ 404 h 474"/>
              <a:gd name="T124" fmla="*/ 208 w 480"/>
              <a:gd name="T125" fmla="*/ 444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80" h="474">
                <a:moveTo>
                  <a:pt x="127" y="447"/>
                </a:moveTo>
                <a:cubicBezTo>
                  <a:pt x="128" y="448"/>
                  <a:pt x="129" y="449"/>
                  <a:pt x="130" y="449"/>
                </a:cubicBezTo>
                <a:cubicBezTo>
                  <a:pt x="131" y="449"/>
                  <a:pt x="131" y="450"/>
                  <a:pt x="132" y="450"/>
                </a:cubicBezTo>
                <a:cubicBezTo>
                  <a:pt x="133" y="451"/>
                  <a:pt x="133" y="451"/>
                  <a:pt x="134" y="451"/>
                </a:cubicBezTo>
                <a:cubicBezTo>
                  <a:pt x="135" y="452"/>
                  <a:pt x="135" y="452"/>
                  <a:pt x="136" y="452"/>
                </a:cubicBezTo>
                <a:cubicBezTo>
                  <a:pt x="136" y="452"/>
                  <a:pt x="136" y="452"/>
                  <a:pt x="136" y="452"/>
                </a:cubicBezTo>
                <a:cubicBezTo>
                  <a:pt x="137" y="453"/>
                  <a:pt x="137" y="453"/>
                  <a:pt x="138" y="453"/>
                </a:cubicBezTo>
                <a:cubicBezTo>
                  <a:pt x="139" y="454"/>
                  <a:pt x="141" y="454"/>
                  <a:pt x="142" y="455"/>
                </a:cubicBezTo>
                <a:cubicBezTo>
                  <a:pt x="144" y="455"/>
                  <a:pt x="146" y="456"/>
                  <a:pt x="148" y="457"/>
                </a:cubicBezTo>
                <a:cubicBezTo>
                  <a:pt x="149" y="457"/>
                  <a:pt x="149" y="457"/>
                  <a:pt x="149" y="457"/>
                </a:cubicBezTo>
                <a:cubicBezTo>
                  <a:pt x="150" y="458"/>
                  <a:pt x="150" y="458"/>
                  <a:pt x="150" y="458"/>
                </a:cubicBezTo>
                <a:cubicBezTo>
                  <a:pt x="151" y="458"/>
                  <a:pt x="151" y="458"/>
                  <a:pt x="151" y="458"/>
                </a:cubicBezTo>
                <a:cubicBezTo>
                  <a:pt x="152" y="459"/>
                  <a:pt x="152" y="459"/>
                  <a:pt x="152" y="459"/>
                </a:cubicBezTo>
                <a:cubicBezTo>
                  <a:pt x="154" y="459"/>
                  <a:pt x="155" y="459"/>
                  <a:pt x="156" y="460"/>
                </a:cubicBezTo>
                <a:cubicBezTo>
                  <a:pt x="158" y="461"/>
                  <a:pt x="161" y="461"/>
                  <a:pt x="163" y="462"/>
                </a:cubicBezTo>
                <a:cubicBezTo>
                  <a:pt x="165" y="462"/>
                  <a:pt x="167" y="463"/>
                  <a:pt x="169" y="463"/>
                </a:cubicBezTo>
                <a:cubicBezTo>
                  <a:pt x="169" y="463"/>
                  <a:pt x="169" y="463"/>
                  <a:pt x="169" y="463"/>
                </a:cubicBezTo>
                <a:cubicBezTo>
                  <a:pt x="172" y="465"/>
                  <a:pt x="175" y="467"/>
                  <a:pt x="179" y="468"/>
                </a:cubicBezTo>
                <a:cubicBezTo>
                  <a:pt x="181" y="468"/>
                  <a:pt x="183" y="469"/>
                  <a:pt x="186" y="469"/>
                </a:cubicBezTo>
                <a:cubicBezTo>
                  <a:pt x="187" y="470"/>
                  <a:pt x="189" y="470"/>
                  <a:pt x="190" y="470"/>
                </a:cubicBezTo>
                <a:cubicBezTo>
                  <a:pt x="192" y="470"/>
                  <a:pt x="194" y="471"/>
                  <a:pt x="196" y="471"/>
                </a:cubicBezTo>
                <a:cubicBezTo>
                  <a:pt x="198" y="471"/>
                  <a:pt x="200" y="471"/>
                  <a:pt x="202" y="472"/>
                </a:cubicBezTo>
                <a:cubicBezTo>
                  <a:pt x="204" y="472"/>
                  <a:pt x="206" y="472"/>
                  <a:pt x="208" y="472"/>
                </a:cubicBezTo>
                <a:cubicBezTo>
                  <a:pt x="209" y="473"/>
                  <a:pt x="210" y="473"/>
                  <a:pt x="211" y="473"/>
                </a:cubicBezTo>
                <a:cubicBezTo>
                  <a:pt x="213" y="473"/>
                  <a:pt x="213" y="474"/>
                  <a:pt x="215" y="474"/>
                </a:cubicBezTo>
                <a:cubicBezTo>
                  <a:pt x="215" y="474"/>
                  <a:pt x="216" y="474"/>
                  <a:pt x="216" y="474"/>
                </a:cubicBezTo>
                <a:cubicBezTo>
                  <a:pt x="218" y="474"/>
                  <a:pt x="218" y="474"/>
                  <a:pt x="218" y="474"/>
                </a:cubicBezTo>
                <a:cubicBezTo>
                  <a:pt x="221" y="474"/>
                  <a:pt x="221" y="474"/>
                  <a:pt x="221" y="474"/>
                </a:cubicBezTo>
                <a:cubicBezTo>
                  <a:pt x="222" y="474"/>
                  <a:pt x="222" y="474"/>
                  <a:pt x="222" y="474"/>
                </a:cubicBezTo>
                <a:cubicBezTo>
                  <a:pt x="228" y="474"/>
                  <a:pt x="228" y="474"/>
                  <a:pt x="228" y="474"/>
                </a:cubicBezTo>
                <a:cubicBezTo>
                  <a:pt x="233" y="474"/>
                  <a:pt x="233" y="474"/>
                  <a:pt x="233" y="474"/>
                </a:cubicBezTo>
                <a:cubicBezTo>
                  <a:pt x="234" y="474"/>
                  <a:pt x="234" y="474"/>
                  <a:pt x="234" y="474"/>
                </a:cubicBezTo>
                <a:cubicBezTo>
                  <a:pt x="237" y="474"/>
                  <a:pt x="239" y="474"/>
                  <a:pt x="241" y="474"/>
                </a:cubicBezTo>
                <a:cubicBezTo>
                  <a:pt x="243" y="474"/>
                  <a:pt x="243" y="474"/>
                  <a:pt x="243" y="474"/>
                </a:cubicBezTo>
                <a:cubicBezTo>
                  <a:pt x="244" y="474"/>
                  <a:pt x="244" y="474"/>
                  <a:pt x="244" y="474"/>
                </a:cubicBezTo>
                <a:cubicBezTo>
                  <a:pt x="245" y="474"/>
                  <a:pt x="245" y="474"/>
                  <a:pt x="245" y="474"/>
                </a:cubicBezTo>
                <a:cubicBezTo>
                  <a:pt x="248" y="474"/>
                  <a:pt x="251" y="474"/>
                  <a:pt x="254" y="474"/>
                </a:cubicBezTo>
                <a:cubicBezTo>
                  <a:pt x="255" y="474"/>
                  <a:pt x="256" y="474"/>
                  <a:pt x="256" y="474"/>
                </a:cubicBezTo>
                <a:cubicBezTo>
                  <a:pt x="258" y="473"/>
                  <a:pt x="259" y="473"/>
                  <a:pt x="260" y="473"/>
                </a:cubicBezTo>
                <a:cubicBezTo>
                  <a:pt x="262" y="473"/>
                  <a:pt x="264" y="473"/>
                  <a:pt x="266" y="473"/>
                </a:cubicBezTo>
                <a:cubicBezTo>
                  <a:pt x="266" y="473"/>
                  <a:pt x="268" y="472"/>
                  <a:pt x="269" y="472"/>
                </a:cubicBezTo>
                <a:cubicBezTo>
                  <a:pt x="271" y="472"/>
                  <a:pt x="274" y="472"/>
                  <a:pt x="277" y="471"/>
                </a:cubicBezTo>
                <a:cubicBezTo>
                  <a:pt x="278" y="471"/>
                  <a:pt x="279" y="470"/>
                  <a:pt x="281" y="470"/>
                </a:cubicBezTo>
                <a:cubicBezTo>
                  <a:pt x="283" y="470"/>
                  <a:pt x="285" y="469"/>
                  <a:pt x="287" y="469"/>
                </a:cubicBezTo>
                <a:cubicBezTo>
                  <a:pt x="287" y="468"/>
                  <a:pt x="288" y="468"/>
                  <a:pt x="289" y="468"/>
                </a:cubicBezTo>
                <a:cubicBezTo>
                  <a:pt x="291" y="468"/>
                  <a:pt x="292" y="468"/>
                  <a:pt x="294" y="467"/>
                </a:cubicBezTo>
                <a:cubicBezTo>
                  <a:pt x="295" y="467"/>
                  <a:pt x="296" y="467"/>
                  <a:pt x="297" y="466"/>
                </a:cubicBezTo>
                <a:cubicBezTo>
                  <a:pt x="299" y="466"/>
                  <a:pt x="299" y="466"/>
                  <a:pt x="299" y="466"/>
                </a:cubicBezTo>
                <a:cubicBezTo>
                  <a:pt x="302" y="465"/>
                  <a:pt x="305" y="465"/>
                  <a:pt x="309" y="464"/>
                </a:cubicBezTo>
                <a:cubicBezTo>
                  <a:pt x="309" y="463"/>
                  <a:pt x="309" y="463"/>
                  <a:pt x="309" y="463"/>
                </a:cubicBezTo>
                <a:cubicBezTo>
                  <a:pt x="311" y="463"/>
                  <a:pt x="312" y="463"/>
                  <a:pt x="313" y="463"/>
                </a:cubicBezTo>
                <a:cubicBezTo>
                  <a:pt x="314" y="462"/>
                  <a:pt x="315" y="462"/>
                  <a:pt x="317" y="461"/>
                </a:cubicBezTo>
                <a:cubicBezTo>
                  <a:pt x="318" y="461"/>
                  <a:pt x="319" y="461"/>
                  <a:pt x="319" y="461"/>
                </a:cubicBezTo>
                <a:cubicBezTo>
                  <a:pt x="321" y="460"/>
                  <a:pt x="323" y="459"/>
                  <a:pt x="325" y="459"/>
                </a:cubicBezTo>
                <a:cubicBezTo>
                  <a:pt x="326" y="458"/>
                  <a:pt x="326" y="458"/>
                  <a:pt x="326" y="458"/>
                </a:cubicBezTo>
                <a:cubicBezTo>
                  <a:pt x="327" y="458"/>
                  <a:pt x="327" y="458"/>
                  <a:pt x="327" y="458"/>
                </a:cubicBezTo>
                <a:cubicBezTo>
                  <a:pt x="328" y="457"/>
                  <a:pt x="328" y="457"/>
                  <a:pt x="328" y="457"/>
                </a:cubicBezTo>
                <a:cubicBezTo>
                  <a:pt x="329" y="457"/>
                  <a:pt x="330" y="457"/>
                  <a:pt x="331" y="456"/>
                </a:cubicBezTo>
                <a:cubicBezTo>
                  <a:pt x="331" y="456"/>
                  <a:pt x="332" y="456"/>
                  <a:pt x="332" y="455"/>
                </a:cubicBezTo>
                <a:cubicBezTo>
                  <a:pt x="334" y="455"/>
                  <a:pt x="336" y="454"/>
                  <a:pt x="337" y="453"/>
                </a:cubicBezTo>
                <a:cubicBezTo>
                  <a:pt x="338" y="452"/>
                  <a:pt x="339" y="452"/>
                  <a:pt x="340" y="451"/>
                </a:cubicBezTo>
                <a:cubicBezTo>
                  <a:pt x="342" y="450"/>
                  <a:pt x="344" y="449"/>
                  <a:pt x="346" y="448"/>
                </a:cubicBezTo>
                <a:cubicBezTo>
                  <a:pt x="346" y="447"/>
                  <a:pt x="347" y="447"/>
                  <a:pt x="347" y="447"/>
                </a:cubicBezTo>
                <a:cubicBezTo>
                  <a:pt x="348" y="446"/>
                  <a:pt x="349" y="446"/>
                  <a:pt x="350" y="446"/>
                </a:cubicBezTo>
                <a:cubicBezTo>
                  <a:pt x="352" y="445"/>
                  <a:pt x="354" y="444"/>
                  <a:pt x="356" y="443"/>
                </a:cubicBezTo>
                <a:cubicBezTo>
                  <a:pt x="359" y="442"/>
                  <a:pt x="361" y="441"/>
                  <a:pt x="363" y="440"/>
                </a:cubicBezTo>
                <a:cubicBezTo>
                  <a:pt x="366" y="438"/>
                  <a:pt x="369" y="436"/>
                  <a:pt x="372" y="434"/>
                </a:cubicBezTo>
                <a:cubicBezTo>
                  <a:pt x="373" y="433"/>
                  <a:pt x="374" y="432"/>
                  <a:pt x="376" y="431"/>
                </a:cubicBezTo>
                <a:cubicBezTo>
                  <a:pt x="378" y="430"/>
                  <a:pt x="379" y="428"/>
                  <a:pt x="381" y="427"/>
                </a:cubicBezTo>
                <a:cubicBezTo>
                  <a:pt x="383" y="425"/>
                  <a:pt x="385" y="423"/>
                  <a:pt x="387" y="422"/>
                </a:cubicBezTo>
                <a:cubicBezTo>
                  <a:pt x="391" y="419"/>
                  <a:pt x="394" y="415"/>
                  <a:pt x="398" y="412"/>
                </a:cubicBezTo>
                <a:cubicBezTo>
                  <a:pt x="400" y="410"/>
                  <a:pt x="400" y="410"/>
                  <a:pt x="400" y="410"/>
                </a:cubicBezTo>
                <a:cubicBezTo>
                  <a:pt x="401" y="409"/>
                  <a:pt x="401" y="409"/>
                  <a:pt x="401" y="409"/>
                </a:cubicBezTo>
                <a:cubicBezTo>
                  <a:pt x="404" y="407"/>
                  <a:pt x="406" y="405"/>
                  <a:pt x="409" y="402"/>
                </a:cubicBezTo>
                <a:cubicBezTo>
                  <a:pt x="410" y="401"/>
                  <a:pt x="410" y="401"/>
                  <a:pt x="410" y="401"/>
                </a:cubicBezTo>
                <a:cubicBezTo>
                  <a:pt x="411" y="399"/>
                  <a:pt x="412" y="397"/>
                  <a:pt x="413" y="396"/>
                </a:cubicBezTo>
                <a:cubicBezTo>
                  <a:pt x="414" y="395"/>
                  <a:pt x="415" y="394"/>
                  <a:pt x="416" y="393"/>
                </a:cubicBezTo>
                <a:cubicBezTo>
                  <a:pt x="420" y="390"/>
                  <a:pt x="423" y="387"/>
                  <a:pt x="426" y="383"/>
                </a:cubicBezTo>
                <a:cubicBezTo>
                  <a:pt x="427" y="381"/>
                  <a:pt x="429" y="379"/>
                  <a:pt x="431" y="377"/>
                </a:cubicBezTo>
                <a:cubicBezTo>
                  <a:pt x="431" y="376"/>
                  <a:pt x="433" y="375"/>
                  <a:pt x="433" y="373"/>
                </a:cubicBezTo>
                <a:cubicBezTo>
                  <a:pt x="436" y="370"/>
                  <a:pt x="437" y="368"/>
                  <a:pt x="439" y="365"/>
                </a:cubicBezTo>
                <a:cubicBezTo>
                  <a:pt x="441" y="362"/>
                  <a:pt x="443" y="359"/>
                  <a:pt x="445" y="355"/>
                </a:cubicBezTo>
                <a:cubicBezTo>
                  <a:pt x="445" y="354"/>
                  <a:pt x="446" y="352"/>
                  <a:pt x="447" y="351"/>
                </a:cubicBezTo>
                <a:cubicBezTo>
                  <a:pt x="449" y="347"/>
                  <a:pt x="451" y="343"/>
                  <a:pt x="453" y="339"/>
                </a:cubicBezTo>
                <a:cubicBezTo>
                  <a:pt x="455" y="335"/>
                  <a:pt x="456" y="332"/>
                  <a:pt x="457" y="328"/>
                </a:cubicBezTo>
                <a:cubicBezTo>
                  <a:pt x="461" y="319"/>
                  <a:pt x="463" y="312"/>
                  <a:pt x="465" y="305"/>
                </a:cubicBezTo>
                <a:cubicBezTo>
                  <a:pt x="467" y="301"/>
                  <a:pt x="469" y="296"/>
                  <a:pt x="470" y="292"/>
                </a:cubicBezTo>
                <a:cubicBezTo>
                  <a:pt x="480" y="262"/>
                  <a:pt x="476" y="228"/>
                  <a:pt x="470" y="197"/>
                </a:cubicBezTo>
                <a:cubicBezTo>
                  <a:pt x="468" y="182"/>
                  <a:pt x="465" y="168"/>
                  <a:pt x="462" y="155"/>
                </a:cubicBezTo>
                <a:cubicBezTo>
                  <a:pt x="459" y="151"/>
                  <a:pt x="458" y="149"/>
                  <a:pt x="457" y="147"/>
                </a:cubicBezTo>
                <a:cubicBezTo>
                  <a:pt x="457" y="144"/>
                  <a:pt x="456" y="142"/>
                  <a:pt x="455" y="138"/>
                </a:cubicBezTo>
                <a:cubicBezTo>
                  <a:pt x="453" y="135"/>
                  <a:pt x="453" y="135"/>
                  <a:pt x="453" y="135"/>
                </a:cubicBezTo>
                <a:cubicBezTo>
                  <a:pt x="449" y="129"/>
                  <a:pt x="448" y="127"/>
                  <a:pt x="447" y="124"/>
                </a:cubicBezTo>
                <a:cubicBezTo>
                  <a:pt x="446" y="123"/>
                  <a:pt x="446" y="121"/>
                  <a:pt x="445" y="119"/>
                </a:cubicBezTo>
                <a:cubicBezTo>
                  <a:pt x="445" y="118"/>
                  <a:pt x="445" y="118"/>
                  <a:pt x="445" y="118"/>
                </a:cubicBezTo>
                <a:cubicBezTo>
                  <a:pt x="442" y="116"/>
                  <a:pt x="441" y="114"/>
                  <a:pt x="439" y="112"/>
                </a:cubicBezTo>
                <a:cubicBezTo>
                  <a:pt x="438" y="110"/>
                  <a:pt x="437" y="108"/>
                  <a:pt x="436" y="105"/>
                </a:cubicBezTo>
                <a:cubicBezTo>
                  <a:pt x="435" y="104"/>
                  <a:pt x="434" y="103"/>
                  <a:pt x="433" y="101"/>
                </a:cubicBezTo>
                <a:cubicBezTo>
                  <a:pt x="433" y="100"/>
                  <a:pt x="431" y="99"/>
                  <a:pt x="431" y="97"/>
                </a:cubicBezTo>
                <a:cubicBezTo>
                  <a:pt x="429" y="95"/>
                  <a:pt x="427" y="93"/>
                  <a:pt x="426" y="91"/>
                </a:cubicBezTo>
                <a:cubicBezTo>
                  <a:pt x="423" y="87"/>
                  <a:pt x="420" y="83"/>
                  <a:pt x="416" y="80"/>
                </a:cubicBezTo>
                <a:cubicBezTo>
                  <a:pt x="414" y="77"/>
                  <a:pt x="412" y="75"/>
                  <a:pt x="410" y="73"/>
                </a:cubicBezTo>
                <a:cubicBezTo>
                  <a:pt x="407" y="70"/>
                  <a:pt x="404" y="67"/>
                  <a:pt x="401" y="64"/>
                </a:cubicBezTo>
                <a:cubicBezTo>
                  <a:pt x="400" y="63"/>
                  <a:pt x="400" y="63"/>
                  <a:pt x="400" y="63"/>
                </a:cubicBezTo>
                <a:cubicBezTo>
                  <a:pt x="400" y="63"/>
                  <a:pt x="399" y="62"/>
                  <a:pt x="398" y="61"/>
                </a:cubicBezTo>
                <a:cubicBezTo>
                  <a:pt x="394" y="58"/>
                  <a:pt x="391" y="55"/>
                  <a:pt x="387" y="52"/>
                </a:cubicBezTo>
                <a:cubicBezTo>
                  <a:pt x="385" y="50"/>
                  <a:pt x="383" y="49"/>
                  <a:pt x="381" y="47"/>
                </a:cubicBezTo>
                <a:cubicBezTo>
                  <a:pt x="379" y="46"/>
                  <a:pt x="378" y="45"/>
                  <a:pt x="376" y="44"/>
                </a:cubicBezTo>
                <a:cubicBezTo>
                  <a:pt x="374" y="42"/>
                  <a:pt x="373" y="42"/>
                  <a:pt x="372" y="40"/>
                </a:cubicBezTo>
                <a:cubicBezTo>
                  <a:pt x="369" y="39"/>
                  <a:pt x="366" y="37"/>
                  <a:pt x="363" y="35"/>
                </a:cubicBezTo>
                <a:cubicBezTo>
                  <a:pt x="361" y="34"/>
                  <a:pt x="359" y="32"/>
                  <a:pt x="356" y="31"/>
                </a:cubicBezTo>
                <a:cubicBezTo>
                  <a:pt x="354" y="30"/>
                  <a:pt x="352" y="29"/>
                  <a:pt x="350" y="28"/>
                </a:cubicBezTo>
                <a:cubicBezTo>
                  <a:pt x="349" y="27"/>
                  <a:pt x="347" y="26"/>
                  <a:pt x="346" y="25"/>
                </a:cubicBezTo>
                <a:cubicBezTo>
                  <a:pt x="344" y="24"/>
                  <a:pt x="342" y="23"/>
                  <a:pt x="340" y="23"/>
                </a:cubicBezTo>
                <a:cubicBezTo>
                  <a:pt x="339" y="22"/>
                  <a:pt x="338" y="22"/>
                  <a:pt x="337" y="21"/>
                </a:cubicBezTo>
                <a:cubicBezTo>
                  <a:pt x="336" y="21"/>
                  <a:pt x="334" y="20"/>
                  <a:pt x="332" y="19"/>
                </a:cubicBezTo>
                <a:cubicBezTo>
                  <a:pt x="332" y="19"/>
                  <a:pt x="331" y="19"/>
                  <a:pt x="331" y="18"/>
                </a:cubicBezTo>
                <a:cubicBezTo>
                  <a:pt x="330" y="18"/>
                  <a:pt x="329" y="18"/>
                  <a:pt x="328" y="17"/>
                </a:cubicBezTo>
                <a:cubicBezTo>
                  <a:pt x="327" y="17"/>
                  <a:pt x="327" y="17"/>
                  <a:pt x="327" y="17"/>
                </a:cubicBezTo>
                <a:cubicBezTo>
                  <a:pt x="326" y="17"/>
                  <a:pt x="326" y="17"/>
                  <a:pt x="326" y="17"/>
                </a:cubicBezTo>
                <a:cubicBezTo>
                  <a:pt x="325" y="16"/>
                  <a:pt x="325" y="16"/>
                  <a:pt x="325" y="16"/>
                </a:cubicBezTo>
                <a:cubicBezTo>
                  <a:pt x="323" y="15"/>
                  <a:pt x="321" y="15"/>
                  <a:pt x="319" y="14"/>
                </a:cubicBezTo>
                <a:cubicBezTo>
                  <a:pt x="319" y="14"/>
                  <a:pt x="318" y="14"/>
                  <a:pt x="317" y="13"/>
                </a:cubicBezTo>
                <a:cubicBezTo>
                  <a:pt x="315" y="13"/>
                  <a:pt x="314" y="12"/>
                  <a:pt x="313" y="12"/>
                </a:cubicBezTo>
                <a:cubicBezTo>
                  <a:pt x="312" y="12"/>
                  <a:pt x="311" y="11"/>
                  <a:pt x="309" y="11"/>
                </a:cubicBezTo>
                <a:cubicBezTo>
                  <a:pt x="309" y="11"/>
                  <a:pt x="309" y="11"/>
                  <a:pt x="309" y="11"/>
                </a:cubicBezTo>
                <a:cubicBezTo>
                  <a:pt x="308" y="10"/>
                  <a:pt x="307" y="10"/>
                  <a:pt x="307" y="10"/>
                </a:cubicBezTo>
                <a:cubicBezTo>
                  <a:pt x="304" y="9"/>
                  <a:pt x="302" y="8"/>
                  <a:pt x="299" y="7"/>
                </a:cubicBezTo>
                <a:cubicBezTo>
                  <a:pt x="299" y="7"/>
                  <a:pt x="298" y="6"/>
                  <a:pt x="297" y="6"/>
                </a:cubicBezTo>
                <a:cubicBezTo>
                  <a:pt x="296" y="6"/>
                  <a:pt x="295" y="5"/>
                  <a:pt x="294" y="5"/>
                </a:cubicBezTo>
                <a:cubicBezTo>
                  <a:pt x="291" y="4"/>
                  <a:pt x="289" y="4"/>
                  <a:pt x="287" y="3"/>
                </a:cubicBezTo>
                <a:cubicBezTo>
                  <a:pt x="285" y="3"/>
                  <a:pt x="283" y="2"/>
                  <a:pt x="281" y="2"/>
                </a:cubicBezTo>
                <a:cubicBezTo>
                  <a:pt x="279" y="2"/>
                  <a:pt x="278" y="2"/>
                  <a:pt x="277" y="2"/>
                </a:cubicBezTo>
                <a:cubicBezTo>
                  <a:pt x="274" y="1"/>
                  <a:pt x="271" y="1"/>
                  <a:pt x="269" y="1"/>
                </a:cubicBezTo>
                <a:cubicBezTo>
                  <a:pt x="268" y="1"/>
                  <a:pt x="266" y="0"/>
                  <a:pt x="266" y="0"/>
                </a:cubicBezTo>
                <a:cubicBezTo>
                  <a:pt x="264" y="0"/>
                  <a:pt x="262" y="0"/>
                  <a:pt x="260" y="0"/>
                </a:cubicBezTo>
                <a:cubicBezTo>
                  <a:pt x="259" y="0"/>
                  <a:pt x="258" y="0"/>
                  <a:pt x="256" y="0"/>
                </a:cubicBezTo>
                <a:cubicBezTo>
                  <a:pt x="256" y="0"/>
                  <a:pt x="255" y="0"/>
                  <a:pt x="254" y="0"/>
                </a:cubicBezTo>
                <a:cubicBezTo>
                  <a:pt x="251" y="0"/>
                  <a:pt x="248" y="0"/>
                  <a:pt x="245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43" y="0"/>
                  <a:pt x="243" y="0"/>
                  <a:pt x="243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39" y="0"/>
                  <a:pt x="237" y="0"/>
                  <a:pt x="234" y="0"/>
                </a:cubicBezTo>
                <a:cubicBezTo>
                  <a:pt x="233" y="0"/>
                  <a:pt x="233" y="0"/>
                  <a:pt x="233" y="0"/>
                </a:cubicBezTo>
                <a:cubicBezTo>
                  <a:pt x="231" y="0"/>
                  <a:pt x="230" y="0"/>
                  <a:pt x="228" y="0"/>
                </a:cubicBezTo>
                <a:cubicBezTo>
                  <a:pt x="226" y="0"/>
                  <a:pt x="224" y="0"/>
                  <a:pt x="222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218" y="1"/>
                  <a:pt x="218" y="1"/>
                  <a:pt x="218" y="1"/>
                </a:cubicBezTo>
                <a:cubicBezTo>
                  <a:pt x="215" y="1"/>
                  <a:pt x="215" y="1"/>
                  <a:pt x="215" y="1"/>
                </a:cubicBezTo>
                <a:cubicBezTo>
                  <a:pt x="213" y="1"/>
                  <a:pt x="213" y="1"/>
                  <a:pt x="213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0" y="1"/>
                  <a:pt x="209" y="1"/>
                  <a:pt x="208" y="1"/>
                </a:cubicBezTo>
                <a:cubicBezTo>
                  <a:pt x="206" y="2"/>
                  <a:pt x="204" y="2"/>
                  <a:pt x="202" y="2"/>
                </a:cubicBezTo>
                <a:cubicBezTo>
                  <a:pt x="200" y="3"/>
                  <a:pt x="197" y="3"/>
                  <a:pt x="196" y="4"/>
                </a:cubicBezTo>
                <a:cubicBezTo>
                  <a:pt x="194" y="4"/>
                  <a:pt x="192" y="4"/>
                  <a:pt x="190" y="4"/>
                </a:cubicBezTo>
                <a:cubicBezTo>
                  <a:pt x="189" y="5"/>
                  <a:pt x="187" y="5"/>
                  <a:pt x="186" y="6"/>
                </a:cubicBezTo>
                <a:cubicBezTo>
                  <a:pt x="183" y="6"/>
                  <a:pt x="181" y="6"/>
                  <a:pt x="179" y="6"/>
                </a:cubicBezTo>
                <a:cubicBezTo>
                  <a:pt x="175" y="8"/>
                  <a:pt x="173" y="9"/>
                  <a:pt x="169" y="10"/>
                </a:cubicBezTo>
                <a:cubicBezTo>
                  <a:pt x="167" y="11"/>
                  <a:pt x="165" y="11"/>
                  <a:pt x="163" y="12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5" y="15"/>
                  <a:pt x="154" y="15"/>
                  <a:pt x="152" y="16"/>
                </a:cubicBezTo>
                <a:cubicBezTo>
                  <a:pt x="151" y="16"/>
                  <a:pt x="151" y="16"/>
                  <a:pt x="151" y="16"/>
                </a:cubicBezTo>
                <a:cubicBezTo>
                  <a:pt x="150" y="16"/>
                  <a:pt x="150" y="16"/>
                  <a:pt x="150" y="16"/>
                </a:cubicBezTo>
                <a:cubicBezTo>
                  <a:pt x="149" y="17"/>
                  <a:pt x="149" y="17"/>
                  <a:pt x="149" y="17"/>
                </a:cubicBezTo>
                <a:cubicBezTo>
                  <a:pt x="148" y="17"/>
                  <a:pt x="148" y="17"/>
                  <a:pt x="148" y="17"/>
                </a:cubicBezTo>
                <a:cubicBezTo>
                  <a:pt x="146" y="18"/>
                  <a:pt x="144" y="19"/>
                  <a:pt x="142" y="19"/>
                </a:cubicBezTo>
                <a:cubicBezTo>
                  <a:pt x="141" y="20"/>
                  <a:pt x="139" y="20"/>
                  <a:pt x="138" y="21"/>
                </a:cubicBezTo>
                <a:cubicBezTo>
                  <a:pt x="137" y="21"/>
                  <a:pt x="137" y="21"/>
                  <a:pt x="136" y="22"/>
                </a:cubicBezTo>
                <a:cubicBezTo>
                  <a:pt x="136" y="22"/>
                  <a:pt x="136" y="22"/>
                  <a:pt x="136" y="22"/>
                </a:cubicBezTo>
                <a:cubicBezTo>
                  <a:pt x="135" y="22"/>
                  <a:pt x="135" y="22"/>
                  <a:pt x="134" y="23"/>
                </a:cubicBezTo>
                <a:cubicBezTo>
                  <a:pt x="133" y="23"/>
                  <a:pt x="133" y="23"/>
                  <a:pt x="132" y="24"/>
                </a:cubicBezTo>
                <a:cubicBezTo>
                  <a:pt x="131" y="24"/>
                  <a:pt x="131" y="24"/>
                  <a:pt x="130" y="25"/>
                </a:cubicBezTo>
                <a:cubicBezTo>
                  <a:pt x="129" y="25"/>
                  <a:pt x="128" y="25"/>
                  <a:pt x="127" y="26"/>
                </a:cubicBezTo>
                <a:cubicBezTo>
                  <a:pt x="125" y="27"/>
                  <a:pt x="123" y="28"/>
                  <a:pt x="121" y="29"/>
                </a:cubicBezTo>
                <a:cubicBezTo>
                  <a:pt x="118" y="31"/>
                  <a:pt x="116" y="34"/>
                  <a:pt x="113" y="36"/>
                </a:cubicBezTo>
                <a:cubicBezTo>
                  <a:pt x="113" y="36"/>
                  <a:pt x="112" y="37"/>
                  <a:pt x="112" y="37"/>
                </a:cubicBezTo>
                <a:cubicBezTo>
                  <a:pt x="109" y="38"/>
                  <a:pt x="106" y="40"/>
                  <a:pt x="103" y="42"/>
                </a:cubicBezTo>
                <a:cubicBezTo>
                  <a:pt x="103" y="42"/>
                  <a:pt x="102" y="43"/>
                  <a:pt x="101" y="43"/>
                </a:cubicBezTo>
                <a:cubicBezTo>
                  <a:pt x="99" y="45"/>
                  <a:pt x="97" y="46"/>
                  <a:pt x="95" y="48"/>
                </a:cubicBezTo>
                <a:cubicBezTo>
                  <a:pt x="93" y="49"/>
                  <a:pt x="91" y="51"/>
                  <a:pt x="89" y="53"/>
                </a:cubicBezTo>
                <a:cubicBezTo>
                  <a:pt x="86" y="55"/>
                  <a:pt x="83" y="58"/>
                  <a:pt x="79" y="61"/>
                </a:cubicBezTo>
                <a:cubicBezTo>
                  <a:pt x="77" y="63"/>
                  <a:pt x="74" y="65"/>
                  <a:pt x="71" y="67"/>
                </a:cubicBezTo>
                <a:cubicBezTo>
                  <a:pt x="70" y="68"/>
                  <a:pt x="70" y="68"/>
                  <a:pt x="70" y="68"/>
                </a:cubicBezTo>
                <a:cubicBezTo>
                  <a:pt x="69" y="70"/>
                  <a:pt x="66" y="74"/>
                  <a:pt x="63" y="78"/>
                </a:cubicBezTo>
                <a:cubicBezTo>
                  <a:pt x="61" y="80"/>
                  <a:pt x="60" y="82"/>
                  <a:pt x="59" y="84"/>
                </a:cubicBezTo>
                <a:cubicBezTo>
                  <a:pt x="56" y="87"/>
                  <a:pt x="53" y="90"/>
                  <a:pt x="51" y="92"/>
                </a:cubicBezTo>
                <a:cubicBezTo>
                  <a:pt x="50" y="94"/>
                  <a:pt x="48" y="95"/>
                  <a:pt x="48" y="95"/>
                </a:cubicBezTo>
                <a:cubicBezTo>
                  <a:pt x="47" y="96"/>
                  <a:pt x="47" y="96"/>
                  <a:pt x="46" y="97"/>
                </a:cubicBezTo>
                <a:cubicBezTo>
                  <a:pt x="45" y="99"/>
                  <a:pt x="44" y="101"/>
                  <a:pt x="42" y="103"/>
                </a:cubicBezTo>
                <a:cubicBezTo>
                  <a:pt x="40" y="105"/>
                  <a:pt x="39" y="107"/>
                  <a:pt x="37" y="109"/>
                </a:cubicBezTo>
                <a:cubicBezTo>
                  <a:pt x="36" y="112"/>
                  <a:pt x="34" y="114"/>
                  <a:pt x="33" y="117"/>
                </a:cubicBezTo>
                <a:cubicBezTo>
                  <a:pt x="32" y="118"/>
                  <a:pt x="31" y="120"/>
                  <a:pt x="30" y="121"/>
                </a:cubicBezTo>
                <a:cubicBezTo>
                  <a:pt x="30" y="122"/>
                  <a:pt x="29" y="124"/>
                  <a:pt x="28" y="125"/>
                </a:cubicBezTo>
                <a:cubicBezTo>
                  <a:pt x="27" y="127"/>
                  <a:pt x="27" y="128"/>
                  <a:pt x="26" y="129"/>
                </a:cubicBezTo>
                <a:cubicBezTo>
                  <a:pt x="22" y="138"/>
                  <a:pt x="18" y="147"/>
                  <a:pt x="15" y="156"/>
                </a:cubicBezTo>
                <a:cubicBezTo>
                  <a:pt x="10" y="170"/>
                  <a:pt x="6" y="184"/>
                  <a:pt x="4" y="198"/>
                </a:cubicBezTo>
                <a:cubicBezTo>
                  <a:pt x="1" y="212"/>
                  <a:pt x="0" y="226"/>
                  <a:pt x="0" y="240"/>
                </a:cubicBezTo>
                <a:cubicBezTo>
                  <a:pt x="1" y="247"/>
                  <a:pt x="1" y="260"/>
                  <a:pt x="4" y="279"/>
                </a:cubicBezTo>
                <a:cubicBezTo>
                  <a:pt x="4" y="279"/>
                  <a:pt x="4" y="279"/>
                  <a:pt x="4" y="279"/>
                </a:cubicBezTo>
                <a:cubicBezTo>
                  <a:pt x="7" y="291"/>
                  <a:pt x="10" y="306"/>
                  <a:pt x="15" y="319"/>
                </a:cubicBezTo>
                <a:cubicBezTo>
                  <a:pt x="18" y="328"/>
                  <a:pt x="21" y="336"/>
                  <a:pt x="26" y="343"/>
                </a:cubicBezTo>
                <a:cubicBezTo>
                  <a:pt x="27" y="343"/>
                  <a:pt x="27" y="345"/>
                  <a:pt x="28" y="345"/>
                </a:cubicBezTo>
                <a:cubicBezTo>
                  <a:pt x="29" y="346"/>
                  <a:pt x="29" y="346"/>
                  <a:pt x="29" y="346"/>
                </a:cubicBezTo>
                <a:cubicBezTo>
                  <a:pt x="29" y="348"/>
                  <a:pt x="30" y="349"/>
                  <a:pt x="30" y="351"/>
                </a:cubicBezTo>
                <a:cubicBezTo>
                  <a:pt x="31" y="353"/>
                  <a:pt x="32" y="355"/>
                  <a:pt x="33" y="357"/>
                </a:cubicBezTo>
                <a:cubicBezTo>
                  <a:pt x="34" y="359"/>
                  <a:pt x="36" y="362"/>
                  <a:pt x="37" y="364"/>
                </a:cubicBezTo>
                <a:cubicBezTo>
                  <a:pt x="39" y="366"/>
                  <a:pt x="40" y="368"/>
                  <a:pt x="42" y="370"/>
                </a:cubicBezTo>
                <a:cubicBezTo>
                  <a:pt x="44" y="372"/>
                  <a:pt x="45" y="374"/>
                  <a:pt x="46" y="376"/>
                </a:cubicBezTo>
                <a:cubicBezTo>
                  <a:pt x="48" y="378"/>
                  <a:pt x="50" y="380"/>
                  <a:pt x="51" y="382"/>
                </a:cubicBezTo>
                <a:cubicBezTo>
                  <a:pt x="52" y="384"/>
                  <a:pt x="54" y="387"/>
                  <a:pt x="55" y="389"/>
                </a:cubicBezTo>
                <a:cubicBezTo>
                  <a:pt x="56" y="390"/>
                  <a:pt x="57" y="391"/>
                  <a:pt x="59" y="392"/>
                </a:cubicBezTo>
                <a:cubicBezTo>
                  <a:pt x="60" y="393"/>
                  <a:pt x="61" y="395"/>
                  <a:pt x="63" y="396"/>
                </a:cubicBezTo>
                <a:cubicBezTo>
                  <a:pt x="66" y="399"/>
                  <a:pt x="68" y="401"/>
                  <a:pt x="71" y="404"/>
                </a:cubicBezTo>
                <a:cubicBezTo>
                  <a:pt x="74" y="407"/>
                  <a:pt x="76" y="410"/>
                  <a:pt x="79" y="412"/>
                </a:cubicBezTo>
                <a:cubicBezTo>
                  <a:pt x="82" y="415"/>
                  <a:pt x="86" y="419"/>
                  <a:pt x="89" y="421"/>
                </a:cubicBezTo>
                <a:cubicBezTo>
                  <a:pt x="91" y="423"/>
                  <a:pt x="93" y="424"/>
                  <a:pt x="95" y="426"/>
                </a:cubicBezTo>
                <a:cubicBezTo>
                  <a:pt x="97" y="427"/>
                  <a:pt x="99" y="429"/>
                  <a:pt x="101" y="430"/>
                </a:cubicBezTo>
                <a:cubicBezTo>
                  <a:pt x="102" y="431"/>
                  <a:pt x="103" y="432"/>
                  <a:pt x="103" y="432"/>
                </a:cubicBezTo>
                <a:cubicBezTo>
                  <a:pt x="106" y="434"/>
                  <a:pt x="109" y="436"/>
                  <a:pt x="113" y="437"/>
                </a:cubicBezTo>
                <a:cubicBezTo>
                  <a:pt x="113" y="438"/>
                  <a:pt x="113" y="438"/>
                  <a:pt x="113" y="438"/>
                </a:cubicBezTo>
                <a:cubicBezTo>
                  <a:pt x="116" y="440"/>
                  <a:pt x="118" y="442"/>
                  <a:pt x="121" y="444"/>
                </a:cubicBezTo>
                <a:cubicBezTo>
                  <a:pt x="123" y="445"/>
                  <a:pt x="125" y="446"/>
                  <a:pt x="127" y="447"/>
                </a:cubicBezTo>
                <a:close/>
                <a:moveTo>
                  <a:pt x="143" y="450"/>
                </a:moveTo>
                <a:cubicBezTo>
                  <a:pt x="142" y="449"/>
                  <a:pt x="142" y="449"/>
                  <a:pt x="142" y="449"/>
                </a:cubicBezTo>
                <a:cubicBezTo>
                  <a:pt x="141" y="448"/>
                  <a:pt x="139" y="447"/>
                  <a:pt x="138" y="446"/>
                </a:cubicBezTo>
                <a:cubicBezTo>
                  <a:pt x="137" y="446"/>
                  <a:pt x="137" y="445"/>
                  <a:pt x="136" y="445"/>
                </a:cubicBezTo>
                <a:cubicBezTo>
                  <a:pt x="136" y="444"/>
                  <a:pt x="136" y="444"/>
                  <a:pt x="136" y="444"/>
                </a:cubicBezTo>
                <a:cubicBezTo>
                  <a:pt x="135" y="444"/>
                  <a:pt x="135" y="443"/>
                  <a:pt x="134" y="442"/>
                </a:cubicBezTo>
                <a:cubicBezTo>
                  <a:pt x="131" y="438"/>
                  <a:pt x="132" y="433"/>
                  <a:pt x="133" y="424"/>
                </a:cubicBezTo>
                <a:cubicBezTo>
                  <a:pt x="133" y="424"/>
                  <a:pt x="134" y="425"/>
                  <a:pt x="134" y="425"/>
                </a:cubicBezTo>
                <a:cubicBezTo>
                  <a:pt x="135" y="425"/>
                  <a:pt x="135" y="425"/>
                  <a:pt x="136" y="426"/>
                </a:cubicBezTo>
                <a:cubicBezTo>
                  <a:pt x="136" y="426"/>
                  <a:pt x="136" y="426"/>
                  <a:pt x="136" y="426"/>
                </a:cubicBezTo>
                <a:cubicBezTo>
                  <a:pt x="137" y="427"/>
                  <a:pt x="137" y="427"/>
                  <a:pt x="138" y="427"/>
                </a:cubicBezTo>
                <a:cubicBezTo>
                  <a:pt x="140" y="429"/>
                  <a:pt x="141" y="431"/>
                  <a:pt x="142" y="433"/>
                </a:cubicBezTo>
                <a:cubicBezTo>
                  <a:pt x="144" y="438"/>
                  <a:pt x="144" y="443"/>
                  <a:pt x="143" y="450"/>
                </a:cubicBezTo>
                <a:close/>
                <a:moveTo>
                  <a:pt x="163" y="457"/>
                </a:moveTo>
                <a:cubicBezTo>
                  <a:pt x="161" y="457"/>
                  <a:pt x="161" y="457"/>
                  <a:pt x="161" y="457"/>
                </a:cubicBezTo>
                <a:cubicBezTo>
                  <a:pt x="159" y="456"/>
                  <a:pt x="158" y="455"/>
                  <a:pt x="156" y="455"/>
                </a:cubicBezTo>
                <a:cubicBezTo>
                  <a:pt x="153" y="453"/>
                  <a:pt x="153" y="453"/>
                  <a:pt x="153" y="453"/>
                </a:cubicBezTo>
                <a:cubicBezTo>
                  <a:pt x="152" y="453"/>
                  <a:pt x="152" y="453"/>
                  <a:pt x="152" y="453"/>
                </a:cubicBezTo>
                <a:cubicBezTo>
                  <a:pt x="152" y="451"/>
                  <a:pt x="152" y="450"/>
                  <a:pt x="151" y="449"/>
                </a:cubicBezTo>
                <a:cubicBezTo>
                  <a:pt x="151" y="448"/>
                  <a:pt x="151" y="446"/>
                  <a:pt x="150" y="444"/>
                </a:cubicBezTo>
                <a:cubicBezTo>
                  <a:pt x="150" y="441"/>
                  <a:pt x="149" y="438"/>
                  <a:pt x="149" y="433"/>
                </a:cubicBezTo>
                <a:cubicBezTo>
                  <a:pt x="150" y="433"/>
                  <a:pt x="150" y="434"/>
                  <a:pt x="150" y="434"/>
                </a:cubicBezTo>
                <a:cubicBezTo>
                  <a:pt x="151" y="434"/>
                  <a:pt x="151" y="434"/>
                  <a:pt x="151" y="434"/>
                </a:cubicBezTo>
                <a:cubicBezTo>
                  <a:pt x="152" y="434"/>
                  <a:pt x="152" y="434"/>
                  <a:pt x="152" y="434"/>
                </a:cubicBezTo>
                <a:cubicBezTo>
                  <a:pt x="154" y="435"/>
                  <a:pt x="155" y="436"/>
                  <a:pt x="156" y="437"/>
                </a:cubicBezTo>
                <a:cubicBezTo>
                  <a:pt x="162" y="441"/>
                  <a:pt x="161" y="446"/>
                  <a:pt x="163" y="456"/>
                </a:cubicBezTo>
                <a:lnTo>
                  <a:pt x="163" y="457"/>
                </a:lnTo>
                <a:close/>
                <a:moveTo>
                  <a:pt x="180" y="463"/>
                </a:moveTo>
                <a:cubicBezTo>
                  <a:pt x="179" y="462"/>
                  <a:pt x="179" y="462"/>
                  <a:pt x="179" y="462"/>
                </a:cubicBezTo>
                <a:cubicBezTo>
                  <a:pt x="173" y="459"/>
                  <a:pt x="171" y="457"/>
                  <a:pt x="169" y="454"/>
                </a:cubicBezTo>
                <a:cubicBezTo>
                  <a:pt x="168" y="451"/>
                  <a:pt x="168" y="447"/>
                  <a:pt x="167" y="440"/>
                </a:cubicBezTo>
                <a:cubicBezTo>
                  <a:pt x="168" y="440"/>
                  <a:pt x="169" y="441"/>
                  <a:pt x="169" y="441"/>
                </a:cubicBezTo>
                <a:cubicBezTo>
                  <a:pt x="172" y="442"/>
                  <a:pt x="174" y="442"/>
                  <a:pt x="176" y="443"/>
                </a:cubicBezTo>
                <a:cubicBezTo>
                  <a:pt x="179" y="449"/>
                  <a:pt x="179" y="449"/>
                  <a:pt x="179" y="449"/>
                </a:cubicBezTo>
                <a:cubicBezTo>
                  <a:pt x="180" y="453"/>
                  <a:pt x="181" y="457"/>
                  <a:pt x="183" y="461"/>
                </a:cubicBezTo>
                <a:cubicBezTo>
                  <a:pt x="182" y="462"/>
                  <a:pt x="181" y="462"/>
                  <a:pt x="180" y="463"/>
                </a:cubicBezTo>
                <a:close/>
                <a:moveTo>
                  <a:pt x="202" y="466"/>
                </a:moveTo>
                <a:cubicBezTo>
                  <a:pt x="196" y="466"/>
                  <a:pt x="196" y="466"/>
                  <a:pt x="196" y="466"/>
                </a:cubicBezTo>
                <a:cubicBezTo>
                  <a:pt x="196" y="466"/>
                  <a:pt x="196" y="466"/>
                  <a:pt x="196" y="466"/>
                </a:cubicBezTo>
                <a:cubicBezTo>
                  <a:pt x="194" y="465"/>
                  <a:pt x="192" y="464"/>
                  <a:pt x="190" y="463"/>
                </a:cubicBezTo>
                <a:cubicBezTo>
                  <a:pt x="189" y="463"/>
                  <a:pt x="189" y="463"/>
                  <a:pt x="189" y="463"/>
                </a:cubicBezTo>
                <a:cubicBezTo>
                  <a:pt x="188" y="458"/>
                  <a:pt x="187" y="454"/>
                  <a:pt x="186" y="449"/>
                </a:cubicBezTo>
                <a:cubicBezTo>
                  <a:pt x="185" y="448"/>
                  <a:pt x="185" y="446"/>
                  <a:pt x="184" y="445"/>
                </a:cubicBezTo>
                <a:cubicBezTo>
                  <a:pt x="185" y="445"/>
                  <a:pt x="185" y="445"/>
                  <a:pt x="186" y="445"/>
                </a:cubicBezTo>
                <a:cubicBezTo>
                  <a:pt x="187" y="446"/>
                  <a:pt x="189" y="446"/>
                  <a:pt x="190" y="447"/>
                </a:cubicBezTo>
                <a:cubicBezTo>
                  <a:pt x="192" y="448"/>
                  <a:pt x="194" y="449"/>
                  <a:pt x="196" y="451"/>
                </a:cubicBezTo>
                <a:cubicBezTo>
                  <a:pt x="198" y="454"/>
                  <a:pt x="200" y="459"/>
                  <a:pt x="202" y="466"/>
                </a:cubicBezTo>
                <a:close/>
                <a:moveTo>
                  <a:pt x="222" y="468"/>
                </a:moveTo>
                <a:cubicBezTo>
                  <a:pt x="221" y="468"/>
                  <a:pt x="221" y="468"/>
                  <a:pt x="221" y="468"/>
                </a:cubicBezTo>
                <a:cubicBezTo>
                  <a:pt x="220" y="468"/>
                  <a:pt x="219" y="468"/>
                  <a:pt x="218" y="468"/>
                </a:cubicBezTo>
                <a:cubicBezTo>
                  <a:pt x="217" y="468"/>
                  <a:pt x="216" y="468"/>
                  <a:pt x="215" y="468"/>
                </a:cubicBezTo>
                <a:cubicBezTo>
                  <a:pt x="214" y="468"/>
                  <a:pt x="214" y="468"/>
                  <a:pt x="214" y="468"/>
                </a:cubicBezTo>
                <a:cubicBezTo>
                  <a:pt x="213" y="468"/>
                  <a:pt x="212" y="468"/>
                  <a:pt x="211" y="467"/>
                </a:cubicBezTo>
                <a:cubicBezTo>
                  <a:pt x="210" y="466"/>
                  <a:pt x="209" y="465"/>
                  <a:pt x="208" y="463"/>
                </a:cubicBezTo>
                <a:cubicBezTo>
                  <a:pt x="205" y="459"/>
                  <a:pt x="204" y="454"/>
                  <a:pt x="202" y="449"/>
                </a:cubicBezTo>
                <a:cubicBezTo>
                  <a:pt x="205" y="449"/>
                  <a:pt x="206" y="450"/>
                  <a:pt x="208" y="450"/>
                </a:cubicBezTo>
                <a:cubicBezTo>
                  <a:pt x="209" y="451"/>
                  <a:pt x="210" y="451"/>
                  <a:pt x="211" y="451"/>
                </a:cubicBezTo>
                <a:cubicBezTo>
                  <a:pt x="213" y="452"/>
                  <a:pt x="214" y="453"/>
                  <a:pt x="215" y="453"/>
                </a:cubicBezTo>
                <a:cubicBezTo>
                  <a:pt x="216" y="455"/>
                  <a:pt x="217" y="456"/>
                  <a:pt x="218" y="458"/>
                </a:cubicBezTo>
                <a:cubicBezTo>
                  <a:pt x="219" y="459"/>
                  <a:pt x="220" y="461"/>
                  <a:pt x="221" y="463"/>
                </a:cubicBezTo>
                <a:cubicBezTo>
                  <a:pt x="221" y="464"/>
                  <a:pt x="222" y="465"/>
                  <a:pt x="222" y="466"/>
                </a:cubicBezTo>
                <a:cubicBezTo>
                  <a:pt x="222" y="466"/>
                  <a:pt x="222" y="467"/>
                  <a:pt x="223" y="468"/>
                </a:cubicBezTo>
                <a:lnTo>
                  <a:pt x="222" y="468"/>
                </a:lnTo>
                <a:close/>
                <a:moveTo>
                  <a:pt x="241" y="469"/>
                </a:moveTo>
                <a:cubicBezTo>
                  <a:pt x="239" y="469"/>
                  <a:pt x="237" y="469"/>
                  <a:pt x="234" y="470"/>
                </a:cubicBezTo>
                <a:cubicBezTo>
                  <a:pt x="234" y="470"/>
                  <a:pt x="234" y="470"/>
                  <a:pt x="234" y="470"/>
                </a:cubicBezTo>
                <a:cubicBezTo>
                  <a:pt x="233" y="469"/>
                  <a:pt x="233" y="469"/>
                  <a:pt x="233" y="469"/>
                </a:cubicBezTo>
                <a:cubicBezTo>
                  <a:pt x="231" y="468"/>
                  <a:pt x="230" y="466"/>
                  <a:pt x="228" y="465"/>
                </a:cubicBezTo>
                <a:cubicBezTo>
                  <a:pt x="226" y="461"/>
                  <a:pt x="224" y="458"/>
                  <a:pt x="222" y="453"/>
                </a:cubicBezTo>
                <a:cubicBezTo>
                  <a:pt x="222" y="452"/>
                  <a:pt x="221" y="451"/>
                  <a:pt x="221" y="451"/>
                </a:cubicBezTo>
                <a:cubicBezTo>
                  <a:pt x="221" y="451"/>
                  <a:pt x="222" y="451"/>
                  <a:pt x="222" y="451"/>
                </a:cubicBezTo>
                <a:cubicBezTo>
                  <a:pt x="224" y="451"/>
                  <a:pt x="227" y="451"/>
                  <a:pt x="228" y="452"/>
                </a:cubicBezTo>
                <a:cubicBezTo>
                  <a:pt x="230" y="452"/>
                  <a:pt x="231" y="453"/>
                  <a:pt x="233" y="454"/>
                </a:cubicBezTo>
                <a:cubicBezTo>
                  <a:pt x="233" y="454"/>
                  <a:pt x="234" y="455"/>
                  <a:pt x="234" y="455"/>
                </a:cubicBezTo>
                <a:cubicBezTo>
                  <a:pt x="237" y="458"/>
                  <a:pt x="239" y="461"/>
                  <a:pt x="241" y="466"/>
                </a:cubicBezTo>
                <a:cubicBezTo>
                  <a:pt x="242" y="467"/>
                  <a:pt x="243" y="468"/>
                  <a:pt x="243" y="469"/>
                </a:cubicBezTo>
                <a:cubicBezTo>
                  <a:pt x="243" y="469"/>
                  <a:pt x="242" y="469"/>
                  <a:pt x="241" y="469"/>
                </a:cubicBezTo>
                <a:close/>
                <a:moveTo>
                  <a:pt x="218" y="324"/>
                </a:moveTo>
                <a:cubicBezTo>
                  <a:pt x="215" y="324"/>
                  <a:pt x="215" y="324"/>
                  <a:pt x="215" y="324"/>
                </a:cubicBezTo>
                <a:cubicBezTo>
                  <a:pt x="211" y="323"/>
                  <a:pt x="211" y="323"/>
                  <a:pt x="211" y="323"/>
                </a:cubicBezTo>
                <a:cubicBezTo>
                  <a:pt x="208" y="322"/>
                  <a:pt x="208" y="322"/>
                  <a:pt x="208" y="322"/>
                </a:cubicBezTo>
                <a:cubicBezTo>
                  <a:pt x="206" y="322"/>
                  <a:pt x="206" y="322"/>
                  <a:pt x="206" y="322"/>
                </a:cubicBezTo>
                <a:cubicBezTo>
                  <a:pt x="205" y="321"/>
                  <a:pt x="203" y="321"/>
                  <a:pt x="202" y="320"/>
                </a:cubicBezTo>
                <a:cubicBezTo>
                  <a:pt x="200" y="319"/>
                  <a:pt x="198" y="318"/>
                  <a:pt x="196" y="317"/>
                </a:cubicBezTo>
                <a:cubicBezTo>
                  <a:pt x="194" y="316"/>
                  <a:pt x="192" y="315"/>
                  <a:pt x="190" y="314"/>
                </a:cubicBezTo>
                <a:cubicBezTo>
                  <a:pt x="188" y="313"/>
                  <a:pt x="187" y="312"/>
                  <a:pt x="186" y="311"/>
                </a:cubicBezTo>
                <a:cubicBezTo>
                  <a:pt x="185" y="310"/>
                  <a:pt x="184" y="309"/>
                  <a:pt x="184" y="308"/>
                </a:cubicBezTo>
                <a:cubicBezTo>
                  <a:pt x="182" y="307"/>
                  <a:pt x="180" y="306"/>
                  <a:pt x="179" y="305"/>
                </a:cubicBezTo>
                <a:cubicBezTo>
                  <a:pt x="175" y="302"/>
                  <a:pt x="172" y="299"/>
                  <a:pt x="169" y="296"/>
                </a:cubicBezTo>
                <a:cubicBezTo>
                  <a:pt x="167" y="293"/>
                  <a:pt x="165" y="290"/>
                  <a:pt x="163" y="287"/>
                </a:cubicBezTo>
                <a:cubicBezTo>
                  <a:pt x="162" y="285"/>
                  <a:pt x="161" y="283"/>
                  <a:pt x="160" y="281"/>
                </a:cubicBezTo>
                <a:cubicBezTo>
                  <a:pt x="159" y="280"/>
                  <a:pt x="157" y="278"/>
                  <a:pt x="156" y="276"/>
                </a:cubicBezTo>
                <a:cubicBezTo>
                  <a:pt x="155" y="273"/>
                  <a:pt x="154" y="270"/>
                  <a:pt x="152" y="266"/>
                </a:cubicBezTo>
                <a:cubicBezTo>
                  <a:pt x="152" y="265"/>
                  <a:pt x="152" y="264"/>
                  <a:pt x="151" y="263"/>
                </a:cubicBezTo>
                <a:cubicBezTo>
                  <a:pt x="151" y="261"/>
                  <a:pt x="151" y="260"/>
                  <a:pt x="150" y="259"/>
                </a:cubicBezTo>
                <a:cubicBezTo>
                  <a:pt x="150" y="258"/>
                  <a:pt x="150" y="257"/>
                  <a:pt x="150" y="257"/>
                </a:cubicBezTo>
                <a:cubicBezTo>
                  <a:pt x="149" y="252"/>
                  <a:pt x="149" y="248"/>
                  <a:pt x="149" y="243"/>
                </a:cubicBezTo>
                <a:cubicBezTo>
                  <a:pt x="149" y="240"/>
                  <a:pt x="149" y="237"/>
                  <a:pt x="149" y="233"/>
                </a:cubicBezTo>
                <a:cubicBezTo>
                  <a:pt x="149" y="228"/>
                  <a:pt x="149" y="222"/>
                  <a:pt x="150" y="217"/>
                </a:cubicBezTo>
                <a:cubicBezTo>
                  <a:pt x="151" y="215"/>
                  <a:pt x="151" y="213"/>
                  <a:pt x="151" y="211"/>
                </a:cubicBezTo>
                <a:cubicBezTo>
                  <a:pt x="152" y="210"/>
                  <a:pt x="152" y="209"/>
                  <a:pt x="152" y="207"/>
                </a:cubicBezTo>
                <a:cubicBezTo>
                  <a:pt x="154" y="204"/>
                  <a:pt x="155" y="201"/>
                  <a:pt x="156" y="197"/>
                </a:cubicBezTo>
                <a:cubicBezTo>
                  <a:pt x="158" y="194"/>
                  <a:pt x="160" y="190"/>
                  <a:pt x="163" y="187"/>
                </a:cubicBezTo>
                <a:cubicBezTo>
                  <a:pt x="164" y="186"/>
                  <a:pt x="164" y="186"/>
                  <a:pt x="165" y="185"/>
                </a:cubicBezTo>
                <a:cubicBezTo>
                  <a:pt x="166" y="183"/>
                  <a:pt x="168" y="181"/>
                  <a:pt x="169" y="179"/>
                </a:cubicBezTo>
                <a:cubicBezTo>
                  <a:pt x="172" y="177"/>
                  <a:pt x="174" y="174"/>
                  <a:pt x="175" y="171"/>
                </a:cubicBezTo>
                <a:cubicBezTo>
                  <a:pt x="176" y="171"/>
                  <a:pt x="177" y="170"/>
                  <a:pt x="179" y="169"/>
                </a:cubicBezTo>
                <a:cubicBezTo>
                  <a:pt x="181" y="168"/>
                  <a:pt x="183" y="165"/>
                  <a:pt x="186" y="164"/>
                </a:cubicBezTo>
                <a:cubicBezTo>
                  <a:pt x="187" y="163"/>
                  <a:pt x="188" y="162"/>
                  <a:pt x="189" y="162"/>
                </a:cubicBezTo>
                <a:cubicBezTo>
                  <a:pt x="190" y="162"/>
                  <a:pt x="190" y="161"/>
                  <a:pt x="190" y="161"/>
                </a:cubicBezTo>
                <a:cubicBezTo>
                  <a:pt x="192" y="160"/>
                  <a:pt x="194" y="158"/>
                  <a:pt x="196" y="157"/>
                </a:cubicBezTo>
                <a:cubicBezTo>
                  <a:pt x="197" y="156"/>
                  <a:pt x="200" y="155"/>
                  <a:pt x="202" y="154"/>
                </a:cubicBezTo>
                <a:cubicBezTo>
                  <a:pt x="204" y="153"/>
                  <a:pt x="206" y="152"/>
                  <a:pt x="208" y="152"/>
                </a:cubicBezTo>
                <a:cubicBezTo>
                  <a:pt x="209" y="151"/>
                  <a:pt x="210" y="151"/>
                  <a:pt x="211" y="151"/>
                </a:cubicBezTo>
                <a:cubicBezTo>
                  <a:pt x="212" y="150"/>
                  <a:pt x="213" y="150"/>
                  <a:pt x="215" y="150"/>
                </a:cubicBezTo>
                <a:cubicBezTo>
                  <a:pt x="216" y="150"/>
                  <a:pt x="217" y="149"/>
                  <a:pt x="218" y="149"/>
                </a:cubicBezTo>
                <a:cubicBezTo>
                  <a:pt x="219" y="149"/>
                  <a:pt x="220" y="148"/>
                  <a:pt x="221" y="148"/>
                </a:cubicBezTo>
                <a:cubicBezTo>
                  <a:pt x="222" y="148"/>
                  <a:pt x="222" y="148"/>
                  <a:pt x="222" y="148"/>
                </a:cubicBezTo>
                <a:cubicBezTo>
                  <a:pt x="224" y="148"/>
                  <a:pt x="226" y="147"/>
                  <a:pt x="228" y="147"/>
                </a:cubicBezTo>
                <a:cubicBezTo>
                  <a:pt x="230" y="147"/>
                  <a:pt x="231" y="147"/>
                  <a:pt x="233" y="147"/>
                </a:cubicBezTo>
                <a:cubicBezTo>
                  <a:pt x="233" y="147"/>
                  <a:pt x="234" y="147"/>
                  <a:pt x="234" y="146"/>
                </a:cubicBezTo>
                <a:cubicBezTo>
                  <a:pt x="237" y="146"/>
                  <a:pt x="239" y="146"/>
                  <a:pt x="241" y="146"/>
                </a:cubicBezTo>
                <a:cubicBezTo>
                  <a:pt x="242" y="146"/>
                  <a:pt x="243" y="146"/>
                  <a:pt x="243" y="146"/>
                </a:cubicBezTo>
                <a:cubicBezTo>
                  <a:pt x="244" y="146"/>
                  <a:pt x="244" y="146"/>
                  <a:pt x="244" y="146"/>
                </a:cubicBezTo>
                <a:cubicBezTo>
                  <a:pt x="245" y="146"/>
                  <a:pt x="245" y="146"/>
                  <a:pt x="245" y="146"/>
                </a:cubicBezTo>
                <a:cubicBezTo>
                  <a:pt x="248" y="146"/>
                  <a:pt x="251" y="147"/>
                  <a:pt x="254" y="147"/>
                </a:cubicBezTo>
                <a:cubicBezTo>
                  <a:pt x="255" y="148"/>
                  <a:pt x="256" y="148"/>
                  <a:pt x="256" y="148"/>
                </a:cubicBezTo>
                <a:cubicBezTo>
                  <a:pt x="258" y="148"/>
                  <a:pt x="259" y="149"/>
                  <a:pt x="260" y="149"/>
                </a:cubicBezTo>
                <a:cubicBezTo>
                  <a:pt x="262" y="150"/>
                  <a:pt x="263" y="150"/>
                  <a:pt x="264" y="151"/>
                </a:cubicBezTo>
                <a:cubicBezTo>
                  <a:pt x="265" y="151"/>
                  <a:pt x="265" y="152"/>
                  <a:pt x="266" y="152"/>
                </a:cubicBezTo>
                <a:cubicBezTo>
                  <a:pt x="267" y="152"/>
                  <a:pt x="268" y="152"/>
                  <a:pt x="269" y="152"/>
                </a:cubicBezTo>
                <a:cubicBezTo>
                  <a:pt x="271" y="153"/>
                  <a:pt x="274" y="154"/>
                  <a:pt x="277" y="155"/>
                </a:cubicBezTo>
                <a:cubicBezTo>
                  <a:pt x="278" y="155"/>
                  <a:pt x="279" y="156"/>
                  <a:pt x="281" y="156"/>
                </a:cubicBezTo>
                <a:cubicBezTo>
                  <a:pt x="281" y="156"/>
                  <a:pt x="282" y="156"/>
                  <a:pt x="282" y="156"/>
                </a:cubicBezTo>
                <a:cubicBezTo>
                  <a:pt x="282" y="157"/>
                  <a:pt x="282" y="158"/>
                  <a:pt x="282" y="159"/>
                </a:cubicBezTo>
                <a:cubicBezTo>
                  <a:pt x="287" y="161"/>
                  <a:pt x="287" y="161"/>
                  <a:pt x="287" y="161"/>
                </a:cubicBezTo>
                <a:cubicBezTo>
                  <a:pt x="292" y="163"/>
                  <a:pt x="292" y="163"/>
                  <a:pt x="292" y="163"/>
                </a:cubicBezTo>
                <a:cubicBezTo>
                  <a:pt x="292" y="164"/>
                  <a:pt x="293" y="165"/>
                  <a:pt x="294" y="166"/>
                </a:cubicBezTo>
                <a:cubicBezTo>
                  <a:pt x="295" y="167"/>
                  <a:pt x="296" y="168"/>
                  <a:pt x="297" y="169"/>
                </a:cubicBezTo>
                <a:cubicBezTo>
                  <a:pt x="298" y="169"/>
                  <a:pt x="298" y="169"/>
                  <a:pt x="299" y="169"/>
                </a:cubicBezTo>
                <a:cubicBezTo>
                  <a:pt x="299" y="169"/>
                  <a:pt x="300" y="169"/>
                  <a:pt x="300" y="169"/>
                </a:cubicBezTo>
                <a:cubicBezTo>
                  <a:pt x="302" y="175"/>
                  <a:pt x="307" y="175"/>
                  <a:pt x="309" y="181"/>
                </a:cubicBezTo>
                <a:cubicBezTo>
                  <a:pt x="309" y="182"/>
                  <a:pt x="309" y="182"/>
                  <a:pt x="309" y="182"/>
                </a:cubicBezTo>
                <a:cubicBezTo>
                  <a:pt x="311" y="184"/>
                  <a:pt x="312" y="185"/>
                  <a:pt x="313" y="186"/>
                </a:cubicBezTo>
                <a:cubicBezTo>
                  <a:pt x="314" y="188"/>
                  <a:pt x="316" y="190"/>
                  <a:pt x="317" y="192"/>
                </a:cubicBezTo>
                <a:cubicBezTo>
                  <a:pt x="318" y="193"/>
                  <a:pt x="319" y="195"/>
                  <a:pt x="319" y="197"/>
                </a:cubicBezTo>
                <a:cubicBezTo>
                  <a:pt x="322" y="202"/>
                  <a:pt x="324" y="208"/>
                  <a:pt x="325" y="214"/>
                </a:cubicBezTo>
                <a:cubicBezTo>
                  <a:pt x="325" y="214"/>
                  <a:pt x="325" y="215"/>
                  <a:pt x="326" y="216"/>
                </a:cubicBezTo>
                <a:cubicBezTo>
                  <a:pt x="326" y="219"/>
                  <a:pt x="327" y="222"/>
                  <a:pt x="327" y="225"/>
                </a:cubicBezTo>
                <a:cubicBezTo>
                  <a:pt x="327" y="229"/>
                  <a:pt x="328" y="234"/>
                  <a:pt x="328" y="238"/>
                </a:cubicBezTo>
                <a:cubicBezTo>
                  <a:pt x="328" y="248"/>
                  <a:pt x="328" y="248"/>
                  <a:pt x="328" y="248"/>
                </a:cubicBezTo>
                <a:cubicBezTo>
                  <a:pt x="328" y="250"/>
                  <a:pt x="328" y="252"/>
                  <a:pt x="328" y="254"/>
                </a:cubicBezTo>
                <a:cubicBezTo>
                  <a:pt x="327" y="254"/>
                  <a:pt x="327" y="255"/>
                  <a:pt x="327" y="255"/>
                </a:cubicBezTo>
                <a:cubicBezTo>
                  <a:pt x="327" y="256"/>
                  <a:pt x="326" y="257"/>
                  <a:pt x="326" y="258"/>
                </a:cubicBezTo>
                <a:cubicBezTo>
                  <a:pt x="325" y="260"/>
                  <a:pt x="325" y="260"/>
                  <a:pt x="325" y="260"/>
                </a:cubicBezTo>
                <a:cubicBezTo>
                  <a:pt x="324" y="264"/>
                  <a:pt x="322" y="269"/>
                  <a:pt x="319" y="276"/>
                </a:cubicBezTo>
                <a:cubicBezTo>
                  <a:pt x="319" y="278"/>
                  <a:pt x="318" y="280"/>
                  <a:pt x="317" y="282"/>
                </a:cubicBezTo>
                <a:cubicBezTo>
                  <a:pt x="317" y="283"/>
                  <a:pt x="316" y="284"/>
                  <a:pt x="316" y="285"/>
                </a:cubicBezTo>
                <a:cubicBezTo>
                  <a:pt x="315" y="286"/>
                  <a:pt x="314" y="287"/>
                  <a:pt x="313" y="288"/>
                </a:cubicBezTo>
                <a:cubicBezTo>
                  <a:pt x="311" y="290"/>
                  <a:pt x="311" y="291"/>
                  <a:pt x="309" y="292"/>
                </a:cubicBezTo>
                <a:cubicBezTo>
                  <a:pt x="309" y="293"/>
                  <a:pt x="309" y="293"/>
                  <a:pt x="309" y="293"/>
                </a:cubicBezTo>
                <a:cubicBezTo>
                  <a:pt x="306" y="297"/>
                  <a:pt x="303" y="300"/>
                  <a:pt x="299" y="304"/>
                </a:cubicBezTo>
                <a:cubicBezTo>
                  <a:pt x="299" y="304"/>
                  <a:pt x="298" y="305"/>
                  <a:pt x="297" y="305"/>
                </a:cubicBezTo>
                <a:cubicBezTo>
                  <a:pt x="297" y="306"/>
                  <a:pt x="296" y="306"/>
                  <a:pt x="295" y="307"/>
                </a:cubicBezTo>
                <a:cubicBezTo>
                  <a:pt x="294" y="308"/>
                  <a:pt x="294" y="308"/>
                  <a:pt x="294" y="309"/>
                </a:cubicBezTo>
                <a:cubicBezTo>
                  <a:pt x="292" y="311"/>
                  <a:pt x="290" y="313"/>
                  <a:pt x="287" y="314"/>
                </a:cubicBezTo>
                <a:cubicBezTo>
                  <a:pt x="285" y="315"/>
                  <a:pt x="283" y="317"/>
                  <a:pt x="281" y="317"/>
                </a:cubicBezTo>
                <a:cubicBezTo>
                  <a:pt x="279" y="318"/>
                  <a:pt x="278" y="319"/>
                  <a:pt x="277" y="319"/>
                </a:cubicBezTo>
                <a:cubicBezTo>
                  <a:pt x="274" y="320"/>
                  <a:pt x="271" y="321"/>
                  <a:pt x="269" y="322"/>
                </a:cubicBezTo>
                <a:cubicBezTo>
                  <a:pt x="268" y="322"/>
                  <a:pt x="266" y="323"/>
                  <a:pt x="266" y="323"/>
                </a:cubicBezTo>
                <a:cubicBezTo>
                  <a:pt x="264" y="324"/>
                  <a:pt x="262" y="324"/>
                  <a:pt x="260" y="324"/>
                </a:cubicBezTo>
                <a:cubicBezTo>
                  <a:pt x="259" y="325"/>
                  <a:pt x="258" y="325"/>
                  <a:pt x="256" y="326"/>
                </a:cubicBezTo>
                <a:cubicBezTo>
                  <a:pt x="256" y="326"/>
                  <a:pt x="255" y="326"/>
                  <a:pt x="254" y="326"/>
                </a:cubicBezTo>
                <a:cubicBezTo>
                  <a:pt x="253" y="326"/>
                  <a:pt x="252" y="326"/>
                  <a:pt x="251" y="327"/>
                </a:cubicBezTo>
                <a:cubicBezTo>
                  <a:pt x="248" y="327"/>
                  <a:pt x="247" y="327"/>
                  <a:pt x="245" y="327"/>
                </a:cubicBezTo>
                <a:cubicBezTo>
                  <a:pt x="245" y="327"/>
                  <a:pt x="244" y="327"/>
                  <a:pt x="244" y="327"/>
                </a:cubicBezTo>
                <a:cubicBezTo>
                  <a:pt x="243" y="327"/>
                  <a:pt x="243" y="327"/>
                  <a:pt x="243" y="327"/>
                </a:cubicBezTo>
                <a:cubicBezTo>
                  <a:pt x="243" y="327"/>
                  <a:pt x="242" y="327"/>
                  <a:pt x="241" y="328"/>
                </a:cubicBezTo>
                <a:cubicBezTo>
                  <a:pt x="241" y="328"/>
                  <a:pt x="240" y="328"/>
                  <a:pt x="239" y="328"/>
                </a:cubicBezTo>
                <a:cubicBezTo>
                  <a:pt x="234" y="328"/>
                  <a:pt x="234" y="328"/>
                  <a:pt x="234" y="328"/>
                </a:cubicBezTo>
                <a:cubicBezTo>
                  <a:pt x="233" y="327"/>
                  <a:pt x="233" y="327"/>
                  <a:pt x="233" y="327"/>
                </a:cubicBezTo>
                <a:cubicBezTo>
                  <a:pt x="228" y="326"/>
                  <a:pt x="228" y="326"/>
                  <a:pt x="228" y="326"/>
                </a:cubicBezTo>
                <a:cubicBezTo>
                  <a:pt x="222" y="325"/>
                  <a:pt x="222" y="325"/>
                  <a:pt x="222" y="325"/>
                </a:cubicBezTo>
                <a:cubicBezTo>
                  <a:pt x="221" y="325"/>
                  <a:pt x="221" y="325"/>
                  <a:pt x="221" y="325"/>
                </a:cubicBezTo>
                <a:lnTo>
                  <a:pt x="218" y="324"/>
                </a:lnTo>
                <a:close/>
                <a:moveTo>
                  <a:pt x="219" y="340"/>
                </a:moveTo>
                <a:cubicBezTo>
                  <a:pt x="218" y="340"/>
                  <a:pt x="218" y="340"/>
                  <a:pt x="218" y="340"/>
                </a:cubicBezTo>
                <a:cubicBezTo>
                  <a:pt x="215" y="340"/>
                  <a:pt x="215" y="340"/>
                  <a:pt x="215" y="340"/>
                </a:cubicBezTo>
                <a:cubicBezTo>
                  <a:pt x="215" y="340"/>
                  <a:pt x="215" y="340"/>
                  <a:pt x="215" y="340"/>
                </a:cubicBezTo>
                <a:cubicBezTo>
                  <a:pt x="213" y="338"/>
                  <a:pt x="212" y="337"/>
                  <a:pt x="211" y="336"/>
                </a:cubicBezTo>
                <a:cubicBezTo>
                  <a:pt x="209" y="334"/>
                  <a:pt x="209" y="331"/>
                  <a:pt x="208" y="326"/>
                </a:cubicBezTo>
                <a:cubicBezTo>
                  <a:pt x="211" y="327"/>
                  <a:pt x="211" y="327"/>
                  <a:pt x="211" y="327"/>
                </a:cubicBezTo>
                <a:cubicBezTo>
                  <a:pt x="214" y="328"/>
                  <a:pt x="214" y="328"/>
                  <a:pt x="214" y="328"/>
                </a:cubicBezTo>
                <a:cubicBezTo>
                  <a:pt x="215" y="330"/>
                  <a:pt x="215" y="330"/>
                  <a:pt x="215" y="330"/>
                </a:cubicBezTo>
                <a:cubicBezTo>
                  <a:pt x="216" y="333"/>
                  <a:pt x="217" y="336"/>
                  <a:pt x="218" y="339"/>
                </a:cubicBezTo>
                <a:lnTo>
                  <a:pt x="219" y="340"/>
                </a:lnTo>
                <a:close/>
                <a:moveTo>
                  <a:pt x="206" y="337"/>
                </a:moveTo>
                <a:cubicBezTo>
                  <a:pt x="205" y="337"/>
                  <a:pt x="204" y="337"/>
                  <a:pt x="203" y="337"/>
                </a:cubicBezTo>
                <a:cubicBezTo>
                  <a:pt x="203" y="336"/>
                  <a:pt x="202" y="336"/>
                  <a:pt x="202" y="336"/>
                </a:cubicBezTo>
                <a:cubicBezTo>
                  <a:pt x="201" y="334"/>
                  <a:pt x="199" y="333"/>
                  <a:pt x="198" y="332"/>
                </a:cubicBezTo>
                <a:cubicBezTo>
                  <a:pt x="198" y="329"/>
                  <a:pt x="198" y="325"/>
                  <a:pt x="198" y="322"/>
                </a:cubicBezTo>
                <a:cubicBezTo>
                  <a:pt x="200" y="323"/>
                  <a:pt x="201" y="324"/>
                  <a:pt x="202" y="325"/>
                </a:cubicBezTo>
                <a:cubicBezTo>
                  <a:pt x="204" y="328"/>
                  <a:pt x="205" y="332"/>
                  <a:pt x="206" y="337"/>
                </a:cubicBezTo>
                <a:close/>
                <a:moveTo>
                  <a:pt x="194" y="332"/>
                </a:moveTo>
                <a:cubicBezTo>
                  <a:pt x="193" y="332"/>
                  <a:pt x="192" y="332"/>
                  <a:pt x="191" y="332"/>
                </a:cubicBezTo>
                <a:cubicBezTo>
                  <a:pt x="191" y="332"/>
                  <a:pt x="190" y="331"/>
                  <a:pt x="190" y="331"/>
                </a:cubicBezTo>
                <a:cubicBezTo>
                  <a:pt x="185" y="326"/>
                  <a:pt x="186" y="323"/>
                  <a:pt x="188" y="316"/>
                </a:cubicBezTo>
                <a:cubicBezTo>
                  <a:pt x="189" y="316"/>
                  <a:pt x="190" y="317"/>
                  <a:pt x="190" y="318"/>
                </a:cubicBezTo>
                <a:cubicBezTo>
                  <a:pt x="193" y="322"/>
                  <a:pt x="193" y="326"/>
                  <a:pt x="194" y="332"/>
                </a:cubicBezTo>
                <a:close/>
                <a:moveTo>
                  <a:pt x="181" y="326"/>
                </a:moveTo>
                <a:cubicBezTo>
                  <a:pt x="180" y="325"/>
                  <a:pt x="179" y="324"/>
                  <a:pt x="179" y="323"/>
                </a:cubicBezTo>
                <a:cubicBezTo>
                  <a:pt x="176" y="319"/>
                  <a:pt x="176" y="314"/>
                  <a:pt x="178" y="309"/>
                </a:cubicBezTo>
                <a:cubicBezTo>
                  <a:pt x="178" y="309"/>
                  <a:pt x="178" y="309"/>
                  <a:pt x="179" y="309"/>
                </a:cubicBezTo>
                <a:cubicBezTo>
                  <a:pt x="183" y="314"/>
                  <a:pt x="181" y="319"/>
                  <a:pt x="181" y="326"/>
                </a:cubicBezTo>
                <a:close/>
                <a:moveTo>
                  <a:pt x="170" y="318"/>
                </a:moveTo>
                <a:cubicBezTo>
                  <a:pt x="170" y="317"/>
                  <a:pt x="170" y="317"/>
                  <a:pt x="169" y="317"/>
                </a:cubicBezTo>
                <a:cubicBezTo>
                  <a:pt x="166" y="311"/>
                  <a:pt x="167" y="309"/>
                  <a:pt x="168" y="301"/>
                </a:cubicBezTo>
                <a:cubicBezTo>
                  <a:pt x="169" y="301"/>
                  <a:pt x="169" y="301"/>
                  <a:pt x="169" y="301"/>
                </a:cubicBezTo>
                <a:cubicBezTo>
                  <a:pt x="171" y="301"/>
                  <a:pt x="171" y="301"/>
                  <a:pt x="171" y="301"/>
                </a:cubicBezTo>
                <a:cubicBezTo>
                  <a:pt x="172" y="307"/>
                  <a:pt x="173" y="313"/>
                  <a:pt x="170" y="318"/>
                </a:cubicBezTo>
                <a:close/>
                <a:moveTo>
                  <a:pt x="108" y="373"/>
                </a:moveTo>
                <a:cubicBezTo>
                  <a:pt x="106" y="372"/>
                  <a:pt x="105" y="370"/>
                  <a:pt x="103" y="369"/>
                </a:cubicBezTo>
                <a:cubicBezTo>
                  <a:pt x="103" y="368"/>
                  <a:pt x="102" y="368"/>
                  <a:pt x="101" y="368"/>
                </a:cubicBezTo>
                <a:cubicBezTo>
                  <a:pt x="100" y="367"/>
                  <a:pt x="99" y="366"/>
                  <a:pt x="97" y="366"/>
                </a:cubicBezTo>
                <a:cubicBezTo>
                  <a:pt x="99" y="364"/>
                  <a:pt x="100" y="363"/>
                  <a:pt x="101" y="362"/>
                </a:cubicBezTo>
                <a:cubicBezTo>
                  <a:pt x="102" y="361"/>
                  <a:pt x="103" y="361"/>
                  <a:pt x="103" y="361"/>
                </a:cubicBezTo>
                <a:cubicBezTo>
                  <a:pt x="106" y="360"/>
                  <a:pt x="110" y="363"/>
                  <a:pt x="113" y="365"/>
                </a:cubicBezTo>
                <a:cubicBezTo>
                  <a:pt x="115" y="366"/>
                  <a:pt x="117" y="368"/>
                  <a:pt x="119" y="369"/>
                </a:cubicBezTo>
                <a:cubicBezTo>
                  <a:pt x="116" y="371"/>
                  <a:pt x="115" y="372"/>
                  <a:pt x="113" y="372"/>
                </a:cubicBezTo>
                <a:cubicBezTo>
                  <a:pt x="112" y="373"/>
                  <a:pt x="110" y="373"/>
                  <a:pt x="108" y="373"/>
                </a:cubicBezTo>
                <a:close/>
                <a:moveTo>
                  <a:pt x="109" y="377"/>
                </a:moveTo>
                <a:cubicBezTo>
                  <a:pt x="109" y="380"/>
                  <a:pt x="106" y="381"/>
                  <a:pt x="103" y="382"/>
                </a:cubicBezTo>
                <a:cubicBezTo>
                  <a:pt x="103" y="382"/>
                  <a:pt x="103" y="382"/>
                  <a:pt x="102" y="383"/>
                </a:cubicBezTo>
                <a:cubicBezTo>
                  <a:pt x="101" y="382"/>
                  <a:pt x="101" y="382"/>
                  <a:pt x="101" y="382"/>
                </a:cubicBezTo>
                <a:cubicBezTo>
                  <a:pt x="99" y="380"/>
                  <a:pt x="97" y="379"/>
                  <a:pt x="95" y="378"/>
                </a:cubicBezTo>
                <a:cubicBezTo>
                  <a:pt x="93" y="377"/>
                  <a:pt x="92" y="376"/>
                  <a:pt x="90" y="374"/>
                </a:cubicBezTo>
                <a:cubicBezTo>
                  <a:pt x="90" y="374"/>
                  <a:pt x="90" y="373"/>
                  <a:pt x="90" y="372"/>
                </a:cubicBezTo>
                <a:cubicBezTo>
                  <a:pt x="91" y="371"/>
                  <a:pt x="93" y="370"/>
                  <a:pt x="94" y="369"/>
                </a:cubicBezTo>
                <a:cubicBezTo>
                  <a:pt x="94" y="369"/>
                  <a:pt x="95" y="369"/>
                  <a:pt x="95" y="369"/>
                </a:cubicBezTo>
                <a:cubicBezTo>
                  <a:pt x="97" y="370"/>
                  <a:pt x="99" y="371"/>
                  <a:pt x="101" y="372"/>
                </a:cubicBezTo>
                <a:cubicBezTo>
                  <a:pt x="102" y="372"/>
                  <a:pt x="103" y="373"/>
                  <a:pt x="103" y="373"/>
                </a:cubicBezTo>
                <a:cubicBezTo>
                  <a:pt x="105" y="374"/>
                  <a:pt x="107" y="376"/>
                  <a:pt x="109" y="377"/>
                </a:cubicBezTo>
                <a:close/>
                <a:moveTo>
                  <a:pt x="113" y="361"/>
                </a:moveTo>
                <a:cubicBezTo>
                  <a:pt x="112" y="360"/>
                  <a:pt x="109" y="358"/>
                  <a:pt x="108" y="357"/>
                </a:cubicBezTo>
                <a:cubicBezTo>
                  <a:pt x="107" y="354"/>
                  <a:pt x="107" y="354"/>
                  <a:pt x="109" y="353"/>
                </a:cubicBezTo>
                <a:cubicBezTo>
                  <a:pt x="111" y="353"/>
                  <a:pt x="112" y="353"/>
                  <a:pt x="113" y="353"/>
                </a:cubicBezTo>
                <a:cubicBezTo>
                  <a:pt x="116" y="354"/>
                  <a:pt x="119" y="355"/>
                  <a:pt x="121" y="357"/>
                </a:cubicBezTo>
                <a:cubicBezTo>
                  <a:pt x="123" y="358"/>
                  <a:pt x="125" y="358"/>
                  <a:pt x="127" y="359"/>
                </a:cubicBezTo>
                <a:cubicBezTo>
                  <a:pt x="127" y="359"/>
                  <a:pt x="127" y="359"/>
                  <a:pt x="127" y="359"/>
                </a:cubicBezTo>
                <a:cubicBezTo>
                  <a:pt x="127" y="360"/>
                  <a:pt x="126" y="361"/>
                  <a:pt x="126" y="361"/>
                </a:cubicBezTo>
                <a:cubicBezTo>
                  <a:pt x="125" y="362"/>
                  <a:pt x="123" y="363"/>
                  <a:pt x="121" y="364"/>
                </a:cubicBezTo>
                <a:cubicBezTo>
                  <a:pt x="120" y="364"/>
                  <a:pt x="120" y="364"/>
                  <a:pt x="119" y="365"/>
                </a:cubicBezTo>
                <a:cubicBezTo>
                  <a:pt x="117" y="364"/>
                  <a:pt x="115" y="362"/>
                  <a:pt x="113" y="361"/>
                </a:cubicBezTo>
                <a:close/>
                <a:moveTo>
                  <a:pt x="126" y="355"/>
                </a:moveTo>
                <a:cubicBezTo>
                  <a:pt x="124" y="354"/>
                  <a:pt x="122" y="353"/>
                  <a:pt x="121" y="352"/>
                </a:cubicBezTo>
                <a:cubicBezTo>
                  <a:pt x="120" y="351"/>
                  <a:pt x="118" y="350"/>
                  <a:pt x="115" y="348"/>
                </a:cubicBezTo>
                <a:cubicBezTo>
                  <a:pt x="117" y="345"/>
                  <a:pt x="119" y="343"/>
                  <a:pt x="121" y="343"/>
                </a:cubicBezTo>
                <a:cubicBezTo>
                  <a:pt x="123" y="343"/>
                  <a:pt x="125" y="344"/>
                  <a:pt x="127" y="345"/>
                </a:cubicBezTo>
                <a:cubicBezTo>
                  <a:pt x="128" y="345"/>
                  <a:pt x="129" y="346"/>
                  <a:pt x="130" y="347"/>
                </a:cubicBezTo>
                <a:cubicBezTo>
                  <a:pt x="131" y="347"/>
                  <a:pt x="131" y="348"/>
                  <a:pt x="132" y="348"/>
                </a:cubicBezTo>
                <a:cubicBezTo>
                  <a:pt x="133" y="349"/>
                  <a:pt x="133" y="349"/>
                  <a:pt x="134" y="350"/>
                </a:cubicBezTo>
                <a:cubicBezTo>
                  <a:pt x="135" y="350"/>
                  <a:pt x="135" y="351"/>
                  <a:pt x="136" y="351"/>
                </a:cubicBezTo>
                <a:cubicBezTo>
                  <a:pt x="136" y="351"/>
                  <a:pt x="136" y="351"/>
                  <a:pt x="136" y="351"/>
                </a:cubicBezTo>
                <a:cubicBezTo>
                  <a:pt x="136" y="351"/>
                  <a:pt x="136" y="351"/>
                  <a:pt x="136" y="351"/>
                </a:cubicBezTo>
                <a:cubicBezTo>
                  <a:pt x="135" y="352"/>
                  <a:pt x="135" y="353"/>
                  <a:pt x="134" y="353"/>
                </a:cubicBezTo>
                <a:cubicBezTo>
                  <a:pt x="133" y="353"/>
                  <a:pt x="133" y="354"/>
                  <a:pt x="132" y="354"/>
                </a:cubicBezTo>
                <a:cubicBezTo>
                  <a:pt x="131" y="354"/>
                  <a:pt x="131" y="355"/>
                  <a:pt x="130" y="355"/>
                </a:cubicBezTo>
                <a:cubicBezTo>
                  <a:pt x="129" y="355"/>
                  <a:pt x="128" y="355"/>
                  <a:pt x="127" y="355"/>
                </a:cubicBezTo>
                <a:cubicBezTo>
                  <a:pt x="126" y="355"/>
                  <a:pt x="126" y="355"/>
                  <a:pt x="126" y="355"/>
                </a:cubicBezTo>
                <a:close/>
                <a:moveTo>
                  <a:pt x="136" y="347"/>
                </a:moveTo>
                <a:cubicBezTo>
                  <a:pt x="134" y="346"/>
                  <a:pt x="134" y="346"/>
                  <a:pt x="134" y="346"/>
                </a:cubicBezTo>
                <a:cubicBezTo>
                  <a:pt x="133" y="345"/>
                  <a:pt x="133" y="345"/>
                  <a:pt x="132" y="344"/>
                </a:cubicBezTo>
                <a:cubicBezTo>
                  <a:pt x="130" y="343"/>
                  <a:pt x="130" y="343"/>
                  <a:pt x="130" y="343"/>
                </a:cubicBezTo>
                <a:cubicBezTo>
                  <a:pt x="127" y="340"/>
                  <a:pt x="127" y="340"/>
                  <a:pt x="127" y="340"/>
                </a:cubicBezTo>
                <a:cubicBezTo>
                  <a:pt x="126" y="339"/>
                  <a:pt x="126" y="339"/>
                  <a:pt x="126" y="339"/>
                </a:cubicBezTo>
                <a:cubicBezTo>
                  <a:pt x="125" y="337"/>
                  <a:pt x="126" y="336"/>
                  <a:pt x="127" y="335"/>
                </a:cubicBezTo>
                <a:cubicBezTo>
                  <a:pt x="128" y="334"/>
                  <a:pt x="129" y="334"/>
                  <a:pt x="130" y="335"/>
                </a:cubicBezTo>
                <a:cubicBezTo>
                  <a:pt x="131" y="335"/>
                  <a:pt x="131" y="335"/>
                  <a:pt x="132" y="335"/>
                </a:cubicBezTo>
                <a:cubicBezTo>
                  <a:pt x="133" y="335"/>
                  <a:pt x="133" y="336"/>
                  <a:pt x="134" y="336"/>
                </a:cubicBezTo>
                <a:cubicBezTo>
                  <a:pt x="135" y="336"/>
                  <a:pt x="135" y="336"/>
                  <a:pt x="136" y="337"/>
                </a:cubicBezTo>
                <a:cubicBezTo>
                  <a:pt x="136" y="337"/>
                  <a:pt x="136" y="337"/>
                  <a:pt x="136" y="337"/>
                </a:cubicBezTo>
                <a:cubicBezTo>
                  <a:pt x="137" y="337"/>
                  <a:pt x="137" y="338"/>
                  <a:pt x="138" y="338"/>
                </a:cubicBezTo>
                <a:cubicBezTo>
                  <a:pt x="139" y="339"/>
                  <a:pt x="141" y="340"/>
                  <a:pt x="142" y="340"/>
                </a:cubicBezTo>
                <a:cubicBezTo>
                  <a:pt x="143" y="341"/>
                  <a:pt x="144" y="341"/>
                  <a:pt x="144" y="341"/>
                </a:cubicBezTo>
                <a:cubicBezTo>
                  <a:pt x="144" y="343"/>
                  <a:pt x="143" y="344"/>
                  <a:pt x="142" y="345"/>
                </a:cubicBezTo>
                <a:cubicBezTo>
                  <a:pt x="141" y="346"/>
                  <a:pt x="139" y="347"/>
                  <a:pt x="138" y="347"/>
                </a:cubicBezTo>
                <a:cubicBezTo>
                  <a:pt x="137" y="347"/>
                  <a:pt x="137" y="347"/>
                  <a:pt x="136" y="347"/>
                </a:cubicBezTo>
                <a:close/>
                <a:moveTo>
                  <a:pt x="143" y="338"/>
                </a:moveTo>
                <a:cubicBezTo>
                  <a:pt x="142" y="337"/>
                  <a:pt x="142" y="337"/>
                  <a:pt x="142" y="337"/>
                </a:cubicBezTo>
                <a:cubicBezTo>
                  <a:pt x="141" y="336"/>
                  <a:pt x="139" y="334"/>
                  <a:pt x="138" y="334"/>
                </a:cubicBezTo>
                <a:cubicBezTo>
                  <a:pt x="137" y="333"/>
                  <a:pt x="137" y="333"/>
                  <a:pt x="136" y="332"/>
                </a:cubicBezTo>
                <a:cubicBezTo>
                  <a:pt x="136" y="332"/>
                  <a:pt x="136" y="332"/>
                  <a:pt x="136" y="332"/>
                </a:cubicBezTo>
                <a:cubicBezTo>
                  <a:pt x="135" y="332"/>
                  <a:pt x="135" y="332"/>
                  <a:pt x="134" y="331"/>
                </a:cubicBezTo>
                <a:cubicBezTo>
                  <a:pt x="134" y="331"/>
                  <a:pt x="133" y="331"/>
                  <a:pt x="133" y="331"/>
                </a:cubicBezTo>
                <a:cubicBezTo>
                  <a:pt x="133" y="330"/>
                  <a:pt x="134" y="329"/>
                  <a:pt x="134" y="328"/>
                </a:cubicBezTo>
                <a:cubicBezTo>
                  <a:pt x="135" y="328"/>
                  <a:pt x="135" y="327"/>
                  <a:pt x="136" y="327"/>
                </a:cubicBezTo>
                <a:cubicBezTo>
                  <a:pt x="136" y="327"/>
                  <a:pt x="136" y="327"/>
                  <a:pt x="136" y="327"/>
                </a:cubicBezTo>
                <a:cubicBezTo>
                  <a:pt x="137" y="326"/>
                  <a:pt x="137" y="326"/>
                  <a:pt x="138" y="326"/>
                </a:cubicBezTo>
                <a:cubicBezTo>
                  <a:pt x="139" y="326"/>
                  <a:pt x="141" y="326"/>
                  <a:pt x="142" y="326"/>
                </a:cubicBezTo>
                <a:cubicBezTo>
                  <a:pt x="144" y="327"/>
                  <a:pt x="146" y="328"/>
                  <a:pt x="148" y="329"/>
                </a:cubicBezTo>
                <a:cubicBezTo>
                  <a:pt x="148" y="330"/>
                  <a:pt x="148" y="330"/>
                  <a:pt x="149" y="330"/>
                </a:cubicBezTo>
                <a:cubicBezTo>
                  <a:pt x="150" y="331"/>
                  <a:pt x="150" y="331"/>
                  <a:pt x="150" y="331"/>
                </a:cubicBezTo>
                <a:cubicBezTo>
                  <a:pt x="151" y="332"/>
                  <a:pt x="151" y="332"/>
                  <a:pt x="151" y="332"/>
                </a:cubicBezTo>
                <a:cubicBezTo>
                  <a:pt x="152" y="332"/>
                  <a:pt x="152" y="332"/>
                  <a:pt x="152" y="333"/>
                </a:cubicBezTo>
                <a:cubicBezTo>
                  <a:pt x="153" y="333"/>
                  <a:pt x="153" y="333"/>
                  <a:pt x="154" y="334"/>
                </a:cubicBezTo>
                <a:cubicBezTo>
                  <a:pt x="153" y="334"/>
                  <a:pt x="153" y="334"/>
                  <a:pt x="152" y="335"/>
                </a:cubicBezTo>
                <a:cubicBezTo>
                  <a:pt x="152" y="335"/>
                  <a:pt x="152" y="335"/>
                  <a:pt x="151" y="335"/>
                </a:cubicBezTo>
                <a:cubicBezTo>
                  <a:pt x="151" y="336"/>
                  <a:pt x="151" y="336"/>
                  <a:pt x="150" y="336"/>
                </a:cubicBezTo>
                <a:cubicBezTo>
                  <a:pt x="150" y="336"/>
                  <a:pt x="149" y="336"/>
                  <a:pt x="149" y="337"/>
                </a:cubicBezTo>
                <a:cubicBezTo>
                  <a:pt x="148" y="337"/>
                  <a:pt x="148" y="337"/>
                  <a:pt x="148" y="337"/>
                </a:cubicBezTo>
                <a:cubicBezTo>
                  <a:pt x="146" y="337"/>
                  <a:pt x="145" y="338"/>
                  <a:pt x="143" y="338"/>
                </a:cubicBezTo>
                <a:close/>
                <a:moveTo>
                  <a:pt x="152" y="329"/>
                </a:moveTo>
                <a:cubicBezTo>
                  <a:pt x="151" y="328"/>
                  <a:pt x="151" y="328"/>
                  <a:pt x="151" y="328"/>
                </a:cubicBezTo>
                <a:cubicBezTo>
                  <a:pt x="150" y="327"/>
                  <a:pt x="150" y="327"/>
                  <a:pt x="150" y="327"/>
                </a:cubicBezTo>
                <a:cubicBezTo>
                  <a:pt x="149" y="326"/>
                  <a:pt x="149" y="326"/>
                  <a:pt x="149" y="326"/>
                </a:cubicBezTo>
                <a:cubicBezTo>
                  <a:pt x="148" y="325"/>
                  <a:pt x="148" y="325"/>
                  <a:pt x="148" y="325"/>
                </a:cubicBezTo>
                <a:cubicBezTo>
                  <a:pt x="146" y="324"/>
                  <a:pt x="144" y="323"/>
                  <a:pt x="143" y="322"/>
                </a:cubicBezTo>
                <a:cubicBezTo>
                  <a:pt x="143" y="317"/>
                  <a:pt x="145" y="317"/>
                  <a:pt x="148" y="317"/>
                </a:cubicBezTo>
                <a:cubicBezTo>
                  <a:pt x="148" y="317"/>
                  <a:pt x="148" y="317"/>
                  <a:pt x="149" y="317"/>
                </a:cubicBezTo>
                <a:cubicBezTo>
                  <a:pt x="149" y="317"/>
                  <a:pt x="150" y="318"/>
                  <a:pt x="150" y="318"/>
                </a:cubicBezTo>
                <a:cubicBezTo>
                  <a:pt x="151" y="318"/>
                  <a:pt x="151" y="318"/>
                  <a:pt x="151" y="318"/>
                </a:cubicBezTo>
                <a:cubicBezTo>
                  <a:pt x="152" y="318"/>
                  <a:pt x="152" y="319"/>
                  <a:pt x="152" y="319"/>
                </a:cubicBezTo>
                <a:cubicBezTo>
                  <a:pt x="154" y="319"/>
                  <a:pt x="155" y="320"/>
                  <a:pt x="156" y="321"/>
                </a:cubicBezTo>
                <a:cubicBezTo>
                  <a:pt x="159" y="322"/>
                  <a:pt x="161" y="323"/>
                  <a:pt x="162" y="324"/>
                </a:cubicBezTo>
                <a:cubicBezTo>
                  <a:pt x="161" y="327"/>
                  <a:pt x="159" y="328"/>
                  <a:pt x="156" y="329"/>
                </a:cubicBezTo>
                <a:cubicBezTo>
                  <a:pt x="156" y="329"/>
                  <a:pt x="155" y="330"/>
                  <a:pt x="154" y="330"/>
                </a:cubicBezTo>
                <a:lnTo>
                  <a:pt x="152" y="329"/>
                </a:lnTo>
                <a:close/>
                <a:moveTo>
                  <a:pt x="161" y="320"/>
                </a:moveTo>
                <a:cubicBezTo>
                  <a:pt x="159" y="319"/>
                  <a:pt x="158" y="317"/>
                  <a:pt x="156" y="316"/>
                </a:cubicBezTo>
                <a:cubicBezTo>
                  <a:pt x="155" y="315"/>
                  <a:pt x="154" y="315"/>
                  <a:pt x="152" y="314"/>
                </a:cubicBezTo>
                <a:cubicBezTo>
                  <a:pt x="152" y="314"/>
                  <a:pt x="152" y="314"/>
                  <a:pt x="151" y="313"/>
                </a:cubicBezTo>
                <a:cubicBezTo>
                  <a:pt x="151" y="313"/>
                  <a:pt x="151" y="313"/>
                  <a:pt x="150" y="313"/>
                </a:cubicBezTo>
                <a:cubicBezTo>
                  <a:pt x="150" y="313"/>
                  <a:pt x="150" y="313"/>
                  <a:pt x="150" y="313"/>
                </a:cubicBezTo>
                <a:cubicBezTo>
                  <a:pt x="150" y="313"/>
                  <a:pt x="150" y="313"/>
                  <a:pt x="150" y="313"/>
                </a:cubicBezTo>
                <a:cubicBezTo>
                  <a:pt x="151" y="312"/>
                  <a:pt x="151" y="311"/>
                  <a:pt x="151" y="311"/>
                </a:cubicBezTo>
                <a:cubicBezTo>
                  <a:pt x="152" y="310"/>
                  <a:pt x="152" y="310"/>
                  <a:pt x="152" y="309"/>
                </a:cubicBezTo>
                <a:cubicBezTo>
                  <a:pt x="153" y="309"/>
                  <a:pt x="154" y="308"/>
                  <a:pt x="155" y="307"/>
                </a:cubicBezTo>
                <a:cubicBezTo>
                  <a:pt x="156" y="308"/>
                  <a:pt x="156" y="308"/>
                  <a:pt x="156" y="309"/>
                </a:cubicBezTo>
                <a:cubicBezTo>
                  <a:pt x="158" y="311"/>
                  <a:pt x="160" y="313"/>
                  <a:pt x="163" y="315"/>
                </a:cubicBezTo>
                <a:cubicBezTo>
                  <a:pt x="164" y="317"/>
                  <a:pt x="165" y="318"/>
                  <a:pt x="167" y="319"/>
                </a:cubicBezTo>
                <a:cubicBezTo>
                  <a:pt x="165" y="319"/>
                  <a:pt x="164" y="319"/>
                  <a:pt x="163" y="320"/>
                </a:cubicBezTo>
                <a:lnTo>
                  <a:pt x="161" y="320"/>
                </a:lnTo>
                <a:close/>
                <a:moveTo>
                  <a:pt x="124" y="228"/>
                </a:move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0" y="228"/>
                  <a:pt x="130" y="228"/>
                </a:cubicBezTo>
                <a:cubicBezTo>
                  <a:pt x="131" y="228"/>
                  <a:pt x="131" y="228"/>
                  <a:pt x="131" y="228"/>
                </a:cubicBezTo>
                <a:cubicBezTo>
                  <a:pt x="131" y="234"/>
                  <a:pt x="131" y="239"/>
                  <a:pt x="131" y="245"/>
                </a:cubicBezTo>
                <a:cubicBezTo>
                  <a:pt x="130" y="245"/>
                  <a:pt x="130" y="245"/>
                  <a:pt x="130" y="245"/>
                </a:cubicBezTo>
                <a:cubicBezTo>
                  <a:pt x="127" y="245"/>
                  <a:pt x="127" y="245"/>
                  <a:pt x="127" y="245"/>
                </a:cubicBezTo>
                <a:cubicBezTo>
                  <a:pt x="127" y="245"/>
                  <a:pt x="127" y="245"/>
                  <a:pt x="127" y="245"/>
                </a:cubicBezTo>
                <a:lnTo>
                  <a:pt x="124" y="228"/>
                </a:lnTo>
                <a:close/>
                <a:moveTo>
                  <a:pt x="130" y="222"/>
                </a:moveTo>
                <a:cubicBezTo>
                  <a:pt x="130" y="223"/>
                  <a:pt x="130" y="224"/>
                  <a:pt x="130" y="224"/>
                </a:cubicBezTo>
                <a:cubicBezTo>
                  <a:pt x="127" y="224"/>
                  <a:pt x="127" y="224"/>
                  <a:pt x="127" y="224"/>
                </a:cubicBezTo>
                <a:cubicBezTo>
                  <a:pt x="121" y="224"/>
                  <a:pt x="121" y="224"/>
                  <a:pt x="121" y="224"/>
                </a:cubicBezTo>
                <a:cubicBezTo>
                  <a:pt x="113" y="225"/>
                  <a:pt x="113" y="225"/>
                  <a:pt x="113" y="225"/>
                </a:cubicBezTo>
                <a:cubicBezTo>
                  <a:pt x="103" y="225"/>
                  <a:pt x="103" y="225"/>
                  <a:pt x="103" y="225"/>
                </a:cubicBezTo>
                <a:cubicBezTo>
                  <a:pt x="101" y="225"/>
                  <a:pt x="101" y="225"/>
                  <a:pt x="101" y="225"/>
                </a:cubicBezTo>
                <a:cubicBezTo>
                  <a:pt x="95" y="225"/>
                  <a:pt x="95" y="225"/>
                  <a:pt x="95" y="225"/>
                </a:cubicBezTo>
                <a:cubicBezTo>
                  <a:pt x="89" y="225"/>
                  <a:pt x="89" y="225"/>
                  <a:pt x="89" y="225"/>
                </a:cubicBezTo>
                <a:cubicBezTo>
                  <a:pt x="79" y="225"/>
                  <a:pt x="79" y="225"/>
                  <a:pt x="79" y="225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63" y="225"/>
                  <a:pt x="63" y="225"/>
                  <a:pt x="63" y="225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1" y="225"/>
                  <a:pt x="51" y="225"/>
                  <a:pt x="51" y="225"/>
                </a:cubicBezTo>
                <a:cubicBezTo>
                  <a:pt x="46" y="225"/>
                  <a:pt x="46" y="225"/>
                  <a:pt x="46" y="225"/>
                </a:cubicBezTo>
                <a:cubicBezTo>
                  <a:pt x="42" y="225"/>
                  <a:pt x="42" y="225"/>
                  <a:pt x="42" y="225"/>
                </a:cubicBezTo>
                <a:cubicBezTo>
                  <a:pt x="37" y="225"/>
                  <a:pt x="37" y="225"/>
                  <a:pt x="37" y="225"/>
                </a:cubicBezTo>
                <a:cubicBezTo>
                  <a:pt x="33" y="225"/>
                  <a:pt x="33" y="225"/>
                  <a:pt x="33" y="225"/>
                </a:cubicBezTo>
                <a:cubicBezTo>
                  <a:pt x="31" y="225"/>
                  <a:pt x="31" y="225"/>
                  <a:pt x="31" y="225"/>
                </a:cubicBezTo>
                <a:cubicBezTo>
                  <a:pt x="30" y="224"/>
                  <a:pt x="30" y="224"/>
                  <a:pt x="30" y="224"/>
                </a:cubicBezTo>
                <a:cubicBezTo>
                  <a:pt x="29" y="217"/>
                  <a:pt x="29" y="211"/>
                  <a:pt x="30" y="204"/>
                </a:cubicBezTo>
                <a:cubicBezTo>
                  <a:pt x="31" y="199"/>
                  <a:pt x="32" y="195"/>
                  <a:pt x="33" y="191"/>
                </a:cubicBezTo>
                <a:cubicBezTo>
                  <a:pt x="34" y="186"/>
                  <a:pt x="36" y="181"/>
                  <a:pt x="37" y="176"/>
                </a:cubicBezTo>
                <a:cubicBezTo>
                  <a:pt x="39" y="172"/>
                  <a:pt x="40" y="168"/>
                  <a:pt x="42" y="163"/>
                </a:cubicBezTo>
                <a:cubicBezTo>
                  <a:pt x="44" y="159"/>
                  <a:pt x="45" y="155"/>
                  <a:pt x="46" y="150"/>
                </a:cubicBezTo>
                <a:cubicBezTo>
                  <a:pt x="47" y="148"/>
                  <a:pt x="48" y="146"/>
                  <a:pt x="49" y="144"/>
                </a:cubicBezTo>
                <a:cubicBezTo>
                  <a:pt x="50" y="143"/>
                  <a:pt x="50" y="142"/>
                  <a:pt x="51" y="141"/>
                </a:cubicBezTo>
                <a:cubicBezTo>
                  <a:pt x="54" y="137"/>
                  <a:pt x="55" y="133"/>
                  <a:pt x="57" y="128"/>
                </a:cubicBezTo>
                <a:cubicBezTo>
                  <a:pt x="57" y="128"/>
                  <a:pt x="58" y="128"/>
                  <a:pt x="59" y="127"/>
                </a:cubicBezTo>
                <a:cubicBezTo>
                  <a:pt x="59" y="126"/>
                  <a:pt x="61" y="125"/>
                  <a:pt x="63" y="122"/>
                </a:cubicBezTo>
                <a:cubicBezTo>
                  <a:pt x="65" y="119"/>
                  <a:pt x="68" y="115"/>
                  <a:pt x="71" y="111"/>
                </a:cubicBezTo>
                <a:cubicBezTo>
                  <a:pt x="75" y="106"/>
                  <a:pt x="78" y="101"/>
                  <a:pt x="78" y="99"/>
                </a:cubicBezTo>
                <a:cubicBezTo>
                  <a:pt x="79" y="99"/>
                  <a:pt x="79" y="99"/>
                  <a:pt x="79" y="98"/>
                </a:cubicBezTo>
                <a:cubicBezTo>
                  <a:pt x="80" y="98"/>
                  <a:pt x="81" y="98"/>
                  <a:pt x="82" y="98"/>
                </a:cubicBezTo>
                <a:cubicBezTo>
                  <a:pt x="83" y="101"/>
                  <a:pt x="86" y="104"/>
                  <a:pt x="89" y="108"/>
                </a:cubicBezTo>
                <a:cubicBezTo>
                  <a:pt x="91" y="110"/>
                  <a:pt x="93" y="111"/>
                  <a:pt x="95" y="113"/>
                </a:cubicBezTo>
                <a:cubicBezTo>
                  <a:pt x="97" y="115"/>
                  <a:pt x="99" y="117"/>
                  <a:pt x="101" y="118"/>
                </a:cubicBezTo>
                <a:cubicBezTo>
                  <a:pt x="102" y="119"/>
                  <a:pt x="103" y="120"/>
                  <a:pt x="103" y="121"/>
                </a:cubicBezTo>
                <a:cubicBezTo>
                  <a:pt x="106" y="123"/>
                  <a:pt x="108" y="125"/>
                  <a:pt x="109" y="127"/>
                </a:cubicBezTo>
                <a:cubicBezTo>
                  <a:pt x="111" y="128"/>
                  <a:pt x="112" y="129"/>
                  <a:pt x="113" y="130"/>
                </a:cubicBezTo>
                <a:cubicBezTo>
                  <a:pt x="116" y="132"/>
                  <a:pt x="119" y="135"/>
                  <a:pt x="121" y="137"/>
                </a:cubicBezTo>
                <a:cubicBezTo>
                  <a:pt x="124" y="140"/>
                  <a:pt x="125" y="142"/>
                  <a:pt x="127" y="145"/>
                </a:cubicBezTo>
                <a:cubicBezTo>
                  <a:pt x="127" y="145"/>
                  <a:pt x="127" y="145"/>
                  <a:pt x="127" y="145"/>
                </a:cubicBezTo>
                <a:cubicBezTo>
                  <a:pt x="128" y="146"/>
                  <a:pt x="129" y="146"/>
                  <a:pt x="130" y="148"/>
                </a:cubicBezTo>
                <a:cubicBezTo>
                  <a:pt x="132" y="149"/>
                  <a:pt x="132" y="149"/>
                  <a:pt x="132" y="149"/>
                </a:cubicBezTo>
                <a:cubicBezTo>
                  <a:pt x="133" y="150"/>
                  <a:pt x="133" y="150"/>
                  <a:pt x="134" y="151"/>
                </a:cubicBezTo>
                <a:cubicBezTo>
                  <a:pt x="135" y="152"/>
                  <a:pt x="135" y="152"/>
                  <a:pt x="136" y="153"/>
                </a:cubicBezTo>
                <a:cubicBezTo>
                  <a:pt x="136" y="153"/>
                  <a:pt x="136" y="153"/>
                  <a:pt x="136" y="153"/>
                </a:cubicBezTo>
                <a:cubicBezTo>
                  <a:pt x="137" y="153"/>
                  <a:pt x="137" y="154"/>
                  <a:pt x="138" y="154"/>
                </a:cubicBezTo>
                <a:cubicBezTo>
                  <a:pt x="139" y="156"/>
                  <a:pt x="141" y="157"/>
                  <a:pt x="142" y="158"/>
                </a:cubicBezTo>
                <a:cubicBezTo>
                  <a:pt x="144" y="160"/>
                  <a:pt x="146" y="162"/>
                  <a:pt x="148" y="164"/>
                </a:cubicBezTo>
                <a:cubicBezTo>
                  <a:pt x="148" y="164"/>
                  <a:pt x="148" y="165"/>
                  <a:pt x="149" y="165"/>
                </a:cubicBezTo>
                <a:cubicBezTo>
                  <a:pt x="149" y="166"/>
                  <a:pt x="150" y="167"/>
                  <a:pt x="150" y="167"/>
                </a:cubicBezTo>
                <a:cubicBezTo>
                  <a:pt x="151" y="168"/>
                  <a:pt x="151" y="168"/>
                  <a:pt x="151" y="169"/>
                </a:cubicBezTo>
                <a:cubicBezTo>
                  <a:pt x="152" y="170"/>
                  <a:pt x="152" y="170"/>
                  <a:pt x="152" y="171"/>
                </a:cubicBezTo>
                <a:cubicBezTo>
                  <a:pt x="151" y="172"/>
                  <a:pt x="151" y="172"/>
                  <a:pt x="151" y="172"/>
                </a:cubicBezTo>
                <a:cubicBezTo>
                  <a:pt x="151" y="172"/>
                  <a:pt x="151" y="173"/>
                  <a:pt x="150" y="173"/>
                </a:cubicBezTo>
                <a:cubicBezTo>
                  <a:pt x="150" y="174"/>
                  <a:pt x="149" y="175"/>
                  <a:pt x="149" y="176"/>
                </a:cubicBezTo>
                <a:cubicBezTo>
                  <a:pt x="148" y="177"/>
                  <a:pt x="148" y="177"/>
                  <a:pt x="148" y="178"/>
                </a:cubicBezTo>
                <a:cubicBezTo>
                  <a:pt x="145" y="181"/>
                  <a:pt x="144" y="184"/>
                  <a:pt x="142" y="187"/>
                </a:cubicBezTo>
                <a:cubicBezTo>
                  <a:pt x="141" y="190"/>
                  <a:pt x="139" y="194"/>
                  <a:pt x="138" y="197"/>
                </a:cubicBezTo>
                <a:cubicBezTo>
                  <a:pt x="137" y="198"/>
                  <a:pt x="137" y="200"/>
                  <a:pt x="136" y="201"/>
                </a:cubicBezTo>
                <a:cubicBezTo>
                  <a:pt x="136" y="202"/>
                  <a:pt x="136" y="202"/>
                  <a:pt x="136" y="202"/>
                </a:cubicBezTo>
                <a:cubicBezTo>
                  <a:pt x="135" y="204"/>
                  <a:pt x="135" y="205"/>
                  <a:pt x="134" y="207"/>
                </a:cubicBezTo>
                <a:cubicBezTo>
                  <a:pt x="133" y="210"/>
                  <a:pt x="133" y="213"/>
                  <a:pt x="132" y="216"/>
                </a:cubicBezTo>
                <a:cubicBezTo>
                  <a:pt x="131" y="218"/>
                  <a:pt x="131" y="220"/>
                  <a:pt x="130" y="222"/>
                </a:cubicBezTo>
                <a:close/>
                <a:moveTo>
                  <a:pt x="123" y="245"/>
                </a:moveTo>
                <a:cubicBezTo>
                  <a:pt x="122" y="245"/>
                  <a:pt x="122" y="245"/>
                  <a:pt x="121" y="245"/>
                </a:cubicBezTo>
                <a:cubicBezTo>
                  <a:pt x="120" y="245"/>
                  <a:pt x="118" y="246"/>
                  <a:pt x="116" y="246"/>
                </a:cubicBezTo>
                <a:cubicBezTo>
                  <a:pt x="116" y="246"/>
                  <a:pt x="115" y="245"/>
                  <a:pt x="114" y="245"/>
                </a:cubicBezTo>
                <a:cubicBezTo>
                  <a:pt x="113" y="241"/>
                  <a:pt x="113" y="241"/>
                  <a:pt x="113" y="241"/>
                </a:cubicBezTo>
                <a:cubicBezTo>
                  <a:pt x="112" y="237"/>
                  <a:pt x="112" y="233"/>
                  <a:pt x="111" y="229"/>
                </a:cubicBezTo>
                <a:cubicBezTo>
                  <a:pt x="113" y="229"/>
                  <a:pt x="113" y="229"/>
                  <a:pt x="113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20" y="233"/>
                  <a:pt x="120" y="234"/>
                  <a:pt x="121" y="238"/>
                </a:cubicBezTo>
                <a:cubicBezTo>
                  <a:pt x="122" y="240"/>
                  <a:pt x="122" y="242"/>
                  <a:pt x="123" y="245"/>
                </a:cubicBezTo>
                <a:close/>
                <a:moveTo>
                  <a:pt x="110" y="246"/>
                </a:moveTo>
                <a:cubicBezTo>
                  <a:pt x="108" y="246"/>
                  <a:pt x="106" y="246"/>
                  <a:pt x="103" y="246"/>
                </a:cubicBezTo>
                <a:cubicBezTo>
                  <a:pt x="103" y="246"/>
                  <a:pt x="103" y="246"/>
                  <a:pt x="103" y="246"/>
                </a:cubicBezTo>
                <a:cubicBezTo>
                  <a:pt x="102" y="245"/>
                  <a:pt x="102" y="243"/>
                  <a:pt x="101" y="241"/>
                </a:cubicBezTo>
                <a:cubicBezTo>
                  <a:pt x="100" y="237"/>
                  <a:pt x="99" y="232"/>
                  <a:pt x="99" y="228"/>
                </a:cubicBezTo>
                <a:cubicBezTo>
                  <a:pt x="101" y="228"/>
                  <a:pt x="101" y="228"/>
                  <a:pt x="101" y="228"/>
                </a:cubicBezTo>
                <a:cubicBezTo>
                  <a:pt x="102" y="229"/>
                  <a:pt x="103" y="229"/>
                  <a:pt x="103" y="229"/>
                </a:cubicBezTo>
                <a:cubicBezTo>
                  <a:pt x="104" y="229"/>
                  <a:pt x="105" y="229"/>
                  <a:pt x="106" y="229"/>
                </a:cubicBezTo>
                <a:cubicBezTo>
                  <a:pt x="107" y="232"/>
                  <a:pt x="107" y="232"/>
                  <a:pt x="110" y="246"/>
                </a:cubicBezTo>
                <a:close/>
                <a:moveTo>
                  <a:pt x="97" y="246"/>
                </a:moveTo>
                <a:cubicBezTo>
                  <a:pt x="95" y="246"/>
                  <a:pt x="95" y="246"/>
                  <a:pt x="95" y="246"/>
                </a:cubicBezTo>
                <a:cubicBezTo>
                  <a:pt x="92" y="246"/>
                  <a:pt x="92" y="246"/>
                  <a:pt x="92" y="246"/>
                </a:cubicBezTo>
                <a:cubicBezTo>
                  <a:pt x="91" y="246"/>
                  <a:pt x="90" y="245"/>
                  <a:pt x="89" y="245"/>
                </a:cubicBezTo>
                <a:cubicBezTo>
                  <a:pt x="88" y="239"/>
                  <a:pt x="87" y="234"/>
                  <a:pt x="86" y="228"/>
                </a:cubicBezTo>
                <a:cubicBezTo>
                  <a:pt x="87" y="228"/>
                  <a:pt x="88" y="228"/>
                  <a:pt x="89" y="229"/>
                </a:cubicBezTo>
                <a:cubicBezTo>
                  <a:pt x="92" y="229"/>
                  <a:pt x="94" y="230"/>
                  <a:pt x="95" y="232"/>
                </a:cubicBezTo>
                <a:cubicBezTo>
                  <a:pt x="96" y="235"/>
                  <a:pt x="96" y="239"/>
                  <a:pt x="97" y="246"/>
                </a:cubicBezTo>
                <a:close/>
                <a:moveTo>
                  <a:pt x="85" y="245"/>
                </a:moveTo>
                <a:cubicBezTo>
                  <a:pt x="83" y="245"/>
                  <a:pt x="81" y="246"/>
                  <a:pt x="79" y="246"/>
                </a:cubicBezTo>
                <a:cubicBezTo>
                  <a:pt x="79" y="246"/>
                  <a:pt x="79" y="246"/>
                  <a:pt x="79" y="246"/>
                </a:cubicBezTo>
                <a:cubicBezTo>
                  <a:pt x="77" y="244"/>
                  <a:pt x="77" y="244"/>
                  <a:pt x="73" y="229"/>
                </a:cubicBezTo>
                <a:cubicBezTo>
                  <a:pt x="75" y="229"/>
                  <a:pt x="77" y="229"/>
                  <a:pt x="79" y="229"/>
                </a:cubicBezTo>
                <a:cubicBezTo>
                  <a:pt x="80" y="229"/>
                  <a:pt x="81" y="230"/>
                  <a:pt x="82" y="230"/>
                </a:cubicBezTo>
                <a:cubicBezTo>
                  <a:pt x="83" y="235"/>
                  <a:pt x="84" y="240"/>
                  <a:pt x="85" y="245"/>
                </a:cubicBezTo>
                <a:close/>
                <a:moveTo>
                  <a:pt x="73" y="246"/>
                </a:moveTo>
                <a:cubicBezTo>
                  <a:pt x="71" y="246"/>
                  <a:pt x="71" y="246"/>
                  <a:pt x="71" y="246"/>
                </a:cubicBezTo>
                <a:cubicBezTo>
                  <a:pt x="67" y="246"/>
                  <a:pt x="67" y="246"/>
                  <a:pt x="67" y="246"/>
                </a:cubicBezTo>
                <a:cubicBezTo>
                  <a:pt x="66" y="246"/>
                  <a:pt x="65" y="245"/>
                  <a:pt x="65" y="245"/>
                </a:cubicBezTo>
                <a:cubicBezTo>
                  <a:pt x="64" y="242"/>
                  <a:pt x="63" y="239"/>
                  <a:pt x="63" y="237"/>
                </a:cubicBezTo>
                <a:cubicBezTo>
                  <a:pt x="62" y="234"/>
                  <a:pt x="62" y="231"/>
                  <a:pt x="61" y="228"/>
                </a:cubicBezTo>
                <a:cubicBezTo>
                  <a:pt x="62" y="228"/>
                  <a:pt x="62" y="228"/>
                  <a:pt x="63" y="228"/>
                </a:cubicBezTo>
                <a:cubicBezTo>
                  <a:pt x="68" y="229"/>
                  <a:pt x="70" y="231"/>
                  <a:pt x="71" y="235"/>
                </a:cubicBezTo>
                <a:cubicBezTo>
                  <a:pt x="72" y="238"/>
                  <a:pt x="72" y="241"/>
                  <a:pt x="73" y="246"/>
                </a:cubicBezTo>
                <a:close/>
                <a:moveTo>
                  <a:pt x="61" y="245"/>
                </a:moveTo>
                <a:cubicBezTo>
                  <a:pt x="60" y="245"/>
                  <a:pt x="59" y="245"/>
                  <a:pt x="59" y="245"/>
                </a:cubicBezTo>
                <a:cubicBezTo>
                  <a:pt x="57" y="246"/>
                  <a:pt x="55" y="246"/>
                  <a:pt x="54" y="246"/>
                </a:cubicBezTo>
                <a:cubicBezTo>
                  <a:pt x="53" y="246"/>
                  <a:pt x="52" y="245"/>
                  <a:pt x="52" y="245"/>
                </a:cubicBezTo>
                <a:cubicBezTo>
                  <a:pt x="51" y="242"/>
                  <a:pt x="51" y="242"/>
                  <a:pt x="51" y="242"/>
                </a:cubicBezTo>
                <a:cubicBezTo>
                  <a:pt x="50" y="238"/>
                  <a:pt x="49" y="234"/>
                  <a:pt x="48" y="229"/>
                </a:cubicBezTo>
                <a:cubicBezTo>
                  <a:pt x="51" y="229"/>
                  <a:pt x="51" y="229"/>
                  <a:pt x="51" y="229"/>
                </a:cubicBezTo>
                <a:cubicBezTo>
                  <a:pt x="55" y="229"/>
                  <a:pt x="55" y="229"/>
                  <a:pt x="55" y="229"/>
                </a:cubicBezTo>
                <a:cubicBezTo>
                  <a:pt x="57" y="232"/>
                  <a:pt x="58" y="234"/>
                  <a:pt x="59" y="237"/>
                </a:cubicBezTo>
                <a:cubicBezTo>
                  <a:pt x="59" y="239"/>
                  <a:pt x="60" y="242"/>
                  <a:pt x="61" y="245"/>
                </a:cubicBezTo>
                <a:close/>
                <a:moveTo>
                  <a:pt x="48" y="246"/>
                </a:moveTo>
                <a:cubicBezTo>
                  <a:pt x="46" y="246"/>
                  <a:pt x="46" y="246"/>
                  <a:pt x="46" y="246"/>
                </a:cubicBezTo>
                <a:cubicBezTo>
                  <a:pt x="42" y="246"/>
                  <a:pt x="42" y="246"/>
                  <a:pt x="42" y="246"/>
                </a:cubicBezTo>
                <a:cubicBezTo>
                  <a:pt x="42" y="246"/>
                  <a:pt x="42" y="246"/>
                  <a:pt x="42" y="246"/>
                </a:cubicBezTo>
                <a:cubicBezTo>
                  <a:pt x="39" y="243"/>
                  <a:pt x="38" y="240"/>
                  <a:pt x="37" y="236"/>
                </a:cubicBezTo>
                <a:cubicBezTo>
                  <a:pt x="37" y="233"/>
                  <a:pt x="37" y="231"/>
                  <a:pt x="36" y="228"/>
                </a:cubicBezTo>
                <a:cubicBezTo>
                  <a:pt x="37" y="228"/>
                  <a:pt x="37" y="228"/>
                  <a:pt x="37" y="228"/>
                </a:cubicBezTo>
                <a:cubicBezTo>
                  <a:pt x="39" y="229"/>
                  <a:pt x="40" y="229"/>
                  <a:pt x="42" y="229"/>
                </a:cubicBezTo>
                <a:cubicBezTo>
                  <a:pt x="42" y="229"/>
                  <a:pt x="43" y="229"/>
                  <a:pt x="44" y="229"/>
                </a:cubicBezTo>
                <a:cubicBezTo>
                  <a:pt x="45" y="231"/>
                  <a:pt x="45" y="232"/>
                  <a:pt x="46" y="239"/>
                </a:cubicBezTo>
                <a:cubicBezTo>
                  <a:pt x="47" y="240"/>
                  <a:pt x="48" y="243"/>
                  <a:pt x="48" y="246"/>
                </a:cubicBezTo>
                <a:close/>
                <a:moveTo>
                  <a:pt x="36" y="245"/>
                </a:moveTo>
                <a:cubicBezTo>
                  <a:pt x="35" y="245"/>
                  <a:pt x="34" y="245"/>
                  <a:pt x="33" y="245"/>
                </a:cubicBezTo>
                <a:cubicBezTo>
                  <a:pt x="32" y="246"/>
                  <a:pt x="31" y="246"/>
                  <a:pt x="30" y="246"/>
                </a:cubicBezTo>
                <a:cubicBezTo>
                  <a:pt x="29" y="246"/>
                  <a:pt x="29" y="246"/>
                  <a:pt x="29" y="246"/>
                </a:cubicBezTo>
                <a:cubicBezTo>
                  <a:pt x="29" y="244"/>
                  <a:pt x="29" y="242"/>
                  <a:pt x="28" y="240"/>
                </a:cubicBezTo>
                <a:cubicBezTo>
                  <a:pt x="28" y="237"/>
                  <a:pt x="27" y="234"/>
                  <a:pt x="28" y="231"/>
                </a:cubicBezTo>
                <a:cubicBezTo>
                  <a:pt x="29" y="230"/>
                  <a:pt x="29" y="229"/>
                  <a:pt x="30" y="228"/>
                </a:cubicBezTo>
                <a:cubicBezTo>
                  <a:pt x="30" y="229"/>
                  <a:pt x="30" y="229"/>
                  <a:pt x="30" y="229"/>
                </a:cubicBezTo>
                <a:cubicBezTo>
                  <a:pt x="32" y="230"/>
                  <a:pt x="32" y="232"/>
                  <a:pt x="33" y="234"/>
                </a:cubicBezTo>
                <a:cubicBezTo>
                  <a:pt x="34" y="237"/>
                  <a:pt x="34" y="241"/>
                  <a:pt x="36" y="245"/>
                </a:cubicBezTo>
                <a:close/>
                <a:moveTo>
                  <a:pt x="233" y="133"/>
                </a:moveTo>
                <a:cubicBezTo>
                  <a:pt x="233" y="133"/>
                  <a:pt x="234" y="133"/>
                  <a:pt x="234" y="133"/>
                </a:cubicBezTo>
                <a:cubicBezTo>
                  <a:pt x="238" y="133"/>
                  <a:pt x="240" y="134"/>
                  <a:pt x="241" y="136"/>
                </a:cubicBezTo>
                <a:cubicBezTo>
                  <a:pt x="242" y="137"/>
                  <a:pt x="243" y="138"/>
                  <a:pt x="243" y="139"/>
                </a:cubicBezTo>
                <a:cubicBezTo>
                  <a:pt x="244" y="140"/>
                  <a:pt x="244" y="140"/>
                  <a:pt x="244" y="140"/>
                </a:cubicBezTo>
                <a:cubicBezTo>
                  <a:pt x="244" y="141"/>
                  <a:pt x="245" y="142"/>
                  <a:pt x="245" y="142"/>
                </a:cubicBezTo>
                <a:cubicBezTo>
                  <a:pt x="245" y="143"/>
                  <a:pt x="245" y="143"/>
                  <a:pt x="245" y="143"/>
                </a:cubicBezTo>
                <a:cubicBezTo>
                  <a:pt x="245" y="143"/>
                  <a:pt x="245" y="143"/>
                  <a:pt x="245" y="143"/>
                </a:cubicBezTo>
                <a:cubicBezTo>
                  <a:pt x="244" y="143"/>
                  <a:pt x="244" y="143"/>
                  <a:pt x="244" y="143"/>
                </a:cubicBezTo>
                <a:cubicBezTo>
                  <a:pt x="243" y="143"/>
                  <a:pt x="243" y="143"/>
                  <a:pt x="243" y="143"/>
                </a:cubicBezTo>
                <a:cubicBezTo>
                  <a:pt x="243" y="143"/>
                  <a:pt x="242" y="143"/>
                  <a:pt x="241" y="143"/>
                </a:cubicBezTo>
                <a:cubicBezTo>
                  <a:pt x="240" y="144"/>
                  <a:pt x="240" y="144"/>
                  <a:pt x="240" y="144"/>
                </a:cubicBezTo>
                <a:cubicBezTo>
                  <a:pt x="237" y="143"/>
                  <a:pt x="236" y="140"/>
                  <a:pt x="234" y="138"/>
                </a:cubicBezTo>
                <a:cubicBezTo>
                  <a:pt x="234" y="137"/>
                  <a:pt x="233" y="135"/>
                  <a:pt x="233" y="134"/>
                </a:cubicBezTo>
                <a:cubicBezTo>
                  <a:pt x="232" y="134"/>
                  <a:pt x="232" y="133"/>
                  <a:pt x="232" y="133"/>
                </a:cubicBezTo>
                <a:cubicBezTo>
                  <a:pt x="232" y="133"/>
                  <a:pt x="232" y="133"/>
                  <a:pt x="233" y="133"/>
                </a:cubicBezTo>
                <a:close/>
                <a:moveTo>
                  <a:pt x="230" y="128"/>
                </a:moveTo>
                <a:cubicBezTo>
                  <a:pt x="231" y="127"/>
                  <a:pt x="232" y="126"/>
                  <a:pt x="233" y="125"/>
                </a:cubicBezTo>
                <a:cubicBezTo>
                  <a:pt x="233" y="125"/>
                  <a:pt x="234" y="124"/>
                  <a:pt x="234" y="124"/>
                </a:cubicBezTo>
                <a:cubicBezTo>
                  <a:pt x="237" y="123"/>
                  <a:pt x="239" y="123"/>
                  <a:pt x="241" y="122"/>
                </a:cubicBezTo>
                <a:cubicBezTo>
                  <a:pt x="242" y="122"/>
                  <a:pt x="243" y="122"/>
                  <a:pt x="243" y="122"/>
                </a:cubicBezTo>
                <a:cubicBezTo>
                  <a:pt x="244" y="122"/>
                  <a:pt x="244" y="122"/>
                  <a:pt x="244" y="122"/>
                </a:cubicBezTo>
                <a:cubicBezTo>
                  <a:pt x="244" y="122"/>
                  <a:pt x="245" y="122"/>
                  <a:pt x="245" y="122"/>
                </a:cubicBezTo>
                <a:cubicBezTo>
                  <a:pt x="245" y="122"/>
                  <a:pt x="245" y="122"/>
                  <a:pt x="246" y="122"/>
                </a:cubicBezTo>
                <a:cubicBezTo>
                  <a:pt x="246" y="124"/>
                  <a:pt x="246" y="126"/>
                  <a:pt x="247" y="128"/>
                </a:cubicBezTo>
                <a:cubicBezTo>
                  <a:pt x="245" y="128"/>
                  <a:pt x="245" y="128"/>
                  <a:pt x="245" y="12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3" y="128"/>
                  <a:pt x="243" y="128"/>
                  <a:pt x="243" y="128"/>
                </a:cubicBezTo>
                <a:cubicBezTo>
                  <a:pt x="241" y="128"/>
                  <a:pt x="241" y="128"/>
                  <a:pt x="241" y="128"/>
                </a:cubicBezTo>
                <a:cubicBezTo>
                  <a:pt x="234" y="128"/>
                  <a:pt x="234" y="128"/>
                  <a:pt x="234" y="128"/>
                </a:cubicBezTo>
                <a:cubicBezTo>
                  <a:pt x="233" y="128"/>
                  <a:pt x="233" y="128"/>
                  <a:pt x="233" y="128"/>
                </a:cubicBezTo>
                <a:lnTo>
                  <a:pt x="230" y="128"/>
                </a:lnTo>
                <a:close/>
                <a:moveTo>
                  <a:pt x="245" y="133"/>
                </a:moveTo>
                <a:cubicBezTo>
                  <a:pt x="245" y="133"/>
                  <a:pt x="245" y="133"/>
                  <a:pt x="245" y="133"/>
                </a:cubicBezTo>
                <a:cubicBezTo>
                  <a:pt x="245" y="133"/>
                  <a:pt x="245" y="133"/>
                  <a:pt x="245" y="133"/>
                </a:cubicBezTo>
                <a:cubicBezTo>
                  <a:pt x="248" y="133"/>
                  <a:pt x="248" y="133"/>
                  <a:pt x="254" y="134"/>
                </a:cubicBezTo>
                <a:cubicBezTo>
                  <a:pt x="254" y="135"/>
                  <a:pt x="254" y="135"/>
                  <a:pt x="254" y="135"/>
                </a:cubicBezTo>
                <a:cubicBezTo>
                  <a:pt x="255" y="137"/>
                  <a:pt x="256" y="140"/>
                  <a:pt x="256" y="142"/>
                </a:cubicBezTo>
                <a:cubicBezTo>
                  <a:pt x="257" y="144"/>
                  <a:pt x="257" y="144"/>
                  <a:pt x="257" y="144"/>
                </a:cubicBezTo>
                <a:cubicBezTo>
                  <a:pt x="256" y="144"/>
                  <a:pt x="256" y="144"/>
                  <a:pt x="256" y="144"/>
                </a:cubicBezTo>
                <a:cubicBezTo>
                  <a:pt x="256" y="144"/>
                  <a:pt x="255" y="144"/>
                  <a:pt x="254" y="144"/>
                </a:cubicBezTo>
                <a:cubicBezTo>
                  <a:pt x="253" y="144"/>
                  <a:pt x="252" y="145"/>
                  <a:pt x="251" y="145"/>
                </a:cubicBezTo>
                <a:cubicBezTo>
                  <a:pt x="249" y="141"/>
                  <a:pt x="247" y="137"/>
                  <a:pt x="245" y="133"/>
                </a:cubicBezTo>
                <a:close/>
                <a:moveTo>
                  <a:pt x="233" y="38"/>
                </a:moveTo>
                <a:cubicBezTo>
                  <a:pt x="233" y="38"/>
                  <a:pt x="234" y="37"/>
                  <a:pt x="234" y="37"/>
                </a:cubicBezTo>
                <a:cubicBezTo>
                  <a:pt x="237" y="36"/>
                  <a:pt x="239" y="36"/>
                  <a:pt x="241" y="36"/>
                </a:cubicBezTo>
                <a:cubicBezTo>
                  <a:pt x="242" y="35"/>
                  <a:pt x="243" y="35"/>
                  <a:pt x="243" y="35"/>
                </a:cubicBezTo>
                <a:cubicBezTo>
                  <a:pt x="244" y="35"/>
                  <a:pt x="244" y="35"/>
                  <a:pt x="244" y="35"/>
                </a:cubicBezTo>
                <a:cubicBezTo>
                  <a:pt x="245" y="35"/>
                  <a:pt x="245" y="35"/>
                  <a:pt x="245" y="35"/>
                </a:cubicBezTo>
                <a:cubicBezTo>
                  <a:pt x="246" y="35"/>
                  <a:pt x="246" y="35"/>
                  <a:pt x="246" y="35"/>
                </a:cubicBezTo>
                <a:cubicBezTo>
                  <a:pt x="246" y="37"/>
                  <a:pt x="246" y="40"/>
                  <a:pt x="247" y="42"/>
                </a:cubicBezTo>
                <a:cubicBezTo>
                  <a:pt x="245" y="43"/>
                  <a:pt x="245" y="43"/>
                  <a:pt x="245" y="43"/>
                </a:cubicBezTo>
                <a:cubicBezTo>
                  <a:pt x="244" y="43"/>
                  <a:pt x="244" y="43"/>
                  <a:pt x="244" y="43"/>
                </a:cubicBezTo>
                <a:cubicBezTo>
                  <a:pt x="243" y="43"/>
                  <a:pt x="243" y="43"/>
                  <a:pt x="243" y="43"/>
                </a:cubicBezTo>
                <a:cubicBezTo>
                  <a:pt x="241" y="44"/>
                  <a:pt x="241" y="44"/>
                  <a:pt x="241" y="44"/>
                </a:cubicBezTo>
                <a:cubicBezTo>
                  <a:pt x="239" y="44"/>
                  <a:pt x="237" y="45"/>
                  <a:pt x="234" y="46"/>
                </a:cubicBezTo>
                <a:cubicBezTo>
                  <a:pt x="233" y="46"/>
                  <a:pt x="233" y="46"/>
                  <a:pt x="233" y="46"/>
                </a:cubicBezTo>
                <a:cubicBezTo>
                  <a:pt x="231" y="46"/>
                  <a:pt x="230" y="47"/>
                  <a:pt x="229" y="47"/>
                </a:cubicBezTo>
                <a:cubicBezTo>
                  <a:pt x="230" y="42"/>
                  <a:pt x="231" y="40"/>
                  <a:pt x="233" y="38"/>
                </a:cubicBezTo>
                <a:close/>
                <a:moveTo>
                  <a:pt x="229" y="34"/>
                </a:moveTo>
                <a:cubicBezTo>
                  <a:pt x="229" y="32"/>
                  <a:pt x="230" y="30"/>
                  <a:pt x="230" y="28"/>
                </a:cubicBezTo>
                <a:cubicBezTo>
                  <a:pt x="233" y="28"/>
                  <a:pt x="233" y="28"/>
                  <a:pt x="233" y="28"/>
                </a:cubicBezTo>
                <a:cubicBezTo>
                  <a:pt x="234" y="27"/>
                  <a:pt x="234" y="27"/>
                  <a:pt x="234" y="27"/>
                </a:cubicBezTo>
                <a:cubicBezTo>
                  <a:pt x="238" y="27"/>
                  <a:pt x="240" y="27"/>
                  <a:pt x="241" y="27"/>
                </a:cubicBezTo>
                <a:cubicBezTo>
                  <a:pt x="242" y="27"/>
                  <a:pt x="243" y="27"/>
                  <a:pt x="243" y="27"/>
                </a:cubicBezTo>
                <a:cubicBezTo>
                  <a:pt x="244" y="27"/>
                  <a:pt x="244" y="27"/>
                  <a:pt x="244" y="27"/>
                </a:cubicBezTo>
                <a:cubicBezTo>
                  <a:pt x="244" y="27"/>
                  <a:pt x="245" y="27"/>
                  <a:pt x="245" y="27"/>
                </a:cubicBezTo>
                <a:cubicBezTo>
                  <a:pt x="245" y="27"/>
                  <a:pt x="246" y="27"/>
                  <a:pt x="247" y="27"/>
                </a:cubicBezTo>
                <a:cubicBezTo>
                  <a:pt x="246" y="28"/>
                  <a:pt x="246" y="29"/>
                  <a:pt x="245" y="30"/>
                </a:cubicBezTo>
                <a:cubicBezTo>
                  <a:pt x="245" y="30"/>
                  <a:pt x="244" y="30"/>
                  <a:pt x="244" y="31"/>
                </a:cubicBezTo>
                <a:cubicBezTo>
                  <a:pt x="243" y="31"/>
                  <a:pt x="243" y="31"/>
                  <a:pt x="243" y="31"/>
                </a:cubicBezTo>
                <a:cubicBezTo>
                  <a:pt x="243" y="31"/>
                  <a:pt x="242" y="31"/>
                  <a:pt x="241" y="32"/>
                </a:cubicBezTo>
                <a:cubicBezTo>
                  <a:pt x="239" y="33"/>
                  <a:pt x="237" y="33"/>
                  <a:pt x="234" y="34"/>
                </a:cubicBezTo>
                <a:cubicBezTo>
                  <a:pt x="233" y="34"/>
                  <a:pt x="233" y="34"/>
                  <a:pt x="233" y="34"/>
                </a:cubicBezTo>
                <a:cubicBezTo>
                  <a:pt x="231" y="34"/>
                  <a:pt x="230" y="34"/>
                  <a:pt x="229" y="34"/>
                </a:cubicBezTo>
                <a:close/>
                <a:moveTo>
                  <a:pt x="230" y="51"/>
                </a:moveTo>
                <a:cubicBezTo>
                  <a:pt x="233" y="50"/>
                  <a:pt x="233" y="50"/>
                  <a:pt x="233" y="50"/>
                </a:cubicBezTo>
                <a:cubicBezTo>
                  <a:pt x="234" y="50"/>
                  <a:pt x="234" y="50"/>
                  <a:pt x="234" y="50"/>
                </a:cubicBezTo>
                <a:cubicBezTo>
                  <a:pt x="241" y="48"/>
                  <a:pt x="241" y="48"/>
                  <a:pt x="241" y="48"/>
                </a:cubicBezTo>
                <a:cubicBezTo>
                  <a:pt x="243" y="48"/>
                  <a:pt x="243" y="48"/>
                  <a:pt x="243" y="48"/>
                </a:cubicBezTo>
                <a:cubicBezTo>
                  <a:pt x="244" y="48"/>
                  <a:pt x="244" y="48"/>
                  <a:pt x="244" y="48"/>
                </a:cubicBezTo>
                <a:cubicBezTo>
                  <a:pt x="245" y="48"/>
                  <a:pt x="245" y="48"/>
                  <a:pt x="245" y="48"/>
                </a:cubicBezTo>
                <a:cubicBezTo>
                  <a:pt x="247" y="47"/>
                  <a:pt x="247" y="47"/>
                  <a:pt x="247" y="47"/>
                </a:cubicBezTo>
                <a:cubicBezTo>
                  <a:pt x="246" y="50"/>
                  <a:pt x="246" y="52"/>
                  <a:pt x="246" y="55"/>
                </a:cubicBezTo>
                <a:cubicBezTo>
                  <a:pt x="245" y="55"/>
                  <a:pt x="245" y="55"/>
                  <a:pt x="245" y="55"/>
                </a:cubicBezTo>
                <a:cubicBezTo>
                  <a:pt x="245" y="55"/>
                  <a:pt x="244" y="55"/>
                  <a:pt x="244" y="56"/>
                </a:cubicBezTo>
                <a:cubicBezTo>
                  <a:pt x="244" y="56"/>
                  <a:pt x="244" y="56"/>
                  <a:pt x="243" y="56"/>
                </a:cubicBezTo>
                <a:cubicBezTo>
                  <a:pt x="243" y="56"/>
                  <a:pt x="242" y="56"/>
                  <a:pt x="241" y="56"/>
                </a:cubicBezTo>
                <a:cubicBezTo>
                  <a:pt x="240" y="57"/>
                  <a:pt x="238" y="57"/>
                  <a:pt x="234" y="58"/>
                </a:cubicBezTo>
                <a:cubicBezTo>
                  <a:pt x="233" y="58"/>
                  <a:pt x="233" y="58"/>
                  <a:pt x="233" y="58"/>
                </a:cubicBezTo>
                <a:cubicBezTo>
                  <a:pt x="229" y="59"/>
                  <a:pt x="229" y="59"/>
                  <a:pt x="229" y="59"/>
                </a:cubicBezTo>
                <a:cubicBezTo>
                  <a:pt x="230" y="56"/>
                  <a:pt x="230" y="53"/>
                  <a:pt x="230" y="51"/>
                </a:cubicBezTo>
                <a:close/>
                <a:moveTo>
                  <a:pt x="233" y="63"/>
                </a:moveTo>
                <a:cubicBezTo>
                  <a:pt x="233" y="62"/>
                  <a:pt x="234" y="62"/>
                  <a:pt x="234" y="62"/>
                </a:cubicBezTo>
                <a:cubicBezTo>
                  <a:pt x="236" y="61"/>
                  <a:pt x="239" y="61"/>
                  <a:pt x="241" y="60"/>
                </a:cubicBezTo>
                <a:cubicBezTo>
                  <a:pt x="242" y="60"/>
                  <a:pt x="243" y="60"/>
                  <a:pt x="243" y="60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59"/>
                  <a:pt x="245" y="59"/>
                  <a:pt x="245" y="59"/>
                </a:cubicBezTo>
                <a:cubicBezTo>
                  <a:pt x="246" y="59"/>
                  <a:pt x="246" y="59"/>
                  <a:pt x="246" y="59"/>
                </a:cubicBezTo>
                <a:cubicBezTo>
                  <a:pt x="246" y="62"/>
                  <a:pt x="246" y="65"/>
                  <a:pt x="246" y="67"/>
                </a:cubicBezTo>
                <a:cubicBezTo>
                  <a:pt x="245" y="68"/>
                  <a:pt x="245" y="68"/>
                  <a:pt x="245" y="68"/>
                </a:cubicBezTo>
                <a:cubicBezTo>
                  <a:pt x="244" y="68"/>
                  <a:pt x="244" y="68"/>
                  <a:pt x="244" y="68"/>
                </a:cubicBezTo>
                <a:cubicBezTo>
                  <a:pt x="243" y="68"/>
                  <a:pt x="243" y="68"/>
                  <a:pt x="243" y="68"/>
                </a:cubicBezTo>
                <a:cubicBezTo>
                  <a:pt x="241" y="69"/>
                  <a:pt x="241" y="69"/>
                  <a:pt x="241" y="69"/>
                </a:cubicBezTo>
                <a:cubicBezTo>
                  <a:pt x="239" y="69"/>
                  <a:pt x="237" y="70"/>
                  <a:pt x="234" y="70"/>
                </a:cubicBezTo>
                <a:cubicBezTo>
                  <a:pt x="233" y="71"/>
                  <a:pt x="233" y="71"/>
                  <a:pt x="233" y="71"/>
                </a:cubicBezTo>
                <a:cubicBezTo>
                  <a:pt x="231" y="71"/>
                  <a:pt x="230" y="72"/>
                  <a:pt x="229" y="72"/>
                </a:cubicBezTo>
                <a:cubicBezTo>
                  <a:pt x="230" y="67"/>
                  <a:pt x="231" y="64"/>
                  <a:pt x="233" y="63"/>
                </a:cubicBezTo>
                <a:close/>
                <a:moveTo>
                  <a:pt x="230" y="76"/>
                </a:moveTo>
                <a:cubicBezTo>
                  <a:pt x="233" y="75"/>
                  <a:pt x="233" y="75"/>
                  <a:pt x="233" y="75"/>
                </a:cubicBezTo>
                <a:cubicBezTo>
                  <a:pt x="234" y="74"/>
                  <a:pt x="234" y="74"/>
                  <a:pt x="234" y="74"/>
                </a:cubicBezTo>
                <a:cubicBezTo>
                  <a:pt x="241" y="73"/>
                  <a:pt x="241" y="73"/>
                  <a:pt x="241" y="73"/>
                </a:cubicBezTo>
                <a:cubicBezTo>
                  <a:pt x="243" y="73"/>
                  <a:pt x="243" y="73"/>
                  <a:pt x="243" y="73"/>
                </a:cubicBezTo>
                <a:cubicBezTo>
                  <a:pt x="244" y="72"/>
                  <a:pt x="244" y="72"/>
                  <a:pt x="244" y="72"/>
                </a:cubicBezTo>
                <a:cubicBezTo>
                  <a:pt x="245" y="72"/>
                  <a:pt x="245" y="72"/>
                  <a:pt x="245" y="72"/>
                </a:cubicBezTo>
                <a:cubicBezTo>
                  <a:pt x="247" y="72"/>
                  <a:pt x="247" y="72"/>
                  <a:pt x="247" y="72"/>
                </a:cubicBezTo>
                <a:cubicBezTo>
                  <a:pt x="247" y="75"/>
                  <a:pt x="246" y="78"/>
                  <a:pt x="245" y="79"/>
                </a:cubicBezTo>
                <a:cubicBezTo>
                  <a:pt x="245" y="79"/>
                  <a:pt x="244" y="80"/>
                  <a:pt x="244" y="80"/>
                </a:cubicBezTo>
                <a:cubicBezTo>
                  <a:pt x="243" y="80"/>
                  <a:pt x="243" y="80"/>
                  <a:pt x="243" y="80"/>
                </a:cubicBezTo>
                <a:cubicBezTo>
                  <a:pt x="243" y="81"/>
                  <a:pt x="242" y="81"/>
                  <a:pt x="241" y="81"/>
                </a:cubicBezTo>
                <a:cubicBezTo>
                  <a:pt x="240" y="82"/>
                  <a:pt x="237" y="82"/>
                  <a:pt x="234" y="83"/>
                </a:cubicBezTo>
                <a:cubicBezTo>
                  <a:pt x="234" y="83"/>
                  <a:pt x="233" y="83"/>
                  <a:pt x="233" y="83"/>
                </a:cubicBezTo>
                <a:cubicBezTo>
                  <a:pt x="232" y="83"/>
                  <a:pt x="230" y="83"/>
                  <a:pt x="229" y="84"/>
                </a:cubicBezTo>
                <a:cubicBezTo>
                  <a:pt x="230" y="81"/>
                  <a:pt x="230" y="78"/>
                  <a:pt x="230" y="76"/>
                </a:cubicBezTo>
                <a:close/>
                <a:moveTo>
                  <a:pt x="233" y="88"/>
                </a:moveTo>
                <a:cubicBezTo>
                  <a:pt x="233" y="88"/>
                  <a:pt x="234" y="87"/>
                  <a:pt x="234" y="87"/>
                </a:cubicBezTo>
                <a:cubicBezTo>
                  <a:pt x="237" y="86"/>
                  <a:pt x="239" y="86"/>
                  <a:pt x="241" y="85"/>
                </a:cubicBezTo>
                <a:cubicBezTo>
                  <a:pt x="242" y="85"/>
                  <a:pt x="243" y="85"/>
                  <a:pt x="243" y="85"/>
                </a:cubicBezTo>
                <a:cubicBezTo>
                  <a:pt x="244" y="85"/>
                  <a:pt x="244" y="85"/>
                  <a:pt x="244" y="85"/>
                </a:cubicBezTo>
                <a:cubicBezTo>
                  <a:pt x="244" y="84"/>
                  <a:pt x="245" y="84"/>
                  <a:pt x="245" y="84"/>
                </a:cubicBezTo>
                <a:cubicBezTo>
                  <a:pt x="245" y="84"/>
                  <a:pt x="245" y="84"/>
                  <a:pt x="246" y="84"/>
                </a:cubicBezTo>
                <a:cubicBezTo>
                  <a:pt x="246" y="86"/>
                  <a:pt x="246" y="89"/>
                  <a:pt x="246" y="92"/>
                </a:cubicBezTo>
                <a:cubicBezTo>
                  <a:pt x="245" y="92"/>
                  <a:pt x="245" y="92"/>
                  <a:pt x="245" y="92"/>
                </a:cubicBezTo>
                <a:cubicBezTo>
                  <a:pt x="244" y="93"/>
                  <a:pt x="244" y="93"/>
                  <a:pt x="244" y="93"/>
                </a:cubicBezTo>
                <a:cubicBezTo>
                  <a:pt x="243" y="93"/>
                  <a:pt x="243" y="93"/>
                  <a:pt x="243" y="93"/>
                </a:cubicBezTo>
                <a:cubicBezTo>
                  <a:pt x="241" y="93"/>
                  <a:pt x="241" y="93"/>
                  <a:pt x="241" y="93"/>
                </a:cubicBezTo>
                <a:cubicBezTo>
                  <a:pt x="239" y="94"/>
                  <a:pt x="237" y="95"/>
                  <a:pt x="234" y="95"/>
                </a:cubicBezTo>
                <a:cubicBezTo>
                  <a:pt x="233" y="96"/>
                  <a:pt x="233" y="96"/>
                  <a:pt x="233" y="96"/>
                </a:cubicBezTo>
                <a:cubicBezTo>
                  <a:pt x="229" y="97"/>
                  <a:pt x="229" y="97"/>
                  <a:pt x="229" y="97"/>
                </a:cubicBezTo>
                <a:cubicBezTo>
                  <a:pt x="230" y="92"/>
                  <a:pt x="231" y="89"/>
                  <a:pt x="233" y="88"/>
                </a:cubicBezTo>
                <a:close/>
                <a:moveTo>
                  <a:pt x="233" y="100"/>
                </a:moveTo>
                <a:cubicBezTo>
                  <a:pt x="233" y="100"/>
                  <a:pt x="234" y="99"/>
                  <a:pt x="234" y="99"/>
                </a:cubicBezTo>
                <a:cubicBezTo>
                  <a:pt x="237" y="98"/>
                  <a:pt x="239" y="98"/>
                  <a:pt x="241" y="97"/>
                </a:cubicBezTo>
                <a:cubicBezTo>
                  <a:pt x="242" y="97"/>
                  <a:pt x="243" y="97"/>
                  <a:pt x="243" y="97"/>
                </a:cubicBezTo>
                <a:cubicBezTo>
                  <a:pt x="244" y="97"/>
                  <a:pt x="244" y="97"/>
                  <a:pt x="244" y="97"/>
                </a:cubicBezTo>
                <a:cubicBezTo>
                  <a:pt x="245" y="97"/>
                  <a:pt x="245" y="97"/>
                  <a:pt x="245" y="97"/>
                </a:cubicBezTo>
                <a:cubicBezTo>
                  <a:pt x="245" y="97"/>
                  <a:pt x="246" y="97"/>
                  <a:pt x="247" y="97"/>
                </a:cubicBezTo>
                <a:cubicBezTo>
                  <a:pt x="247" y="100"/>
                  <a:pt x="246" y="102"/>
                  <a:pt x="245" y="104"/>
                </a:cubicBezTo>
                <a:cubicBezTo>
                  <a:pt x="245" y="104"/>
                  <a:pt x="244" y="105"/>
                  <a:pt x="244" y="105"/>
                </a:cubicBezTo>
                <a:cubicBezTo>
                  <a:pt x="243" y="105"/>
                  <a:pt x="243" y="105"/>
                  <a:pt x="243" y="105"/>
                </a:cubicBezTo>
                <a:cubicBezTo>
                  <a:pt x="243" y="106"/>
                  <a:pt x="242" y="106"/>
                  <a:pt x="241" y="106"/>
                </a:cubicBezTo>
                <a:cubicBezTo>
                  <a:pt x="240" y="107"/>
                  <a:pt x="237" y="107"/>
                  <a:pt x="234" y="108"/>
                </a:cubicBezTo>
                <a:cubicBezTo>
                  <a:pt x="234" y="108"/>
                  <a:pt x="233" y="108"/>
                  <a:pt x="233" y="108"/>
                </a:cubicBezTo>
                <a:cubicBezTo>
                  <a:pt x="232" y="108"/>
                  <a:pt x="230" y="108"/>
                  <a:pt x="229" y="108"/>
                </a:cubicBezTo>
                <a:cubicBezTo>
                  <a:pt x="230" y="104"/>
                  <a:pt x="231" y="101"/>
                  <a:pt x="233" y="100"/>
                </a:cubicBezTo>
                <a:close/>
                <a:moveTo>
                  <a:pt x="233" y="112"/>
                </a:moveTo>
                <a:cubicBezTo>
                  <a:pt x="233" y="112"/>
                  <a:pt x="234" y="112"/>
                  <a:pt x="234" y="112"/>
                </a:cubicBezTo>
                <a:cubicBezTo>
                  <a:pt x="237" y="111"/>
                  <a:pt x="239" y="110"/>
                  <a:pt x="241" y="110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10"/>
                  <a:pt x="244" y="110"/>
                  <a:pt x="244" y="110"/>
                </a:cubicBezTo>
                <a:cubicBezTo>
                  <a:pt x="245" y="110"/>
                  <a:pt x="245" y="110"/>
                  <a:pt x="245" y="110"/>
                </a:cubicBezTo>
                <a:cubicBezTo>
                  <a:pt x="245" y="110"/>
                  <a:pt x="246" y="110"/>
                  <a:pt x="247" y="110"/>
                </a:cubicBezTo>
                <a:cubicBezTo>
                  <a:pt x="246" y="112"/>
                  <a:pt x="246" y="114"/>
                  <a:pt x="246" y="117"/>
                </a:cubicBezTo>
                <a:cubicBezTo>
                  <a:pt x="245" y="117"/>
                  <a:pt x="245" y="117"/>
                  <a:pt x="245" y="117"/>
                </a:cubicBezTo>
                <a:cubicBezTo>
                  <a:pt x="245" y="118"/>
                  <a:pt x="244" y="118"/>
                  <a:pt x="244" y="118"/>
                </a:cubicBezTo>
                <a:cubicBezTo>
                  <a:pt x="244" y="118"/>
                  <a:pt x="244" y="118"/>
                  <a:pt x="243" y="118"/>
                </a:cubicBezTo>
                <a:cubicBezTo>
                  <a:pt x="243" y="118"/>
                  <a:pt x="242" y="118"/>
                  <a:pt x="241" y="119"/>
                </a:cubicBezTo>
                <a:cubicBezTo>
                  <a:pt x="240" y="119"/>
                  <a:pt x="238" y="120"/>
                  <a:pt x="234" y="120"/>
                </a:cubicBezTo>
                <a:cubicBezTo>
                  <a:pt x="233" y="120"/>
                  <a:pt x="233" y="120"/>
                  <a:pt x="233" y="120"/>
                </a:cubicBezTo>
                <a:cubicBezTo>
                  <a:pt x="229" y="121"/>
                  <a:pt x="229" y="121"/>
                  <a:pt x="229" y="121"/>
                </a:cubicBezTo>
                <a:cubicBezTo>
                  <a:pt x="230" y="116"/>
                  <a:pt x="231" y="114"/>
                  <a:pt x="233" y="112"/>
                </a:cubicBezTo>
                <a:close/>
                <a:moveTo>
                  <a:pt x="233" y="141"/>
                </a:moveTo>
                <a:cubicBezTo>
                  <a:pt x="233" y="143"/>
                  <a:pt x="233" y="143"/>
                  <a:pt x="233" y="143"/>
                </a:cubicBezTo>
                <a:cubicBezTo>
                  <a:pt x="233" y="143"/>
                  <a:pt x="233" y="143"/>
                  <a:pt x="233" y="143"/>
                </a:cubicBezTo>
                <a:cubicBezTo>
                  <a:pt x="231" y="143"/>
                  <a:pt x="230" y="143"/>
                  <a:pt x="228" y="144"/>
                </a:cubicBezTo>
                <a:cubicBezTo>
                  <a:pt x="227" y="144"/>
                  <a:pt x="227" y="144"/>
                  <a:pt x="227" y="144"/>
                </a:cubicBezTo>
                <a:cubicBezTo>
                  <a:pt x="224" y="141"/>
                  <a:pt x="223" y="139"/>
                  <a:pt x="222" y="138"/>
                </a:cubicBezTo>
                <a:cubicBezTo>
                  <a:pt x="221" y="137"/>
                  <a:pt x="221" y="137"/>
                  <a:pt x="221" y="137"/>
                </a:cubicBezTo>
                <a:cubicBezTo>
                  <a:pt x="220" y="136"/>
                  <a:pt x="220" y="135"/>
                  <a:pt x="220" y="134"/>
                </a:cubicBezTo>
                <a:cubicBezTo>
                  <a:pt x="220" y="134"/>
                  <a:pt x="220" y="134"/>
                  <a:pt x="221" y="134"/>
                </a:cubicBezTo>
                <a:cubicBezTo>
                  <a:pt x="221" y="134"/>
                  <a:pt x="222" y="134"/>
                  <a:pt x="222" y="134"/>
                </a:cubicBezTo>
                <a:cubicBezTo>
                  <a:pt x="225" y="134"/>
                  <a:pt x="227" y="135"/>
                  <a:pt x="228" y="136"/>
                </a:cubicBezTo>
                <a:cubicBezTo>
                  <a:pt x="230" y="137"/>
                  <a:pt x="231" y="139"/>
                  <a:pt x="233" y="141"/>
                </a:cubicBezTo>
                <a:close/>
                <a:moveTo>
                  <a:pt x="142" y="209"/>
                </a:moveTo>
                <a:cubicBezTo>
                  <a:pt x="141" y="210"/>
                  <a:pt x="139" y="210"/>
                  <a:pt x="138" y="210"/>
                </a:cubicBezTo>
                <a:cubicBezTo>
                  <a:pt x="136" y="211"/>
                  <a:pt x="136" y="211"/>
                  <a:pt x="136" y="211"/>
                </a:cubicBezTo>
                <a:cubicBezTo>
                  <a:pt x="137" y="209"/>
                  <a:pt x="137" y="208"/>
                  <a:pt x="138" y="207"/>
                </a:cubicBezTo>
                <a:cubicBezTo>
                  <a:pt x="139" y="205"/>
                  <a:pt x="141" y="204"/>
                  <a:pt x="142" y="203"/>
                </a:cubicBezTo>
                <a:cubicBezTo>
                  <a:pt x="144" y="203"/>
                  <a:pt x="145" y="202"/>
                  <a:pt x="148" y="202"/>
                </a:cubicBezTo>
                <a:cubicBezTo>
                  <a:pt x="149" y="202"/>
                  <a:pt x="149" y="202"/>
                  <a:pt x="149" y="202"/>
                </a:cubicBezTo>
                <a:cubicBezTo>
                  <a:pt x="149" y="202"/>
                  <a:pt x="150" y="202"/>
                  <a:pt x="150" y="201"/>
                </a:cubicBezTo>
                <a:cubicBezTo>
                  <a:pt x="151" y="201"/>
                  <a:pt x="151" y="201"/>
                  <a:pt x="151" y="201"/>
                </a:cubicBezTo>
                <a:cubicBezTo>
                  <a:pt x="151" y="202"/>
                  <a:pt x="151" y="203"/>
                  <a:pt x="150" y="204"/>
                </a:cubicBezTo>
                <a:cubicBezTo>
                  <a:pt x="150" y="205"/>
                  <a:pt x="149" y="205"/>
                  <a:pt x="149" y="206"/>
                </a:cubicBezTo>
                <a:cubicBezTo>
                  <a:pt x="148" y="206"/>
                  <a:pt x="148" y="207"/>
                  <a:pt x="148" y="207"/>
                </a:cubicBezTo>
                <a:cubicBezTo>
                  <a:pt x="146" y="208"/>
                  <a:pt x="144" y="209"/>
                  <a:pt x="142" y="209"/>
                </a:cubicBezTo>
                <a:close/>
                <a:moveTo>
                  <a:pt x="142" y="220"/>
                </a:moveTo>
                <a:cubicBezTo>
                  <a:pt x="141" y="221"/>
                  <a:pt x="139" y="222"/>
                  <a:pt x="138" y="222"/>
                </a:cubicBezTo>
                <a:cubicBezTo>
                  <a:pt x="137" y="222"/>
                  <a:pt x="137" y="223"/>
                  <a:pt x="136" y="223"/>
                </a:cubicBezTo>
                <a:cubicBezTo>
                  <a:pt x="136" y="223"/>
                  <a:pt x="136" y="223"/>
                  <a:pt x="136" y="223"/>
                </a:cubicBezTo>
                <a:cubicBezTo>
                  <a:pt x="135" y="223"/>
                  <a:pt x="135" y="223"/>
                  <a:pt x="134" y="224"/>
                </a:cubicBezTo>
                <a:cubicBezTo>
                  <a:pt x="134" y="224"/>
                  <a:pt x="134" y="224"/>
                  <a:pt x="134" y="224"/>
                </a:cubicBezTo>
                <a:cubicBezTo>
                  <a:pt x="134" y="223"/>
                  <a:pt x="134" y="223"/>
                  <a:pt x="134" y="223"/>
                </a:cubicBezTo>
                <a:cubicBezTo>
                  <a:pt x="135" y="221"/>
                  <a:pt x="135" y="218"/>
                  <a:pt x="136" y="216"/>
                </a:cubicBezTo>
                <a:cubicBezTo>
                  <a:pt x="136" y="216"/>
                  <a:pt x="136" y="216"/>
                  <a:pt x="136" y="216"/>
                </a:cubicBezTo>
                <a:cubicBezTo>
                  <a:pt x="138" y="215"/>
                  <a:pt x="138" y="215"/>
                  <a:pt x="138" y="215"/>
                </a:cubicBezTo>
                <a:cubicBezTo>
                  <a:pt x="142" y="214"/>
                  <a:pt x="142" y="214"/>
                  <a:pt x="142" y="214"/>
                </a:cubicBezTo>
                <a:cubicBezTo>
                  <a:pt x="147" y="212"/>
                  <a:pt x="147" y="212"/>
                  <a:pt x="147" y="212"/>
                </a:cubicBezTo>
                <a:cubicBezTo>
                  <a:pt x="148" y="216"/>
                  <a:pt x="145" y="219"/>
                  <a:pt x="142" y="220"/>
                </a:cubicBezTo>
                <a:close/>
                <a:moveTo>
                  <a:pt x="150" y="197"/>
                </a:moveTo>
                <a:cubicBezTo>
                  <a:pt x="149" y="197"/>
                  <a:pt x="149" y="197"/>
                  <a:pt x="149" y="197"/>
                </a:cubicBezTo>
                <a:cubicBezTo>
                  <a:pt x="148" y="197"/>
                  <a:pt x="148" y="197"/>
                  <a:pt x="148" y="197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41" y="199"/>
                  <a:pt x="141" y="199"/>
                  <a:pt x="141" y="199"/>
                </a:cubicBezTo>
                <a:cubicBezTo>
                  <a:pt x="141" y="198"/>
                  <a:pt x="142" y="196"/>
                  <a:pt x="142" y="195"/>
                </a:cubicBezTo>
                <a:cubicBezTo>
                  <a:pt x="143" y="194"/>
                  <a:pt x="143" y="193"/>
                  <a:pt x="143" y="192"/>
                </a:cubicBezTo>
                <a:cubicBezTo>
                  <a:pt x="148" y="192"/>
                  <a:pt x="148" y="192"/>
                  <a:pt x="148" y="192"/>
                </a:cubicBezTo>
                <a:cubicBezTo>
                  <a:pt x="149" y="191"/>
                  <a:pt x="149" y="191"/>
                  <a:pt x="149" y="191"/>
                </a:cubicBezTo>
                <a:cubicBezTo>
                  <a:pt x="150" y="191"/>
                  <a:pt x="150" y="191"/>
                  <a:pt x="150" y="191"/>
                </a:cubicBezTo>
                <a:cubicBezTo>
                  <a:pt x="151" y="191"/>
                  <a:pt x="151" y="191"/>
                  <a:pt x="151" y="191"/>
                </a:cubicBezTo>
                <a:cubicBezTo>
                  <a:pt x="152" y="191"/>
                  <a:pt x="152" y="191"/>
                  <a:pt x="152" y="191"/>
                </a:cubicBezTo>
                <a:cubicBezTo>
                  <a:pt x="154" y="191"/>
                  <a:pt x="155" y="191"/>
                  <a:pt x="156" y="191"/>
                </a:cubicBezTo>
                <a:cubicBezTo>
                  <a:pt x="155" y="192"/>
                  <a:pt x="155" y="194"/>
                  <a:pt x="154" y="196"/>
                </a:cubicBezTo>
                <a:cubicBezTo>
                  <a:pt x="152" y="196"/>
                  <a:pt x="152" y="196"/>
                  <a:pt x="152" y="196"/>
                </a:cubicBezTo>
                <a:cubicBezTo>
                  <a:pt x="151" y="196"/>
                  <a:pt x="151" y="196"/>
                  <a:pt x="151" y="196"/>
                </a:cubicBezTo>
                <a:lnTo>
                  <a:pt x="150" y="197"/>
                </a:lnTo>
                <a:close/>
                <a:moveTo>
                  <a:pt x="152" y="186"/>
                </a:moveTo>
                <a:cubicBezTo>
                  <a:pt x="152" y="186"/>
                  <a:pt x="152" y="186"/>
                  <a:pt x="151" y="186"/>
                </a:cubicBezTo>
                <a:cubicBezTo>
                  <a:pt x="150" y="187"/>
                  <a:pt x="150" y="187"/>
                  <a:pt x="150" y="187"/>
                </a:cubicBezTo>
                <a:cubicBezTo>
                  <a:pt x="149" y="187"/>
                  <a:pt x="149" y="187"/>
                  <a:pt x="149" y="187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7" y="187"/>
                  <a:pt x="146" y="187"/>
                  <a:pt x="145" y="187"/>
                </a:cubicBezTo>
                <a:cubicBezTo>
                  <a:pt x="146" y="186"/>
                  <a:pt x="147" y="185"/>
                  <a:pt x="148" y="184"/>
                </a:cubicBezTo>
                <a:cubicBezTo>
                  <a:pt x="149" y="183"/>
                  <a:pt x="149" y="183"/>
                  <a:pt x="149" y="183"/>
                </a:cubicBezTo>
                <a:cubicBezTo>
                  <a:pt x="150" y="181"/>
                  <a:pt x="150" y="181"/>
                  <a:pt x="150" y="181"/>
                </a:cubicBezTo>
                <a:cubicBezTo>
                  <a:pt x="150" y="181"/>
                  <a:pt x="150" y="181"/>
                  <a:pt x="150" y="181"/>
                </a:cubicBezTo>
                <a:cubicBezTo>
                  <a:pt x="151" y="181"/>
                  <a:pt x="151" y="181"/>
                  <a:pt x="151" y="181"/>
                </a:cubicBezTo>
                <a:cubicBezTo>
                  <a:pt x="152" y="181"/>
                  <a:pt x="152" y="181"/>
                  <a:pt x="152" y="181"/>
                </a:cubicBezTo>
                <a:cubicBezTo>
                  <a:pt x="156" y="181"/>
                  <a:pt x="156" y="181"/>
                  <a:pt x="156" y="181"/>
                </a:cubicBezTo>
                <a:cubicBezTo>
                  <a:pt x="163" y="181"/>
                  <a:pt x="163" y="181"/>
                  <a:pt x="163" y="181"/>
                </a:cubicBezTo>
                <a:cubicBezTo>
                  <a:pt x="161" y="184"/>
                  <a:pt x="159" y="185"/>
                  <a:pt x="156" y="186"/>
                </a:cubicBezTo>
                <a:cubicBezTo>
                  <a:pt x="155" y="186"/>
                  <a:pt x="154" y="186"/>
                  <a:pt x="152" y="186"/>
                </a:cubicBezTo>
                <a:close/>
                <a:moveTo>
                  <a:pt x="113" y="114"/>
                </a:moveTo>
                <a:cubicBezTo>
                  <a:pt x="115" y="111"/>
                  <a:pt x="117" y="108"/>
                  <a:pt x="119" y="105"/>
                </a:cubicBezTo>
                <a:cubicBezTo>
                  <a:pt x="120" y="106"/>
                  <a:pt x="121" y="107"/>
                  <a:pt x="121" y="108"/>
                </a:cubicBezTo>
                <a:cubicBezTo>
                  <a:pt x="123" y="111"/>
                  <a:pt x="123" y="114"/>
                  <a:pt x="121" y="116"/>
                </a:cubicBezTo>
                <a:cubicBezTo>
                  <a:pt x="120" y="119"/>
                  <a:pt x="117" y="122"/>
                  <a:pt x="114" y="126"/>
                </a:cubicBezTo>
                <a:cubicBezTo>
                  <a:pt x="114" y="126"/>
                  <a:pt x="114" y="125"/>
                  <a:pt x="113" y="125"/>
                </a:cubicBezTo>
                <a:cubicBezTo>
                  <a:pt x="110" y="120"/>
                  <a:pt x="111" y="117"/>
                  <a:pt x="113" y="114"/>
                </a:cubicBezTo>
                <a:close/>
                <a:moveTo>
                  <a:pt x="106" y="118"/>
                </a:moveTo>
                <a:cubicBezTo>
                  <a:pt x="105" y="116"/>
                  <a:pt x="104" y="115"/>
                  <a:pt x="103" y="114"/>
                </a:cubicBezTo>
                <a:cubicBezTo>
                  <a:pt x="102" y="112"/>
                  <a:pt x="102" y="112"/>
                  <a:pt x="102" y="112"/>
                </a:cubicBezTo>
                <a:cubicBezTo>
                  <a:pt x="102" y="110"/>
                  <a:pt x="103" y="109"/>
                  <a:pt x="103" y="108"/>
                </a:cubicBezTo>
                <a:cubicBezTo>
                  <a:pt x="105" y="104"/>
                  <a:pt x="108" y="101"/>
                  <a:pt x="109" y="97"/>
                </a:cubicBezTo>
                <a:cubicBezTo>
                  <a:pt x="111" y="97"/>
                  <a:pt x="112" y="98"/>
                  <a:pt x="113" y="99"/>
                </a:cubicBezTo>
                <a:cubicBezTo>
                  <a:pt x="114" y="101"/>
                  <a:pt x="114" y="103"/>
                  <a:pt x="113" y="106"/>
                </a:cubicBezTo>
                <a:cubicBezTo>
                  <a:pt x="112" y="110"/>
                  <a:pt x="107" y="115"/>
                  <a:pt x="106" y="118"/>
                </a:cubicBezTo>
                <a:close/>
                <a:moveTo>
                  <a:pt x="121" y="124"/>
                </a:moveTo>
                <a:cubicBezTo>
                  <a:pt x="123" y="121"/>
                  <a:pt x="126" y="118"/>
                  <a:pt x="127" y="114"/>
                </a:cubicBezTo>
                <a:cubicBezTo>
                  <a:pt x="127" y="114"/>
                  <a:pt x="127" y="114"/>
                  <a:pt x="127" y="114"/>
                </a:cubicBezTo>
                <a:cubicBezTo>
                  <a:pt x="129" y="115"/>
                  <a:pt x="129" y="115"/>
                  <a:pt x="130" y="116"/>
                </a:cubicBezTo>
                <a:cubicBezTo>
                  <a:pt x="132" y="118"/>
                  <a:pt x="132" y="122"/>
                  <a:pt x="130" y="125"/>
                </a:cubicBezTo>
                <a:cubicBezTo>
                  <a:pt x="129" y="127"/>
                  <a:pt x="128" y="129"/>
                  <a:pt x="127" y="131"/>
                </a:cubicBezTo>
                <a:cubicBezTo>
                  <a:pt x="126" y="133"/>
                  <a:pt x="124" y="134"/>
                  <a:pt x="124" y="135"/>
                </a:cubicBezTo>
                <a:cubicBezTo>
                  <a:pt x="123" y="135"/>
                  <a:pt x="122" y="133"/>
                  <a:pt x="121" y="133"/>
                </a:cubicBezTo>
                <a:cubicBezTo>
                  <a:pt x="121" y="132"/>
                  <a:pt x="120" y="131"/>
                  <a:pt x="119" y="130"/>
                </a:cubicBezTo>
                <a:cubicBezTo>
                  <a:pt x="120" y="128"/>
                  <a:pt x="120" y="126"/>
                  <a:pt x="121" y="124"/>
                </a:cubicBezTo>
                <a:close/>
                <a:moveTo>
                  <a:pt x="130" y="132"/>
                </a:moveTo>
                <a:cubicBezTo>
                  <a:pt x="131" y="131"/>
                  <a:pt x="131" y="130"/>
                  <a:pt x="132" y="129"/>
                </a:cubicBezTo>
                <a:cubicBezTo>
                  <a:pt x="133" y="128"/>
                  <a:pt x="133" y="127"/>
                  <a:pt x="134" y="126"/>
                </a:cubicBezTo>
                <a:cubicBezTo>
                  <a:pt x="135" y="125"/>
                  <a:pt x="135" y="125"/>
                  <a:pt x="136" y="124"/>
                </a:cubicBezTo>
                <a:cubicBezTo>
                  <a:pt x="136" y="123"/>
                  <a:pt x="136" y="123"/>
                  <a:pt x="136" y="123"/>
                </a:cubicBezTo>
                <a:cubicBezTo>
                  <a:pt x="137" y="122"/>
                  <a:pt x="137" y="122"/>
                  <a:pt x="137" y="122"/>
                </a:cubicBezTo>
                <a:cubicBezTo>
                  <a:pt x="137" y="123"/>
                  <a:pt x="137" y="124"/>
                  <a:pt x="138" y="124"/>
                </a:cubicBezTo>
                <a:cubicBezTo>
                  <a:pt x="141" y="129"/>
                  <a:pt x="140" y="132"/>
                  <a:pt x="138" y="135"/>
                </a:cubicBezTo>
                <a:cubicBezTo>
                  <a:pt x="137" y="136"/>
                  <a:pt x="137" y="137"/>
                  <a:pt x="136" y="138"/>
                </a:cubicBezTo>
                <a:cubicBezTo>
                  <a:pt x="136" y="138"/>
                  <a:pt x="136" y="138"/>
                  <a:pt x="136" y="138"/>
                </a:cubicBezTo>
                <a:cubicBezTo>
                  <a:pt x="135" y="139"/>
                  <a:pt x="135" y="139"/>
                  <a:pt x="134" y="140"/>
                </a:cubicBezTo>
                <a:cubicBezTo>
                  <a:pt x="134" y="141"/>
                  <a:pt x="133" y="142"/>
                  <a:pt x="13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1" y="143"/>
                  <a:pt x="131" y="142"/>
                  <a:pt x="130" y="142"/>
                </a:cubicBezTo>
                <a:cubicBezTo>
                  <a:pt x="128" y="138"/>
                  <a:pt x="129" y="135"/>
                  <a:pt x="130" y="132"/>
                </a:cubicBezTo>
                <a:close/>
                <a:moveTo>
                  <a:pt x="138" y="143"/>
                </a:moveTo>
                <a:cubicBezTo>
                  <a:pt x="139" y="140"/>
                  <a:pt x="141" y="138"/>
                  <a:pt x="142" y="135"/>
                </a:cubicBezTo>
                <a:cubicBezTo>
                  <a:pt x="143" y="134"/>
                  <a:pt x="144" y="133"/>
                  <a:pt x="144" y="132"/>
                </a:cubicBezTo>
                <a:cubicBezTo>
                  <a:pt x="146" y="132"/>
                  <a:pt x="147" y="133"/>
                  <a:pt x="148" y="133"/>
                </a:cubicBezTo>
                <a:cubicBezTo>
                  <a:pt x="148" y="134"/>
                  <a:pt x="148" y="135"/>
                  <a:pt x="149" y="136"/>
                </a:cubicBezTo>
                <a:cubicBezTo>
                  <a:pt x="149" y="137"/>
                  <a:pt x="149" y="138"/>
                  <a:pt x="149" y="139"/>
                </a:cubicBezTo>
                <a:cubicBezTo>
                  <a:pt x="148" y="140"/>
                  <a:pt x="148" y="142"/>
                  <a:pt x="148" y="143"/>
                </a:cubicBezTo>
                <a:cubicBezTo>
                  <a:pt x="146" y="146"/>
                  <a:pt x="144" y="149"/>
                  <a:pt x="142" y="151"/>
                </a:cubicBezTo>
                <a:cubicBezTo>
                  <a:pt x="142" y="152"/>
                  <a:pt x="141" y="152"/>
                  <a:pt x="141" y="153"/>
                </a:cubicBezTo>
                <a:cubicBezTo>
                  <a:pt x="138" y="149"/>
                  <a:pt x="138" y="149"/>
                  <a:pt x="138" y="149"/>
                </a:cubicBezTo>
                <a:cubicBezTo>
                  <a:pt x="137" y="147"/>
                  <a:pt x="137" y="147"/>
                  <a:pt x="137" y="147"/>
                </a:cubicBezTo>
                <a:cubicBezTo>
                  <a:pt x="137" y="146"/>
                  <a:pt x="137" y="144"/>
                  <a:pt x="138" y="143"/>
                </a:cubicBezTo>
                <a:close/>
                <a:moveTo>
                  <a:pt x="148" y="150"/>
                </a:moveTo>
                <a:cubicBezTo>
                  <a:pt x="148" y="149"/>
                  <a:pt x="148" y="149"/>
                  <a:pt x="149" y="148"/>
                </a:cubicBezTo>
                <a:cubicBezTo>
                  <a:pt x="149" y="147"/>
                  <a:pt x="150" y="146"/>
                  <a:pt x="150" y="146"/>
                </a:cubicBezTo>
                <a:cubicBezTo>
                  <a:pt x="151" y="144"/>
                  <a:pt x="151" y="144"/>
                  <a:pt x="151" y="144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3" y="142"/>
                  <a:pt x="154" y="141"/>
                  <a:pt x="154" y="140"/>
                </a:cubicBezTo>
                <a:cubicBezTo>
                  <a:pt x="155" y="141"/>
                  <a:pt x="156" y="142"/>
                  <a:pt x="156" y="143"/>
                </a:cubicBezTo>
                <a:cubicBezTo>
                  <a:pt x="158" y="147"/>
                  <a:pt x="158" y="149"/>
                  <a:pt x="156" y="152"/>
                </a:cubicBezTo>
                <a:cubicBezTo>
                  <a:pt x="155" y="154"/>
                  <a:pt x="154" y="155"/>
                  <a:pt x="152" y="157"/>
                </a:cubicBezTo>
                <a:cubicBezTo>
                  <a:pt x="151" y="158"/>
                  <a:pt x="151" y="158"/>
                  <a:pt x="151" y="158"/>
                </a:cubicBezTo>
                <a:cubicBezTo>
                  <a:pt x="151" y="159"/>
                  <a:pt x="151" y="159"/>
                  <a:pt x="150" y="160"/>
                </a:cubicBezTo>
                <a:cubicBezTo>
                  <a:pt x="150" y="160"/>
                  <a:pt x="150" y="161"/>
                  <a:pt x="149" y="161"/>
                </a:cubicBezTo>
                <a:cubicBezTo>
                  <a:pt x="149" y="161"/>
                  <a:pt x="149" y="161"/>
                  <a:pt x="149" y="161"/>
                </a:cubicBezTo>
                <a:cubicBezTo>
                  <a:pt x="148" y="160"/>
                  <a:pt x="148" y="160"/>
                  <a:pt x="148" y="159"/>
                </a:cubicBezTo>
                <a:cubicBezTo>
                  <a:pt x="146" y="156"/>
                  <a:pt x="146" y="153"/>
                  <a:pt x="148" y="150"/>
                </a:cubicBezTo>
                <a:close/>
                <a:moveTo>
                  <a:pt x="162" y="148"/>
                </a:moveTo>
                <a:cubicBezTo>
                  <a:pt x="163" y="149"/>
                  <a:pt x="163" y="149"/>
                  <a:pt x="163" y="149"/>
                </a:cubicBezTo>
                <a:cubicBezTo>
                  <a:pt x="167" y="154"/>
                  <a:pt x="166" y="157"/>
                  <a:pt x="163" y="160"/>
                </a:cubicBezTo>
                <a:cubicBezTo>
                  <a:pt x="161" y="161"/>
                  <a:pt x="159" y="163"/>
                  <a:pt x="156" y="166"/>
                </a:cubicBezTo>
                <a:cubicBezTo>
                  <a:pt x="156" y="166"/>
                  <a:pt x="155" y="167"/>
                  <a:pt x="155" y="167"/>
                </a:cubicBezTo>
                <a:cubicBezTo>
                  <a:pt x="155" y="164"/>
                  <a:pt x="155" y="162"/>
                  <a:pt x="156" y="160"/>
                </a:cubicBezTo>
                <a:cubicBezTo>
                  <a:pt x="158" y="156"/>
                  <a:pt x="161" y="153"/>
                  <a:pt x="162" y="148"/>
                </a:cubicBezTo>
                <a:close/>
                <a:moveTo>
                  <a:pt x="157" y="177"/>
                </a:moveTo>
                <a:cubicBezTo>
                  <a:pt x="156" y="176"/>
                  <a:pt x="156" y="176"/>
                  <a:pt x="156" y="176"/>
                </a:cubicBezTo>
                <a:cubicBezTo>
                  <a:pt x="155" y="176"/>
                  <a:pt x="155" y="176"/>
                  <a:pt x="154" y="175"/>
                </a:cubicBezTo>
                <a:cubicBezTo>
                  <a:pt x="154" y="174"/>
                  <a:pt x="155" y="173"/>
                  <a:pt x="156" y="172"/>
                </a:cubicBezTo>
                <a:cubicBezTo>
                  <a:pt x="158" y="170"/>
                  <a:pt x="160" y="170"/>
                  <a:pt x="163" y="170"/>
                </a:cubicBezTo>
                <a:cubicBezTo>
                  <a:pt x="165" y="170"/>
                  <a:pt x="167" y="171"/>
                  <a:pt x="169" y="171"/>
                </a:cubicBezTo>
                <a:cubicBezTo>
                  <a:pt x="169" y="171"/>
                  <a:pt x="169" y="172"/>
                  <a:pt x="169" y="172"/>
                </a:cubicBezTo>
                <a:cubicBezTo>
                  <a:pt x="170" y="173"/>
                  <a:pt x="170" y="173"/>
                  <a:pt x="170" y="173"/>
                </a:cubicBezTo>
                <a:cubicBezTo>
                  <a:pt x="169" y="173"/>
                  <a:pt x="169" y="173"/>
                  <a:pt x="169" y="173"/>
                </a:cubicBezTo>
                <a:cubicBezTo>
                  <a:pt x="167" y="175"/>
                  <a:pt x="165" y="176"/>
                  <a:pt x="163" y="176"/>
                </a:cubicBezTo>
                <a:cubicBezTo>
                  <a:pt x="161" y="176"/>
                  <a:pt x="160" y="176"/>
                  <a:pt x="157" y="177"/>
                </a:cubicBezTo>
                <a:close/>
                <a:moveTo>
                  <a:pt x="169" y="167"/>
                </a:moveTo>
                <a:cubicBezTo>
                  <a:pt x="169" y="167"/>
                  <a:pt x="168" y="167"/>
                  <a:pt x="167" y="167"/>
                </a:cubicBezTo>
                <a:cubicBezTo>
                  <a:pt x="165" y="167"/>
                  <a:pt x="164" y="167"/>
                  <a:pt x="163" y="166"/>
                </a:cubicBezTo>
                <a:cubicBezTo>
                  <a:pt x="161" y="165"/>
                  <a:pt x="161" y="165"/>
                  <a:pt x="161" y="165"/>
                </a:cubicBezTo>
                <a:cubicBezTo>
                  <a:pt x="162" y="165"/>
                  <a:pt x="162" y="164"/>
                  <a:pt x="163" y="164"/>
                </a:cubicBezTo>
                <a:cubicBezTo>
                  <a:pt x="166" y="162"/>
                  <a:pt x="167" y="161"/>
                  <a:pt x="169" y="161"/>
                </a:cubicBezTo>
                <a:cubicBezTo>
                  <a:pt x="172" y="161"/>
                  <a:pt x="174" y="162"/>
                  <a:pt x="179" y="164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79" y="165"/>
                  <a:pt x="179" y="165"/>
                  <a:pt x="179" y="165"/>
                </a:cubicBezTo>
                <a:cubicBezTo>
                  <a:pt x="175" y="167"/>
                  <a:pt x="173" y="167"/>
                  <a:pt x="169" y="167"/>
                </a:cubicBezTo>
                <a:close/>
                <a:moveTo>
                  <a:pt x="179" y="160"/>
                </a:moveTo>
                <a:cubicBezTo>
                  <a:pt x="176" y="158"/>
                  <a:pt x="174" y="157"/>
                  <a:pt x="171" y="156"/>
                </a:cubicBezTo>
                <a:cubicBezTo>
                  <a:pt x="174" y="154"/>
                  <a:pt x="176" y="153"/>
                  <a:pt x="179" y="153"/>
                </a:cubicBezTo>
                <a:cubicBezTo>
                  <a:pt x="181" y="153"/>
                  <a:pt x="183" y="154"/>
                  <a:pt x="186" y="155"/>
                </a:cubicBezTo>
                <a:cubicBezTo>
                  <a:pt x="187" y="156"/>
                  <a:pt x="188" y="156"/>
                  <a:pt x="189" y="157"/>
                </a:cubicBezTo>
                <a:cubicBezTo>
                  <a:pt x="188" y="158"/>
                  <a:pt x="187" y="159"/>
                  <a:pt x="186" y="159"/>
                </a:cubicBezTo>
                <a:cubicBezTo>
                  <a:pt x="184" y="160"/>
                  <a:pt x="182" y="160"/>
                  <a:pt x="180" y="160"/>
                </a:cubicBezTo>
                <a:lnTo>
                  <a:pt x="179" y="160"/>
                </a:lnTo>
                <a:close/>
                <a:moveTo>
                  <a:pt x="186" y="151"/>
                </a:moveTo>
                <a:cubicBezTo>
                  <a:pt x="184" y="150"/>
                  <a:pt x="183" y="150"/>
                  <a:pt x="182" y="149"/>
                </a:cubicBezTo>
                <a:cubicBezTo>
                  <a:pt x="183" y="148"/>
                  <a:pt x="184" y="147"/>
                  <a:pt x="186" y="147"/>
                </a:cubicBezTo>
                <a:cubicBezTo>
                  <a:pt x="187" y="146"/>
                  <a:pt x="189" y="146"/>
                  <a:pt x="190" y="146"/>
                </a:cubicBezTo>
                <a:cubicBezTo>
                  <a:pt x="192" y="147"/>
                  <a:pt x="194" y="148"/>
                  <a:pt x="196" y="149"/>
                </a:cubicBezTo>
                <a:cubicBezTo>
                  <a:pt x="197" y="150"/>
                  <a:pt x="198" y="150"/>
                  <a:pt x="200" y="151"/>
                </a:cubicBezTo>
                <a:cubicBezTo>
                  <a:pt x="198" y="152"/>
                  <a:pt x="196" y="153"/>
                  <a:pt x="196" y="153"/>
                </a:cubicBezTo>
                <a:cubicBezTo>
                  <a:pt x="194" y="154"/>
                  <a:pt x="193" y="154"/>
                  <a:pt x="191" y="154"/>
                </a:cubicBezTo>
                <a:cubicBezTo>
                  <a:pt x="190" y="154"/>
                  <a:pt x="190" y="154"/>
                  <a:pt x="190" y="154"/>
                </a:cubicBezTo>
                <a:cubicBezTo>
                  <a:pt x="189" y="153"/>
                  <a:pt x="187" y="152"/>
                  <a:pt x="186" y="151"/>
                </a:cubicBezTo>
                <a:close/>
                <a:moveTo>
                  <a:pt x="196" y="144"/>
                </a:moveTo>
                <a:cubicBezTo>
                  <a:pt x="195" y="143"/>
                  <a:pt x="194" y="143"/>
                  <a:pt x="194" y="142"/>
                </a:cubicBezTo>
                <a:cubicBezTo>
                  <a:pt x="194" y="142"/>
                  <a:pt x="195" y="142"/>
                  <a:pt x="196" y="141"/>
                </a:cubicBezTo>
                <a:cubicBezTo>
                  <a:pt x="198" y="141"/>
                  <a:pt x="200" y="140"/>
                  <a:pt x="202" y="141"/>
                </a:cubicBezTo>
                <a:cubicBezTo>
                  <a:pt x="204" y="142"/>
                  <a:pt x="206" y="143"/>
                  <a:pt x="208" y="144"/>
                </a:cubicBezTo>
                <a:cubicBezTo>
                  <a:pt x="209" y="146"/>
                  <a:pt x="210" y="147"/>
                  <a:pt x="210" y="148"/>
                </a:cubicBezTo>
                <a:cubicBezTo>
                  <a:pt x="209" y="148"/>
                  <a:pt x="209" y="149"/>
                  <a:pt x="208" y="149"/>
                </a:cubicBezTo>
                <a:cubicBezTo>
                  <a:pt x="207" y="149"/>
                  <a:pt x="206" y="149"/>
                  <a:pt x="205" y="150"/>
                </a:cubicBezTo>
                <a:cubicBezTo>
                  <a:pt x="202" y="148"/>
                  <a:pt x="202" y="148"/>
                  <a:pt x="202" y="148"/>
                </a:cubicBezTo>
                <a:cubicBezTo>
                  <a:pt x="198" y="146"/>
                  <a:pt x="197" y="145"/>
                  <a:pt x="196" y="144"/>
                </a:cubicBezTo>
                <a:close/>
                <a:moveTo>
                  <a:pt x="208" y="139"/>
                </a:moveTo>
                <a:cubicBezTo>
                  <a:pt x="207" y="139"/>
                  <a:pt x="206" y="138"/>
                  <a:pt x="206" y="137"/>
                </a:cubicBezTo>
                <a:cubicBezTo>
                  <a:pt x="207" y="137"/>
                  <a:pt x="207" y="137"/>
                  <a:pt x="208" y="137"/>
                </a:cubicBezTo>
                <a:cubicBezTo>
                  <a:pt x="209" y="137"/>
                  <a:pt x="210" y="137"/>
                  <a:pt x="211" y="137"/>
                </a:cubicBezTo>
                <a:cubicBezTo>
                  <a:pt x="213" y="137"/>
                  <a:pt x="214" y="137"/>
                  <a:pt x="215" y="137"/>
                </a:cubicBezTo>
                <a:cubicBezTo>
                  <a:pt x="216" y="137"/>
                  <a:pt x="217" y="138"/>
                  <a:pt x="218" y="139"/>
                </a:cubicBezTo>
                <a:cubicBezTo>
                  <a:pt x="219" y="140"/>
                  <a:pt x="220" y="141"/>
                  <a:pt x="221" y="142"/>
                </a:cubicBezTo>
                <a:cubicBezTo>
                  <a:pt x="222" y="144"/>
                  <a:pt x="222" y="144"/>
                  <a:pt x="222" y="144"/>
                </a:cubicBezTo>
                <a:cubicBezTo>
                  <a:pt x="221" y="144"/>
                  <a:pt x="221" y="145"/>
                  <a:pt x="221" y="145"/>
                </a:cubicBezTo>
                <a:cubicBezTo>
                  <a:pt x="220" y="145"/>
                  <a:pt x="219" y="146"/>
                  <a:pt x="218" y="146"/>
                </a:cubicBezTo>
                <a:cubicBezTo>
                  <a:pt x="217" y="146"/>
                  <a:pt x="216" y="146"/>
                  <a:pt x="215" y="146"/>
                </a:cubicBezTo>
                <a:cubicBezTo>
                  <a:pt x="215" y="146"/>
                  <a:pt x="215" y="146"/>
                  <a:pt x="215" y="146"/>
                </a:cubicBezTo>
                <a:cubicBezTo>
                  <a:pt x="211" y="143"/>
                  <a:pt x="211" y="143"/>
                  <a:pt x="211" y="143"/>
                </a:cubicBezTo>
                <a:lnTo>
                  <a:pt x="208" y="139"/>
                </a:lnTo>
                <a:close/>
                <a:moveTo>
                  <a:pt x="226" y="130"/>
                </a:moveTo>
                <a:cubicBezTo>
                  <a:pt x="224" y="130"/>
                  <a:pt x="223" y="130"/>
                  <a:pt x="222" y="130"/>
                </a:cubicBezTo>
                <a:cubicBezTo>
                  <a:pt x="221" y="131"/>
                  <a:pt x="221" y="131"/>
                  <a:pt x="221" y="131"/>
                </a:cubicBezTo>
                <a:cubicBezTo>
                  <a:pt x="220" y="131"/>
                  <a:pt x="219" y="131"/>
                  <a:pt x="218" y="131"/>
                </a:cubicBezTo>
                <a:cubicBezTo>
                  <a:pt x="217" y="131"/>
                  <a:pt x="216" y="132"/>
                  <a:pt x="215" y="132"/>
                </a:cubicBezTo>
                <a:cubicBezTo>
                  <a:pt x="213" y="132"/>
                  <a:pt x="212" y="133"/>
                  <a:pt x="211" y="133"/>
                </a:cubicBezTo>
                <a:cubicBezTo>
                  <a:pt x="210" y="133"/>
                  <a:pt x="209" y="133"/>
                  <a:pt x="208" y="134"/>
                </a:cubicBezTo>
                <a:cubicBezTo>
                  <a:pt x="206" y="134"/>
                  <a:pt x="204" y="135"/>
                  <a:pt x="202" y="136"/>
                </a:cubicBezTo>
                <a:cubicBezTo>
                  <a:pt x="200" y="136"/>
                  <a:pt x="198" y="137"/>
                  <a:pt x="196" y="138"/>
                </a:cubicBezTo>
                <a:cubicBezTo>
                  <a:pt x="194" y="139"/>
                  <a:pt x="192" y="139"/>
                  <a:pt x="190" y="140"/>
                </a:cubicBezTo>
                <a:cubicBezTo>
                  <a:pt x="189" y="141"/>
                  <a:pt x="187" y="141"/>
                  <a:pt x="186" y="142"/>
                </a:cubicBezTo>
                <a:cubicBezTo>
                  <a:pt x="185" y="142"/>
                  <a:pt x="184" y="143"/>
                  <a:pt x="183" y="143"/>
                </a:cubicBezTo>
                <a:cubicBezTo>
                  <a:pt x="181" y="145"/>
                  <a:pt x="180" y="146"/>
                  <a:pt x="179" y="147"/>
                </a:cubicBezTo>
                <a:cubicBezTo>
                  <a:pt x="176" y="148"/>
                  <a:pt x="175" y="149"/>
                  <a:pt x="170" y="152"/>
                </a:cubicBezTo>
                <a:cubicBezTo>
                  <a:pt x="169" y="151"/>
                  <a:pt x="169" y="151"/>
                  <a:pt x="169" y="151"/>
                </a:cubicBezTo>
                <a:cubicBezTo>
                  <a:pt x="167" y="149"/>
                  <a:pt x="165" y="147"/>
                  <a:pt x="163" y="145"/>
                </a:cubicBezTo>
                <a:cubicBezTo>
                  <a:pt x="161" y="142"/>
                  <a:pt x="158" y="140"/>
                  <a:pt x="156" y="137"/>
                </a:cubicBezTo>
                <a:cubicBezTo>
                  <a:pt x="152" y="134"/>
                  <a:pt x="152" y="134"/>
                  <a:pt x="152" y="134"/>
                </a:cubicBezTo>
                <a:cubicBezTo>
                  <a:pt x="151" y="133"/>
                  <a:pt x="151" y="133"/>
                  <a:pt x="151" y="133"/>
                </a:cubicBezTo>
                <a:cubicBezTo>
                  <a:pt x="150" y="131"/>
                  <a:pt x="150" y="131"/>
                  <a:pt x="150" y="131"/>
                </a:cubicBezTo>
                <a:cubicBezTo>
                  <a:pt x="149" y="130"/>
                  <a:pt x="149" y="130"/>
                  <a:pt x="149" y="130"/>
                </a:cubicBezTo>
                <a:cubicBezTo>
                  <a:pt x="148" y="129"/>
                  <a:pt x="148" y="129"/>
                  <a:pt x="148" y="129"/>
                </a:cubicBezTo>
                <a:cubicBezTo>
                  <a:pt x="142" y="123"/>
                  <a:pt x="142" y="123"/>
                  <a:pt x="142" y="123"/>
                </a:cubicBezTo>
                <a:cubicBezTo>
                  <a:pt x="138" y="119"/>
                  <a:pt x="138" y="119"/>
                  <a:pt x="138" y="119"/>
                </a:cubicBezTo>
                <a:cubicBezTo>
                  <a:pt x="136" y="117"/>
                  <a:pt x="136" y="117"/>
                  <a:pt x="136" y="117"/>
                </a:cubicBezTo>
                <a:cubicBezTo>
                  <a:pt x="136" y="117"/>
                  <a:pt x="136" y="117"/>
                  <a:pt x="136" y="117"/>
                </a:cubicBezTo>
                <a:cubicBezTo>
                  <a:pt x="134" y="115"/>
                  <a:pt x="134" y="115"/>
                  <a:pt x="134" y="115"/>
                </a:cubicBezTo>
                <a:cubicBezTo>
                  <a:pt x="132" y="113"/>
                  <a:pt x="132" y="113"/>
                  <a:pt x="132" y="113"/>
                </a:cubicBezTo>
                <a:cubicBezTo>
                  <a:pt x="130" y="111"/>
                  <a:pt x="130" y="111"/>
                  <a:pt x="130" y="111"/>
                </a:cubicBezTo>
                <a:cubicBezTo>
                  <a:pt x="127" y="108"/>
                  <a:pt x="127" y="108"/>
                  <a:pt x="127" y="108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1" y="102"/>
                  <a:pt x="121" y="102"/>
                  <a:pt x="121" y="102"/>
                </a:cubicBezTo>
                <a:cubicBezTo>
                  <a:pt x="118" y="100"/>
                  <a:pt x="116" y="98"/>
                  <a:pt x="113" y="95"/>
                </a:cubicBezTo>
                <a:cubicBezTo>
                  <a:pt x="110" y="92"/>
                  <a:pt x="107" y="88"/>
                  <a:pt x="103" y="85"/>
                </a:cubicBezTo>
                <a:cubicBezTo>
                  <a:pt x="103" y="84"/>
                  <a:pt x="102" y="84"/>
                  <a:pt x="101" y="83"/>
                </a:cubicBezTo>
                <a:cubicBezTo>
                  <a:pt x="101" y="83"/>
                  <a:pt x="100" y="83"/>
                  <a:pt x="100" y="82"/>
                </a:cubicBezTo>
                <a:cubicBezTo>
                  <a:pt x="100" y="81"/>
                  <a:pt x="101" y="80"/>
                  <a:pt x="101" y="79"/>
                </a:cubicBezTo>
                <a:cubicBezTo>
                  <a:pt x="102" y="78"/>
                  <a:pt x="102" y="77"/>
                  <a:pt x="103" y="76"/>
                </a:cubicBezTo>
                <a:cubicBezTo>
                  <a:pt x="106" y="73"/>
                  <a:pt x="109" y="70"/>
                  <a:pt x="113" y="67"/>
                </a:cubicBezTo>
                <a:cubicBezTo>
                  <a:pt x="116" y="65"/>
                  <a:pt x="119" y="63"/>
                  <a:pt x="121" y="62"/>
                </a:cubicBezTo>
                <a:cubicBezTo>
                  <a:pt x="124" y="61"/>
                  <a:pt x="125" y="60"/>
                  <a:pt x="127" y="59"/>
                </a:cubicBezTo>
                <a:cubicBezTo>
                  <a:pt x="127" y="59"/>
                  <a:pt x="128" y="59"/>
                  <a:pt x="128" y="58"/>
                </a:cubicBezTo>
                <a:cubicBezTo>
                  <a:pt x="129" y="58"/>
                  <a:pt x="129" y="57"/>
                  <a:pt x="130" y="57"/>
                </a:cubicBezTo>
                <a:cubicBezTo>
                  <a:pt x="131" y="56"/>
                  <a:pt x="131" y="56"/>
                  <a:pt x="132" y="55"/>
                </a:cubicBezTo>
                <a:cubicBezTo>
                  <a:pt x="133" y="55"/>
                  <a:pt x="133" y="54"/>
                  <a:pt x="134" y="54"/>
                </a:cubicBezTo>
                <a:cubicBezTo>
                  <a:pt x="135" y="53"/>
                  <a:pt x="135" y="53"/>
                  <a:pt x="136" y="53"/>
                </a:cubicBezTo>
                <a:cubicBezTo>
                  <a:pt x="136" y="53"/>
                  <a:pt x="136" y="53"/>
                  <a:pt x="136" y="53"/>
                </a:cubicBezTo>
                <a:cubicBezTo>
                  <a:pt x="137" y="52"/>
                  <a:pt x="137" y="52"/>
                  <a:pt x="138" y="51"/>
                </a:cubicBezTo>
                <a:cubicBezTo>
                  <a:pt x="139" y="50"/>
                  <a:pt x="141" y="50"/>
                  <a:pt x="142" y="49"/>
                </a:cubicBezTo>
                <a:cubicBezTo>
                  <a:pt x="144" y="48"/>
                  <a:pt x="146" y="47"/>
                  <a:pt x="148" y="46"/>
                </a:cubicBezTo>
                <a:cubicBezTo>
                  <a:pt x="149" y="46"/>
                  <a:pt x="149" y="46"/>
                  <a:pt x="149" y="46"/>
                </a:cubicBezTo>
                <a:cubicBezTo>
                  <a:pt x="149" y="46"/>
                  <a:pt x="150" y="45"/>
                  <a:pt x="150" y="45"/>
                </a:cubicBezTo>
                <a:cubicBezTo>
                  <a:pt x="151" y="45"/>
                  <a:pt x="151" y="45"/>
                  <a:pt x="151" y="45"/>
                </a:cubicBezTo>
                <a:cubicBezTo>
                  <a:pt x="152" y="44"/>
                  <a:pt x="152" y="44"/>
                  <a:pt x="152" y="44"/>
                </a:cubicBezTo>
                <a:cubicBezTo>
                  <a:pt x="154" y="44"/>
                  <a:pt x="155" y="43"/>
                  <a:pt x="156" y="43"/>
                </a:cubicBezTo>
                <a:cubicBezTo>
                  <a:pt x="158" y="42"/>
                  <a:pt x="161" y="41"/>
                  <a:pt x="163" y="40"/>
                </a:cubicBezTo>
                <a:cubicBezTo>
                  <a:pt x="165" y="40"/>
                  <a:pt x="167" y="39"/>
                  <a:pt x="169" y="38"/>
                </a:cubicBezTo>
                <a:cubicBezTo>
                  <a:pt x="173" y="37"/>
                  <a:pt x="175" y="37"/>
                  <a:pt x="179" y="36"/>
                </a:cubicBezTo>
                <a:cubicBezTo>
                  <a:pt x="181" y="35"/>
                  <a:pt x="183" y="34"/>
                  <a:pt x="186" y="33"/>
                </a:cubicBezTo>
                <a:cubicBezTo>
                  <a:pt x="187" y="33"/>
                  <a:pt x="189" y="32"/>
                  <a:pt x="190" y="32"/>
                </a:cubicBezTo>
                <a:cubicBezTo>
                  <a:pt x="192" y="31"/>
                  <a:pt x="194" y="31"/>
                  <a:pt x="196" y="31"/>
                </a:cubicBezTo>
                <a:cubicBezTo>
                  <a:pt x="198" y="30"/>
                  <a:pt x="200" y="30"/>
                  <a:pt x="202" y="30"/>
                </a:cubicBezTo>
                <a:cubicBezTo>
                  <a:pt x="204" y="29"/>
                  <a:pt x="206" y="29"/>
                  <a:pt x="208" y="29"/>
                </a:cubicBezTo>
                <a:cubicBezTo>
                  <a:pt x="209" y="29"/>
                  <a:pt x="210" y="29"/>
                  <a:pt x="211" y="29"/>
                </a:cubicBezTo>
                <a:cubicBezTo>
                  <a:pt x="212" y="29"/>
                  <a:pt x="213" y="29"/>
                  <a:pt x="214" y="29"/>
                </a:cubicBezTo>
                <a:cubicBezTo>
                  <a:pt x="215" y="29"/>
                  <a:pt x="215" y="29"/>
                  <a:pt x="215" y="29"/>
                </a:cubicBezTo>
                <a:cubicBezTo>
                  <a:pt x="216" y="28"/>
                  <a:pt x="217" y="28"/>
                  <a:pt x="218" y="28"/>
                </a:cubicBezTo>
                <a:cubicBezTo>
                  <a:pt x="219" y="27"/>
                  <a:pt x="220" y="27"/>
                  <a:pt x="221" y="27"/>
                </a:cubicBezTo>
                <a:cubicBezTo>
                  <a:pt x="221" y="27"/>
                  <a:pt x="222" y="27"/>
                  <a:pt x="222" y="27"/>
                </a:cubicBezTo>
                <a:cubicBezTo>
                  <a:pt x="223" y="27"/>
                  <a:pt x="224" y="27"/>
                  <a:pt x="226" y="27"/>
                </a:cubicBezTo>
                <a:cubicBezTo>
                  <a:pt x="226" y="61"/>
                  <a:pt x="226" y="95"/>
                  <a:pt x="226" y="130"/>
                </a:cubicBezTo>
                <a:close/>
                <a:moveTo>
                  <a:pt x="101" y="88"/>
                </a:moveTo>
                <a:cubicBezTo>
                  <a:pt x="101" y="88"/>
                  <a:pt x="101" y="88"/>
                  <a:pt x="102" y="87"/>
                </a:cubicBezTo>
                <a:cubicBezTo>
                  <a:pt x="102" y="88"/>
                  <a:pt x="103" y="89"/>
                  <a:pt x="103" y="89"/>
                </a:cubicBezTo>
                <a:cubicBezTo>
                  <a:pt x="106" y="94"/>
                  <a:pt x="105" y="96"/>
                  <a:pt x="103" y="99"/>
                </a:cubicBezTo>
                <a:cubicBezTo>
                  <a:pt x="103" y="101"/>
                  <a:pt x="102" y="102"/>
                  <a:pt x="101" y="103"/>
                </a:cubicBezTo>
                <a:cubicBezTo>
                  <a:pt x="100" y="105"/>
                  <a:pt x="99" y="106"/>
                  <a:pt x="99" y="108"/>
                </a:cubicBezTo>
                <a:cubicBezTo>
                  <a:pt x="98" y="108"/>
                  <a:pt x="97" y="108"/>
                  <a:pt x="96" y="108"/>
                </a:cubicBezTo>
                <a:cubicBezTo>
                  <a:pt x="96" y="108"/>
                  <a:pt x="95" y="107"/>
                  <a:pt x="95" y="106"/>
                </a:cubicBezTo>
                <a:cubicBezTo>
                  <a:pt x="93" y="103"/>
                  <a:pt x="94" y="100"/>
                  <a:pt x="95" y="98"/>
                </a:cubicBezTo>
                <a:cubicBezTo>
                  <a:pt x="96" y="95"/>
                  <a:pt x="99" y="92"/>
                  <a:pt x="101" y="88"/>
                </a:cubicBezTo>
                <a:close/>
                <a:moveTo>
                  <a:pt x="95" y="90"/>
                </a:moveTo>
                <a:cubicBezTo>
                  <a:pt x="94" y="93"/>
                  <a:pt x="92" y="95"/>
                  <a:pt x="89" y="98"/>
                </a:cubicBezTo>
                <a:cubicBezTo>
                  <a:pt x="89" y="99"/>
                  <a:pt x="88" y="99"/>
                  <a:pt x="88" y="100"/>
                </a:cubicBezTo>
                <a:cubicBezTo>
                  <a:pt x="83" y="94"/>
                  <a:pt x="87" y="93"/>
                  <a:pt x="89" y="88"/>
                </a:cubicBezTo>
                <a:cubicBezTo>
                  <a:pt x="90" y="87"/>
                  <a:pt x="90" y="86"/>
                  <a:pt x="90" y="85"/>
                </a:cubicBezTo>
                <a:cubicBezTo>
                  <a:pt x="93" y="84"/>
                  <a:pt x="94" y="84"/>
                  <a:pt x="95" y="84"/>
                </a:cubicBezTo>
                <a:cubicBezTo>
                  <a:pt x="95" y="83"/>
                  <a:pt x="95" y="83"/>
                  <a:pt x="95" y="83"/>
                </a:cubicBezTo>
                <a:cubicBezTo>
                  <a:pt x="96" y="86"/>
                  <a:pt x="95" y="88"/>
                  <a:pt x="95" y="90"/>
                </a:cubicBezTo>
                <a:close/>
                <a:moveTo>
                  <a:pt x="134" y="232"/>
                </a:moveTo>
                <a:cubicBezTo>
                  <a:pt x="135" y="231"/>
                  <a:pt x="135" y="230"/>
                  <a:pt x="136" y="229"/>
                </a:cubicBezTo>
                <a:cubicBezTo>
                  <a:pt x="136" y="229"/>
                  <a:pt x="136" y="229"/>
                  <a:pt x="136" y="228"/>
                </a:cubicBezTo>
                <a:cubicBezTo>
                  <a:pt x="137" y="228"/>
                  <a:pt x="137" y="228"/>
                  <a:pt x="138" y="227"/>
                </a:cubicBezTo>
                <a:cubicBezTo>
                  <a:pt x="139" y="226"/>
                  <a:pt x="140" y="226"/>
                  <a:pt x="142" y="225"/>
                </a:cubicBezTo>
                <a:cubicBezTo>
                  <a:pt x="143" y="225"/>
                  <a:pt x="144" y="224"/>
                  <a:pt x="145" y="224"/>
                </a:cubicBezTo>
                <a:cubicBezTo>
                  <a:pt x="145" y="228"/>
                  <a:pt x="144" y="230"/>
                  <a:pt x="142" y="232"/>
                </a:cubicBezTo>
                <a:cubicBezTo>
                  <a:pt x="141" y="233"/>
                  <a:pt x="140" y="234"/>
                  <a:pt x="138" y="234"/>
                </a:cubicBezTo>
                <a:cubicBezTo>
                  <a:pt x="137" y="235"/>
                  <a:pt x="137" y="235"/>
                  <a:pt x="136" y="235"/>
                </a:cubicBezTo>
                <a:cubicBezTo>
                  <a:pt x="136" y="235"/>
                  <a:pt x="136" y="235"/>
                  <a:pt x="136" y="235"/>
                </a:cubicBezTo>
                <a:cubicBezTo>
                  <a:pt x="135" y="235"/>
                  <a:pt x="135" y="236"/>
                  <a:pt x="134" y="236"/>
                </a:cubicBezTo>
                <a:cubicBezTo>
                  <a:pt x="134" y="236"/>
                  <a:pt x="133" y="237"/>
                  <a:pt x="133" y="237"/>
                </a:cubicBezTo>
                <a:cubicBezTo>
                  <a:pt x="133" y="235"/>
                  <a:pt x="134" y="233"/>
                  <a:pt x="134" y="232"/>
                </a:cubicBezTo>
                <a:close/>
                <a:moveTo>
                  <a:pt x="134" y="248"/>
                </a:moveTo>
                <a:cubicBezTo>
                  <a:pt x="135" y="245"/>
                  <a:pt x="135" y="243"/>
                  <a:pt x="135" y="240"/>
                </a:cubicBezTo>
                <a:cubicBezTo>
                  <a:pt x="136" y="240"/>
                  <a:pt x="136" y="240"/>
                  <a:pt x="136" y="240"/>
                </a:cubicBezTo>
                <a:cubicBezTo>
                  <a:pt x="136" y="240"/>
                  <a:pt x="136" y="240"/>
                  <a:pt x="136" y="240"/>
                </a:cubicBezTo>
                <a:cubicBezTo>
                  <a:pt x="138" y="239"/>
                  <a:pt x="138" y="239"/>
                  <a:pt x="138" y="239"/>
                </a:cubicBezTo>
                <a:cubicBezTo>
                  <a:pt x="141" y="238"/>
                  <a:pt x="141" y="237"/>
                  <a:pt x="142" y="237"/>
                </a:cubicBezTo>
                <a:cubicBezTo>
                  <a:pt x="143" y="237"/>
                  <a:pt x="143" y="236"/>
                  <a:pt x="143" y="236"/>
                </a:cubicBezTo>
                <a:cubicBezTo>
                  <a:pt x="143" y="238"/>
                  <a:pt x="143" y="240"/>
                  <a:pt x="144" y="243"/>
                </a:cubicBezTo>
                <a:cubicBezTo>
                  <a:pt x="142" y="244"/>
                  <a:pt x="142" y="244"/>
                  <a:pt x="142" y="244"/>
                </a:cubicBezTo>
                <a:cubicBezTo>
                  <a:pt x="141" y="245"/>
                  <a:pt x="139" y="246"/>
                  <a:pt x="138" y="247"/>
                </a:cubicBezTo>
                <a:cubicBezTo>
                  <a:pt x="136" y="249"/>
                  <a:pt x="136" y="249"/>
                  <a:pt x="136" y="249"/>
                </a:cubicBezTo>
                <a:cubicBezTo>
                  <a:pt x="136" y="249"/>
                  <a:pt x="136" y="249"/>
                  <a:pt x="136" y="249"/>
                </a:cubicBezTo>
                <a:cubicBezTo>
                  <a:pt x="134" y="250"/>
                  <a:pt x="134" y="250"/>
                  <a:pt x="134" y="250"/>
                </a:cubicBezTo>
                <a:cubicBezTo>
                  <a:pt x="134" y="251"/>
                  <a:pt x="134" y="251"/>
                  <a:pt x="134" y="251"/>
                </a:cubicBezTo>
                <a:cubicBezTo>
                  <a:pt x="134" y="250"/>
                  <a:pt x="134" y="249"/>
                  <a:pt x="134" y="248"/>
                </a:cubicBezTo>
                <a:close/>
                <a:moveTo>
                  <a:pt x="136" y="258"/>
                </a:moveTo>
                <a:cubicBezTo>
                  <a:pt x="136" y="257"/>
                  <a:pt x="136" y="257"/>
                  <a:pt x="136" y="256"/>
                </a:cubicBezTo>
                <a:cubicBezTo>
                  <a:pt x="137" y="255"/>
                  <a:pt x="137" y="254"/>
                  <a:pt x="138" y="253"/>
                </a:cubicBezTo>
                <a:cubicBezTo>
                  <a:pt x="139" y="252"/>
                  <a:pt x="140" y="251"/>
                  <a:pt x="142" y="249"/>
                </a:cubicBezTo>
                <a:cubicBezTo>
                  <a:pt x="145" y="247"/>
                  <a:pt x="145" y="247"/>
                  <a:pt x="145" y="247"/>
                </a:cubicBezTo>
                <a:cubicBezTo>
                  <a:pt x="145" y="250"/>
                  <a:pt x="145" y="252"/>
                  <a:pt x="145" y="254"/>
                </a:cubicBezTo>
                <a:cubicBezTo>
                  <a:pt x="142" y="257"/>
                  <a:pt x="142" y="257"/>
                  <a:pt x="142" y="257"/>
                </a:cubicBezTo>
                <a:cubicBezTo>
                  <a:pt x="141" y="259"/>
                  <a:pt x="139" y="260"/>
                  <a:pt x="138" y="262"/>
                </a:cubicBezTo>
                <a:cubicBezTo>
                  <a:pt x="136" y="264"/>
                  <a:pt x="136" y="264"/>
                  <a:pt x="136" y="264"/>
                </a:cubicBezTo>
                <a:cubicBezTo>
                  <a:pt x="136" y="262"/>
                  <a:pt x="136" y="261"/>
                  <a:pt x="136" y="260"/>
                </a:cubicBezTo>
                <a:lnTo>
                  <a:pt x="136" y="258"/>
                </a:lnTo>
                <a:close/>
                <a:moveTo>
                  <a:pt x="142" y="263"/>
                </a:moveTo>
                <a:cubicBezTo>
                  <a:pt x="143" y="262"/>
                  <a:pt x="145" y="261"/>
                  <a:pt x="148" y="260"/>
                </a:cubicBezTo>
                <a:cubicBezTo>
                  <a:pt x="148" y="260"/>
                  <a:pt x="148" y="260"/>
                  <a:pt x="148" y="260"/>
                </a:cubicBezTo>
                <a:cubicBezTo>
                  <a:pt x="148" y="261"/>
                  <a:pt x="148" y="262"/>
                  <a:pt x="148" y="263"/>
                </a:cubicBezTo>
                <a:cubicBezTo>
                  <a:pt x="146" y="268"/>
                  <a:pt x="143" y="270"/>
                  <a:pt x="142" y="275"/>
                </a:cubicBezTo>
                <a:cubicBezTo>
                  <a:pt x="142" y="275"/>
                  <a:pt x="142" y="275"/>
                  <a:pt x="142" y="275"/>
                </a:cubicBezTo>
                <a:cubicBezTo>
                  <a:pt x="141" y="275"/>
                  <a:pt x="140" y="275"/>
                  <a:pt x="140" y="275"/>
                </a:cubicBezTo>
                <a:cubicBezTo>
                  <a:pt x="139" y="270"/>
                  <a:pt x="139" y="266"/>
                  <a:pt x="142" y="263"/>
                </a:cubicBezTo>
                <a:close/>
                <a:moveTo>
                  <a:pt x="148" y="273"/>
                </a:moveTo>
                <a:cubicBezTo>
                  <a:pt x="148" y="273"/>
                  <a:pt x="148" y="273"/>
                  <a:pt x="149" y="272"/>
                </a:cubicBezTo>
                <a:cubicBezTo>
                  <a:pt x="149" y="272"/>
                  <a:pt x="150" y="271"/>
                  <a:pt x="150" y="271"/>
                </a:cubicBezTo>
                <a:cubicBezTo>
                  <a:pt x="151" y="271"/>
                  <a:pt x="151" y="271"/>
                  <a:pt x="151" y="271"/>
                </a:cubicBezTo>
                <a:cubicBezTo>
                  <a:pt x="152" y="271"/>
                  <a:pt x="152" y="271"/>
                  <a:pt x="152" y="271"/>
                </a:cubicBezTo>
                <a:cubicBezTo>
                  <a:pt x="152" y="273"/>
                  <a:pt x="152" y="275"/>
                  <a:pt x="151" y="278"/>
                </a:cubicBezTo>
                <a:cubicBezTo>
                  <a:pt x="151" y="279"/>
                  <a:pt x="151" y="281"/>
                  <a:pt x="150" y="282"/>
                </a:cubicBezTo>
                <a:cubicBezTo>
                  <a:pt x="150" y="283"/>
                  <a:pt x="149" y="283"/>
                  <a:pt x="149" y="284"/>
                </a:cubicBezTo>
                <a:cubicBezTo>
                  <a:pt x="148" y="285"/>
                  <a:pt x="148" y="285"/>
                  <a:pt x="148" y="286"/>
                </a:cubicBezTo>
                <a:cubicBezTo>
                  <a:pt x="147" y="286"/>
                  <a:pt x="146" y="287"/>
                  <a:pt x="145" y="287"/>
                </a:cubicBezTo>
                <a:cubicBezTo>
                  <a:pt x="143" y="282"/>
                  <a:pt x="144" y="277"/>
                  <a:pt x="148" y="273"/>
                </a:cubicBezTo>
                <a:close/>
                <a:moveTo>
                  <a:pt x="151" y="288"/>
                </a:moveTo>
                <a:cubicBezTo>
                  <a:pt x="152" y="288"/>
                  <a:pt x="152" y="287"/>
                  <a:pt x="152" y="286"/>
                </a:cubicBezTo>
                <a:cubicBezTo>
                  <a:pt x="153" y="284"/>
                  <a:pt x="154" y="283"/>
                  <a:pt x="156" y="281"/>
                </a:cubicBezTo>
                <a:cubicBezTo>
                  <a:pt x="156" y="282"/>
                  <a:pt x="156" y="282"/>
                  <a:pt x="156" y="283"/>
                </a:cubicBezTo>
                <a:cubicBezTo>
                  <a:pt x="158" y="287"/>
                  <a:pt x="158" y="290"/>
                  <a:pt x="156" y="292"/>
                </a:cubicBezTo>
                <a:cubicBezTo>
                  <a:pt x="155" y="294"/>
                  <a:pt x="154" y="296"/>
                  <a:pt x="153" y="299"/>
                </a:cubicBezTo>
                <a:cubicBezTo>
                  <a:pt x="152" y="299"/>
                  <a:pt x="152" y="299"/>
                  <a:pt x="152" y="299"/>
                </a:cubicBezTo>
                <a:cubicBezTo>
                  <a:pt x="152" y="298"/>
                  <a:pt x="152" y="297"/>
                  <a:pt x="151" y="296"/>
                </a:cubicBezTo>
                <a:cubicBezTo>
                  <a:pt x="150" y="293"/>
                  <a:pt x="150" y="291"/>
                  <a:pt x="151" y="288"/>
                </a:cubicBezTo>
                <a:close/>
                <a:moveTo>
                  <a:pt x="161" y="291"/>
                </a:moveTo>
                <a:cubicBezTo>
                  <a:pt x="162" y="292"/>
                  <a:pt x="163" y="293"/>
                  <a:pt x="163" y="294"/>
                </a:cubicBezTo>
                <a:cubicBezTo>
                  <a:pt x="164" y="297"/>
                  <a:pt x="164" y="300"/>
                  <a:pt x="163" y="303"/>
                </a:cubicBezTo>
                <a:cubicBezTo>
                  <a:pt x="162" y="305"/>
                  <a:pt x="162" y="307"/>
                  <a:pt x="161" y="309"/>
                </a:cubicBezTo>
                <a:cubicBezTo>
                  <a:pt x="156" y="302"/>
                  <a:pt x="158" y="298"/>
                  <a:pt x="161" y="291"/>
                </a:cubicBezTo>
                <a:close/>
                <a:moveTo>
                  <a:pt x="258" y="135"/>
                </a:moveTo>
                <a:cubicBezTo>
                  <a:pt x="259" y="135"/>
                  <a:pt x="260" y="135"/>
                  <a:pt x="260" y="135"/>
                </a:cubicBezTo>
                <a:cubicBezTo>
                  <a:pt x="263" y="135"/>
                  <a:pt x="264" y="136"/>
                  <a:pt x="266" y="138"/>
                </a:cubicBezTo>
                <a:cubicBezTo>
                  <a:pt x="267" y="140"/>
                  <a:pt x="268" y="144"/>
                  <a:pt x="268" y="148"/>
                </a:cubicBezTo>
                <a:cubicBezTo>
                  <a:pt x="267" y="148"/>
                  <a:pt x="266" y="148"/>
                  <a:pt x="266" y="148"/>
                </a:cubicBezTo>
                <a:cubicBezTo>
                  <a:pt x="264" y="147"/>
                  <a:pt x="263" y="146"/>
                  <a:pt x="260" y="140"/>
                </a:cubicBezTo>
                <a:cubicBezTo>
                  <a:pt x="260" y="139"/>
                  <a:pt x="259" y="137"/>
                  <a:pt x="258" y="135"/>
                </a:cubicBezTo>
                <a:close/>
                <a:moveTo>
                  <a:pt x="270" y="139"/>
                </a:moveTo>
                <a:cubicBezTo>
                  <a:pt x="273" y="138"/>
                  <a:pt x="275" y="139"/>
                  <a:pt x="277" y="140"/>
                </a:cubicBezTo>
                <a:cubicBezTo>
                  <a:pt x="279" y="143"/>
                  <a:pt x="279" y="148"/>
                  <a:pt x="279" y="153"/>
                </a:cubicBezTo>
                <a:cubicBezTo>
                  <a:pt x="278" y="153"/>
                  <a:pt x="277" y="152"/>
                  <a:pt x="277" y="152"/>
                </a:cubicBezTo>
                <a:cubicBezTo>
                  <a:pt x="276" y="152"/>
                  <a:pt x="275" y="151"/>
                  <a:pt x="274" y="151"/>
                </a:cubicBezTo>
                <a:cubicBezTo>
                  <a:pt x="273" y="147"/>
                  <a:pt x="272" y="143"/>
                  <a:pt x="270" y="139"/>
                </a:cubicBezTo>
                <a:close/>
                <a:moveTo>
                  <a:pt x="283" y="142"/>
                </a:moveTo>
                <a:cubicBezTo>
                  <a:pt x="285" y="143"/>
                  <a:pt x="286" y="143"/>
                  <a:pt x="287" y="144"/>
                </a:cubicBezTo>
                <a:cubicBezTo>
                  <a:pt x="287" y="144"/>
                  <a:pt x="288" y="144"/>
                  <a:pt x="289" y="145"/>
                </a:cubicBezTo>
                <a:cubicBezTo>
                  <a:pt x="289" y="149"/>
                  <a:pt x="289" y="153"/>
                  <a:pt x="289" y="157"/>
                </a:cubicBezTo>
                <a:cubicBezTo>
                  <a:pt x="289" y="157"/>
                  <a:pt x="288" y="157"/>
                  <a:pt x="287" y="158"/>
                </a:cubicBezTo>
                <a:cubicBezTo>
                  <a:pt x="283" y="152"/>
                  <a:pt x="284" y="149"/>
                  <a:pt x="283" y="142"/>
                </a:cubicBezTo>
                <a:close/>
                <a:moveTo>
                  <a:pt x="295" y="149"/>
                </a:moveTo>
                <a:cubicBezTo>
                  <a:pt x="296" y="149"/>
                  <a:pt x="297" y="150"/>
                  <a:pt x="297" y="151"/>
                </a:cubicBezTo>
                <a:cubicBezTo>
                  <a:pt x="298" y="152"/>
                  <a:pt x="299" y="152"/>
                  <a:pt x="299" y="153"/>
                </a:cubicBezTo>
                <a:cubicBezTo>
                  <a:pt x="301" y="156"/>
                  <a:pt x="300" y="159"/>
                  <a:pt x="299" y="164"/>
                </a:cubicBezTo>
                <a:cubicBezTo>
                  <a:pt x="299" y="165"/>
                  <a:pt x="299" y="165"/>
                  <a:pt x="299" y="166"/>
                </a:cubicBezTo>
                <a:cubicBezTo>
                  <a:pt x="298" y="165"/>
                  <a:pt x="298" y="165"/>
                  <a:pt x="297" y="165"/>
                </a:cubicBezTo>
                <a:cubicBezTo>
                  <a:pt x="297" y="164"/>
                  <a:pt x="296" y="164"/>
                  <a:pt x="295" y="164"/>
                </a:cubicBezTo>
                <a:cubicBezTo>
                  <a:pt x="295" y="158"/>
                  <a:pt x="295" y="154"/>
                  <a:pt x="295" y="149"/>
                </a:cubicBezTo>
                <a:close/>
                <a:moveTo>
                  <a:pt x="372" y="104"/>
                </a:moveTo>
                <a:cubicBezTo>
                  <a:pt x="373" y="105"/>
                  <a:pt x="374" y="106"/>
                  <a:pt x="376" y="107"/>
                </a:cubicBezTo>
                <a:cubicBezTo>
                  <a:pt x="377" y="108"/>
                  <a:pt x="378" y="108"/>
                  <a:pt x="379" y="109"/>
                </a:cubicBezTo>
                <a:cubicBezTo>
                  <a:pt x="378" y="110"/>
                  <a:pt x="377" y="110"/>
                  <a:pt x="376" y="111"/>
                </a:cubicBezTo>
                <a:cubicBezTo>
                  <a:pt x="374" y="112"/>
                  <a:pt x="373" y="112"/>
                  <a:pt x="372" y="112"/>
                </a:cubicBezTo>
                <a:cubicBezTo>
                  <a:pt x="371" y="113"/>
                  <a:pt x="370" y="113"/>
                  <a:pt x="368" y="113"/>
                </a:cubicBezTo>
                <a:cubicBezTo>
                  <a:pt x="366" y="112"/>
                  <a:pt x="365" y="110"/>
                  <a:pt x="363" y="109"/>
                </a:cubicBezTo>
                <a:cubicBezTo>
                  <a:pt x="361" y="108"/>
                  <a:pt x="359" y="106"/>
                  <a:pt x="358" y="105"/>
                </a:cubicBezTo>
                <a:cubicBezTo>
                  <a:pt x="359" y="102"/>
                  <a:pt x="361" y="101"/>
                  <a:pt x="363" y="101"/>
                </a:cubicBezTo>
                <a:cubicBezTo>
                  <a:pt x="366" y="101"/>
                  <a:pt x="369" y="102"/>
                  <a:pt x="372" y="104"/>
                </a:cubicBezTo>
                <a:close/>
                <a:moveTo>
                  <a:pt x="372" y="92"/>
                </a:moveTo>
                <a:cubicBezTo>
                  <a:pt x="373" y="92"/>
                  <a:pt x="374" y="93"/>
                  <a:pt x="376" y="93"/>
                </a:cubicBezTo>
                <a:cubicBezTo>
                  <a:pt x="378" y="94"/>
                  <a:pt x="380" y="95"/>
                  <a:pt x="381" y="96"/>
                </a:cubicBezTo>
                <a:cubicBezTo>
                  <a:pt x="384" y="97"/>
                  <a:pt x="386" y="99"/>
                  <a:pt x="387" y="99"/>
                </a:cubicBezTo>
                <a:cubicBezTo>
                  <a:pt x="386" y="102"/>
                  <a:pt x="384" y="103"/>
                  <a:pt x="381" y="104"/>
                </a:cubicBezTo>
                <a:cubicBezTo>
                  <a:pt x="380" y="105"/>
                  <a:pt x="380" y="105"/>
                  <a:pt x="379" y="105"/>
                </a:cubicBezTo>
                <a:cubicBezTo>
                  <a:pt x="378" y="104"/>
                  <a:pt x="377" y="103"/>
                  <a:pt x="376" y="103"/>
                </a:cubicBezTo>
                <a:cubicBezTo>
                  <a:pt x="374" y="102"/>
                  <a:pt x="373" y="101"/>
                  <a:pt x="372" y="100"/>
                </a:cubicBezTo>
                <a:cubicBezTo>
                  <a:pt x="368" y="97"/>
                  <a:pt x="368" y="97"/>
                  <a:pt x="368" y="97"/>
                </a:cubicBezTo>
                <a:cubicBezTo>
                  <a:pt x="368" y="93"/>
                  <a:pt x="369" y="92"/>
                  <a:pt x="372" y="92"/>
                </a:cubicBezTo>
                <a:close/>
                <a:moveTo>
                  <a:pt x="363" y="113"/>
                </a:moveTo>
                <a:cubicBezTo>
                  <a:pt x="366" y="115"/>
                  <a:pt x="368" y="116"/>
                  <a:pt x="369" y="117"/>
                </a:cubicBezTo>
                <a:cubicBezTo>
                  <a:pt x="369" y="117"/>
                  <a:pt x="369" y="118"/>
                  <a:pt x="369" y="119"/>
                </a:cubicBezTo>
                <a:cubicBezTo>
                  <a:pt x="367" y="120"/>
                  <a:pt x="365" y="120"/>
                  <a:pt x="363" y="121"/>
                </a:cubicBezTo>
                <a:cubicBezTo>
                  <a:pt x="361" y="122"/>
                  <a:pt x="361" y="122"/>
                  <a:pt x="361" y="122"/>
                </a:cubicBezTo>
                <a:cubicBezTo>
                  <a:pt x="359" y="121"/>
                  <a:pt x="358" y="120"/>
                  <a:pt x="356" y="119"/>
                </a:cubicBezTo>
                <a:cubicBezTo>
                  <a:pt x="354" y="118"/>
                  <a:pt x="352" y="116"/>
                  <a:pt x="350" y="115"/>
                </a:cubicBezTo>
                <a:cubicBezTo>
                  <a:pt x="350" y="114"/>
                  <a:pt x="350" y="114"/>
                  <a:pt x="350" y="114"/>
                </a:cubicBezTo>
                <a:cubicBezTo>
                  <a:pt x="350" y="113"/>
                  <a:pt x="350" y="112"/>
                  <a:pt x="350" y="112"/>
                </a:cubicBezTo>
                <a:cubicBezTo>
                  <a:pt x="351" y="110"/>
                  <a:pt x="353" y="110"/>
                  <a:pt x="356" y="110"/>
                </a:cubicBezTo>
                <a:cubicBezTo>
                  <a:pt x="359" y="111"/>
                  <a:pt x="361" y="112"/>
                  <a:pt x="363" y="113"/>
                </a:cubicBezTo>
                <a:close/>
                <a:moveTo>
                  <a:pt x="350" y="119"/>
                </a:moveTo>
                <a:cubicBezTo>
                  <a:pt x="352" y="120"/>
                  <a:pt x="354" y="122"/>
                  <a:pt x="356" y="123"/>
                </a:cubicBezTo>
                <a:cubicBezTo>
                  <a:pt x="358" y="125"/>
                  <a:pt x="359" y="126"/>
                  <a:pt x="361" y="127"/>
                </a:cubicBezTo>
                <a:cubicBezTo>
                  <a:pt x="359" y="128"/>
                  <a:pt x="358" y="129"/>
                  <a:pt x="356" y="129"/>
                </a:cubicBezTo>
                <a:cubicBezTo>
                  <a:pt x="355" y="130"/>
                  <a:pt x="353" y="131"/>
                  <a:pt x="350" y="131"/>
                </a:cubicBezTo>
                <a:cubicBezTo>
                  <a:pt x="350" y="131"/>
                  <a:pt x="350" y="131"/>
                  <a:pt x="350" y="131"/>
                </a:cubicBezTo>
                <a:cubicBezTo>
                  <a:pt x="349" y="129"/>
                  <a:pt x="349" y="128"/>
                  <a:pt x="346" y="126"/>
                </a:cubicBezTo>
                <a:cubicBezTo>
                  <a:pt x="344" y="125"/>
                  <a:pt x="343" y="125"/>
                  <a:pt x="340" y="123"/>
                </a:cubicBezTo>
                <a:cubicBezTo>
                  <a:pt x="340" y="123"/>
                  <a:pt x="340" y="123"/>
                  <a:pt x="340" y="123"/>
                </a:cubicBezTo>
                <a:cubicBezTo>
                  <a:pt x="340" y="122"/>
                  <a:pt x="340" y="122"/>
                  <a:pt x="340" y="122"/>
                </a:cubicBezTo>
                <a:cubicBezTo>
                  <a:pt x="342" y="120"/>
                  <a:pt x="344" y="119"/>
                  <a:pt x="346" y="118"/>
                </a:cubicBezTo>
                <a:cubicBezTo>
                  <a:pt x="347" y="118"/>
                  <a:pt x="349" y="119"/>
                  <a:pt x="350" y="119"/>
                </a:cubicBezTo>
                <a:close/>
                <a:moveTo>
                  <a:pt x="340" y="128"/>
                </a:moveTo>
                <a:cubicBezTo>
                  <a:pt x="342" y="129"/>
                  <a:pt x="344" y="130"/>
                  <a:pt x="346" y="131"/>
                </a:cubicBezTo>
                <a:cubicBezTo>
                  <a:pt x="347" y="132"/>
                  <a:pt x="349" y="133"/>
                  <a:pt x="350" y="134"/>
                </a:cubicBezTo>
                <a:cubicBezTo>
                  <a:pt x="351" y="134"/>
                  <a:pt x="351" y="134"/>
                  <a:pt x="351" y="134"/>
                </a:cubicBezTo>
                <a:cubicBezTo>
                  <a:pt x="351" y="135"/>
                  <a:pt x="351" y="136"/>
                  <a:pt x="350" y="136"/>
                </a:cubicBezTo>
                <a:cubicBezTo>
                  <a:pt x="349" y="138"/>
                  <a:pt x="348" y="139"/>
                  <a:pt x="346" y="140"/>
                </a:cubicBezTo>
                <a:cubicBezTo>
                  <a:pt x="345" y="140"/>
                  <a:pt x="345" y="140"/>
                  <a:pt x="345" y="140"/>
                </a:cubicBezTo>
                <a:cubicBezTo>
                  <a:pt x="340" y="137"/>
                  <a:pt x="340" y="137"/>
                  <a:pt x="340" y="137"/>
                </a:cubicBezTo>
                <a:cubicBezTo>
                  <a:pt x="337" y="135"/>
                  <a:pt x="337" y="135"/>
                  <a:pt x="337" y="135"/>
                </a:cubicBezTo>
                <a:cubicBezTo>
                  <a:pt x="336" y="134"/>
                  <a:pt x="334" y="133"/>
                  <a:pt x="332" y="132"/>
                </a:cubicBezTo>
                <a:cubicBezTo>
                  <a:pt x="332" y="131"/>
                  <a:pt x="332" y="131"/>
                  <a:pt x="332" y="131"/>
                </a:cubicBezTo>
                <a:cubicBezTo>
                  <a:pt x="332" y="130"/>
                  <a:pt x="332" y="130"/>
                  <a:pt x="332" y="130"/>
                </a:cubicBezTo>
                <a:cubicBezTo>
                  <a:pt x="332" y="129"/>
                  <a:pt x="332" y="129"/>
                  <a:pt x="332" y="129"/>
                </a:cubicBezTo>
                <a:cubicBezTo>
                  <a:pt x="334" y="129"/>
                  <a:pt x="335" y="127"/>
                  <a:pt x="336" y="127"/>
                </a:cubicBezTo>
                <a:cubicBezTo>
                  <a:pt x="337" y="127"/>
                  <a:pt x="337" y="127"/>
                  <a:pt x="337" y="127"/>
                </a:cubicBezTo>
                <a:cubicBezTo>
                  <a:pt x="338" y="127"/>
                  <a:pt x="339" y="128"/>
                  <a:pt x="340" y="128"/>
                </a:cubicBezTo>
                <a:close/>
                <a:moveTo>
                  <a:pt x="332" y="137"/>
                </a:moveTo>
                <a:cubicBezTo>
                  <a:pt x="334" y="137"/>
                  <a:pt x="336" y="138"/>
                  <a:pt x="337" y="139"/>
                </a:cubicBezTo>
                <a:cubicBezTo>
                  <a:pt x="338" y="140"/>
                  <a:pt x="339" y="141"/>
                  <a:pt x="340" y="142"/>
                </a:cubicBezTo>
                <a:cubicBezTo>
                  <a:pt x="341" y="143"/>
                  <a:pt x="342" y="144"/>
                  <a:pt x="343" y="144"/>
                </a:cubicBezTo>
                <a:cubicBezTo>
                  <a:pt x="342" y="145"/>
                  <a:pt x="341" y="146"/>
                  <a:pt x="340" y="146"/>
                </a:cubicBezTo>
                <a:cubicBezTo>
                  <a:pt x="339" y="147"/>
                  <a:pt x="338" y="147"/>
                  <a:pt x="337" y="148"/>
                </a:cubicBezTo>
                <a:cubicBezTo>
                  <a:pt x="336" y="148"/>
                  <a:pt x="335" y="148"/>
                  <a:pt x="334" y="148"/>
                </a:cubicBezTo>
                <a:cubicBezTo>
                  <a:pt x="332" y="147"/>
                  <a:pt x="332" y="147"/>
                  <a:pt x="332" y="147"/>
                </a:cubicBezTo>
                <a:cubicBezTo>
                  <a:pt x="331" y="146"/>
                  <a:pt x="331" y="146"/>
                  <a:pt x="331" y="146"/>
                </a:cubicBezTo>
                <a:cubicBezTo>
                  <a:pt x="328" y="144"/>
                  <a:pt x="328" y="144"/>
                  <a:pt x="328" y="144"/>
                </a:cubicBezTo>
                <a:cubicBezTo>
                  <a:pt x="327" y="144"/>
                  <a:pt x="327" y="144"/>
                  <a:pt x="327" y="144"/>
                </a:cubicBezTo>
                <a:cubicBezTo>
                  <a:pt x="326" y="143"/>
                  <a:pt x="326" y="143"/>
                  <a:pt x="326" y="143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24" y="140"/>
                  <a:pt x="324" y="139"/>
                  <a:pt x="324" y="137"/>
                </a:cubicBezTo>
                <a:cubicBezTo>
                  <a:pt x="325" y="137"/>
                  <a:pt x="325" y="137"/>
                  <a:pt x="325" y="137"/>
                </a:cubicBezTo>
                <a:cubicBezTo>
                  <a:pt x="325" y="137"/>
                  <a:pt x="325" y="137"/>
                  <a:pt x="326" y="137"/>
                </a:cubicBezTo>
                <a:cubicBezTo>
                  <a:pt x="326" y="137"/>
                  <a:pt x="327" y="137"/>
                  <a:pt x="327" y="136"/>
                </a:cubicBezTo>
                <a:cubicBezTo>
                  <a:pt x="327" y="136"/>
                  <a:pt x="328" y="136"/>
                  <a:pt x="328" y="136"/>
                </a:cubicBezTo>
                <a:cubicBezTo>
                  <a:pt x="329" y="136"/>
                  <a:pt x="330" y="136"/>
                  <a:pt x="331" y="136"/>
                </a:cubicBezTo>
                <a:cubicBezTo>
                  <a:pt x="331" y="136"/>
                  <a:pt x="332" y="137"/>
                  <a:pt x="332" y="137"/>
                </a:cubicBezTo>
                <a:close/>
                <a:moveTo>
                  <a:pt x="325" y="147"/>
                </a:moveTo>
                <a:cubicBezTo>
                  <a:pt x="326" y="147"/>
                  <a:pt x="326" y="147"/>
                  <a:pt x="326" y="147"/>
                </a:cubicBezTo>
                <a:cubicBezTo>
                  <a:pt x="326" y="147"/>
                  <a:pt x="327" y="148"/>
                  <a:pt x="327" y="148"/>
                </a:cubicBezTo>
                <a:cubicBezTo>
                  <a:pt x="327" y="148"/>
                  <a:pt x="328" y="148"/>
                  <a:pt x="328" y="148"/>
                </a:cubicBezTo>
                <a:cubicBezTo>
                  <a:pt x="329" y="149"/>
                  <a:pt x="330" y="149"/>
                  <a:pt x="331" y="150"/>
                </a:cubicBezTo>
                <a:cubicBezTo>
                  <a:pt x="332" y="151"/>
                  <a:pt x="332" y="151"/>
                  <a:pt x="332" y="151"/>
                </a:cubicBezTo>
                <a:cubicBezTo>
                  <a:pt x="333" y="151"/>
                  <a:pt x="333" y="152"/>
                  <a:pt x="334" y="152"/>
                </a:cubicBezTo>
                <a:cubicBezTo>
                  <a:pt x="334" y="153"/>
                  <a:pt x="333" y="154"/>
                  <a:pt x="332" y="155"/>
                </a:cubicBezTo>
                <a:cubicBezTo>
                  <a:pt x="332" y="155"/>
                  <a:pt x="331" y="156"/>
                  <a:pt x="331" y="156"/>
                </a:cubicBezTo>
                <a:cubicBezTo>
                  <a:pt x="330" y="156"/>
                  <a:pt x="329" y="157"/>
                  <a:pt x="328" y="157"/>
                </a:cubicBezTo>
                <a:cubicBezTo>
                  <a:pt x="328" y="157"/>
                  <a:pt x="327" y="158"/>
                  <a:pt x="327" y="158"/>
                </a:cubicBezTo>
                <a:cubicBezTo>
                  <a:pt x="327" y="158"/>
                  <a:pt x="327" y="158"/>
                  <a:pt x="327" y="158"/>
                </a:cubicBezTo>
                <a:cubicBezTo>
                  <a:pt x="326" y="157"/>
                  <a:pt x="326" y="157"/>
                  <a:pt x="326" y="157"/>
                </a:cubicBezTo>
                <a:cubicBezTo>
                  <a:pt x="325" y="157"/>
                  <a:pt x="325" y="157"/>
                  <a:pt x="325" y="157"/>
                </a:cubicBezTo>
                <a:cubicBezTo>
                  <a:pt x="323" y="155"/>
                  <a:pt x="321" y="154"/>
                  <a:pt x="319" y="153"/>
                </a:cubicBezTo>
                <a:cubicBezTo>
                  <a:pt x="317" y="151"/>
                  <a:pt x="317" y="151"/>
                  <a:pt x="317" y="151"/>
                </a:cubicBezTo>
                <a:cubicBezTo>
                  <a:pt x="315" y="150"/>
                  <a:pt x="315" y="150"/>
                  <a:pt x="315" y="150"/>
                </a:cubicBezTo>
                <a:cubicBezTo>
                  <a:pt x="315" y="149"/>
                  <a:pt x="315" y="148"/>
                  <a:pt x="315" y="147"/>
                </a:cubicBezTo>
                <a:cubicBezTo>
                  <a:pt x="315" y="147"/>
                  <a:pt x="316" y="146"/>
                  <a:pt x="317" y="146"/>
                </a:cubicBezTo>
                <a:cubicBezTo>
                  <a:pt x="317" y="145"/>
                  <a:pt x="318" y="145"/>
                  <a:pt x="319" y="144"/>
                </a:cubicBezTo>
                <a:cubicBezTo>
                  <a:pt x="319" y="144"/>
                  <a:pt x="319" y="144"/>
                  <a:pt x="319" y="144"/>
                </a:cubicBezTo>
                <a:cubicBezTo>
                  <a:pt x="321" y="145"/>
                  <a:pt x="323" y="146"/>
                  <a:pt x="325" y="147"/>
                </a:cubicBezTo>
                <a:close/>
                <a:moveTo>
                  <a:pt x="317" y="156"/>
                </a:moveTo>
                <a:cubicBezTo>
                  <a:pt x="318" y="156"/>
                  <a:pt x="319" y="157"/>
                  <a:pt x="319" y="157"/>
                </a:cubicBezTo>
                <a:cubicBezTo>
                  <a:pt x="321" y="159"/>
                  <a:pt x="323" y="160"/>
                  <a:pt x="325" y="162"/>
                </a:cubicBezTo>
                <a:cubicBezTo>
                  <a:pt x="326" y="162"/>
                  <a:pt x="326" y="162"/>
                  <a:pt x="326" y="162"/>
                </a:cubicBezTo>
                <a:cubicBezTo>
                  <a:pt x="325" y="162"/>
                  <a:pt x="325" y="162"/>
                  <a:pt x="325" y="162"/>
                </a:cubicBezTo>
                <a:cubicBezTo>
                  <a:pt x="323" y="163"/>
                  <a:pt x="321" y="165"/>
                  <a:pt x="320" y="166"/>
                </a:cubicBezTo>
                <a:cubicBezTo>
                  <a:pt x="319" y="166"/>
                  <a:pt x="319" y="166"/>
                  <a:pt x="319" y="166"/>
                </a:cubicBezTo>
                <a:cubicBezTo>
                  <a:pt x="317" y="163"/>
                  <a:pt x="317" y="163"/>
                  <a:pt x="317" y="163"/>
                </a:cubicBezTo>
                <a:cubicBezTo>
                  <a:pt x="315" y="161"/>
                  <a:pt x="314" y="160"/>
                  <a:pt x="313" y="158"/>
                </a:cubicBezTo>
                <a:cubicBezTo>
                  <a:pt x="311" y="156"/>
                  <a:pt x="310" y="155"/>
                  <a:pt x="309" y="154"/>
                </a:cubicBezTo>
                <a:cubicBezTo>
                  <a:pt x="309" y="154"/>
                  <a:pt x="309" y="153"/>
                  <a:pt x="309" y="153"/>
                </a:cubicBezTo>
                <a:cubicBezTo>
                  <a:pt x="309" y="153"/>
                  <a:pt x="309" y="153"/>
                  <a:pt x="309" y="153"/>
                </a:cubicBezTo>
                <a:cubicBezTo>
                  <a:pt x="311" y="153"/>
                  <a:pt x="312" y="154"/>
                  <a:pt x="313" y="154"/>
                </a:cubicBezTo>
                <a:cubicBezTo>
                  <a:pt x="314" y="154"/>
                  <a:pt x="315" y="155"/>
                  <a:pt x="317" y="156"/>
                </a:cubicBezTo>
                <a:close/>
                <a:moveTo>
                  <a:pt x="350" y="250"/>
                </a:moveTo>
                <a:cubicBezTo>
                  <a:pt x="356" y="250"/>
                  <a:pt x="356" y="250"/>
                  <a:pt x="356" y="250"/>
                </a:cubicBezTo>
                <a:cubicBezTo>
                  <a:pt x="363" y="250"/>
                  <a:pt x="363" y="250"/>
                  <a:pt x="363" y="250"/>
                </a:cubicBezTo>
                <a:cubicBezTo>
                  <a:pt x="372" y="250"/>
                  <a:pt x="372" y="250"/>
                  <a:pt x="372" y="250"/>
                </a:cubicBezTo>
                <a:cubicBezTo>
                  <a:pt x="376" y="250"/>
                  <a:pt x="376" y="250"/>
                  <a:pt x="376" y="250"/>
                </a:cubicBezTo>
                <a:cubicBezTo>
                  <a:pt x="381" y="250"/>
                  <a:pt x="381" y="250"/>
                  <a:pt x="381" y="250"/>
                </a:cubicBezTo>
                <a:cubicBezTo>
                  <a:pt x="387" y="250"/>
                  <a:pt x="387" y="250"/>
                  <a:pt x="387" y="250"/>
                </a:cubicBezTo>
                <a:cubicBezTo>
                  <a:pt x="398" y="250"/>
                  <a:pt x="398" y="250"/>
                  <a:pt x="398" y="250"/>
                </a:cubicBezTo>
                <a:cubicBezTo>
                  <a:pt x="400" y="250"/>
                  <a:pt x="400" y="250"/>
                  <a:pt x="400" y="250"/>
                </a:cubicBezTo>
                <a:cubicBezTo>
                  <a:pt x="401" y="250"/>
                  <a:pt x="401" y="250"/>
                  <a:pt x="401" y="250"/>
                </a:cubicBezTo>
                <a:cubicBezTo>
                  <a:pt x="410" y="250"/>
                  <a:pt x="410" y="250"/>
                  <a:pt x="410" y="250"/>
                </a:cubicBezTo>
                <a:cubicBezTo>
                  <a:pt x="416" y="250"/>
                  <a:pt x="416" y="250"/>
                  <a:pt x="416" y="250"/>
                </a:cubicBezTo>
                <a:cubicBezTo>
                  <a:pt x="426" y="250"/>
                  <a:pt x="426" y="250"/>
                  <a:pt x="426" y="250"/>
                </a:cubicBezTo>
                <a:cubicBezTo>
                  <a:pt x="431" y="250"/>
                  <a:pt x="431" y="250"/>
                  <a:pt x="431" y="250"/>
                </a:cubicBezTo>
                <a:cubicBezTo>
                  <a:pt x="433" y="250"/>
                  <a:pt x="433" y="250"/>
                  <a:pt x="433" y="250"/>
                </a:cubicBezTo>
                <a:cubicBezTo>
                  <a:pt x="439" y="250"/>
                  <a:pt x="439" y="250"/>
                  <a:pt x="439" y="250"/>
                </a:cubicBezTo>
                <a:cubicBezTo>
                  <a:pt x="445" y="250"/>
                  <a:pt x="445" y="250"/>
                  <a:pt x="445" y="250"/>
                </a:cubicBezTo>
                <a:cubicBezTo>
                  <a:pt x="447" y="250"/>
                  <a:pt x="447" y="250"/>
                  <a:pt x="447" y="250"/>
                </a:cubicBezTo>
                <a:cubicBezTo>
                  <a:pt x="447" y="250"/>
                  <a:pt x="447" y="250"/>
                  <a:pt x="447" y="250"/>
                </a:cubicBezTo>
                <a:cubicBezTo>
                  <a:pt x="447" y="252"/>
                  <a:pt x="447" y="254"/>
                  <a:pt x="447" y="256"/>
                </a:cubicBezTo>
                <a:cubicBezTo>
                  <a:pt x="447" y="263"/>
                  <a:pt x="446" y="269"/>
                  <a:pt x="445" y="275"/>
                </a:cubicBezTo>
                <a:cubicBezTo>
                  <a:pt x="443" y="282"/>
                  <a:pt x="442" y="288"/>
                  <a:pt x="440" y="296"/>
                </a:cubicBezTo>
                <a:cubicBezTo>
                  <a:pt x="440" y="296"/>
                  <a:pt x="440" y="297"/>
                  <a:pt x="439" y="297"/>
                </a:cubicBezTo>
                <a:cubicBezTo>
                  <a:pt x="439" y="298"/>
                  <a:pt x="438" y="298"/>
                  <a:pt x="438" y="299"/>
                </a:cubicBezTo>
                <a:cubicBezTo>
                  <a:pt x="437" y="304"/>
                  <a:pt x="435" y="309"/>
                  <a:pt x="433" y="314"/>
                </a:cubicBezTo>
                <a:cubicBezTo>
                  <a:pt x="433" y="317"/>
                  <a:pt x="431" y="319"/>
                  <a:pt x="431" y="322"/>
                </a:cubicBezTo>
                <a:cubicBezTo>
                  <a:pt x="429" y="325"/>
                  <a:pt x="428" y="328"/>
                  <a:pt x="426" y="332"/>
                </a:cubicBezTo>
                <a:cubicBezTo>
                  <a:pt x="423" y="337"/>
                  <a:pt x="420" y="343"/>
                  <a:pt x="416" y="348"/>
                </a:cubicBezTo>
                <a:cubicBezTo>
                  <a:pt x="415" y="349"/>
                  <a:pt x="414" y="351"/>
                  <a:pt x="413" y="352"/>
                </a:cubicBezTo>
                <a:cubicBezTo>
                  <a:pt x="412" y="354"/>
                  <a:pt x="411" y="357"/>
                  <a:pt x="410" y="359"/>
                </a:cubicBezTo>
                <a:cubicBezTo>
                  <a:pt x="407" y="362"/>
                  <a:pt x="404" y="366"/>
                  <a:pt x="401" y="370"/>
                </a:cubicBezTo>
                <a:cubicBezTo>
                  <a:pt x="400" y="370"/>
                  <a:pt x="400" y="370"/>
                  <a:pt x="400" y="370"/>
                </a:cubicBezTo>
                <a:cubicBezTo>
                  <a:pt x="400" y="372"/>
                  <a:pt x="399" y="373"/>
                  <a:pt x="398" y="374"/>
                </a:cubicBezTo>
                <a:cubicBezTo>
                  <a:pt x="396" y="375"/>
                  <a:pt x="395" y="375"/>
                  <a:pt x="394" y="375"/>
                </a:cubicBezTo>
                <a:cubicBezTo>
                  <a:pt x="387" y="368"/>
                  <a:pt x="387" y="368"/>
                  <a:pt x="387" y="368"/>
                </a:cubicBezTo>
                <a:cubicBezTo>
                  <a:pt x="381" y="362"/>
                  <a:pt x="381" y="362"/>
                  <a:pt x="381" y="362"/>
                </a:cubicBezTo>
                <a:cubicBezTo>
                  <a:pt x="376" y="357"/>
                  <a:pt x="376" y="357"/>
                  <a:pt x="376" y="357"/>
                </a:cubicBezTo>
                <a:cubicBezTo>
                  <a:pt x="372" y="353"/>
                  <a:pt x="372" y="353"/>
                  <a:pt x="372" y="353"/>
                </a:cubicBezTo>
                <a:cubicBezTo>
                  <a:pt x="363" y="344"/>
                  <a:pt x="363" y="344"/>
                  <a:pt x="363" y="344"/>
                </a:cubicBezTo>
                <a:cubicBezTo>
                  <a:pt x="356" y="337"/>
                  <a:pt x="356" y="337"/>
                  <a:pt x="356" y="337"/>
                </a:cubicBezTo>
                <a:cubicBezTo>
                  <a:pt x="350" y="331"/>
                  <a:pt x="350" y="331"/>
                  <a:pt x="350" y="331"/>
                </a:cubicBezTo>
                <a:cubicBezTo>
                  <a:pt x="346" y="326"/>
                  <a:pt x="346" y="326"/>
                  <a:pt x="346" y="326"/>
                </a:cubicBezTo>
                <a:cubicBezTo>
                  <a:pt x="340" y="321"/>
                  <a:pt x="340" y="321"/>
                  <a:pt x="340" y="321"/>
                </a:cubicBezTo>
                <a:cubicBezTo>
                  <a:pt x="337" y="318"/>
                  <a:pt x="337" y="318"/>
                  <a:pt x="337" y="318"/>
                </a:cubicBezTo>
                <a:cubicBezTo>
                  <a:pt x="332" y="313"/>
                  <a:pt x="332" y="313"/>
                  <a:pt x="332" y="313"/>
                </a:cubicBezTo>
                <a:cubicBezTo>
                  <a:pt x="331" y="311"/>
                  <a:pt x="331" y="311"/>
                  <a:pt x="331" y="311"/>
                </a:cubicBezTo>
                <a:cubicBezTo>
                  <a:pt x="328" y="308"/>
                  <a:pt x="328" y="308"/>
                  <a:pt x="328" y="308"/>
                </a:cubicBezTo>
                <a:cubicBezTo>
                  <a:pt x="327" y="307"/>
                  <a:pt x="327" y="307"/>
                  <a:pt x="327" y="307"/>
                </a:cubicBezTo>
                <a:cubicBezTo>
                  <a:pt x="326" y="306"/>
                  <a:pt x="326" y="306"/>
                  <a:pt x="326" y="306"/>
                </a:cubicBezTo>
                <a:cubicBezTo>
                  <a:pt x="325" y="306"/>
                  <a:pt x="325" y="306"/>
                  <a:pt x="325" y="306"/>
                </a:cubicBezTo>
                <a:cubicBezTo>
                  <a:pt x="324" y="304"/>
                  <a:pt x="324" y="304"/>
                  <a:pt x="324" y="304"/>
                </a:cubicBezTo>
                <a:cubicBezTo>
                  <a:pt x="324" y="304"/>
                  <a:pt x="325" y="303"/>
                  <a:pt x="325" y="302"/>
                </a:cubicBezTo>
                <a:cubicBezTo>
                  <a:pt x="326" y="302"/>
                  <a:pt x="326" y="302"/>
                  <a:pt x="326" y="302"/>
                </a:cubicBezTo>
                <a:cubicBezTo>
                  <a:pt x="326" y="301"/>
                  <a:pt x="327" y="300"/>
                  <a:pt x="327" y="300"/>
                </a:cubicBezTo>
                <a:cubicBezTo>
                  <a:pt x="328" y="298"/>
                  <a:pt x="328" y="298"/>
                  <a:pt x="328" y="298"/>
                </a:cubicBezTo>
                <a:cubicBezTo>
                  <a:pt x="329" y="297"/>
                  <a:pt x="330" y="295"/>
                  <a:pt x="331" y="294"/>
                </a:cubicBezTo>
                <a:cubicBezTo>
                  <a:pt x="331" y="293"/>
                  <a:pt x="332" y="292"/>
                  <a:pt x="332" y="291"/>
                </a:cubicBezTo>
                <a:cubicBezTo>
                  <a:pt x="334" y="288"/>
                  <a:pt x="336" y="284"/>
                  <a:pt x="337" y="281"/>
                </a:cubicBezTo>
                <a:cubicBezTo>
                  <a:pt x="338" y="278"/>
                  <a:pt x="339" y="275"/>
                  <a:pt x="340" y="273"/>
                </a:cubicBezTo>
                <a:cubicBezTo>
                  <a:pt x="343" y="266"/>
                  <a:pt x="344" y="258"/>
                  <a:pt x="346" y="250"/>
                </a:cubicBezTo>
                <a:cubicBezTo>
                  <a:pt x="346" y="250"/>
                  <a:pt x="346" y="250"/>
                  <a:pt x="346" y="250"/>
                </a:cubicBezTo>
                <a:lnTo>
                  <a:pt x="350" y="250"/>
                </a:lnTo>
                <a:close/>
                <a:moveTo>
                  <a:pt x="347" y="246"/>
                </a:moveTo>
                <a:cubicBezTo>
                  <a:pt x="347" y="240"/>
                  <a:pt x="347" y="234"/>
                  <a:pt x="347" y="228"/>
                </a:cubicBezTo>
                <a:cubicBezTo>
                  <a:pt x="349" y="230"/>
                  <a:pt x="350" y="232"/>
                  <a:pt x="350" y="234"/>
                </a:cubicBezTo>
                <a:cubicBezTo>
                  <a:pt x="352" y="237"/>
                  <a:pt x="352" y="241"/>
                  <a:pt x="354" y="245"/>
                </a:cubicBezTo>
                <a:cubicBezTo>
                  <a:pt x="353" y="245"/>
                  <a:pt x="351" y="245"/>
                  <a:pt x="350" y="245"/>
                </a:cubicBezTo>
                <a:cubicBezTo>
                  <a:pt x="349" y="246"/>
                  <a:pt x="348" y="246"/>
                  <a:pt x="347" y="246"/>
                </a:cubicBezTo>
                <a:close/>
                <a:moveTo>
                  <a:pt x="354" y="228"/>
                </a:moveTo>
                <a:cubicBezTo>
                  <a:pt x="355" y="228"/>
                  <a:pt x="355" y="228"/>
                  <a:pt x="356" y="229"/>
                </a:cubicBezTo>
                <a:cubicBezTo>
                  <a:pt x="360" y="229"/>
                  <a:pt x="362" y="231"/>
                  <a:pt x="363" y="233"/>
                </a:cubicBezTo>
                <a:cubicBezTo>
                  <a:pt x="365" y="236"/>
                  <a:pt x="364" y="240"/>
                  <a:pt x="366" y="246"/>
                </a:cubicBezTo>
                <a:cubicBezTo>
                  <a:pt x="363" y="246"/>
                  <a:pt x="363" y="246"/>
                  <a:pt x="363" y="246"/>
                </a:cubicBezTo>
                <a:cubicBezTo>
                  <a:pt x="360" y="246"/>
                  <a:pt x="360" y="246"/>
                  <a:pt x="360" y="246"/>
                </a:cubicBezTo>
                <a:cubicBezTo>
                  <a:pt x="359" y="246"/>
                  <a:pt x="358" y="245"/>
                  <a:pt x="357" y="245"/>
                </a:cubicBezTo>
                <a:cubicBezTo>
                  <a:pt x="356" y="239"/>
                  <a:pt x="356" y="239"/>
                  <a:pt x="356" y="239"/>
                </a:cubicBezTo>
                <a:lnTo>
                  <a:pt x="354" y="228"/>
                </a:lnTo>
                <a:close/>
                <a:moveTo>
                  <a:pt x="367" y="228"/>
                </a:moveTo>
                <a:cubicBezTo>
                  <a:pt x="368" y="228"/>
                  <a:pt x="370" y="229"/>
                  <a:pt x="372" y="229"/>
                </a:cubicBezTo>
                <a:cubicBezTo>
                  <a:pt x="372" y="229"/>
                  <a:pt x="373" y="229"/>
                  <a:pt x="374" y="229"/>
                </a:cubicBezTo>
                <a:cubicBezTo>
                  <a:pt x="375" y="231"/>
                  <a:pt x="375" y="231"/>
                  <a:pt x="376" y="234"/>
                </a:cubicBezTo>
                <a:cubicBezTo>
                  <a:pt x="376" y="236"/>
                  <a:pt x="377" y="239"/>
                  <a:pt x="379" y="246"/>
                </a:cubicBezTo>
                <a:cubicBezTo>
                  <a:pt x="376" y="246"/>
                  <a:pt x="376" y="246"/>
                  <a:pt x="376" y="246"/>
                </a:cubicBezTo>
                <a:cubicBezTo>
                  <a:pt x="373" y="246"/>
                  <a:pt x="373" y="246"/>
                  <a:pt x="373" y="246"/>
                </a:cubicBezTo>
                <a:cubicBezTo>
                  <a:pt x="372" y="246"/>
                  <a:pt x="372" y="245"/>
                  <a:pt x="372" y="245"/>
                </a:cubicBezTo>
                <a:cubicBezTo>
                  <a:pt x="368" y="241"/>
                  <a:pt x="368" y="234"/>
                  <a:pt x="367" y="228"/>
                </a:cubicBezTo>
                <a:close/>
                <a:moveTo>
                  <a:pt x="379" y="229"/>
                </a:moveTo>
                <a:cubicBezTo>
                  <a:pt x="381" y="229"/>
                  <a:pt x="381" y="229"/>
                  <a:pt x="381" y="229"/>
                </a:cubicBezTo>
                <a:cubicBezTo>
                  <a:pt x="386" y="229"/>
                  <a:pt x="386" y="229"/>
                  <a:pt x="386" y="229"/>
                </a:cubicBezTo>
                <a:cubicBezTo>
                  <a:pt x="386" y="230"/>
                  <a:pt x="387" y="230"/>
                  <a:pt x="387" y="231"/>
                </a:cubicBezTo>
                <a:cubicBezTo>
                  <a:pt x="389" y="235"/>
                  <a:pt x="389" y="236"/>
                  <a:pt x="391" y="245"/>
                </a:cubicBezTo>
                <a:cubicBezTo>
                  <a:pt x="390" y="245"/>
                  <a:pt x="388" y="245"/>
                  <a:pt x="387" y="246"/>
                </a:cubicBezTo>
                <a:cubicBezTo>
                  <a:pt x="386" y="246"/>
                  <a:pt x="385" y="246"/>
                  <a:pt x="385" y="246"/>
                </a:cubicBezTo>
                <a:cubicBezTo>
                  <a:pt x="384" y="246"/>
                  <a:pt x="383" y="245"/>
                  <a:pt x="382" y="245"/>
                </a:cubicBezTo>
                <a:cubicBezTo>
                  <a:pt x="381" y="240"/>
                  <a:pt x="381" y="240"/>
                  <a:pt x="381" y="240"/>
                </a:cubicBezTo>
                <a:cubicBezTo>
                  <a:pt x="381" y="237"/>
                  <a:pt x="380" y="233"/>
                  <a:pt x="379" y="229"/>
                </a:cubicBezTo>
                <a:close/>
                <a:moveTo>
                  <a:pt x="392" y="228"/>
                </a:moveTo>
                <a:cubicBezTo>
                  <a:pt x="394" y="228"/>
                  <a:pt x="396" y="229"/>
                  <a:pt x="398" y="229"/>
                </a:cubicBezTo>
                <a:cubicBezTo>
                  <a:pt x="399" y="229"/>
                  <a:pt x="399" y="229"/>
                  <a:pt x="399" y="229"/>
                </a:cubicBezTo>
                <a:cubicBezTo>
                  <a:pt x="400" y="230"/>
                  <a:pt x="400" y="231"/>
                  <a:pt x="400" y="233"/>
                </a:cubicBezTo>
                <a:cubicBezTo>
                  <a:pt x="401" y="233"/>
                  <a:pt x="401" y="234"/>
                  <a:pt x="401" y="235"/>
                </a:cubicBezTo>
                <a:cubicBezTo>
                  <a:pt x="402" y="237"/>
                  <a:pt x="402" y="241"/>
                  <a:pt x="403" y="246"/>
                </a:cubicBezTo>
                <a:cubicBezTo>
                  <a:pt x="401" y="246"/>
                  <a:pt x="401" y="246"/>
                  <a:pt x="401" y="246"/>
                </a:cubicBezTo>
                <a:cubicBezTo>
                  <a:pt x="400" y="246"/>
                  <a:pt x="400" y="246"/>
                  <a:pt x="400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7" y="246"/>
                  <a:pt x="397" y="246"/>
                  <a:pt x="397" y="246"/>
                </a:cubicBezTo>
                <a:cubicBezTo>
                  <a:pt x="393" y="242"/>
                  <a:pt x="393" y="235"/>
                  <a:pt x="392" y="228"/>
                </a:cubicBezTo>
                <a:close/>
                <a:moveTo>
                  <a:pt x="404" y="229"/>
                </a:moveTo>
                <a:cubicBezTo>
                  <a:pt x="410" y="229"/>
                  <a:pt x="410" y="229"/>
                  <a:pt x="410" y="229"/>
                </a:cubicBezTo>
                <a:cubicBezTo>
                  <a:pt x="410" y="229"/>
                  <a:pt x="410" y="229"/>
                  <a:pt x="410" y="229"/>
                </a:cubicBezTo>
                <a:cubicBezTo>
                  <a:pt x="414" y="234"/>
                  <a:pt x="414" y="239"/>
                  <a:pt x="416" y="245"/>
                </a:cubicBezTo>
                <a:cubicBezTo>
                  <a:pt x="414" y="245"/>
                  <a:pt x="412" y="246"/>
                  <a:pt x="410" y="246"/>
                </a:cubicBezTo>
                <a:cubicBezTo>
                  <a:pt x="409" y="246"/>
                  <a:pt x="409" y="246"/>
                  <a:pt x="409" y="246"/>
                </a:cubicBezTo>
                <a:cubicBezTo>
                  <a:pt x="408" y="246"/>
                  <a:pt x="408" y="245"/>
                  <a:pt x="407" y="245"/>
                </a:cubicBezTo>
                <a:cubicBezTo>
                  <a:pt x="406" y="240"/>
                  <a:pt x="405" y="234"/>
                  <a:pt x="404" y="229"/>
                </a:cubicBezTo>
                <a:close/>
                <a:moveTo>
                  <a:pt x="416" y="228"/>
                </a:moveTo>
                <a:cubicBezTo>
                  <a:pt x="423" y="229"/>
                  <a:pt x="425" y="230"/>
                  <a:pt x="426" y="234"/>
                </a:cubicBezTo>
                <a:cubicBezTo>
                  <a:pt x="427" y="237"/>
                  <a:pt x="427" y="241"/>
                  <a:pt x="428" y="246"/>
                </a:cubicBezTo>
                <a:cubicBezTo>
                  <a:pt x="426" y="246"/>
                  <a:pt x="426" y="246"/>
                  <a:pt x="426" y="246"/>
                </a:cubicBezTo>
                <a:cubicBezTo>
                  <a:pt x="422" y="246"/>
                  <a:pt x="422" y="246"/>
                  <a:pt x="422" y="246"/>
                </a:cubicBezTo>
                <a:cubicBezTo>
                  <a:pt x="421" y="246"/>
                  <a:pt x="421" y="245"/>
                  <a:pt x="420" y="245"/>
                </a:cubicBezTo>
                <a:lnTo>
                  <a:pt x="416" y="228"/>
                </a:lnTo>
                <a:close/>
                <a:moveTo>
                  <a:pt x="428" y="229"/>
                </a:moveTo>
                <a:cubicBezTo>
                  <a:pt x="431" y="229"/>
                  <a:pt x="431" y="229"/>
                  <a:pt x="431" y="229"/>
                </a:cubicBezTo>
                <a:cubicBezTo>
                  <a:pt x="431" y="229"/>
                  <a:pt x="433" y="229"/>
                  <a:pt x="433" y="229"/>
                </a:cubicBezTo>
                <a:cubicBezTo>
                  <a:pt x="435" y="229"/>
                  <a:pt x="436" y="229"/>
                  <a:pt x="438" y="230"/>
                </a:cubicBezTo>
                <a:cubicBezTo>
                  <a:pt x="438" y="232"/>
                  <a:pt x="439" y="235"/>
                  <a:pt x="439" y="238"/>
                </a:cubicBezTo>
                <a:cubicBezTo>
                  <a:pt x="440" y="240"/>
                  <a:pt x="440" y="243"/>
                  <a:pt x="441" y="245"/>
                </a:cubicBezTo>
                <a:cubicBezTo>
                  <a:pt x="440" y="245"/>
                  <a:pt x="440" y="245"/>
                  <a:pt x="439" y="245"/>
                </a:cubicBezTo>
                <a:cubicBezTo>
                  <a:pt x="438" y="245"/>
                  <a:pt x="436" y="246"/>
                  <a:pt x="434" y="246"/>
                </a:cubicBezTo>
                <a:cubicBezTo>
                  <a:pt x="434" y="246"/>
                  <a:pt x="434" y="245"/>
                  <a:pt x="433" y="245"/>
                </a:cubicBezTo>
                <a:cubicBezTo>
                  <a:pt x="433" y="244"/>
                  <a:pt x="432" y="243"/>
                  <a:pt x="431" y="237"/>
                </a:cubicBezTo>
                <a:cubicBezTo>
                  <a:pt x="430" y="235"/>
                  <a:pt x="429" y="233"/>
                  <a:pt x="428" y="229"/>
                </a:cubicBezTo>
                <a:close/>
                <a:moveTo>
                  <a:pt x="441" y="228"/>
                </a:moveTo>
                <a:cubicBezTo>
                  <a:pt x="445" y="228"/>
                  <a:pt x="445" y="228"/>
                  <a:pt x="445" y="228"/>
                </a:cubicBezTo>
                <a:cubicBezTo>
                  <a:pt x="447" y="228"/>
                  <a:pt x="447" y="228"/>
                  <a:pt x="447" y="228"/>
                </a:cubicBezTo>
                <a:cubicBezTo>
                  <a:pt x="448" y="234"/>
                  <a:pt x="449" y="239"/>
                  <a:pt x="448" y="245"/>
                </a:cubicBezTo>
                <a:cubicBezTo>
                  <a:pt x="447" y="245"/>
                  <a:pt x="447" y="245"/>
                  <a:pt x="447" y="245"/>
                </a:cubicBezTo>
                <a:cubicBezTo>
                  <a:pt x="445" y="245"/>
                  <a:pt x="445" y="245"/>
                  <a:pt x="445" y="245"/>
                </a:cubicBezTo>
                <a:cubicBezTo>
                  <a:pt x="445" y="245"/>
                  <a:pt x="445" y="245"/>
                  <a:pt x="445" y="245"/>
                </a:cubicBezTo>
                <a:lnTo>
                  <a:pt x="441" y="228"/>
                </a:lnTo>
                <a:close/>
                <a:moveTo>
                  <a:pt x="245" y="434"/>
                </a:moveTo>
                <a:cubicBezTo>
                  <a:pt x="245" y="435"/>
                  <a:pt x="244" y="435"/>
                  <a:pt x="244" y="436"/>
                </a:cubicBezTo>
                <a:cubicBezTo>
                  <a:pt x="243" y="436"/>
                  <a:pt x="243" y="436"/>
                  <a:pt x="243" y="436"/>
                </a:cubicBezTo>
                <a:cubicBezTo>
                  <a:pt x="243" y="436"/>
                  <a:pt x="242" y="436"/>
                  <a:pt x="241" y="437"/>
                </a:cubicBezTo>
                <a:cubicBezTo>
                  <a:pt x="240" y="437"/>
                  <a:pt x="237" y="438"/>
                  <a:pt x="234" y="438"/>
                </a:cubicBezTo>
                <a:cubicBezTo>
                  <a:pt x="234" y="438"/>
                  <a:pt x="233" y="438"/>
                  <a:pt x="233" y="438"/>
                </a:cubicBezTo>
                <a:cubicBezTo>
                  <a:pt x="232" y="438"/>
                  <a:pt x="230" y="439"/>
                  <a:pt x="229" y="439"/>
                </a:cubicBezTo>
                <a:cubicBezTo>
                  <a:pt x="230" y="436"/>
                  <a:pt x="230" y="434"/>
                  <a:pt x="230" y="431"/>
                </a:cubicBezTo>
                <a:cubicBezTo>
                  <a:pt x="233" y="430"/>
                  <a:pt x="233" y="430"/>
                  <a:pt x="233" y="430"/>
                </a:cubicBezTo>
                <a:cubicBezTo>
                  <a:pt x="234" y="430"/>
                  <a:pt x="234" y="430"/>
                  <a:pt x="234" y="430"/>
                </a:cubicBezTo>
                <a:cubicBezTo>
                  <a:pt x="237" y="429"/>
                  <a:pt x="239" y="429"/>
                  <a:pt x="241" y="428"/>
                </a:cubicBezTo>
                <a:cubicBezTo>
                  <a:pt x="243" y="428"/>
                  <a:pt x="243" y="428"/>
                  <a:pt x="243" y="428"/>
                </a:cubicBezTo>
                <a:cubicBezTo>
                  <a:pt x="244" y="428"/>
                  <a:pt x="244" y="428"/>
                  <a:pt x="244" y="428"/>
                </a:cubicBezTo>
                <a:cubicBezTo>
                  <a:pt x="245" y="428"/>
                  <a:pt x="245" y="428"/>
                  <a:pt x="245" y="428"/>
                </a:cubicBezTo>
                <a:cubicBezTo>
                  <a:pt x="247" y="427"/>
                  <a:pt x="247" y="427"/>
                  <a:pt x="247" y="427"/>
                </a:cubicBezTo>
                <a:cubicBezTo>
                  <a:pt x="247" y="431"/>
                  <a:pt x="246" y="433"/>
                  <a:pt x="245" y="434"/>
                </a:cubicBezTo>
                <a:close/>
                <a:moveTo>
                  <a:pt x="247" y="446"/>
                </a:moveTo>
                <a:cubicBezTo>
                  <a:pt x="245" y="446"/>
                  <a:pt x="245" y="446"/>
                  <a:pt x="245" y="446"/>
                </a:cubicBezTo>
                <a:cubicBezTo>
                  <a:pt x="244" y="446"/>
                  <a:pt x="244" y="446"/>
                  <a:pt x="244" y="446"/>
                </a:cubicBezTo>
                <a:cubicBezTo>
                  <a:pt x="243" y="446"/>
                  <a:pt x="243" y="446"/>
                  <a:pt x="243" y="446"/>
                </a:cubicBezTo>
                <a:cubicBezTo>
                  <a:pt x="241" y="446"/>
                  <a:pt x="241" y="446"/>
                  <a:pt x="241" y="446"/>
                </a:cubicBezTo>
                <a:cubicBezTo>
                  <a:pt x="239" y="447"/>
                  <a:pt x="237" y="447"/>
                  <a:pt x="234" y="447"/>
                </a:cubicBezTo>
                <a:cubicBezTo>
                  <a:pt x="233" y="447"/>
                  <a:pt x="233" y="447"/>
                  <a:pt x="233" y="447"/>
                </a:cubicBezTo>
                <a:cubicBezTo>
                  <a:pt x="232" y="447"/>
                  <a:pt x="232" y="447"/>
                  <a:pt x="232" y="447"/>
                </a:cubicBezTo>
                <a:cubicBezTo>
                  <a:pt x="231" y="446"/>
                  <a:pt x="231" y="445"/>
                  <a:pt x="231" y="443"/>
                </a:cubicBezTo>
                <a:cubicBezTo>
                  <a:pt x="232" y="443"/>
                  <a:pt x="232" y="443"/>
                  <a:pt x="233" y="443"/>
                </a:cubicBezTo>
                <a:cubicBezTo>
                  <a:pt x="233" y="442"/>
                  <a:pt x="234" y="442"/>
                  <a:pt x="234" y="442"/>
                </a:cubicBezTo>
                <a:cubicBezTo>
                  <a:pt x="237" y="442"/>
                  <a:pt x="239" y="441"/>
                  <a:pt x="241" y="440"/>
                </a:cubicBezTo>
                <a:cubicBezTo>
                  <a:pt x="242" y="440"/>
                  <a:pt x="243" y="440"/>
                  <a:pt x="243" y="440"/>
                </a:cubicBezTo>
                <a:cubicBezTo>
                  <a:pt x="244" y="440"/>
                  <a:pt x="244" y="440"/>
                  <a:pt x="244" y="440"/>
                </a:cubicBezTo>
                <a:cubicBezTo>
                  <a:pt x="244" y="440"/>
                  <a:pt x="245" y="440"/>
                  <a:pt x="245" y="440"/>
                </a:cubicBezTo>
                <a:cubicBezTo>
                  <a:pt x="245" y="440"/>
                  <a:pt x="245" y="439"/>
                  <a:pt x="246" y="439"/>
                </a:cubicBezTo>
                <a:cubicBezTo>
                  <a:pt x="246" y="442"/>
                  <a:pt x="246" y="444"/>
                  <a:pt x="247" y="446"/>
                </a:cubicBezTo>
                <a:close/>
                <a:moveTo>
                  <a:pt x="229" y="427"/>
                </a:moveTo>
                <a:cubicBezTo>
                  <a:pt x="230" y="422"/>
                  <a:pt x="231" y="420"/>
                  <a:pt x="233" y="418"/>
                </a:cubicBezTo>
                <a:cubicBezTo>
                  <a:pt x="233" y="418"/>
                  <a:pt x="234" y="417"/>
                  <a:pt x="234" y="417"/>
                </a:cubicBezTo>
                <a:cubicBezTo>
                  <a:pt x="236" y="416"/>
                  <a:pt x="239" y="416"/>
                  <a:pt x="241" y="415"/>
                </a:cubicBezTo>
                <a:cubicBezTo>
                  <a:pt x="242" y="415"/>
                  <a:pt x="243" y="415"/>
                  <a:pt x="243" y="415"/>
                </a:cubicBezTo>
                <a:cubicBezTo>
                  <a:pt x="244" y="415"/>
                  <a:pt x="244" y="415"/>
                  <a:pt x="244" y="415"/>
                </a:cubicBezTo>
                <a:cubicBezTo>
                  <a:pt x="245" y="415"/>
                  <a:pt x="245" y="415"/>
                  <a:pt x="245" y="415"/>
                </a:cubicBezTo>
                <a:cubicBezTo>
                  <a:pt x="246" y="415"/>
                  <a:pt x="246" y="415"/>
                  <a:pt x="246" y="415"/>
                </a:cubicBezTo>
                <a:cubicBezTo>
                  <a:pt x="246" y="417"/>
                  <a:pt x="246" y="420"/>
                  <a:pt x="246" y="423"/>
                </a:cubicBezTo>
                <a:cubicBezTo>
                  <a:pt x="245" y="423"/>
                  <a:pt x="245" y="423"/>
                  <a:pt x="245" y="423"/>
                </a:cubicBezTo>
                <a:cubicBezTo>
                  <a:pt x="244" y="423"/>
                  <a:pt x="244" y="423"/>
                  <a:pt x="244" y="423"/>
                </a:cubicBezTo>
                <a:cubicBezTo>
                  <a:pt x="243" y="423"/>
                  <a:pt x="243" y="423"/>
                  <a:pt x="243" y="423"/>
                </a:cubicBezTo>
                <a:cubicBezTo>
                  <a:pt x="241" y="424"/>
                  <a:pt x="241" y="424"/>
                  <a:pt x="241" y="424"/>
                </a:cubicBezTo>
                <a:cubicBezTo>
                  <a:pt x="239" y="425"/>
                  <a:pt x="237" y="425"/>
                  <a:pt x="234" y="426"/>
                </a:cubicBezTo>
                <a:cubicBezTo>
                  <a:pt x="233" y="426"/>
                  <a:pt x="233" y="426"/>
                  <a:pt x="233" y="426"/>
                </a:cubicBezTo>
                <a:lnTo>
                  <a:pt x="229" y="427"/>
                </a:lnTo>
                <a:close/>
                <a:moveTo>
                  <a:pt x="246" y="410"/>
                </a:moveTo>
                <a:cubicBezTo>
                  <a:pt x="245" y="410"/>
                  <a:pt x="245" y="410"/>
                  <a:pt x="245" y="410"/>
                </a:cubicBezTo>
                <a:cubicBezTo>
                  <a:pt x="245" y="410"/>
                  <a:pt x="244" y="411"/>
                  <a:pt x="244" y="411"/>
                </a:cubicBezTo>
                <a:cubicBezTo>
                  <a:pt x="243" y="411"/>
                  <a:pt x="243" y="411"/>
                  <a:pt x="243" y="411"/>
                </a:cubicBezTo>
                <a:cubicBezTo>
                  <a:pt x="243" y="411"/>
                  <a:pt x="242" y="411"/>
                  <a:pt x="241" y="412"/>
                </a:cubicBezTo>
                <a:cubicBezTo>
                  <a:pt x="240" y="412"/>
                  <a:pt x="238" y="413"/>
                  <a:pt x="234" y="413"/>
                </a:cubicBezTo>
                <a:cubicBezTo>
                  <a:pt x="233" y="414"/>
                  <a:pt x="233" y="414"/>
                  <a:pt x="233" y="414"/>
                </a:cubicBezTo>
                <a:cubicBezTo>
                  <a:pt x="229" y="414"/>
                  <a:pt x="229" y="414"/>
                  <a:pt x="229" y="414"/>
                </a:cubicBezTo>
                <a:cubicBezTo>
                  <a:pt x="230" y="410"/>
                  <a:pt x="231" y="407"/>
                  <a:pt x="233" y="406"/>
                </a:cubicBezTo>
                <a:cubicBezTo>
                  <a:pt x="233" y="405"/>
                  <a:pt x="234" y="405"/>
                  <a:pt x="234" y="404"/>
                </a:cubicBezTo>
                <a:cubicBezTo>
                  <a:pt x="237" y="404"/>
                  <a:pt x="239" y="404"/>
                  <a:pt x="241" y="403"/>
                </a:cubicBezTo>
                <a:cubicBezTo>
                  <a:pt x="243" y="403"/>
                  <a:pt x="243" y="403"/>
                  <a:pt x="243" y="403"/>
                </a:cubicBezTo>
                <a:cubicBezTo>
                  <a:pt x="244" y="403"/>
                  <a:pt x="244" y="403"/>
                  <a:pt x="244" y="403"/>
                </a:cubicBezTo>
                <a:cubicBezTo>
                  <a:pt x="245" y="403"/>
                  <a:pt x="245" y="403"/>
                  <a:pt x="245" y="403"/>
                </a:cubicBezTo>
                <a:cubicBezTo>
                  <a:pt x="245" y="403"/>
                  <a:pt x="246" y="403"/>
                  <a:pt x="247" y="402"/>
                </a:cubicBezTo>
                <a:cubicBezTo>
                  <a:pt x="246" y="405"/>
                  <a:pt x="246" y="407"/>
                  <a:pt x="246" y="410"/>
                </a:cubicBezTo>
                <a:close/>
                <a:moveTo>
                  <a:pt x="245" y="398"/>
                </a:moveTo>
                <a:cubicBezTo>
                  <a:pt x="244" y="398"/>
                  <a:pt x="244" y="398"/>
                  <a:pt x="244" y="398"/>
                </a:cubicBezTo>
                <a:cubicBezTo>
                  <a:pt x="243" y="398"/>
                  <a:pt x="243" y="398"/>
                  <a:pt x="243" y="398"/>
                </a:cubicBezTo>
                <a:cubicBezTo>
                  <a:pt x="241" y="399"/>
                  <a:pt x="241" y="399"/>
                  <a:pt x="241" y="399"/>
                </a:cubicBezTo>
                <a:cubicBezTo>
                  <a:pt x="234" y="400"/>
                  <a:pt x="234" y="400"/>
                  <a:pt x="234" y="400"/>
                </a:cubicBezTo>
                <a:cubicBezTo>
                  <a:pt x="233" y="401"/>
                  <a:pt x="233" y="401"/>
                  <a:pt x="233" y="401"/>
                </a:cubicBezTo>
                <a:cubicBezTo>
                  <a:pt x="229" y="401"/>
                  <a:pt x="229" y="401"/>
                  <a:pt x="229" y="401"/>
                </a:cubicBezTo>
                <a:cubicBezTo>
                  <a:pt x="230" y="397"/>
                  <a:pt x="231" y="395"/>
                  <a:pt x="233" y="393"/>
                </a:cubicBezTo>
                <a:cubicBezTo>
                  <a:pt x="233" y="393"/>
                  <a:pt x="234" y="392"/>
                  <a:pt x="234" y="392"/>
                </a:cubicBezTo>
                <a:cubicBezTo>
                  <a:pt x="237" y="391"/>
                  <a:pt x="239" y="391"/>
                  <a:pt x="241" y="391"/>
                </a:cubicBezTo>
                <a:cubicBezTo>
                  <a:pt x="242" y="390"/>
                  <a:pt x="243" y="390"/>
                  <a:pt x="243" y="390"/>
                </a:cubicBezTo>
                <a:cubicBezTo>
                  <a:pt x="244" y="390"/>
                  <a:pt x="244" y="390"/>
                  <a:pt x="244" y="390"/>
                </a:cubicBezTo>
                <a:cubicBezTo>
                  <a:pt x="244" y="390"/>
                  <a:pt x="245" y="390"/>
                  <a:pt x="245" y="390"/>
                </a:cubicBezTo>
                <a:cubicBezTo>
                  <a:pt x="245" y="390"/>
                  <a:pt x="246" y="390"/>
                  <a:pt x="247" y="389"/>
                </a:cubicBezTo>
                <a:cubicBezTo>
                  <a:pt x="247" y="392"/>
                  <a:pt x="247" y="395"/>
                  <a:pt x="247" y="398"/>
                </a:cubicBezTo>
                <a:lnTo>
                  <a:pt x="245" y="398"/>
                </a:lnTo>
                <a:close/>
                <a:moveTo>
                  <a:pt x="246" y="385"/>
                </a:moveTo>
                <a:cubicBezTo>
                  <a:pt x="245" y="385"/>
                  <a:pt x="245" y="385"/>
                  <a:pt x="245" y="385"/>
                </a:cubicBezTo>
                <a:cubicBezTo>
                  <a:pt x="244" y="386"/>
                  <a:pt x="244" y="386"/>
                  <a:pt x="244" y="386"/>
                </a:cubicBezTo>
                <a:cubicBezTo>
                  <a:pt x="243" y="386"/>
                  <a:pt x="243" y="386"/>
                  <a:pt x="243" y="386"/>
                </a:cubicBezTo>
                <a:cubicBezTo>
                  <a:pt x="241" y="386"/>
                  <a:pt x="241" y="386"/>
                  <a:pt x="241" y="386"/>
                </a:cubicBezTo>
                <a:cubicBezTo>
                  <a:pt x="239" y="387"/>
                  <a:pt x="237" y="387"/>
                  <a:pt x="234" y="388"/>
                </a:cubicBezTo>
                <a:cubicBezTo>
                  <a:pt x="233" y="389"/>
                  <a:pt x="233" y="389"/>
                  <a:pt x="233" y="389"/>
                </a:cubicBezTo>
                <a:cubicBezTo>
                  <a:pt x="231" y="389"/>
                  <a:pt x="230" y="389"/>
                  <a:pt x="229" y="389"/>
                </a:cubicBezTo>
                <a:cubicBezTo>
                  <a:pt x="230" y="384"/>
                  <a:pt x="230" y="384"/>
                  <a:pt x="231" y="381"/>
                </a:cubicBezTo>
                <a:cubicBezTo>
                  <a:pt x="233" y="381"/>
                  <a:pt x="233" y="381"/>
                  <a:pt x="233" y="381"/>
                </a:cubicBezTo>
                <a:cubicBezTo>
                  <a:pt x="234" y="380"/>
                  <a:pt x="234" y="380"/>
                  <a:pt x="234" y="380"/>
                </a:cubicBezTo>
                <a:cubicBezTo>
                  <a:pt x="237" y="380"/>
                  <a:pt x="239" y="379"/>
                  <a:pt x="241" y="379"/>
                </a:cubicBezTo>
                <a:cubicBezTo>
                  <a:pt x="243" y="379"/>
                  <a:pt x="243" y="379"/>
                  <a:pt x="243" y="379"/>
                </a:cubicBezTo>
                <a:cubicBezTo>
                  <a:pt x="244" y="379"/>
                  <a:pt x="244" y="379"/>
                  <a:pt x="244" y="379"/>
                </a:cubicBezTo>
                <a:cubicBezTo>
                  <a:pt x="245" y="378"/>
                  <a:pt x="245" y="378"/>
                  <a:pt x="245" y="378"/>
                </a:cubicBezTo>
                <a:cubicBezTo>
                  <a:pt x="247" y="378"/>
                  <a:pt x="247" y="378"/>
                  <a:pt x="247" y="378"/>
                </a:cubicBezTo>
                <a:cubicBezTo>
                  <a:pt x="246" y="380"/>
                  <a:pt x="246" y="383"/>
                  <a:pt x="246" y="385"/>
                </a:cubicBezTo>
                <a:close/>
                <a:moveTo>
                  <a:pt x="245" y="372"/>
                </a:moveTo>
                <a:cubicBezTo>
                  <a:pt x="245" y="372"/>
                  <a:pt x="244" y="373"/>
                  <a:pt x="244" y="373"/>
                </a:cubicBezTo>
                <a:cubicBezTo>
                  <a:pt x="244" y="373"/>
                  <a:pt x="243" y="373"/>
                  <a:pt x="243" y="374"/>
                </a:cubicBezTo>
                <a:cubicBezTo>
                  <a:pt x="243" y="374"/>
                  <a:pt x="242" y="374"/>
                  <a:pt x="241" y="374"/>
                </a:cubicBezTo>
                <a:cubicBezTo>
                  <a:pt x="240" y="375"/>
                  <a:pt x="237" y="375"/>
                  <a:pt x="234" y="376"/>
                </a:cubicBezTo>
                <a:cubicBezTo>
                  <a:pt x="234" y="376"/>
                  <a:pt x="233" y="376"/>
                  <a:pt x="233" y="376"/>
                </a:cubicBezTo>
                <a:cubicBezTo>
                  <a:pt x="232" y="376"/>
                  <a:pt x="230" y="377"/>
                  <a:pt x="229" y="377"/>
                </a:cubicBezTo>
                <a:cubicBezTo>
                  <a:pt x="230" y="374"/>
                  <a:pt x="230" y="371"/>
                  <a:pt x="230" y="368"/>
                </a:cubicBezTo>
                <a:cubicBezTo>
                  <a:pt x="233" y="368"/>
                  <a:pt x="233" y="368"/>
                  <a:pt x="233" y="368"/>
                </a:cubicBezTo>
                <a:cubicBezTo>
                  <a:pt x="234" y="368"/>
                  <a:pt x="234" y="368"/>
                  <a:pt x="234" y="368"/>
                </a:cubicBezTo>
                <a:cubicBezTo>
                  <a:pt x="241" y="366"/>
                  <a:pt x="241" y="366"/>
                  <a:pt x="241" y="366"/>
                </a:cubicBezTo>
                <a:cubicBezTo>
                  <a:pt x="243" y="366"/>
                  <a:pt x="243" y="366"/>
                  <a:pt x="243" y="366"/>
                </a:cubicBezTo>
                <a:cubicBezTo>
                  <a:pt x="244" y="366"/>
                  <a:pt x="244" y="366"/>
                  <a:pt x="244" y="366"/>
                </a:cubicBezTo>
                <a:cubicBezTo>
                  <a:pt x="245" y="365"/>
                  <a:pt x="245" y="365"/>
                  <a:pt x="245" y="365"/>
                </a:cubicBezTo>
                <a:cubicBezTo>
                  <a:pt x="247" y="365"/>
                  <a:pt x="247" y="365"/>
                  <a:pt x="247" y="365"/>
                </a:cubicBezTo>
                <a:cubicBezTo>
                  <a:pt x="247" y="368"/>
                  <a:pt x="246" y="370"/>
                  <a:pt x="245" y="372"/>
                </a:cubicBezTo>
                <a:close/>
                <a:moveTo>
                  <a:pt x="233" y="346"/>
                </a:moveTo>
                <a:cubicBezTo>
                  <a:pt x="234" y="346"/>
                  <a:pt x="234" y="346"/>
                  <a:pt x="234" y="346"/>
                </a:cubicBezTo>
                <a:cubicBezTo>
                  <a:pt x="237" y="346"/>
                  <a:pt x="239" y="345"/>
                  <a:pt x="241" y="345"/>
                </a:cubicBezTo>
                <a:cubicBezTo>
                  <a:pt x="243" y="345"/>
                  <a:pt x="243" y="345"/>
                  <a:pt x="243" y="345"/>
                </a:cubicBezTo>
                <a:cubicBezTo>
                  <a:pt x="244" y="345"/>
                  <a:pt x="244" y="345"/>
                  <a:pt x="244" y="345"/>
                </a:cubicBezTo>
                <a:cubicBezTo>
                  <a:pt x="245" y="345"/>
                  <a:pt x="245" y="345"/>
                  <a:pt x="245" y="345"/>
                </a:cubicBezTo>
                <a:cubicBezTo>
                  <a:pt x="246" y="345"/>
                  <a:pt x="246" y="345"/>
                  <a:pt x="246" y="345"/>
                </a:cubicBezTo>
                <a:cubicBezTo>
                  <a:pt x="246" y="346"/>
                  <a:pt x="246" y="347"/>
                  <a:pt x="245" y="348"/>
                </a:cubicBezTo>
                <a:cubicBezTo>
                  <a:pt x="245" y="348"/>
                  <a:pt x="244" y="349"/>
                  <a:pt x="244" y="349"/>
                </a:cubicBezTo>
                <a:cubicBezTo>
                  <a:pt x="244" y="349"/>
                  <a:pt x="243" y="349"/>
                  <a:pt x="243" y="349"/>
                </a:cubicBezTo>
                <a:cubicBezTo>
                  <a:pt x="243" y="349"/>
                  <a:pt x="242" y="350"/>
                  <a:pt x="241" y="350"/>
                </a:cubicBezTo>
                <a:cubicBezTo>
                  <a:pt x="239" y="351"/>
                  <a:pt x="237" y="351"/>
                  <a:pt x="234" y="351"/>
                </a:cubicBezTo>
                <a:cubicBezTo>
                  <a:pt x="234" y="351"/>
                  <a:pt x="233" y="351"/>
                  <a:pt x="233" y="351"/>
                </a:cubicBezTo>
                <a:cubicBezTo>
                  <a:pt x="231" y="352"/>
                  <a:pt x="230" y="352"/>
                  <a:pt x="229" y="352"/>
                </a:cubicBezTo>
                <a:cubicBezTo>
                  <a:pt x="229" y="350"/>
                  <a:pt x="229" y="348"/>
                  <a:pt x="229" y="346"/>
                </a:cubicBezTo>
                <a:lnTo>
                  <a:pt x="233" y="346"/>
                </a:lnTo>
                <a:close/>
                <a:moveTo>
                  <a:pt x="232" y="331"/>
                </a:moveTo>
                <a:cubicBezTo>
                  <a:pt x="232" y="331"/>
                  <a:pt x="232" y="331"/>
                  <a:pt x="233" y="331"/>
                </a:cubicBezTo>
                <a:cubicBezTo>
                  <a:pt x="233" y="331"/>
                  <a:pt x="234" y="331"/>
                  <a:pt x="234" y="331"/>
                </a:cubicBezTo>
                <a:cubicBezTo>
                  <a:pt x="238" y="332"/>
                  <a:pt x="240" y="334"/>
                  <a:pt x="241" y="336"/>
                </a:cubicBezTo>
                <a:cubicBezTo>
                  <a:pt x="242" y="338"/>
                  <a:pt x="243" y="339"/>
                  <a:pt x="243" y="341"/>
                </a:cubicBezTo>
                <a:cubicBezTo>
                  <a:pt x="243" y="342"/>
                  <a:pt x="243" y="342"/>
                  <a:pt x="243" y="342"/>
                </a:cubicBezTo>
                <a:cubicBezTo>
                  <a:pt x="243" y="342"/>
                  <a:pt x="242" y="342"/>
                  <a:pt x="241" y="342"/>
                </a:cubicBezTo>
                <a:cubicBezTo>
                  <a:pt x="241" y="342"/>
                  <a:pt x="240" y="343"/>
                  <a:pt x="240" y="343"/>
                </a:cubicBezTo>
                <a:cubicBezTo>
                  <a:pt x="237" y="341"/>
                  <a:pt x="236" y="340"/>
                  <a:pt x="234" y="338"/>
                </a:cubicBezTo>
                <a:cubicBezTo>
                  <a:pt x="234" y="336"/>
                  <a:pt x="233" y="335"/>
                  <a:pt x="233" y="333"/>
                </a:cubicBezTo>
                <a:cubicBezTo>
                  <a:pt x="232" y="333"/>
                  <a:pt x="232" y="332"/>
                  <a:pt x="232" y="331"/>
                </a:cubicBezTo>
                <a:close/>
                <a:moveTo>
                  <a:pt x="233" y="356"/>
                </a:moveTo>
                <a:cubicBezTo>
                  <a:pt x="233" y="356"/>
                  <a:pt x="234" y="355"/>
                  <a:pt x="234" y="355"/>
                </a:cubicBezTo>
                <a:cubicBezTo>
                  <a:pt x="237" y="355"/>
                  <a:pt x="239" y="354"/>
                  <a:pt x="241" y="353"/>
                </a:cubicBezTo>
                <a:cubicBezTo>
                  <a:pt x="242" y="353"/>
                  <a:pt x="243" y="353"/>
                  <a:pt x="243" y="353"/>
                </a:cubicBezTo>
                <a:cubicBezTo>
                  <a:pt x="244" y="353"/>
                  <a:pt x="244" y="353"/>
                  <a:pt x="244" y="353"/>
                </a:cubicBezTo>
                <a:cubicBezTo>
                  <a:pt x="244" y="353"/>
                  <a:pt x="245" y="353"/>
                  <a:pt x="245" y="353"/>
                </a:cubicBezTo>
                <a:cubicBezTo>
                  <a:pt x="245" y="352"/>
                  <a:pt x="245" y="352"/>
                  <a:pt x="246" y="352"/>
                </a:cubicBezTo>
                <a:cubicBezTo>
                  <a:pt x="246" y="355"/>
                  <a:pt x="246" y="358"/>
                  <a:pt x="246" y="360"/>
                </a:cubicBezTo>
                <a:cubicBezTo>
                  <a:pt x="245" y="361"/>
                  <a:pt x="245" y="361"/>
                  <a:pt x="245" y="361"/>
                </a:cubicBezTo>
                <a:cubicBezTo>
                  <a:pt x="244" y="361"/>
                  <a:pt x="244" y="361"/>
                  <a:pt x="244" y="361"/>
                </a:cubicBezTo>
                <a:cubicBezTo>
                  <a:pt x="243" y="361"/>
                  <a:pt x="243" y="361"/>
                  <a:pt x="243" y="361"/>
                </a:cubicBezTo>
                <a:cubicBezTo>
                  <a:pt x="241" y="362"/>
                  <a:pt x="241" y="362"/>
                  <a:pt x="241" y="362"/>
                </a:cubicBezTo>
                <a:cubicBezTo>
                  <a:pt x="239" y="362"/>
                  <a:pt x="237" y="363"/>
                  <a:pt x="234" y="363"/>
                </a:cubicBezTo>
                <a:cubicBezTo>
                  <a:pt x="233" y="364"/>
                  <a:pt x="233" y="364"/>
                  <a:pt x="233" y="364"/>
                </a:cubicBezTo>
                <a:cubicBezTo>
                  <a:pt x="231" y="364"/>
                  <a:pt x="230" y="364"/>
                  <a:pt x="229" y="365"/>
                </a:cubicBezTo>
                <a:cubicBezTo>
                  <a:pt x="230" y="360"/>
                  <a:pt x="231" y="358"/>
                  <a:pt x="233" y="356"/>
                </a:cubicBezTo>
                <a:close/>
                <a:moveTo>
                  <a:pt x="245" y="335"/>
                </a:moveTo>
                <a:cubicBezTo>
                  <a:pt x="245" y="334"/>
                  <a:pt x="244" y="333"/>
                  <a:pt x="244" y="332"/>
                </a:cubicBezTo>
                <a:cubicBezTo>
                  <a:pt x="244" y="332"/>
                  <a:pt x="243" y="332"/>
                  <a:pt x="243" y="331"/>
                </a:cubicBezTo>
                <a:cubicBezTo>
                  <a:pt x="243" y="331"/>
                  <a:pt x="243" y="331"/>
                  <a:pt x="243" y="331"/>
                </a:cubicBezTo>
                <a:cubicBezTo>
                  <a:pt x="244" y="331"/>
                  <a:pt x="244" y="331"/>
                  <a:pt x="244" y="331"/>
                </a:cubicBezTo>
                <a:cubicBezTo>
                  <a:pt x="244" y="331"/>
                  <a:pt x="245" y="331"/>
                  <a:pt x="245" y="331"/>
                </a:cubicBezTo>
                <a:cubicBezTo>
                  <a:pt x="250" y="332"/>
                  <a:pt x="251" y="333"/>
                  <a:pt x="254" y="336"/>
                </a:cubicBezTo>
                <a:cubicBezTo>
                  <a:pt x="255" y="337"/>
                  <a:pt x="256" y="338"/>
                  <a:pt x="256" y="338"/>
                </a:cubicBezTo>
                <a:cubicBezTo>
                  <a:pt x="257" y="339"/>
                  <a:pt x="257" y="339"/>
                  <a:pt x="257" y="339"/>
                </a:cubicBezTo>
                <a:cubicBezTo>
                  <a:pt x="256" y="340"/>
                  <a:pt x="256" y="340"/>
                  <a:pt x="256" y="340"/>
                </a:cubicBezTo>
                <a:cubicBezTo>
                  <a:pt x="256" y="341"/>
                  <a:pt x="255" y="341"/>
                  <a:pt x="254" y="341"/>
                </a:cubicBezTo>
                <a:cubicBezTo>
                  <a:pt x="253" y="341"/>
                  <a:pt x="253" y="341"/>
                  <a:pt x="251" y="341"/>
                </a:cubicBezTo>
                <a:cubicBezTo>
                  <a:pt x="249" y="339"/>
                  <a:pt x="247" y="337"/>
                  <a:pt x="245" y="335"/>
                </a:cubicBezTo>
                <a:close/>
                <a:moveTo>
                  <a:pt x="332" y="255"/>
                </a:moveTo>
                <a:cubicBezTo>
                  <a:pt x="334" y="254"/>
                  <a:pt x="336" y="253"/>
                  <a:pt x="337" y="253"/>
                </a:cubicBezTo>
                <a:cubicBezTo>
                  <a:pt x="340" y="252"/>
                  <a:pt x="340" y="252"/>
                  <a:pt x="340" y="252"/>
                </a:cubicBezTo>
                <a:cubicBezTo>
                  <a:pt x="342" y="251"/>
                  <a:pt x="342" y="251"/>
                  <a:pt x="342" y="251"/>
                </a:cubicBezTo>
                <a:cubicBezTo>
                  <a:pt x="342" y="254"/>
                  <a:pt x="341" y="255"/>
                  <a:pt x="340" y="256"/>
                </a:cubicBezTo>
                <a:cubicBezTo>
                  <a:pt x="340" y="258"/>
                  <a:pt x="338" y="258"/>
                  <a:pt x="337" y="259"/>
                </a:cubicBezTo>
                <a:cubicBezTo>
                  <a:pt x="336" y="260"/>
                  <a:pt x="334" y="260"/>
                  <a:pt x="332" y="260"/>
                </a:cubicBezTo>
                <a:cubicBezTo>
                  <a:pt x="332" y="261"/>
                  <a:pt x="331" y="261"/>
                  <a:pt x="331" y="261"/>
                </a:cubicBezTo>
                <a:cubicBezTo>
                  <a:pt x="330" y="261"/>
                  <a:pt x="330" y="261"/>
                  <a:pt x="329" y="261"/>
                </a:cubicBezTo>
                <a:cubicBezTo>
                  <a:pt x="330" y="260"/>
                  <a:pt x="330" y="258"/>
                  <a:pt x="331" y="257"/>
                </a:cubicBezTo>
                <a:cubicBezTo>
                  <a:pt x="331" y="255"/>
                  <a:pt x="331" y="255"/>
                  <a:pt x="331" y="255"/>
                </a:cubicBezTo>
                <a:lnTo>
                  <a:pt x="332" y="255"/>
                </a:lnTo>
                <a:close/>
                <a:moveTo>
                  <a:pt x="332" y="250"/>
                </a:moveTo>
                <a:cubicBezTo>
                  <a:pt x="332" y="247"/>
                  <a:pt x="332" y="246"/>
                  <a:pt x="332" y="244"/>
                </a:cubicBezTo>
                <a:cubicBezTo>
                  <a:pt x="332" y="243"/>
                  <a:pt x="332" y="243"/>
                  <a:pt x="332" y="243"/>
                </a:cubicBezTo>
                <a:cubicBezTo>
                  <a:pt x="334" y="243"/>
                  <a:pt x="336" y="241"/>
                  <a:pt x="337" y="240"/>
                </a:cubicBezTo>
                <a:cubicBezTo>
                  <a:pt x="338" y="240"/>
                  <a:pt x="339" y="239"/>
                  <a:pt x="340" y="238"/>
                </a:cubicBezTo>
                <a:cubicBezTo>
                  <a:pt x="341" y="238"/>
                  <a:pt x="342" y="237"/>
                  <a:pt x="342" y="237"/>
                </a:cubicBezTo>
                <a:cubicBezTo>
                  <a:pt x="342" y="239"/>
                  <a:pt x="342" y="241"/>
                  <a:pt x="343" y="244"/>
                </a:cubicBezTo>
                <a:cubicBezTo>
                  <a:pt x="342" y="244"/>
                  <a:pt x="341" y="245"/>
                  <a:pt x="340" y="246"/>
                </a:cubicBezTo>
                <a:cubicBezTo>
                  <a:pt x="339" y="246"/>
                  <a:pt x="338" y="247"/>
                  <a:pt x="337" y="247"/>
                </a:cubicBezTo>
                <a:cubicBezTo>
                  <a:pt x="336" y="248"/>
                  <a:pt x="334" y="249"/>
                  <a:pt x="332" y="249"/>
                </a:cubicBezTo>
                <a:lnTo>
                  <a:pt x="332" y="250"/>
                </a:lnTo>
                <a:close/>
                <a:moveTo>
                  <a:pt x="331" y="266"/>
                </a:moveTo>
                <a:cubicBezTo>
                  <a:pt x="331" y="266"/>
                  <a:pt x="332" y="265"/>
                  <a:pt x="332" y="265"/>
                </a:cubicBezTo>
                <a:cubicBezTo>
                  <a:pt x="334" y="265"/>
                  <a:pt x="335" y="264"/>
                  <a:pt x="337" y="264"/>
                </a:cubicBezTo>
                <a:cubicBezTo>
                  <a:pt x="338" y="264"/>
                  <a:pt x="339" y="264"/>
                  <a:pt x="340" y="264"/>
                </a:cubicBezTo>
                <a:cubicBezTo>
                  <a:pt x="339" y="266"/>
                  <a:pt x="338" y="268"/>
                  <a:pt x="338" y="271"/>
                </a:cubicBezTo>
                <a:cubicBezTo>
                  <a:pt x="337" y="271"/>
                  <a:pt x="337" y="271"/>
                  <a:pt x="337" y="271"/>
                </a:cubicBezTo>
                <a:cubicBezTo>
                  <a:pt x="332" y="272"/>
                  <a:pt x="332" y="272"/>
                  <a:pt x="332" y="272"/>
                </a:cubicBezTo>
                <a:cubicBezTo>
                  <a:pt x="331" y="272"/>
                  <a:pt x="331" y="272"/>
                  <a:pt x="331" y="272"/>
                </a:cubicBezTo>
                <a:cubicBezTo>
                  <a:pt x="328" y="273"/>
                  <a:pt x="328" y="273"/>
                  <a:pt x="328" y="273"/>
                </a:cubicBezTo>
                <a:cubicBezTo>
                  <a:pt x="327" y="273"/>
                  <a:pt x="327" y="273"/>
                  <a:pt x="327" y="273"/>
                </a:cubicBezTo>
                <a:cubicBezTo>
                  <a:pt x="326" y="273"/>
                  <a:pt x="326" y="273"/>
                  <a:pt x="326" y="273"/>
                </a:cubicBezTo>
                <a:cubicBezTo>
                  <a:pt x="325" y="273"/>
                  <a:pt x="325" y="273"/>
                  <a:pt x="325" y="273"/>
                </a:cubicBezTo>
                <a:cubicBezTo>
                  <a:pt x="325" y="273"/>
                  <a:pt x="325" y="273"/>
                  <a:pt x="325" y="273"/>
                </a:cubicBezTo>
                <a:cubicBezTo>
                  <a:pt x="325" y="273"/>
                  <a:pt x="325" y="272"/>
                  <a:pt x="325" y="272"/>
                </a:cubicBezTo>
                <a:cubicBezTo>
                  <a:pt x="325" y="271"/>
                  <a:pt x="325" y="271"/>
                  <a:pt x="326" y="271"/>
                </a:cubicBezTo>
                <a:cubicBezTo>
                  <a:pt x="326" y="270"/>
                  <a:pt x="327" y="269"/>
                  <a:pt x="327" y="269"/>
                </a:cubicBezTo>
                <a:cubicBezTo>
                  <a:pt x="327" y="269"/>
                  <a:pt x="328" y="268"/>
                  <a:pt x="328" y="268"/>
                </a:cubicBezTo>
                <a:cubicBezTo>
                  <a:pt x="329" y="267"/>
                  <a:pt x="330" y="266"/>
                  <a:pt x="331" y="266"/>
                </a:cubicBezTo>
                <a:close/>
                <a:moveTo>
                  <a:pt x="325" y="277"/>
                </a:moveTo>
                <a:cubicBezTo>
                  <a:pt x="326" y="277"/>
                  <a:pt x="326" y="277"/>
                  <a:pt x="326" y="277"/>
                </a:cubicBezTo>
                <a:cubicBezTo>
                  <a:pt x="327" y="277"/>
                  <a:pt x="327" y="277"/>
                  <a:pt x="327" y="277"/>
                </a:cubicBezTo>
                <a:cubicBezTo>
                  <a:pt x="328" y="277"/>
                  <a:pt x="328" y="277"/>
                  <a:pt x="328" y="277"/>
                </a:cubicBezTo>
                <a:cubicBezTo>
                  <a:pt x="329" y="277"/>
                  <a:pt x="330" y="277"/>
                  <a:pt x="331" y="277"/>
                </a:cubicBezTo>
                <a:cubicBezTo>
                  <a:pt x="331" y="276"/>
                  <a:pt x="332" y="276"/>
                  <a:pt x="332" y="276"/>
                </a:cubicBezTo>
                <a:cubicBezTo>
                  <a:pt x="334" y="276"/>
                  <a:pt x="334" y="276"/>
                  <a:pt x="336" y="276"/>
                </a:cubicBezTo>
                <a:cubicBezTo>
                  <a:pt x="335" y="279"/>
                  <a:pt x="334" y="280"/>
                  <a:pt x="332" y="281"/>
                </a:cubicBezTo>
                <a:cubicBezTo>
                  <a:pt x="332" y="282"/>
                  <a:pt x="331" y="282"/>
                  <a:pt x="331" y="282"/>
                </a:cubicBezTo>
                <a:cubicBezTo>
                  <a:pt x="330" y="283"/>
                  <a:pt x="329" y="283"/>
                  <a:pt x="328" y="283"/>
                </a:cubicBezTo>
                <a:cubicBezTo>
                  <a:pt x="328" y="283"/>
                  <a:pt x="327" y="283"/>
                  <a:pt x="327" y="283"/>
                </a:cubicBezTo>
                <a:cubicBezTo>
                  <a:pt x="327" y="283"/>
                  <a:pt x="326" y="283"/>
                  <a:pt x="326" y="283"/>
                </a:cubicBezTo>
                <a:cubicBezTo>
                  <a:pt x="325" y="283"/>
                  <a:pt x="325" y="283"/>
                  <a:pt x="325" y="283"/>
                </a:cubicBezTo>
                <a:cubicBezTo>
                  <a:pt x="324" y="283"/>
                  <a:pt x="322" y="283"/>
                  <a:pt x="320" y="284"/>
                </a:cubicBezTo>
                <a:cubicBezTo>
                  <a:pt x="321" y="282"/>
                  <a:pt x="321" y="280"/>
                  <a:pt x="322" y="278"/>
                </a:cubicBezTo>
                <a:lnTo>
                  <a:pt x="325" y="277"/>
                </a:lnTo>
                <a:close/>
                <a:moveTo>
                  <a:pt x="325" y="288"/>
                </a:moveTo>
                <a:cubicBezTo>
                  <a:pt x="326" y="288"/>
                  <a:pt x="326" y="288"/>
                  <a:pt x="326" y="288"/>
                </a:cubicBezTo>
                <a:cubicBezTo>
                  <a:pt x="327" y="288"/>
                  <a:pt x="327" y="288"/>
                  <a:pt x="327" y="288"/>
                </a:cubicBezTo>
                <a:cubicBezTo>
                  <a:pt x="328" y="288"/>
                  <a:pt x="328" y="288"/>
                  <a:pt x="328" y="288"/>
                </a:cubicBezTo>
                <a:cubicBezTo>
                  <a:pt x="329" y="288"/>
                  <a:pt x="329" y="288"/>
                  <a:pt x="330" y="288"/>
                </a:cubicBezTo>
                <a:cubicBezTo>
                  <a:pt x="329" y="289"/>
                  <a:pt x="329" y="290"/>
                  <a:pt x="328" y="291"/>
                </a:cubicBezTo>
                <a:cubicBezTo>
                  <a:pt x="327" y="292"/>
                  <a:pt x="327" y="292"/>
                  <a:pt x="327" y="292"/>
                </a:cubicBezTo>
                <a:cubicBezTo>
                  <a:pt x="326" y="293"/>
                  <a:pt x="326" y="293"/>
                  <a:pt x="326" y="293"/>
                </a:cubicBezTo>
                <a:cubicBezTo>
                  <a:pt x="326" y="293"/>
                  <a:pt x="326" y="293"/>
                  <a:pt x="326" y="293"/>
                </a:cubicBezTo>
                <a:cubicBezTo>
                  <a:pt x="325" y="293"/>
                  <a:pt x="325" y="293"/>
                  <a:pt x="325" y="293"/>
                </a:cubicBezTo>
                <a:cubicBezTo>
                  <a:pt x="323" y="294"/>
                  <a:pt x="321" y="294"/>
                  <a:pt x="319" y="294"/>
                </a:cubicBezTo>
                <a:cubicBezTo>
                  <a:pt x="317" y="294"/>
                  <a:pt x="317" y="294"/>
                  <a:pt x="317" y="294"/>
                </a:cubicBezTo>
                <a:cubicBezTo>
                  <a:pt x="316" y="294"/>
                  <a:pt x="316" y="294"/>
                  <a:pt x="316" y="294"/>
                </a:cubicBezTo>
                <a:cubicBezTo>
                  <a:pt x="315" y="294"/>
                  <a:pt x="315" y="294"/>
                  <a:pt x="314" y="293"/>
                </a:cubicBezTo>
                <a:cubicBezTo>
                  <a:pt x="315" y="291"/>
                  <a:pt x="316" y="290"/>
                  <a:pt x="317" y="290"/>
                </a:cubicBezTo>
                <a:cubicBezTo>
                  <a:pt x="318" y="289"/>
                  <a:pt x="319" y="288"/>
                  <a:pt x="319" y="288"/>
                </a:cubicBezTo>
                <a:cubicBezTo>
                  <a:pt x="321" y="288"/>
                  <a:pt x="323" y="288"/>
                  <a:pt x="325" y="288"/>
                </a:cubicBezTo>
                <a:close/>
                <a:moveTo>
                  <a:pt x="317" y="298"/>
                </a:moveTo>
                <a:cubicBezTo>
                  <a:pt x="318" y="298"/>
                  <a:pt x="319" y="298"/>
                  <a:pt x="319" y="298"/>
                </a:cubicBezTo>
                <a:cubicBezTo>
                  <a:pt x="321" y="298"/>
                  <a:pt x="322" y="299"/>
                  <a:pt x="323" y="300"/>
                </a:cubicBezTo>
                <a:cubicBezTo>
                  <a:pt x="322" y="301"/>
                  <a:pt x="321" y="302"/>
                  <a:pt x="319" y="302"/>
                </a:cubicBezTo>
                <a:cubicBezTo>
                  <a:pt x="319" y="303"/>
                  <a:pt x="318" y="304"/>
                  <a:pt x="317" y="304"/>
                </a:cubicBezTo>
                <a:cubicBezTo>
                  <a:pt x="316" y="304"/>
                  <a:pt x="315" y="305"/>
                  <a:pt x="313" y="305"/>
                </a:cubicBezTo>
                <a:cubicBezTo>
                  <a:pt x="313" y="305"/>
                  <a:pt x="313" y="305"/>
                  <a:pt x="313" y="305"/>
                </a:cubicBezTo>
                <a:cubicBezTo>
                  <a:pt x="309" y="303"/>
                  <a:pt x="309" y="303"/>
                  <a:pt x="309" y="303"/>
                </a:cubicBezTo>
                <a:cubicBezTo>
                  <a:pt x="309" y="303"/>
                  <a:pt x="309" y="303"/>
                  <a:pt x="309" y="303"/>
                </a:cubicBezTo>
                <a:cubicBezTo>
                  <a:pt x="308" y="303"/>
                  <a:pt x="307" y="302"/>
                  <a:pt x="306" y="302"/>
                </a:cubicBezTo>
                <a:cubicBezTo>
                  <a:pt x="306" y="301"/>
                  <a:pt x="308" y="300"/>
                  <a:pt x="309" y="300"/>
                </a:cubicBezTo>
                <a:cubicBezTo>
                  <a:pt x="309" y="300"/>
                  <a:pt x="309" y="299"/>
                  <a:pt x="309" y="299"/>
                </a:cubicBezTo>
                <a:cubicBezTo>
                  <a:pt x="311" y="299"/>
                  <a:pt x="312" y="298"/>
                  <a:pt x="313" y="298"/>
                </a:cubicBezTo>
                <a:cubicBezTo>
                  <a:pt x="314" y="298"/>
                  <a:pt x="315" y="298"/>
                  <a:pt x="317" y="298"/>
                </a:cubicBezTo>
                <a:close/>
                <a:moveTo>
                  <a:pt x="363" y="360"/>
                </a:moveTo>
                <a:cubicBezTo>
                  <a:pt x="362" y="362"/>
                  <a:pt x="360" y="365"/>
                  <a:pt x="359" y="368"/>
                </a:cubicBezTo>
                <a:cubicBezTo>
                  <a:pt x="358" y="368"/>
                  <a:pt x="357" y="368"/>
                  <a:pt x="356" y="368"/>
                </a:cubicBezTo>
                <a:cubicBezTo>
                  <a:pt x="352" y="363"/>
                  <a:pt x="353" y="359"/>
                  <a:pt x="356" y="355"/>
                </a:cubicBezTo>
                <a:cubicBezTo>
                  <a:pt x="358" y="352"/>
                  <a:pt x="360" y="350"/>
                  <a:pt x="361" y="347"/>
                </a:cubicBezTo>
                <a:cubicBezTo>
                  <a:pt x="362" y="348"/>
                  <a:pt x="363" y="349"/>
                  <a:pt x="363" y="350"/>
                </a:cubicBezTo>
                <a:cubicBezTo>
                  <a:pt x="366" y="354"/>
                  <a:pt x="365" y="357"/>
                  <a:pt x="363" y="360"/>
                </a:cubicBezTo>
                <a:close/>
                <a:moveTo>
                  <a:pt x="369" y="357"/>
                </a:moveTo>
                <a:cubicBezTo>
                  <a:pt x="370" y="357"/>
                  <a:pt x="371" y="357"/>
                  <a:pt x="372" y="358"/>
                </a:cubicBezTo>
                <a:cubicBezTo>
                  <a:pt x="373" y="359"/>
                  <a:pt x="373" y="361"/>
                  <a:pt x="374" y="363"/>
                </a:cubicBezTo>
                <a:cubicBezTo>
                  <a:pt x="374" y="365"/>
                  <a:pt x="372" y="366"/>
                  <a:pt x="372" y="368"/>
                </a:cubicBezTo>
                <a:cubicBezTo>
                  <a:pt x="370" y="371"/>
                  <a:pt x="368" y="374"/>
                  <a:pt x="366" y="378"/>
                </a:cubicBezTo>
                <a:cubicBezTo>
                  <a:pt x="365" y="377"/>
                  <a:pt x="364" y="376"/>
                  <a:pt x="363" y="374"/>
                </a:cubicBezTo>
                <a:cubicBezTo>
                  <a:pt x="363" y="374"/>
                  <a:pt x="362" y="373"/>
                  <a:pt x="361" y="372"/>
                </a:cubicBezTo>
                <a:cubicBezTo>
                  <a:pt x="362" y="370"/>
                  <a:pt x="363" y="369"/>
                  <a:pt x="363" y="368"/>
                </a:cubicBezTo>
                <a:cubicBezTo>
                  <a:pt x="365" y="364"/>
                  <a:pt x="368" y="361"/>
                  <a:pt x="369" y="357"/>
                </a:cubicBezTo>
                <a:close/>
                <a:moveTo>
                  <a:pt x="356" y="347"/>
                </a:moveTo>
                <a:cubicBezTo>
                  <a:pt x="355" y="350"/>
                  <a:pt x="353" y="354"/>
                  <a:pt x="350" y="357"/>
                </a:cubicBezTo>
                <a:cubicBezTo>
                  <a:pt x="349" y="358"/>
                  <a:pt x="349" y="360"/>
                  <a:pt x="348" y="360"/>
                </a:cubicBezTo>
                <a:cubicBezTo>
                  <a:pt x="347" y="359"/>
                  <a:pt x="347" y="358"/>
                  <a:pt x="346" y="356"/>
                </a:cubicBezTo>
                <a:cubicBezTo>
                  <a:pt x="345" y="355"/>
                  <a:pt x="345" y="355"/>
                  <a:pt x="344" y="354"/>
                </a:cubicBezTo>
                <a:cubicBezTo>
                  <a:pt x="346" y="351"/>
                  <a:pt x="346" y="351"/>
                  <a:pt x="346" y="351"/>
                </a:cubicBezTo>
                <a:cubicBezTo>
                  <a:pt x="347" y="347"/>
                  <a:pt x="349" y="345"/>
                  <a:pt x="350" y="341"/>
                </a:cubicBezTo>
                <a:cubicBezTo>
                  <a:pt x="351" y="339"/>
                  <a:pt x="351" y="339"/>
                  <a:pt x="351" y="339"/>
                </a:cubicBezTo>
                <a:cubicBezTo>
                  <a:pt x="354" y="340"/>
                  <a:pt x="356" y="341"/>
                  <a:pt x="356" y="343"/>
                </a:cubicBezTo>
                <a:cubicBezTo>
                  <a:pt x="357" y="344"/>
                  <a:pt x="357" y="345"/>
                  <a:pt x="356" y="347"/>
                </a:cubicBezTo>
                <a:close/>
                <a:moveTo>
                  <a:pt x="346" y="342"/>
                </a:moveTo>
                <a:cubicBezTo>
                  <a:pt x="344" y="345"/>
                  <a:pt x="342" y="347"/>
                  <a:pt x="341" y="351"/>
                </a:cubicBezTo>
                <a:cubicBezTo>
                  <a:pt x="340" y="351"/>
                  <a:pt x="340" y="351"/>
                  <a:pt x="340" y="351"/>
                </a:cubicBezTo>
                <a:cubicBezTo>
                  <a:pt x="339" y="351"/>
                  <a:pt x="339" y="351"/>
                  <a:pt x="339" y="351"/>
                </a:cubicBezTo>
                <a:cubicBezTo>
                  <a:pt x="338" y="350"/>
                  <a:pt x="338" y="349"/>
                  <a:pt x="337" y="349"/>
                </a:cubicBezTo>
                <a:cubicBezTo>
                  <a:pt x="335" y="345"/>
                  <a:pt x="336" y="343"/>
                  <a:pt x="337" y="340"/>
                </a:cubicBezTo>
                <a:cubicBezTo>
                  <a:pt x="338" y="338"/>
                  <a:pt x="339" y="336"/>
                  <a:pt x="340" y="334"/>
                </a:cubicBezTo>
                <a:cubicBezTo>
                  <a:pt x="342" y="333"/>
                  <a:pt x="343" y="331"/>
                  <a:pt x="344" y="330"/>
                </a:cubicBezTo>
                <a:cubicBezTo>
                  <a:pt x="345" y="330"/>
                  <a:pt x="345" y="331"/>
                  <a:pt x="346" y="332"/>
                </a:cubicBezTo>
                <a:cubicBezTo>
                  <a:pt x="348" y="336"/>
                  <a:pt x="347" y="339"/>
                  <a:pt x="346" y="342"/>
                </a:cubicBezTo>
                <a:close/>
                <a:moveTo>
                  <a:pt x="337" y="333"/>
                </a:moveTo>
                <a:cubicBezTo>
                  <a:pt x="336" y="335"/>
                  <a:pt x="334" y="337"/>
                  <a:pt x="332" y="340"/>
                </a:cubicBezTo>
                <a:cubicBezTo>
                  <a:pt x="332" y="341"/>
                  <a:pt x="331" y="341"/>
                  <a:pt x="331" y="342"/>
                </a:cubicBezTo>
                <a:cubicBezTo>
                  <a:pt x="330" y="343"/>
                  <a:pt x="330" y="343"/>
                  <a:pt x="330" y="343"/>
                </a:cubicBezTo>
                <a:cubicBezTo>
                  <a:pt x="330" y="341"/>
                  <a:pt x="329" y="340"/>
                  <a:pt x="328" y="338"/>
                </a:cubicBezTo>
                <a:cubicBezTo>
                  <a:pt x="327" y="337"/>
                  <a:pt x="327" y="337"/>
                  <a:pt x="327" y="337"/>
                </a:cubicBezTo>
                <a:cubicBezTo>
                  <a:pt x="326" y="336"/>
                  <a:pt x="326" y="336"/>
                  <a:pt x="326" y="336"/>
                </a:cubicBezTo>
                <a:cubicBezTo>
                  <a:pt x="327" y="334"/>
                  <a:pt x="327" y="334"/>
                  <a:pt x="327" y="334"/>
                </a:cubicBezTo>
                <a:cubicBezTo>
                  <a:pt x="328" y="333"/>
                  <a:pt x="328" y="333"/>
                  <a:pt x="328" y="333"/>
                </a:cubicBezTo>
                <a:cubicBezTo>
                  <a:pt x="331" y="328"/>
                  <a:pt x="331" y="328"/>
                  <a:pt x="331" y="328"/>
                </a:cubicBezTo>
                <a:cubicBezTo>
                  <a:pt x="332" y="324"/>
                  <a:pt x="332" y="324"/>
                  <a:pt x="332" y="324"/>
                </a:cubicBezTo>
                <a:cubicBezTo>
                  <a:pt x="334" y="322"/>
                  <a:pt x="334" y="322"/>
                  <a:pt x="334" y="322"/>
                </a:cubicBezTo>
                <a:cubicBezTo>
                  <a:pt x="335" y="322"/>
                  <a:pt x="336" y="322"/>
                  <a:pt x="336" y="322"/>
                </a:cubicBezTo>
                <a:cubicBezTo>
                  <a:pt x="337" y="323"/>
                  <a:pt x="337" y="323"/>
                  <a:pt x="337" y="324"/>
                </a:cubicBezTo>
                <a:cubicBezTo>
                  <a:pt x="339" y="328"/>
                  <a:pt x="339" y="330"/>
                  <a:pt x="337" y="333"/>
                </a:cubicBezTo>
                <a:close/>
                <a:moveTo>
                  <a:pt x="328" y="324"/>
                </a:moveTo>
                <a:cubicBezTo>
                  <a:pt x="328" y="325"/>
                  <a:pt x="327" y="325"/>
                  <a:pt x="327" y="326"/>
                </a:cubicBezTo>
                <a:cubicBezTo>
                  <a:pt x="327" y="327"/>
                  <a:pt x="326" y="327"/>
                  <a:pt x="326" y="328"/>
                </a:cubicBezTo>
                <a:cubicBezTo>
                  <a:pt x="325" y="328"/>
                  <a:pt x="325" y="329"/>
                  <a:pt x="325" y="329"/>
                </a:cubicBezTo>
                <a:cubicBezTo>
                  <a:pt x="325" y="330"/>
                  <a:pt x="324" y="332"/>
                  <a:pt x="323" y="333"/>
                </a:cubicBezTo>
                <a:cubicBezTo>
                  <a:pt x="323" y="333"/>
                  <a:pt x="322" y="333"/>
                  <a:pt x="321" y="333"/>
                </a:cubicBezTo>
                <a:cubicBezTo>
                  <a:pt x="320" y="332"/>
                  <a:pt x="320" y="332"/>
                  <a:pt x="319" y="331"/>
                </a:cubicBezTo>
                <a:cubicBezTo>
                  <a:pt x="317" y="328"/>
                  <a:pt x="318" y="325"/>
                  <a:pt x="319" y="322"/>
                </a:cubicBezTo>
                <a:cubicBezTo>
                  <a:pt x="321" y="319"/>
                  <a:pt x="323" y="317"/>
                  <a:pt x="325" y="313"/>
                </a:cubicBezTo>
                <a:cubicBezTo>
                  <a:pt x="326" y="313"/>
                  <a:pt x="326" y="313"/>
                  <a:pt x="326" y="313"/>
                </a:cubicBezTo>
                <a:cubicBezTo>
                  <a:pt x="326" y="313"/>
                  <a:pt x="326" y="312"/>
                  <a:pt x="326" y="312"/>
                </a:cubicBezTo>
                <a:cubicBezTo>
                  <a:pt x="327" y="312"/>
                  <a:pt x="327" y="313"/>
                  <a:pt x="327" y="313"/>
                </a:cubicBezTo>
                <a:cubicBezTo>
                  <a:pt x="327" y="313"/>
                  <a:pt x="328" y="314"/>
                  <a:pt x="328" y="314"/>
                </a:cubicBezTo>
                <a:cubicBezTo>
                  <a:pt x="330" y="319"/>
                  <a:pt x="330" y="321"/>
                  <a:pt x="328" y="324"/>
                </a:cubicBezTo>
                <a:close/>
                <a:moveTo>
                  <a:pt x="317" y="320"/>
                </a:moveTo>
                <a:cubicBezTo>
                  <a:pt x="316" y="322"/>
                  <a:pt x="314" y="323"/>
                  <a:pt x="313" y="325"/>
                </a:cubicBezTo>
                <a:cubicBezTo>
                  <a:pt x="313" y="325"/>
                  <a:pt x="313" y="325"/>
                  <a:pt x="313" y="325"/>
                </a:cubicBezTo>
                <a:cubicBezTo>
                  <a:pt x="309" y="320"/>
                  <a:pt x="310" y="317"/>
                  <a:pt x="313" y="315"/>
                </a:cubicBezTo>
                <a:cubicBezTo>
                  <a:pt x="314" y="313"/>
                  <a:pt x="315" y="312"/>
                  <a:pt x="317" y="311"/>
                </a:cubicBezTo>
                <a:cubicBezTo>
                  <a:pt x="318" y="310"/>
                  <a:pt x="319" y="309"/>
                  <a:pt x="319" y="308"/>
                </a:cubicBezTo>
                <a:cubicBezTo>
                  <a:pt x="320" y="308"/>
                  <a:pt x="320" y="308"/>
                  <a:pt x="320" y="307"/>
                </a:cubicBezTo>
                <a:cubicBezTo>
                  <a:pt x="321" y="311"/>
                  <a:pt x="321" y="313"/>
                  <a:pt x="319" y="316"/>
                </a:cubicBezTo>
                <a:cubicBezTo>
                  <a:pt x="319" y="317"/>
                  <a:pt x="318" y="318"/>
                  <a:pt x="317" y="320"/>
                </a:cubicBezTo>
                <a:close/>
                <a:moveTo>
                  <a:pt x="309" y="308"/>
                </a:moveTo>
                <a:cubicBezTo>
                  <a:pt x="309" y="308"/>
                  <a:pt x="309" y="308"/>
                  <a:pt x="309" y="308"/>
                </a:cubicBezTo>
                <a:cubicBezTo>
                  <a:pt x="311" y="308"/>
                  <a:pt x="312" y="308"/>
                  <a:pt x="313" y="309"/>
                </a:cubicBezTo>
                <a:cubicBezTo>
                  <a:pt x="313" y="309"/>
                  <a:pt x="314" y="309"/>
                  <a:pt x="315" y="309"/>
                </a:cubicBezTo>
                <a:cubicBezTo>
                  <a:pt x="314" y="310"/>
                  <a:pt x="313" y="311"/>
                  <a:pt x="313" y="311"/>
                </a:cubicBezTo>
                <a:cubicBezTo>
                  <a:pt x="312" y="312"/>
                  <a:pt x="311" y="312"/>
                  <a:pt x="309" y="313"/>
                </a:cubicBezTo>
                <a:cubicBezTo>
                  <a:pt x="309" y="313"/>
                  <a:pt x="309" y="313"/>
                  <a:pt x="309" y="313"/>
                </a:cubicBezTo>
                <a:cubicBezTo>
                  <a:pt x="307" y="314"/>
                  <a:pt x="307" y="314"/>
                  <a:pt x="307" y="314"/>
                </a:cubicBezTo>
                <a:cubicBezTo>
                  <a:pt x="304" y="313"/>
                  <a:pt x="302" y="312"/>
                  <a:pt x="299" y="311"/>
                </a:cubicBezTo>
                <a:cubicBezTo>
                  <a:pt x="299" y="311"/>
                  <a:pt x="298" y="311"/>
                  <a:pt x="297" y="311"/>
                </a:cubicBezTo>
                <a:cubicBezTo>
                  <a:pt x="297" y="309"/>
                  <a:pt x="297" y="309"/>
                  <a:pt x="297" y="309"/>
                </a:cubicBezTo>
                <a:cubicBezTo>
                  <a:pt x="298" y="308"/>
                  <a:pt x="299" y="308"/>
                  <a:pt x="299" y="308"/>
                </a:cubicBezTo>
                <a:cubicBezTo>
                  <a:pt x="302" y="307"/>
                  <a:pt x="305" y="307"/>
                  <a:pt x="309" y="308"/>
                </a:cubicBezTo>
                <a:close/>
                <a:moveTo>
                  <a:pt x="299" y="316"/>
                </a:moveTo>
                <a:cubicBezTo>
                  <a:pt x="301" y="317"/>
                  <a:pt x="302" y="317"/>
                  <a:pt x="304" y="318"/>
                </a:cubicBezTo>
                <a:cubicBezTo>
                  <a:pt x="303" y="320"/>
                  <a:pt x="301" y="321"/>
                  <a:pt x="299" y="321"/>
                </a:cubicBezTo>
                <a:cubicBezTo>
                  <a:pt x="299" y="321"/>
                  <a:pt x="298" y="321"/>
                  <a:pt x="297" y="321"/>
                </a:cubicBezTo>
                <a:cubicBezTo>
                  <a:pt x="296" y="321"/>
                  <a:pt x="295" y="321"/>
                  <a:pt x="294" y="322"/>
                </a:cubicBezTo>
                <a:cubicBezTo>
                  <a:pt x="294" y="321"/>
                  <a:pt x="294" y="321"/>
                  <a:pt x="294" y="321"/>
                </a:cubicBezTo>
                <a:cubicBezTo>
                  <a:pt x="292" y="320"/>
                  <a:pt x="290" y="319"/>
                  <a:pt x="288" y="318"/>
                </a:cubicBezTo>
                <a:cubicBezTo>
                  <a:pt x="288" y="317"/>
                  <a:pt x="288" y="316"/>
                  <a:pt x="288" y="315"/>
                </a:cubicBezTo>
                <a:cubicBezTo>
                  <a:pt x="290" y="315"/>
                  <a:pt x="292" y="315"/>
                  <a:pt x="294" y="315"/>
                </a:cubicBezTo>
                <a:cubicBezTo>
                  <a:pt x="295" y="315"/>
                  <a:pt x="296" y="315"/>
                  <a:pt x="297" y="316"/>
                </a:cubicBezTo>
                <a:cubicBezTo>
                  <a:pt x="298" y="316"/>
                  <a:pt x="299" y="316"/>
                  <a:pt x="299" y="316"/>
                </a:cubicBezTo>
                <a:close/>
                <a:moveTo>
                  <a:pt x="294" y="325"/>
                </a:moveTo>
                <a:cubicBezTo>
                  <a:pt x="294" y="325"/>
                  <a:pt x="295" y="325"/>
                  <a:pt x="295" y="326"/>
                </a:cubicBezTo>
                <a:cubicBezTo>
                  <a:pt x="295" y="326"/>
                  <a:pt x="294" y="326"/>
                  <a:pt x="294" y="326"/>
                </a:cubicBezTo>
                <a:cubicBezTo>
                  <a:pt x="291" y="328"/>
                  <a:pt x="289" y="328"/>
                  <a:pt x="287" y="328"/>
                </a:cubicBezTo>
                <a:cubicBezTo>
                  <a:pt x="286" y="328"/>
                  <a:pt x="285" y="328"/>
                  <a:pt x="285" y="328"/>
                </a:cubicBezTo>
                <a:cubicBezTo>
                  <a:pt x="283" y="327"/>
                  <a:pt x="281" y="326"/>
                  <a:pt x="281" y="325"/>
                </a:cubicBezTo>
                <a:cubicBezTo>
                  <a:pt x="279" y="324"/>
                  <a:pt x="279" y="324"/>
                  <a:pt x="277" y="324"/>
                </a:cubicBezTo>
                <a:cubicBezTo>
                  <a:pt x="277" y="323"/>
                  <a:pt x="277" y="322"/>
                  <a:pt x="277" y="322"/>
                </a:cubicBezTo>
                <a:cubicBezTo>
                  <a:pt x="279" y="321"/>
                  <a:pt x="280" y="321"/>
                  <a:pt x="281" y="321"/>
                </a:cubicBezTo>
                <a:cubicBezTo>
                  <a:pt x="283" y="321"/>
                  <a:pt x="285" y="322"/>
                  <a:pt x="287" y="322"/>
                </a:cubicBezTo>
                <a:cubicBezTo>
                  <a:pt x="289" y="322"/>
                  <a:pt x="291" y="323"/>
                  <a:pt x="294" y="325"/>
                </a:cubicBezTo>
                <a:close/>
                <a:moveTo>
                  <a:pt x="281" y="330"/>
                </a:moveTo>
                <a:cubicBezTo>
                  <a:pt x="281" y="331"/>
                  <a:pt x="282" y="332"/>
                  <a:pt x="282" y="333"/>
                </a:cubicBezTo>
                <a:cubicBezTo>
                  <a:pt x="281" y="333"/>
                  <a:pt x="281" y="333"/>
                  <a:pt x="281" y="333"/>
                </a:cubicBezTo>
                <a:cubicBezTo>
                  <a:pt x="279" y="334"/>
                  <a:pt x="278" y="334"/>
                  <a:pt x="277" y="334"/>
                </a:cubicBezTo>
                <a:cubicBezTo>
                  <a:pt x="274" y="334"/>
                  <a:pt x="274" y="334"/>
                  <a:pt x="274" y="334"/>
                </a:cubicBezTo>
                <a:cubicBezTo>
                  <a:pt x="272" y="333"/>
                  <a:pt x="270" y="331"/>
                  <a:pt x="269" y="330"/>
                </a:cubicBezTo>
                <a:cubicBezTo>
                  <a:pt x="268" y="329"/>
                  <a:pt x="267" y="328"/>
                  <a:pt x="266" y="327"/>
                </a:cubicBezTo>
                <a:cubicBezTo>
                  <a:pt x="267" y="326"/>
                  <a:pt x="268" y="326"/>
                  <a:pt x="269" y="326"/>
                </a:cubicBezTo>
                <a:cubicBezTo>
                  <a:pt x="271" y="326"/>
                  <a:pt x="274" y="326"/>
                  <a:pt x="277" y="327"/>
                </a:cubicBezTo>
                <a:cubicBezTo>
                  <a:pt x="278" y="328"/>
                  <a:pt x="279" y="329"/>
                  <a:pt x="281" y="330"/>
                </a:cubicBezTo>
                <a:close/>
                <a:moveTo>
                  <a:pt x="269" y="335"/>
                </a:moveTo>
                <a:cubicBezTo>
                  <a:pt x="269" y="336"/>
                  <a:pt x="270" y="337"/>
                  <a:pt x="270" y="338"/>
                </a:cubicBezTo>
                <a:cubicBezTo>
                  <a:pt x="269" y="338"/>
                  <a:pt x="269" y="338"/>
                  <a:pt x="269" y="338"/>
                </a:cubicBezTo>
                <a:cubicBezTo>
                  <a:pt x="266" y="338"/>
                  <a:pt x="266" y="338"/>
                  <a:pt x="266" y="338"/>
                </a:cubicBezTo>
                <a:cubicBezTo>
                  <a:pt x="261" y="338"/>
                  <a:pt x="261" y="338"/>
                  <a:pt x="261" y="338"/>
                </a:cubicBezTo>
                <a:cubicBezTo>
                  <a:pt x="260" y="337"/>
                  <a:pt x="260" y="337"/>
                  <a:pt x="260" y="337"/>
                </a:cubicBezTo>
                <a:cubicBezTo>
                  <a:pt x="259" y="334"/>
                  <a:pt x="258" y="332"/>
                  <a:pt x="256" y="330"/>
                </a:cubicBezTo>
                <a:cubicBezTo>
                  <a:pt x="256" y="329"/>
                  <a:pt x="256" y="329"/>
                  <a:pt x="256" y="329"/>
                </a:cubicBezTo>
                <a:cubicBezTo>
                  <a:pt x="256" y="329"/>
                  <a:pt x="256" y="329"/>
                  <a:pt x="256" y="329"/>
                </a:cubicBezTo>
                <a:cubicBezTo>
                  <a:pt x="258" y="329"/>
                  <a:pt x="259" y="329"/>
                  <a:pt x="260" y="330"/>
                </a:cubicBezTo>
                <a:cubicBezTo>
                  <a:pt x="262" y="330"/>
                  <a:pt x="264" y="330"/>
                  <a:pt x="266" y="332"/>
                </a:cubicBezTo>
                <a:cubicBezTo>
                  <a:pt x="267" y="332"/>
                  <a:pt x="268" y="334"/>
                  <a:pt x="269" y="335"/>
                </a:cubicBezTo>
                <a:close/>
                <a:moveTo>
                  <a:pt x="254" y="345"/>
                </a:moveTo>
                <a:cubicBezTo>
                  <a:pt x="255" y="345"/>
                  <a:pt x="256" y="345"/>
                  <a:pt x="256" y="345"/>
                </a:cubicBezTo>
                <a:cubicBezTo>
                  <a:pt x="258" y="344"/>
                  <a:pt x="259" y="344"/>
                  <a:pt x="260" y="343"/>
                </a:cubicBezTo>
                <a:cubicBezTo>
                  <a:pt x="262" y="343"/>
                  <a:pt x="264" y="343"/>
                  <a:pt x="266" y="342"/>
                </a:cubicBezTo>
                <a:cubicBezTo>
                  <a:pt x="266" y="342"/>
                  <a:pt x="268" y="341"/>
                  <a:pt x="269" y="341"/>
                </a:cubicBezTo>
                <a:cubicBezTo>
                  <a:pt x="271" y="340"/>
                  <a:pt x="274" y="339"/>
                  <a:pt x="277" y="338"/>
                </a:cubicBezTo>
                <a:cubicBezTo>
                  <a:pt x="278" y="338"/>
                  <a:pt x="279" y="337"/>
                  <a:pt x="281" y="336"/>
                </a:cubicBezTo>
                <a:cubicBezTo>
                  <a:pt x="283" y="336"/>
                  <a:pt x="285" y="334"/>
                  <a:pt x="287" y="334"/>
                </a:cubicBezTo>
                <a:cubicBezTo>
                  <a:pt x="289" y="332"/>
                  <a:pt x="291" y="331"/>
                  <a:pt x="294" y="330"/>
                </a:cubicBezTo>
                <a:cubicBezTo>
                  <a:pt x="295" y="329"/>
                  <a:pt x="296" y="328"/>
                  <a:pt x="297" y="328"/>
                </a:cubicBezTo>
                <a:cubicBezTo>
                  <a:pt x="298" y="327"/>
                  <a:pt x="299" y="327"/>
                  <a:pt x="299" y="327"/>
                </a:cubicBezTo>
                <a:cubicBezTo>
                  <a:pt x="301" y="326"/>
                  <a:pt x="303" y="324"/>
                  <a:pt x="304" y="323"/>
                </a:cubicBezTo>
                <a:cubicBezTo>
                  <a:pt x="305" y="323"/>
                  <a:pt x="306" y="323"/>
                  <a:pt x="307" y="323"/>
                </a:cubicBezTo>
                <a:cubicBezTo>
                  <a:pt x="309" y="325"/>
                  <a:pt x="309" y="325"/>
                  <a:pt x="309" y="325"/>
                </a:cubicBezTo>
                <a:cubicBezTo>
                  <a:pt x="309" y="326"/>
                  <a:pt x="309" y="326"/>
                  <a:pt x="309" y="326"/>
                </a:cubicBezTo>
                <a:cubicBezTo>
                  <a:pt x="313" y="329"/>
                  <a:pt x="313" y="329"/>
                  <a:pt x="313" y="329"/>
                </a:cubicBezTo>
                <a:cubicBezTo>
                  <a:pt x="317" y="333"/>
                  <a:pt x="317" y="333"/>
                  <a:pt x="317" y="333"/>
                </a:cubicBezTo>
                <a:cubicBezTo>
                  <a:pt x="319" y="336"/>
                  <a:pt x="319" y="336"/>
                  <a:pt x="319" y="336"/>
                </a:cubicBezTo>
                <a:cubicBezTo>
                  <a:pt x="325" y="341"/>
                  <a:pt x="325" y="341"/>
                  <a:pt x="325" y="341"/>
                </a:cubicBezTo>
                <a:cubicBezTo>
                  <a:pt x="326" y="342"/>
                  <a:pt x="326" y="342"/>
                  <a:pt x="326" y="342"/>
                </a:cubicBezTo>
                <a:cubicBezTo>
                  <a:pt x="327" y="343"/>
                  <a:pt x="327" y="343"/>
                  <a:pt x="327" y="343"/>
                </a:cubicBezTo>
                <a:cubicBezTo>
                  <a:pt x="328" y="344"/>
                  <a:pt x="328" y="344"/>
                  <a:pt x="328" y="344"/>
                </a:cubicBezTo>
                <a:cubicBezTo>
                  <a:pt x="331" y="347"/>
                  <a:pt x="331" y="347"/>
                  <a:pt x="331" y="347"/>
                </a:cubicBezTo>
                <a:cubicBezTo>
                  <a:pt x="332" y="349"/>
                  <a:pt x="332" y="349"/>
                  <a:pt x="332" y="349"/>
                </a:cubicBezTo>
                <a:cubicBezTo>
                  <a:pt x="337" y="353"/>
                  <a:pt x="337" y="353"/>
                  <a:pt x="337" y="353"/>
                </a:cubicBezTo>
                <a:cubicBezTo>
                  <a:pt x="340" y="357"/>
                  <a:pt x="340" y="357"/>
                  <a:pt x="340" y="357"/>
                </a:cubicBezTo>
                <a:cubicBezTo>
                  <a:pt x="346" y="362"/>
                  <a:pt x="346" y="362"/>
                  <a:pt x="346" y="362"/>
                </a:cubicBezTo>
                <a:cubicBezTo>
                  <a:pt x="350" y="366"/>
                  <a:pt x="350" y="366"/>
                  <a:pt x="350" y="366"/>
                </a:cubicBezTo>
                <a:cubicBezTo>
                  <a:pt x="356" y="372"/>
                  <a:pt x="356" y="372"/>
                  <a:pt x="356" y="372"/>
                </a:cubicBezTo>
                <a:cubicBezTo>
                  <a:pt x="363" y="379"/>
                  <a:pt x="363" y="379"/>
                  <a:pt x="363" y="379"/>
                </a:cubicBezTo>
                <a:cubicBezTo>
                  <a:pt x="372" y="388"/>
                  <a:pt x="372" y="388"/>
                  <a:pt x="372" y="388"/>
                </a:cubicBezTo>
                <a:cubicBezTo>
                  <a:pt x="376" y="392"/>
                  <a:pt x="376" y="392"/>
                  <a:pt x="376" y="392"/>
                </a:cubicBezTo>
                <a:cubicBezTo>
                  <a:pt x="378" y="394"/>
                  <a:pt x="378" y="394"/>
                  <a:pt x="378" y="394"/>
                </a:cubicBezTo>
                <a:cubicBezTo>
                  <a:pt x="376" y="395"/>
                  <a:pt x="376" y="395"/>
                  <a:pt x="376" y="395"/>
                </a:cubicBezTo>
                <a:cubicBezTo>
                  <a:pt x="374" y="398"/>
                  <a:pt x="374" y="398"/>
                  <a:pt x="373" y="400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9" y="402"/>
                  <a:pt x="366" y="403"/>
                  <a:pt x="363" y="404"/>
                </a:cubicBezTo>
                <a:cubicBezTo>
                  <a:pt x="361" y="407"/>
                  <a:pt x="359" y="409"/>
                  <a:pt x="356" y="410"/>
                </a:cubicBezTo>
                <a:cubicBezTo>
                  <a:pt x="354" y="412"/>
                  <a:pt x="352" y="413"/>
                  <a:pt x="350" y="415"/>
                </a:cubicBezTo>
                <a:cubicBezTo>
                  <a:pt x="349" y="415"/>
                  <a:pt x="347" y="416"/>
                  <a:pt x="346" y="417"/>
                </a:cubicBezTo>
                <a:cubicBezTo>
                  <a:pt x="344" y="418"/>
                  <a:pt x="342" y="419"/>
                  <a:pt x="340" y="420"/>
                </a:cubicBezTo>
                <a:cubicBezTo>
                  <a:pt x="339" y="421"/>
                  <a:pt x="338" y="421"/>
                  <a:pt x="337" y="421"/>
                </a:cubicBezTo>
                <a:cubicBezTo>
                  <a:pt x="332" y="424"/>
                  <a:pt x="332" y="424"/>
                  <a:pt x="332" y="424"/>
                </a:cubicBezTo>
                <a:cubicBezTo>
                  <a:pt x="331" y="425"/>
                  <a:pt x="331" y="425"/>
                  <a:pt x="331" y="425"/>
                </a:cubicBezTo>
                <a:cubicBezTo>
                  <a:pt x="329" y="425"/>
                  <a:pt x="329" y="425"/>
                  <a:pt x="329" y="425"/>
                </a:cubicBezTo>
                <a:cubicBezTo>
                  <a:pt x="329" y="426"/>
                  <a:pt x="328" y="426"/>
                  <a:pt x="328" y="427"/>
                </a:cubicBezTo>
                <a:cubicBezTo>
                  <a:pt x="328" y="427"/>
                  <a:pt x="327" y="427"/>
                  <a:pt x="327" y="427"/>
                </a:cubicBezTo>
                <a:cubicBezTo>
                  <a:pt x="327" y="428"/>
                  <a:pt x="326" y="428"/>
                  <a:pt x="326" y="428"/>
                </a:cubicBezTo>
                <a:cubicBezTo>
                  <a:pt x="325" y="428"/>
                  <a:pt x="325" y="428"/>
                  <a:pt x="325" y="429"/>
                </a:cubicBezTo>
                <a:cubicBezTo>
                  <a:pt x="323" y="430"/>
                  <a:pt x="321" y="430"/>
                  <a:pt x="319" y="430"/>
                </a:cubicBezTo>
                <a:cubicBezTo>
                  <a:pt x="319" y="431"/>
                  <a:pt x="318" y="431"/>
                  <a:pt x="317" y="431"/>
                </a:cubicBezTo>
                <a:cubicBezTo>
                  <a:pt x="316" y="431"/>
                  <a:pt x="316" y="431"/>
                  <a:pt x="315" y="431"/>
                </a:cubicBezTo>
                <a:cubicBezTo>
                  <a:pt x="314" y="432"/>
                  <a:pt x="313" y="432"/>
                  <a:pt x="313" y="433"/>
                </a:cubicBezTo>
                <a:cubicBezTo>
                  <a:pt x="312" y="434"/>
                  <a:pt x="311" y="434"/>
                  <a:pt x="309" y="434"/>
                </a:cubicBezTo>
                <a:cubicBezTo>
                  <a:pt x="309" y="435"/>
                  <a:pt x="309" y="435"/>
                  <a:pt x="309" y="435"/>
                </a:cubicBezTo>
                <a:cubicBezTo>
                  <a:pt x="306" y="436"/>
                  <a:pt x="302" y="437"/>
                  <a:pt x="299" y="438"/>
                </a:cubicBezTo>
                <a:cubicBezTo>
                  <a:pt x="299" y="438"/>
                  <a:pt x="298" y="439"/>
                  <a:pt x="297" y="439"/>
                </a:cubicBezTo>
                <a:cubicBezTo>
                  <a:pt x="296" y="439"/>
                  <a:pt x="295" y="440"/>
                  <a:pt x="294" y="440"/>
                </a:cubicBezTo>
                <a:cubicBezTo>
                  <a:pt x="291" y="440"/>
                  <a:pt x="289" y="441"/>
                  <a:pt x="287" y="441"/>
                </a:cubicBezTo>
                <a:cubicBezTo>
                  <a:pt x="285" y="441"/>
                  <a:pt x="283" y="442"/>
                  <a:pt x="281" y="442"/>
                </a:cubicBezTo>
                <a:cubicBezTo>
                  <a:pt x="280" y="442"/>
                  <a:pt x="280" y="442"/>
                  <a:pt x="280" y="442"/>
                </a:cubicBezTo>
                <a:cubicBezTo>
                  <a:pt x="279" y="442"/>
                  <a:pt x="278" y="443"/>
                  <a:pt x="277" y="443"/>
                </a:cubicBezTo>
                <a:cubicBezTo>
                  <a:pt x="274" y="444"/>
                  <a:pt x="271" y="444"/>
                  <a:pt x="269" y="445"/>
                </a:cubicBezTo>
                <a:cubicBezTo>
                  <a:pt x="268" y="445"/>
                  <a:pt x="266" y="445"/>
                  <a:pt x="266" y="445"/>
                </a:cubicBezTo>
                <a:cubicBezTo>
                  <a:pt x="264" y="445"/>
                  <a:pt x="262" y="446"/>
                  <a:pt x="260" y="446"/>
                </a:cubicBezTo>
                <a:cubicBezTo>
                  <a:pt x="259" y="446"/>
                  <a:pt x="258" y="446"/>
                  <a:pt x="256" y="446"/>
                </a:cubicBezTo>
                <a:cubicBezTo>
                  <a:pt x="256" y="446"/>
                  <a:pt x="255" y="446"/>
                  <a:pt x="254" y="447"/>
                </a:cubicBezTo>
                <a:cubicBezTo>
                  <a:pt x="253" y="447"/>
                  <a:pt x="252" y="447"/>
                  <a:pt x="251" y="447"/>
                </a:cubicBezTo>
                <a:cubicBezTo>
                  <a:pt x="251" y="413"/>
                  <a:pt x="251" y="379"/>
                  <a:pt x="251" y="346"/>
                </a:cubicBezTo>
                <a:cubicBezTo>
                  <a:pt x="252" y="345"/>
                  <a:pt x="253" y="345"/>
                  <a:pt x="254" y="345"/>
                </a:cubicBezTo>
                <a:close/>
                <a:moveTo>
                  <a:pt x="376" y="385"/>
                </a:moveTo>
                <a:cubicBezTo>
                  <a:pt x="375" y="385"/>
                  <a:pt x="375" y="385"/>
                  <a:pt x="374" y="386"/>
                </a:cubicBezTo>
                <a:cubicBezTo>
                  <a:pt x="373" y="385"/>
                  <a:pt x="372" y="383"/>
                  <a:pt x="372" y="382"/>
                </a:cubicBezTo>
                <a:cubicBezTo>
                  <a:pt x="371" y="380"/>
                  <a:pt x="371" y="378"/>
                  <a:pt x="372" y="376"/>
                </a:cubicBezTo>
                <a:cubicBezTo>
                  <a:pt x="372" y="374"/>
                  <a:pt x="374" y="372"/>
                  <a:pt x="376" y="369"/>
                </a:cubicBezTo>
                <a:cubicBezTo>
                  <a:pt x="377" y="368"/>
                  <a:pt x="378" y="366"/>
                  <a:pt x="379" y="365"/>
                </a:cubicBezTo>
                <a:cubicBezTo>
                  <a:pt x="380" y="366"/>
                  <a:pt x="381" y="367"/>
                  <a:pt x="381" y="368"/>
                </a:cubicBezTo>
                <a:cubicBezTo>
                  <a:pt x="383" y="372"/>
                  <a:pt x="383" y="376"/>
                  <a:pt x="381" y="379"/>
                </a:cubicBezTo>
                <a:cubicBezTo>
                  <a:pt x="380" y="381"/>
                  <a:pt x="378" y="383"/>
                  <a:pt x="376" y="385"/>
                </a:cubicBezTo>
                <a:close/>
                <a:moveTo>
                  <a:pt x="381" y="384"/>
                </a:moveTo>
                <a:cubicBezTo>
                  <a:pt x="383" y="381"/>
                  <a:pt x="385" y="378"/>
                  <a:pt x="387" y="374"/>
                </a:cubicBezTo>
                <a:cubicBezTo>
                  <a:pt x="394" y="376"/>
                  <a:pt x="391" y="381"/>
                  <a:pt x="387" y="385"/>
                </a:cubicBezTo>
                <a:cubicBezTo>
                  <a:pt x="385" y="387"/>
                  <a:pt x="383" y="389"/>
                  <a:pt x="381" y="390"/>
                </a:cubicBezTo>
                <a:cubicBezTo>
                  <a:pt x="381" y="390"/>
                  <a:pt x="380" y="391"/>
                  <a:pt x="380" y="391"/>
                </a:cubicBezTo>
                <a:cubicBezTo>
                  <a:pt x="380" y="388"/>
                  <a:pt x="380" y="386"/>
                  <a:pt x="381" y="384"/>
                </a:cubicBezTo>
                <a:close/>
                <a:moveTo>
                  <a:pt x="340" y="233"/>
                </a:moveTo>
                <a:cubicBezTo>
                  <a:pt x="340" y="234"/>
                  <a:pt x="338" y="235"/>
                  <a:pt x="337" y="236"/>
                </a:cubicBezTo>
                <a:cubicBezTo>
                  <a:pt x="336" y="237"/>
                  <a:pt x="334" y="238"/>
                  <a:pt x="332" y="239"/>
                </a:cubicBezTo>
                <a:cubicBezTo>
                  <a:pt x="332" y="239"/>
                  <a:pt x="332" y="239"/>
                  <a:pt x="332" y="239"/>
                </a:cubicBezTo>
                <a:cubicBezTo>
                  <a:pt x="332" y="237"/>
                  <a:pt x="332" y="236"/>
                  <a:pt x="332" y="234"/>
                </a:cubicBezTo>
                <a:cubicBezTo>
                  <a:pt x="333" y="231"/>
                  <a:pt x="335" y="230"/>
                  <a:pt x="337" y="227"/>
                </a:cubicBezTo>
                <a:cubicBezTo>
                  <a:pt x="338" y="226"/>
                  <a:pt x="339" y="226"/>
                  <a:pt x="340" y="225"/>
                </a:cubicBezTo>
                <a:cubicBezTo>
                  <a:pt x="341" y="224"/>
                  <a:pt x="341" y="224"/>
                  <a:pt x="341" y="224"/>
                </a:cubicBezTo>
                <a:cubicBezTo>
                  <a:pt x="344" y="228"/>
                  <a:pt x="343" y="231"/>
                  <a:pt x="340" y="233"/>
                </a:cubicBezTo>
                <a:close/>
                <a:moveTo>
                  <a:pt x="340" y="218"/>
                </a:moveTo>
                <a:cubicBezTo>
                  <a:pt x="340" y="220"/>
                  <a:pt x="338" y="222"/>
                  <a:pt x="337" y="223"/>
                </a:cubicBezTo>
                <a:cubicBezTo>
                  <a:pt x="336" y="224"/>
                  <a:pt x="334" y="225"/>
                  <a:pt x="332" y="226"/>
                </a:cubicBezTo>
                <a:cubicBezTo>
                  <a:pt x="332" y="226"/>
                  <a:pt x="332" y="226"/>
                  <a:pt x="332" y="226"/>
                </a:cubicBezTo>
                <a:cubicBezTo>
                  <a:pt x="331" y="223"/>
                  <a:pt x="332" y="221"/>
                  <a:pt x="332" y="219"/>
                </a:cubicBezTo>
                <a:cubicBezTo>
                  <a:pt x="333" y="217"/>
                  <a:pt x="335" y="215"/>
                  <a:pt x="337" y="213"/>
                </a:cubicBezTo>
                <a:cubicBezTo>
                  <a:pt x="339" y="211"/>
                  <a:pt x="339" y="211"/>
                  <a:pt x="339" y="211"/>
                </a:cubicBezTo>
                <a:cubicBezTo>
                  <a:pt x="340" y="211"/>
                  <a:pt x="340" y="212"/>
                  <a:pt x="340" y="212"/>
                </a:cubicBezTo>
                <a:cubicBezTo>
                  <a:pt x="342" y="214"/>
                  <a:pt x="341" y="216"/>
                  <a:pt x="340" y="218"/>
                </a:cubicBezTo>
                <a:close/>
                <a:moveTo>
                  <a:pt x="332" y="213"/>
                </a:moveTo>
                <a:cubicBezTo>
                  <a:pt x="331" y="214"/>
                  <a:pt x="331" y="214"/>
                  <a:pt x="331" y="214"/>
                </a:cubicBezTo>
                <a:cubicBezTo>
                  <a:pt x="329" y="216"/>
                  <a:pt x="329" y="216"/>
                  <a:pt x="329" y="216"/>
                </a:cubicBezTo>
                <a:cubicBezTo>
                  <a:pt x="329" y="210"/>
                  <a:pt x="329" y="207"/>
                  <a:pt x="331" y="205"/>
                </a:cubicBezTo>
                <a:cubicBezTo>
                  <a:pt x="331" y="204"/>
                  <a:pt x="332" y="203"/>
                  <a:pt x="332" y="202"/>
                </a:cubicBezTo>
                <a:cubicBezTo>
                  <a:pt x="333" y="201"/>
                  <a:pt x="334" y="200"/>
                  <a:pt x="336" y="198"/>
                </a:cubicBezTo>
                <a:cubicBezTo>
                  <a:pt x="337" y="200"/>
                  <a:pt x="337" y="200"/>
                  <a:pt x="337" y="208"/>
                </a:cubicBezTo>
                <a:cubicBezTo>
                  <a:pt x="335" y="210"/>
                  <a:pt x="334" y="211"/>
                  <a:pt x="332" y="213"/>
                </a:cubicBezTo>
                <a:close/>
                <a:moveTo>
                  <a:pt x="331" y="198"/>
                </a:moveTo>
                <a:cubicBezTo>
                  <a:pt x="330" y="199"/>
                  <a:pt x="329" y="200"/>
                  <a:pt x="328" y="201"/>
                </a:cubicBezTo>
                <a:cubicBezTo>
                  <a:pt x="327" y="202"/>
                  <a:pt x="327" y="202"/>
                  <a:pt x="327" y="202"/>
                </a:cubicBezTo>
                <a:cubicBezTo>
                  <a:pt x="326" y="204"/>
                  <a:pt x="326" y="204"/>
                  <a:pt x="326" y="204"/>
                </a:cubicBezTo>
                <a:cubicBezTo>
                  <a:pt x="325" y="200"/>
                  <a:pt x="325" y="197"/>
                  <a:pt x="326" y="194"/>
                </a:cubicBezTo>
                <a:cubicBezTo>
                  <a:pt x="326" y="192"/>
                  <a:pt x="326" y="191"/>
                  <a:pt x="327" y="190"/>
                </a:cubicBezTo>
                <a:cubicBezTo>
                  <a:pt x="327" y="190"/>
                  <a:pt x="328" y="190"/>
                  <a:pt x="328" y="189"/>
                </a:cubicBezTo>
                <a:cubicBezTo>
                  <a:pt x="329" y="189"/>
                  <a:pt x="330" y="188"/>
                  <a:pt x="331" y="188"/>
                </a:cubicBezTo>
                <a:cubicBezTo>
                  <a:pt x="331" y="187"/>
                  <a:pt x="331" y="187"/>
                  <a:pt x="332" y="187"/>
                </a:cubicBezTo>
                <a:cubicBezTo>
                  <a:pt x="332" y="190"/>
                  <a:pt x="332" y="193"/>
                  <a:pt x="332" y="197"/>
                </a:cubicBezTo>
                <a:lnTo>
                  <a:pt x="331" y="198"/>
                </a:lnTo>
                <a:close/>
                <a:moveTo>
                  <a:pt x="326" y="185"/>
                </a:moveTo>
                <a:cubicBezTo>
                  <a:pt x="325" y="185"/>
                  <a:pt x="325" y="186"/>
                  <a:pt x="325" y="186"/>
                </a:cubicBezTo>
                <a:cubicBezTo>
                  <a:pt x="324" y="188"/>
                  <a:pt x="323" y="190"/>
                  <a:pt x="321" y="193"/>
                </a:cubicBezTo>
                <a:cubicBezTo>
                  <a:pt x="320" y="192"/>
                  <a:pt x="320" y="190"/>
                  <a:pt x="319" y="189"/>
                </a:cubicBezTo>
                <a:cubicBezTo>
                  <a:pt x="319" y="187"/>
                  <a:pt x="319" y="186"/>
                  <a:pt x="319" y="184"/>
                </a:cubicBezTo>
                <a:cubicBezTo>
                  <a:pt x="320" y="182"/>
                  <a:pt x="321" y="179"/>
                  <a:pt x="323" y="175"/>
                </a:cubicBezTo>
                <a:cubicBezTo>
                  <a:pt x="324" y="177"/>
                  <a:pt x="325" y="178"/>
                  <a:pt x="325" y="179"/>
                </a:cubicBezTo>
                <a:cubicBezTo>
                  <a:pt x="325" y="180"/>
                  <a:pt x="325" y="180"/>
                  <a:pt x="326" y="181"/>
                </a:cubicBezTo>
                <a:cubicBezTo>
                  <a:pt x="326" y="182"/>
                  <a:pt x="326" y="184"/>
                  <a:pt x="326" y="185"/>
                </a:cubicBezTo>
                <a:close/>
                <a:moveTo>
                  <a:pt x="317" y="180"/>
                </a:moveTo>
                <a:cubicBezTo>
                  <a:pt x="316" y="181"/>
                  <a:pt x="315" y="182"/>
                  <a:pt x="314" y="182"/>
                </a:cubicBezTo>
                <a:cubicBezTo>
                  <a:pt x="313" y="181"/>
                  <a:pt x="313" y="180"/>
                  <a:pt x="313" y="179"/>
                </a:cubicBezTo>
                <a:cubicBezTo>
                  <a:pt x="312" y="177"/>
                  <a:pt x="312" y="174"/>
                  <a:pt x="313" y="172"/>
                </a:cubicBezTo>
                <a:cubicBezTo>
                  <a:pt x="313" y="170"/>
                  <a:pt x="314" y="167"/>
                  <a:pt x="315" y="165"/>
                </a:cubicBezTo>
                <a:cubicBezTo>
                  <a:pt x="315" y="166"/>
                  <a:pt x="316" y="167"/>
                  <a:pt x="317" y="168"/>
                </a:cubicBezTo>
                <a:cubicBezTo>
                  <a:pt x="319" y="172"/>
                  <a:pt x="319" y="176"/>
                  <a:pt x="317" y="180"/>
                </a:cubicBezTo>
                <a:close/>
                <a:moveTo>
                  <a:pt x="309" y="162"/>
                </a:moveTo>
                <a:cubicBezTo>
                  <a:pt x="310" y="164"/>
                  <a:pt x="310" y="165"/>
                  <a:pt x="309" y="167"/>
                </a:cubicBezTo>
                <a:cubicBezTo>
                  <a:pt x="309" y="168"/>
                  <a:pt x="309" y="169"/>
                  <a:pt x="309" y="170"/>
                </a:cubicBezTo>
                <a:cubicBezTo>
                  <a:pt x="308" y="171"/>
                  <a:pt x="308" y="173"/>
                  <a:pt x="307" y="174"/>
                </a:cubicBezTo>
                <a:cubicBezTo>
                  <a:pt x="303" y="168"/>
                  <a:pt x="304" y="163"/>
                  <a:pt x="305" y="155"/>
                </a:cubicBezTo>
                <a:cubicBezTo>
                  <a:pt x="307" y="157"/>
                  <a:pt x="308" y="158"/>
                  <a:pt x="309" y="160"/>
                </a:cubicBezTo>
                <a:cubicBezTo>
                  <a:pt x="309" y="161"/>
                  <a:pt x="309" y="161"/>
                  <a:pt x="309" y="162"/>
                </a:cubicBezTo>
                <a:close/>
                <a:moveTo>
                  <a:pt x="221" y="330"/>
                </a:moveTo>
                <a:cubicBezTo>
                  <a:pt x="222" y="330"/>
                  <a:pt x="222" y="330"/>
                  <a:pt x="222" y="330"/>
                </a:cubicBezTo>
                <a:cubicBezTo>
                  <a:pt x="223" y="330"/>
                  <a:pt x="224" y="330"/>
                  <a:pt x="226" y="330"/>
                </a:cubicBezTo>
                <a:cubicBezTo>
                  <a:pt x="228" y="335"/>
                  <a:pt x="228" y="335"/>
                  <a:pt x="228" y="335"/>
                </a:cubicBezTo>
                <a:cubicBezTo>
                  <a:pt x="229" y="337"/>
                  <a:pt x="230" y="339"/>
                  <a:pt x="231" y="341"/>
                </a:cubicBezTo>
                <a:cubicBezTo>
                  <a:pt x="230" y="341"/>
                  <a:pt x="229" y="341"/>
                  <a:pt x="228" y="341"/>
                </a:cubicBezTo>
                <a:cubicBezTo>
                  <a:pt x="228" y="341"/>
                  <a:pt x="226" y="341"/>
                  <a:pt x="226" y="341"/>
                </a:cubicBezTo>
                <a:cubicBezTo>
                  <a:pt x="224" y="340"/>
                  <a:pt x="223" y="338"/>
                  <a:pt x="222" y="336"/>
                </a:cubicBezTo>
                <a:cubicBezTo>
                  <a:pt x="221" y="335"/>
                  <a:pt x="221" y="334"/>
                  <a:pt x="221" y="332"/>
                </a:cubicBezTo>
                <a:cubicBezTo>
                  <a:pt x="220" y="332"/>
                  <a:pt x="220" y="331"/>
                  <a:pt x="220" y="330"/>
                </a:cubicBezTo>
                <a:lnTo>
                  <a:pt x="221" y="330"/>
                </a:lnTo>
                <a:close/>
                <a:moveTo>
                  <a:pt x="260" y="468"/>
                </a:moveTo>
                <a:cubicBezTo>
                  <a:pt x="259" y="468"/>
                  <a:pt x="258" y="468"/>
                  <a:pt x="256" y="468"/>
                </a:cubicBezTo>
                <a:cubicBezTo>
                  <a:pt x="254" y="468"/>
                  <a:pt x="254" y="468"/>
                  <a:pt x="254" y="468"/>
                </a:cubicBezTo>
                <a:cubicBezTo>
                  <a:pt x="251" y="468"/>
                  <a:pt x="251" y="468"/>
                  <a:pt x="251" y="468"/>
                </a:cubicBezTo>
                <a:cubicBezTo>
                  <a:pt x="249" y="466"/>
                  <a:pt x="247" y="464"/>
                  <a:pt x="245" y="461"/>
                </a:cubicBezTo>
                <a:cubicBezTo>
                  <a:pt x="245" y="460"/>
                  <a:pt x="244" y="460"/>
                  <a:pt x="244" y="459"/>
                </a:cubicBezTo>
                <a:cubicBezTo>
                  <a:pt x="243" y="459"/>
                  <a:pt x="243" y="459"/>
                  <a:pt x="243" y="459"/>
                </a:cubicBezTo>
                <a:cubicBezTo>
                  <a:pt x="243" y="457"/>
                  <a:pt x="242" y="457"/>
                  <a:pt x="241" y="455"/>
                </a:cubicBezTo>
                <a:cubicBezTo>
                  <a:pt x="241" y="455"/>
                  <a:pt x="241" y="454"/>
                  <a:pt x="240" y="453"/>
                </a:cubicBezTo>
                <a:cubicBezTo>
                  <a:pt x="241" y="453"/>
                  <a:pt x="241" y="453"/>
                  <a:pt x="241" y="452"/>
                </a:cubicBezTo>
                <a:cubicBezTo>
                  <a:pt x="242" y="452"/>
                  <a:pt x="243" y="452"/>
                  <a:pt x="243" y="452"/>
                </a:cubicBezTo>
                <a:cubicBezTo>
                  <a:pt x="244" y="452"/>
                  <a:pt x="244" y="452"/>
                  <a:pt x="244" y="452"/>
                </a:cubicBezTo>
                <a:cubicBezTo>
                  <a:pt x="244" y="452"/>
                  <a:pt x="245" y="452"/>
                  <a:pt x="245" y="452"/>
                </a:cubicBezTo>
                <a:cubicBezTo>
                  <a:pt x="248" y="452"/>
                  <a:pt x="251" y="453"/>
                  <a:pt x="254" y="455"/>
                </a:cubicBezTo>
                <a:cubicBezTo>
                  <a:pt x="255" y="455"/>
                  <a:pt x="256" y="456"/>
                  <a:pt x="256" y="457"/>
                </a:cubicBezTo>
                <a:cubicBezTo>
                  <a:pt x="258" y="459"/>
                  <a:pt x="259" y="461"/>
                  <a:pt x="260" y="463"/>
                </a:cubicBezTo>
                <a:cubicBezTo>
                  <a:pt x="261" y="464"/>
                  <a:pt x="262" y="466"/>
                  <a:pt x="262" y="468"/>
                </a:cubicBezTo>
                <a:cubicBezTo>
                  <a:pt x="262" y="468"/>
                  <a:pt x="261" y="468"/>
                  <a:pt x="260" y="468"/>
                </a:cubicBezTo>
                <a:close/>
                <a:moveTo>
                  <a:pt x="281" y="465"/>
                </a:moveTo>
                <a:cubicBezTo>
                  <a:pt x="280" y="466"/>
                  <a:pt x="279" y="466"/>
                  <a:pt x="277" y="466"/>
                </a:cubicBezTo>
                <a:cubicBezTo>
                  <a:pt x="275" y="466"/>
                  <a:pt x="274" y="466"/>
                  <a:pt x="272" y="466"/>
                </a:cubicBezTo>
                <a:cubicBezTo>
                  <a:pt x="270" y="466"/>
                  <a:pt x="270" y="465"/>
                  <a:pt x="269" y="464"/>
                </a:cubicBezTo>
                <a:cubicBezTo>
                  <a:pt x="268" y="463"/>
                  <a:pt x="266" y="462"/>
                  <a:pt x="266" y="461"/>
                </a:cubicBezTo>
                <a:cubicBezTo>
                  <a:pt x="264" y="459"/>
                  <a:pt x="262" y="457"/>
                  <a:pt x="260" y="454"/>
                </a:cubicBezTo>
                <a:cubicBezTo>
                  <a:pt x="260" y="453"/>
                  <a:pt x="259" y="452"/>
                  <a:pt x="259" y="452"/>
                </a:cubicBezTo>
                <a:cubicBezTo>
                  <a:pt x="259" y="451"/>
                  <a:pt x="260" y="451"/>
                  <a:pt x="260" y="451"/>
                </a:cubicBezTo>
                <a:cubicBezTo>
                  <a:pt x="262" y="450"/>
                  <a:pt x="264" y="450"/>
                  <a:pt x="266" y="450"/>
                </a:cubicBezTo>
                <a:cubicBezTo>
                  <a:pt x="266" y="450"/>
                  <a:pt x="268" y="450"/>
                  <a:pt x="269" y="451"/>
                </a:cubicBezTo>
                <a:cubicBezTo>
                  <a:pt x="272" y="452"/>
                  <a:pt x="274" y="454"/>
                  <a:pt x="277" y="457"/>
                </a:cubicBezTo>
                <a:cubicBezTo>
                  <a:pt x="278" y="458"/>
                  <a:pt x="279" y="460"/>
                  <a:pt x="281" y="461"/>
                </a:cubicBezTo>
                <a:cubicBezTo>
                  <a:pt x="281" y="462"/>
                  <a:pt x="282" y="463"/>
                  <a:pt x="283" y="464"/>
                </a:cubicBezTo>
                <a:cubicBezTo>
                  <a:pt x="282" y="464"/>
                  <a:pt x="281" y="465"/>
                  <a:pt x="281" y="465"/>
                </a:cubicBezTo>
                <a:close/>
                <a:moveTo>
                  <a:pt x="299" y="461"/>
                </a:moveTo>
                <a:cubicBezTo>
                  <a:pt x="297" y="461"/>
                  <a:pt x="297" y="461"/>
                  <a:pt x="297" y="461"/>
                </a:cubicBezTo>
                <a:cubicBezTo>
                  <a:pt x="296" y="461"/>
                  <a:pt x="295" y="462"/>
                  <a:pt x="294" y="462"/>
                </a:cubicBezTo>
                <a:cubicBezTo>
                  <a:pt x="292" y="463"/>
                  <a:pt x="292" y="463"/>
                  <a:pt x="292" y="463"/>
                </a:cubicBezTo>
                <a:cubicBezTo>
                  <a:pt x="290" y="462"/>
                  <a:pt x="288" y="461"/>
                  <a:pt x="287" y="459"/>
                </a:cubicBezTo>
                <a:cubicBezTo>
                  <a:pt x="284" y="457"/>
                  <a:pt x="282" y="455"/>
                  <a:pt x="281" y="452"/>
                </a:cubicBezTo>
                <a:cubicBezTo>
                  <a:pt x="280" y="451"/>
                  <a:pt x="279" y="450"/>
                  <a:pt x="278" y="448"/>
                </a:cubicBezTo>
                <a:cubicBezTo>
                  <a:pt x="279" y="448"/>
                  <a:pt x="280" y="448"/>
                  <a:pt x="281" y="448"/>
                </a:cubicBezTo>
                <a:cubicBezTo>
                  <a:pt x="283" y="448"/>
                  <a:pt x="285" y="448"/>
                  <a:pt x="287" y="448"/>
                </a:cubicBezTo>
                <a:cubicBezTo>
                  <a:pt x="289" y="448"/>
                  <a:pt x="292" y="449"/>
                  <a:pt x="294" y="451"/>
                </a:cubicBezTo>
                <a:cubicBezTo>
                  <a:pt x="295" y="452"/>
                  <a:pt x="296" y="453"/>
                  <a:pt x="297" y="454"/>
                </a:cubicBezTo>
                <a:cubicBezTo>
                  <a:pt x="299" y="456"/>
                  <a:pt x="299" y="456"/>
                  <a:pt x="299" y="456"/>
                </a:cubicBezTo>
                <a:cubicBezTo>
                  <a:pt x="300" y="457"/>
                  <a:pt x="302" y="458"/>
                  <a:pt x="303" y="459"/>
                </a:cubicBezTo>
                <a:cubicBezTo>
                  <a:pt x="302" y="460"/>
                  <a:pt x="300" y="460"/>
                  <a:pt x="299" y="461"/>
                </a:cubicBezTo>
                <a:close/>
                <a:moveTo>
                  <a:pt x="319" y="455"/>
                </a:moveTo>
                <a:cubicBezTo>
                  <a:pt x="317" y="455"/>
                  <a:pt x="317" y="455"/>
                  <a:pt x="317" y="455"/>
                </a:cubicBezTo>
                <a:cubicBezTo>
                  <a:pt x="315" y="455"/>
                  <a:pt x="314" y="456"/>
                  <a:pt x="313" y="456"/>
                </a:cubicBezTo>
                <a:cubicBezTo>
                  <a:pt x="312" y="456"/>
                  <a:pt x="311" y="456"/>
                  <a:pt x="309" y="457"/>
                </a:cubicBezTo>
                <a:cubicBezTo>
                  <a:pt x="309" y="457"/>
                  <a:pt x="309" y="457"/>
                  <a:pt x="309" y="457"/>
                </a:cubicBezTo>
                <a:cubicBezTo>
                  <a:pt x="309" y="456"/>
                  <a:pt x="309" y="456"/>
                  <a:pt x="309" y="456"/>
                </a:cubicBezTo>
                <a:cubicBezTo>
                  <a:pt x="305" y="453"/>
                  <a:pt x="302" y="451"/>
                  <a:pt x="299" y="448"/>
                </a:cubicBezTo>
                <a:cubicBezTo>
                  <a:pt x="297" y="446"/>
                  <a:pt x="297" y="446"/>
                  <a:pt x="297" y="446"/>
                </a:cubicBezTo>
                <a:cubicBezTo>
                  <a:pt x="297" y="446"/>
                  <a:pt x="296" y="445"/>
                  <a:pt x="295" y="444"/>
                </a:cubicBezTo>
                <a:cubicBezTo>
                  <a:pt x="296" y="444"/>
                  <a:pt x="297" y="444"/>
                  <a:pt x="297" y="444"/>
                </a:cubicBezTo>
                <a:cubicBezTo>
                  <a:pt x="298" y="443"/>
                  <a:pt x="299" y="443"/>
                  <a:pt x="299" y="443"/>
                </a:cubicBezTo>
                <a:cubicBezTo>
                  <a:pt x="302" y="442"/>
                  <a:pt x="306" y="442"/>
                  <a:pt x="309" y="443"/>
                </a:cubicBezTo>
                <a:cubicBezTo>
                  <a:pt x="309" y="443"/>
                  <a:pt x="309" y="443"/>
                  <a:pt x="309" y="443"/>
                </a:cubicBezTo>
                <a:cubicBezTo>
                  <a:pt x="311" y="444"/>
                  <a:pt x="312" y="444"/>
                  <a:pt x="313" y="444"/>
                </a:cubicBezTo>
                <a:cubicBezTo>
                  <a:pt x="314" y="445"/>
                  <a:pt x="316" y="446"/>
                  <a:pt x="317" y="448"/>
                </a:cubicBezTo>
                <a:cubicBezTo>
                  <a:pt x="318" y="449"/>
                  <a:pt x="319" y="450"/>
                  <a:pt x="319" y="451"/>
                </a:cubicBezTo>
                <a:cubicBezTo>
                  <a:pt x="320" y="452"/>
                  <a:pt x="321" y="453"/>
                  <a:pt x="321" y="454"/>
                </a:cubicBezTo>
                <a:lnTo>
                  <a:pt x="319" y="455"/>
                </a:lnTo>
                <a:close/>
                <a:moveTo>
                  <a:pt x="340" y="446"/>
                </a:moveTo>
                <a:cubicBezTo>
                  <a:pt x="339" y="446"/>
                  <a:pt x="338" y="447"/>
                  <a:pt x="337" y="447"/>
                </a:cubicBezTo>
                <a:cubicBezTo>
                  <a:pt x="336" y="448"/>
                  <a:pt x="335" y="448"/>
                  <a:pt x="332" y="449"/>
                </a:cubicBezTo>
                <a:cubicBezTo>
                  <a:pt x="331" y="449"/>
                  <a:pt x="331" y="449"/>
                  <a:pt x="331" y="449"/>
                </a:cubicBezTo>
                <a:cubicBezTo>
                  <a:pt x="328" y="450"/>
                  <a:pt x="328" y="450"/>
                  <a:pt x="328" y="450"/>
                </a:cubicBezTo>
                <a:cubicBezTo>
                  <a:pt x="328" y="449"/>
                  <a:pt x="328" y="449"/>
                  <a:pt x="328" y="449"/>
                </a:cubicBezTo>
                <a:cubicBezTo>
                  <a:pt x="327" y="449"/>
                  <a:pt x="327" y="449"/>
                  <a:pt x="327" y="449"/>
                </a:cubicBezTo>
                <a:cubicBezTo>
                  <a:pt x="326" y="448"/>
                  <a:pt x="326" y="448"/>
                  <a:pt x="326" y="448"/>
                </a:cubicBezTo>
                <a:cubicBezTo>
                  <a:pt x="325" y="448"/>
                  <a:pt x="325" y="448"/>
                  <a:pt x="325" y="448"/>
                </a:cubicBezTo>
                <a:cubicBezTo>
                  <a:pt x="323" y="446"/>
                  <a:pt x="321" y="446"/>
                  <a:pt x="319" y="444"/>
                </a:cubicBezTo>
                <a:cubicBezTo>
                  <a:pt x="319" y="444"/>
                  <a:pt x="318" y="443"/>
                  <a:pt x="317" y="442"/>
                </a:cubicBezTo>
                <a:cubicBezTo>
                  <a:pt x="316" y="441"/>
                  <a:pt x="314" y="440"/>
                  <a:pt x="313" y="438"/>
                </a:cubicBezTo>
                <a:cubicBezTo>
                  <a:pt x="314" y="438"/>
                  <a:pt x="315" y="437"/>
                  <a:pt x="317" y="437"/>
                </a:cubicBezTo>
                <a:cubicBezTo>
                  <a:pt x="318" y="436"/>
                  <a:pt x="319" y="436"/>
                  <a:pt x="319" y="436"/>
                </a:cubicBezTo>
                <a:cubicBezTo>
                  <a:pt x="321" y="436"/>
                  <a:pt x="323" y="436"/>
                  <a:pt x="325" y="436"/>
                </a:cubicBezTo>
                <a:cubicBezTo>
                  <a:pt x="325" y="436"/>
                  <a:pt x="325" y="437"/>
                  <a:pt x="326" y="437"/>
                </a:cubicBezTo>
                <a:cubicBezTo>
                  <a:pt x="326" y="437"/>
                  <a:pt x="327" y="437"/>
                  <a:pt x="327" y="437"/>
                </a:cubicBezTo>
                <a:cubicBezTo>
                  <a:pt x="327" y="437"/>
                  <a:pt x="328" y="437"/>
                  <a:pt x="328" y="437"/>
                </a:cubicBezTo>
                <a:cubicBezTo>
                  <a:pt x="329" y="438"/>
                  <a:pt x="330" y="438"/>
                  <a:pt x="331" y="439"/>
                </a:cubicBezTo>
                <a:cubicBezTo>
                  <a:pt x="331" y="439"/>
                  <a:pt x="332" y="439"/>
                  <a:pt x="332" y="440"/>
                </a:cubicBezTo>
                <a:cubicBezTo>
                  <a:pt x="334" y="441"/>
                  <a:pt x="336" y="442"/>
                  <a:pt x="337" y="443"/>
                </a:cubicBezTo>
                <a:cubicBezTo>
                  <a:pt x="338" y="444"/>
                  <a:pt x="339" y="444"/>
                  <a:pt x="340" y="445"/>
                </a:cubicBezTo>
                <a:cubicBezTo>
                  <a:pt x="341" y="446"/>
                  <a:pt x="341" y="446"/>
                  <a:pt x="341" y="446"/>
                </a:cubicBezTo>
                <a:lnTo>
                  <a:pt x="340" y="446"/>
                </a:lnTo>
                <a:close/>
                <a:moveTo>
                  <a:pt x="356" y="437"/>
                </a:moveTo>
                <a:cubicBezTo>
                  <a:pt x="355" y="438"/>
                  <a:pt x="353" y="439"/>
                  <a:pt x="350" y="440"/>
                </a:cubicBezTo>
                <a:cubicBezTo>
                  <a:pt x="349" y="440"/>
                  <a:pt x="347" y="440"/>
                  <a:pt x="346" y="440"/>
                </a:cubicBezTo>
                <a:cubicBezTo>
                  <a:pt x="345" y="440"/>
                  <a:pt x="344" y="440"/>
                  <a:pt x="343" y="440"/>
                </a:cubicBezTo>
                <a:cubicBezTo>
                  <a:pt x="340" y="438"/>
                  <a:pt x="340" y="438"/>
                  <a:pt x="340" y="438"/>
                </a:cubicBezTo>
                <a:cubicBezTo>
                  <a:pt x="337" y="436"/>
                  <a:pt x="337" y="436"/>
                  <a:pt x="337" y="436"/>
                </a:cubicBezTo>
                <a:cubicBezTo>
                  <a:pt x="336" y="435"/>
                  <a:pt x="334" y="434"/>
                  <a:pt x="332" y="433"/>
                </a:cubicBezTo>
                <a:cubicBezTo>
                  <a:pt x="331" y="432"/>
                  <a:pt x="331" y="432"/>
                  <a:pt x="331" y="432"/>
                </a:cubicBezTo>
                <a:cubicBezTo>
                  <a:pt x="330" y="431"/>
                  <a:pt x="330" y="431"/>
                  <a:pt x="330" y="431"/>
                </a:cubicBezTo>
                <a:cubicBezTo>
                  <a:pt x="331" y="431"/>
                  <a:pt x="331" y="431"/>
                  <a:pt x="331" y="431"/>
                </a:cubicBezTo>
                <a:cubicBezTo>
                  <a:pt x="331" y="431"/>
                  <a:pt x="332" y="431"/>
                  <a:pt x="332" y="430"/>
                </a:cubicBezTo>
                <a:cubicBezTo>
                  <a:pt x="334" y="429"/>
                  <a:pt x="336" y="429"/>
                  <a:pt x="337" y="428"/>
                </a:cubicBezTo>
                <a:cubicBezTo>
                  <a:pt x="338" y="428"/>
                  <a:pt x="339" y="428"/>
                  <a:pt x="340" y="428"/>
                </a:cubicBezTo>
                <a:cubicBezTo>
                  <a:pt x="342" y="428"/>
                  <a:pt x="344" y="428"/>
                  <a:pt x="346" y="429"/>
                </a:cubicBezTo>
                <a:cubicBezTo>
                  <a:pt x="347" y="429"/>
                  <a:pt x="349" y="430"/>
                  <a:pt x="350" y="431"/>
                </a:cubicBezTo>
                <a:cubicBezTo>
                  <a:pt x="352" y="432"/>
                  <a:pt x="354" y="433"/>
                  <a:pt x="356" y="434"/>
                </a:cubicBezTo>
                <a:cubicBezTo>
                  <a:pt x="357" y="434"/>
                  <a:pt x="357" y="434"/>
                  <a:pt x="357" y="434"/>
                </a:cubicBezTo>
                <a:cubicBezTo>
                  <a:pt x="357" y="435"/>
                  <a:pt x="357" y="436"/>
                  <a:pt x="356" y="437"/>
                </a:cubicBezTo>
                <a:close/>
                <a:moveTo>
                  <a:pt x="372" y="427"/>
                </a:moveTo>
                <a:cubicBezTo>
                  <a:pt x="369" y="429"/>
                  <a:pt x="367" y="430"/>
                  <a:pt x="363" y="430"/>
                </a:cubicBezTo>
                <a:cubicBezTo>
                  <a:pt x="363" y="431"/>
                  <a:pt x="363" y="431"/>
                  <a:pt x="362" y="431"/>
                </a:cubicBezTo>
                <a:cubicBezTo>
                  <a:pt x="356" y="427"/>
                  <a:pt x="356" y="427"/>
                  <a:pt x="356" y="427"/>
                </a:cubicBezTo>
                <a:cubicBezTo>
                  <a:pt x="354" y="426"/>
                  <a:pt x="352" y="425"/>
                  <a:pt x="350" y="424"/>
                </a:cubicBezTo>
                <a:cubicBezTo>
                  <a:pt x="349" y="423"/>
                  <a:pt x="348" y="423"/>
                  <a:pt x="347" y="422"/>
                </a:cubicBezTo>
                <a:cubicBezTo>
                  <a:pt x="350" y="420"/>
                  <a:pt x="350" y="420"/>
                  <a:pt x="350" y="420"/>
                </a:cubicBezTo>
                <a:cubicBezTo>
                  <a:pt x="352" y="419"/>
                  <a:pt x="354" y="418"/>
                  <a:pt x="356" y="417"/>
                </a:cubicBezTo>
                <a:cubicBezTo>
                  <a:pt x="359" y="418"/>
                  <a:pt x="361" y="419"/>
                  <a:pt x="363" y="419"/>
                </a:cubicBezTo>
                <a:cubicBezTo>
                  <a:pt x="367" y="421"/>
                  <a:pt x="369" y="421"/>
                  <a:pt x="372" y="423"/>
                </a:cubicBezTo>
                <a:cubicBezTo>
                  <a:pt x="373" y="423"/>
                  <a:pt x="374" y="424"/>
                  <a:pt x="375" y="424"/>
                </a:cubicBezTo>
                <a:cubicBezTo>
                  <a:pt x="374" y="425"/>
                  <a:pt x="373" y="426"/>
                  <a:pt x="372" y="427"/>
                </a:cubicBezTo>
                <a:close/>
                <a:moveTo>
                  <a:pt x="387" y="415"/>
                </a:moveTo>
                <a:cubicBezTo>
                  <a:pt x="385" y="417"/>
                  <a:pt x="383" y="417"/>
                  <a:pt x="381" y="418"/>
                </a:cubicBezTo>
                <a:cubicBezTo>
                  <a:pt x="381" y="418"/>
                  <a:pt x="380" y="419"/>
                  <a:pt x="379" y="419"/>
                </a:cubicBezTo>
                <a:cubicBezTo>
                  <a:pt x="376" y="418"/>
                  <a:pt x="376" y="418"/>
                  <a:pt x="376" y="418"/>
                </a:cubicBezTo>
                <a:cubicBezTo>
                  <a:pt x="372" y="416"/>
                  <a:pt x="372" y="416"/>
                  <a:pt x="372" y="416"/>
                </a:cubicBezTo>
                <a:cubicBezTo>
                  <a:pt x="369" y="415"/>
                  <a:pt x="366" y="414"/>
                  <a:pt x="363" y="413"/>
                </a:cubicBezTo>
                <a:cubicBezTo>
                  <a:pt x="366" y="409"/>
                  <a:pt x="368" y="407"/>
                  <a:pt x="372" y="407"/>
                </a:cubicBezTo>
                <a:cubicBezTo>
                  <a:pt x="373" y="406"/>
                  <a:pt x="374" y="406"/>
                  <a:pt x="376" y="407"/>
                </a:cubicBezTo>
                <a:cubicBezTo>
                  <a:pt x="378" y="407"/>
                  <a:pt x="379" y="407"/>
                  <a:pt x="381" y="408"/>
                </a:cubicBezTo>
                <a:cubicBezTo>
                  <a:pt x="383" y="408"/>
                  <a:pt x="385" y="409"/>
                  <a:pt x="387" y="410"/>
                </a:cubicBezTo>
                <a:cubicBezTo>
                  <a:pt x="389" y="410"/>
                  <a:pt x="390" y="411"/>
                  <a:pt x="392" y="411"/>
                </a:cubicBezTo>
                <a:cubicBezTo>
                  <a:pt x="390" y="413"/>
                  <a:pt x="388" y="414"/>
                  <a:pt x="387" y="415"/>
                </a:cubicBezTo>
                <a:close/>
                <a:moveTo>
                  <a:pt x="401" y="402"/>
                </a:moveTo>
                <a:cubicBezTo>
                  <a:pt x="401" y="402"/>
                  <a:pt x="401" y="403"/>
                  <a:pt x="400" y="403"/>
                </a:cubicBezTo>
                <a:cubicBezTo>
                  <a:pt x="400" y="403"/>
                  <a:pt x="399" y="404"/>
                  <a:pt x="398" y="404"/>
                </a:cubicBezTo>
                <a:cubicBezTo>
                  <a:pt x="396" y="405"/>
                  <a:pt x="395" y="405"/>
                  <a:pt x="393" y="406"/>
                </a:cubicBezTo>
                <a:cubicBezTo>
                  <a:pt x="387" y="404"/>
                  <a:pt x="387" y="404"/>
                  <a:pt x="387" y="404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78" y="401"/>
                  <a:pt x="378" y="401"/>
                  <a:pt x="378" y="401"/>
                </a:cubicBezTo>
                <a:cubicBezTo>
                  <a:pt x="379" y="400"/>
                  <a:pt x="380" y="398"/>
                  <a:pt x="381" y="398"/>
                </a:cubicBezTo>
                <a:cubicBezTo>
                  <a:pt x="383" y="396"/>
                  <a:pt x="385" y="395"/>
                  <a:pt x="387" y="395"/>
                </a:cubicBezTo>
                <a:cubicBezTo>
                  <a:pt x="390" y="394"/>
                  <a:pt x="393" y="394"/>
                  <a:pt x="398" y="395"/>
                </a:cubicBezTo>
                <a:cubicBezTo>
                  <a:pt x="399" y="395"/>
                  <a:pt x="400" y="396"/>
                  <a:pt x="400" y="396"/>
                </a:cubicBezTo>
                <a:cubicBezTo>
                  <a:pt x="401" y="396"/>
                  <a:pt x="401" y="396"/>
                  <a:pt x="401" y="396"/>
                </a:cubicBezTo>
                <a:cubicBezTo>
                  <a:pt x="402" y="396"/>
                  <a:pt x="404" y="396"/>
                  <a:pt x="406" y="397"/>
                </a:cubicBezTo>
                <a:cubicBezTo>
                  <a:pt x="404" y="400"/>
                  <a:pt x="403" y="401"/>
                  <a:pt x="401" y="402"/>
                </a:cubicBezTo>
                <a:close/>
                <a:moveTo>
                  <a:pt x="416" y="386"/>
                </a:moveTo>
                <a:cubicBezTo>
                  <a:pt x="414" y="388"/>
                  <a:pt x="412" y="389"/>
                  <a:pt x="410" y="390"/>
                </a:cubicBezTo>
                <a:cubicBezTo>
                  <a:pt x="407" y="391"/>
                  <a:pt x="405" y="391"/>
                  <a:pt x="401" y="391"/>
                </a:cubicBezTo>
                <a:cubicBezTo>
                  <a:pt x="400" y="391"/>
                  <a:pt x="400" y="391"/>
                  <a:pt x="400" y="391"/>
                </a:cubicBezTo>
                <a:cubicBezTo>
                  <a:pt x="400" y="391"/>
                  <a:pt x="400" y="391"/>
                  <a:pt x="400" y="391"/>
                </a:cubicBezTo>
                <a:cubicBezTo>
                  <a:pt x="399" y="390"/>
                  <a:pt x="398" y="390"/>
                  <a:pt x="398" y="390"/>
                </a:cubicBezTo>
                <a:cubicBezTo>
                  <a:pt x="396" y="389"/>
                  <a:pt x="395" y="389"/>
                  <a:pt x="392" y="388"/>
                </a:cubicBezTo>
                <a:cubicBezTo>
                  <a:pt x="393" y="385"/>
                  <a:pt x="395" y="383"/>
                  <a:pt x="398" y="382"/>
                </a:cubicBezTo>
                <a:cubicBezTo>
                  <a:pt x="399" y="381"/>
                  <a:pt x="400" y="381"/>
                  <a:pt x="400" y="381"/>
                </a:cubicBezTo>
                <a:cubicBezTo>
                  <a:pt x="401" y="381"/>
                  <a:pt x="401" y="381"/>
                  <a:pt x="401" y="381"/>
                </a:cubicBezTo>
                <a:cubicBezTo>
                  <a:pt x="404" y="380"/>
                  <a:pt x="407" y="381"/>
                  <a:pt x="410" y="381"/>
                </a:cubicBezTo>
                <a:cubicBezTo>
                  <a:pt x="412" y="381"/>
                  <a:pt x="414" y="381"/>
                  <a:pt x="416" y="382"/>
                </a:cubicBezTo>
                <a:cubicBezTo>
                  <a:pt x="417" y="382"/>
                  <a:pt x="417" y="382"/>
                  <a:pt x="417" y="382"/>
                </a:cubicBezTo>
                <a:cubicBezTo>
                  <a:pt x="418" y="382"/>
                  <a:pt x="418" y="383"/>
                  <a:pt x="418" y="383"/>
                </a:cubicBezTo>
                <a:cubicBezTo>
                  <a:pt x="418" y="384"/>
                  <a:pt x="417" y="385"/>
                  <a:pt x="416" y="386"/>
                </a:cubicBezTo>
                <a:close/>
                <a:moveTo>
                  <a:pt x="426" y="373"/>
                </a:moveTo>
                <a:cubicBezTo>
                  <a:pt x="424" y="374"/>
                  <a:pt x="421" y="375"/>
                  <a:pt x="416" y="377"/>
                </a:cubicBezTo>
                <a:cubicBezTo>
                  <a:pt x="413" y="376"/>
                  <a:pt x="412" y="375"/>
                  <a:pt x="410" y="375"/>
                </a:cubicBezTo>
                <a:cubicBezTo>
                  <a:pt x="408" y="375"/>
                  <a:pt x="407" y="374"/>
                  <a:pt x="404" y="374"/>
                </a:cubicBezTo>
                <a:cubicBezTo>
                  <a:pt x="406" y="371"/>
                  <a:pt x="408" y="368"/>
                  <a:pt x="410" y="367"/>
                </a:cubicBezTo>
                <a:cubicBezTo>
                  <a:pt x="412" y="366"/>
                  <a:pt x="414" y="366"/>
                  <a:pt x="416" y="365"/>
                </a:cubicBezTo>
                <a:cubicBezTo>
                  <a:pt x="419" y="365"/>
                  <a:pt x="423" y="366"/>
                  <a:pt x="426" y="366"/>
                </a:cubicBezTo>
                <a:cubicBezTo>
                  <a:pt x="427" y="366"/>
                  <a:pt x="429" y="366"/>
                  <a:pt x="431" y="366"/>
                </a:cubicBezTo>
                <a:cubicBezTo>
                  <a:pt x="429" y="370"/>
                  <a:pt x="428" y="371"/>
                  <a:pt x="426" y="373"/>
                </a:cubicBezTo>
                <a:close/>
                <a:moveTo>
                  <a:pt x="439" y="353"/>
                </a:moveTo>
                <a:cubicBezTo>
                  <a:pt x="438" y="356"/>
                  <a:pt x="436" y="357"/>
                  <a:pt x="433" y="358"/>
                </a:cubicBezTo>
                <a:cubicBezTo>
                  <a:pt x="433" y="359"/>
                  <a:pt x="431" y="359"/>
                  <a:pt x="431" y="359"/>
                </a:cubicBezTo>
                <a:cubicBezTo>
                  <a:pt x="429" y="360"/>
                  <a:pt x="428" y="360"/>
                  <a:pt x="426" y="360"/>
                </a:cubicBezTo>
                <a:cubicBezTo>
                  <a:pt x="425" y="360"/>
                  <a:pt x="424" y="360"/>
                  <a:pt x="423" y="360"/>
                </a:cubicBezTo>
                <a:cubicBezTo>
                  <a:pt x="421" y="360"/>
                  <a:pt x="419" y="359"/>
                  <a:pt x="416" y="358"/>
                </a:cubicBezTo>
                <a:cubicBezTo>
                  <a:pt x="415" y="358"/>
                  <a:pt x="415" y="358"/>
                  <a:pt x="415" y="358"/>
                </a:cubicBezTo>
                <a:cubicBezTo>
                  <a:pt x="416" y="358"/>
                  <a:pt x="416" y="357"/>
                  <a:pt x="416" y="356"/>
                </a:cubicBezTo>
                <a:cubicBezTo>
                  <a:pt x="419" y="352"/>
                  <a:pt x="422" y="350"/>
                  <a:pt x="426" y="349"/>
                </a:cubicBezTo>
                <a:cubicBezTo>
                  <a:pt x="427" y="349"/>
                  <a:pt x="429" y="349"/>
                  <a:pt x="431" y="349"/>
                </a:cubicBezTo>
                <a:cubicBezTo>
                  <a:pt x="431" y="349"/>
                  <a:pt x="432" y="349"/>
                  <a:pt x="433" y="349"/>
                </a:cubicBezTo>
                <a:cubicBezTo>
                  <a:pt x="435" y="349"/>
                  <a:pt x="437" y="349"/>
                  <a:pt x="439" y="349"/>
                </a:cubicBezTo>
                <a:cubicBezTo>
                  <a:pt x="440" y="349"/>
                  <a:pt x="441" y="349"/>
                  <a:pt x="442" y="349"/>
                </a:cubicBezTo>
                <a:cubicBezTo>
                  <a:pt x="441" y="351"/>
                  <a:pt x="440" y="352"/>
                  <a:pt x="439" y="353"/>
                </a:cubicBezTo>
                <a:close/>
                <a:moveTo>
                  <a:pt x="447" y="338"/>
                </a:moveTo>
                <a:cubicBezTo>
                  <a:pt x="446" y="339"/>
                  <a:pt x="445" y="340"/>
                  <a:pt x="445" y="340"/>
                </a:cubicBezTo>
                <a:cubicBezTo>
                  <a:pt x="443" y="341"/>
                  <a:pt x="441" y="342"/>
                  <a:pt x="439" y="342"/>
                </a:cubicBezTo>
                <a:cubicBezTo>
                  <a:pt x="438" y="342"/>
                  <a:pt x="436" y="342"/>
                  <a:pt x="433" y="342"/>
                </a:cubicBezTo>
                <a:cubicBezTo>
                  <a:pt x="433" y="343"/>
                  <a:pt x="431" y="343"/>
                  <a:pt x="431" y="343"/>
                </a:cubicBezTo>
                <a:cubicBezTo>
                  <a:pt x="429" y="343"/>
                  <a:pt x="427" y="343"/>
                  <a:pt x="426" y="343"/>
                </a:cubicBezTo>
                <a:cubicBezTo>
                  <a:pt x="426" y="343"/>
                  <a:pt x="426" y="343"/>
                  <a:pt x="426" y="343"/>
                </a:cubicBezTo>
                <a:cubicBezTo>
                  <a:pt x="426" y="342"/>
                  <a:pt x="426" y="342"/>
                  <a:pt x="426" y="342"/>
                </a:cubicBezTo>
                <a:cubicBezTo>
                  <a:pt x="427" y="339"/>
                  <a:pt x="429" y="337"/>
                  <a:pt x="431" y="335"/>
                </a:cubicBezTo>
                <a:cubicBezTo>
                  <a:pt x="431" y="334"/>
                  <a:pt x="432" y="334"/>
                  <a:pt x="433" y="333"/>
                </a:cubicBezTo>
                <a:cubicBezTo>
                  <a:pt x="435" y="332"/>
                  <a:pt x="437" y="332"/>
                  <a:pt x="439" y="332"/>
                </a:cubicBezTo>
                <a:cubicBezTo>
                  <a:pt x="441" y="332"/>
                  <a:pt x="442" y="331"/>
                  <a:pt x="445" y="331"/>
                </a:cubicBezTo>
                <a:cubicBezTo>
                  <a:pt x="445" y="331"/>
                  <a:pt x="446" y="331"/>
                  <a:pt x="447" y="331"/>
                </a:cubicBezTo>
                <a:cubicBezTo>
                  <a:pt x="448" y="331"/>
                  <a:pt x="449" y="331"/>
                  <a:pt x="450" y="331"/>
                </a:cubicBezTo>
                <a:cubicBezTo>
                  <a:pt x="450" y="334"/>
                  <a:pt x="448" y="336"/>
                  <a:pt x="447" y="338"/>
                </a:cubicBezTo>
                <a:close/>
                <a:moveTo>
                  <a:pt x="453" y="322"/>
                </a:moveTo>
                <a:cubicBezTo>
                  <a:pt x="451" y="323"/>
                  <a:pt x="449" y="324"/>
                  <a:pt x="447" y="325"/>
                </a:cubicBezTo>
                <a:cubicBezTo>
                  <a:pt x="446" y="325"/>
                  <a:pt x="445" y="325"/>
                  <a:pt x="445" y="325"/>
                </a:cubicBezTo>
                <a:cubicBezTo>
                  <a:pt x="443" y="325"/>
                  <a:pt x="441" y="325"/>
                  <a:pt x="439" y="326"/>
                </a:cubicBezTo>
                <a:cubicBezTo>
                  <a:pt x="438" y="326"/>
                  <a:pt x="436" y="326"/>
                  <a:pt x="434" y="326"/>
                </a:cubicBezTo>
                <a:cubicBezTo>
                  <a:pt x="436" y="322"/>
                  <a:pt x="437" y="319"/>
                  <a:pt x="439" y="317"/>
                </a:cubicBezTo>
                <a:cubicBezTo>
                  <a:pt x="441" y="316"/>
                  <a:pt x="442" y="315"/>
                  <a:pt x="445" y="314"/>
                </a:cubicBezTo>
                <a:cubicBezTo>
                  <a:pt x="445" y="314"/>
                  <a:pt x="446" y="314"/>
                  <a:pt x="447" y="314"/>
                </a:cubicBezTo>
                <a:cubicBezTo>
                  <a:pt x="449" y="313"/>
                  <a:pt x="450" y="313"/>
                  <a:pt x="453" y="313"/>
                </a:cubicBezTo>
                <a:cubicBezTo>
                  <a:pt x="454" y="313"/>
                  <a:pt x="456" y="312"/>
                  <a:pt x="457" y="312"/>
                </a:cubicBezTo>
                <a:cubicBezTo>
                  <a:pt x="456" y="317"/>
                  <a:pt x="455" y="320"/>
                  <a:pt x="453" y="322"/>
                </a:cubicBezTo>
                <a:close/>
                <a:moveTo>
                  <a:pt x="457" y="305"/>
                </a:moveTo>
                <a:cubicBezTo>
                  <a:pt x="456" y="305"/>
                  <a:pt x="455" y="306"/>
                  <a:pt x="453" y="307"/>
                </a:cubicBezTo>
                <a:cubicBezTo>
                  <a:pt x="451" y="307"/>
                  <a:pt x="449" y="307"/>
                  <a:pt x="447" y="308"/>
                </a:cubicBezTo>
                <a:cubicBezTo>
                  <a:pt x="446" y="308"/>
                  <a:pt x="445" y="308"/>
                  <a:pt x="445" y="308"/>
                </a:cubicBezTo>
                <a:cubicBezTo>
                  <a:pt x="441" y="309"/>
                  <a:pt x="441" y="309"/>
                  <a:pt x="441" y="309"/>
                </a:cubicBezTo>
                <a:cubicBezTo>
                  <a:pt x="442" y="305"/>
                  <a:pt x="443" y="301"/>
                  <a:pt x="445" y="298"/>
                </a:cubicBezTo>
                <a:cubicBezTo>
                  <a:pt x="447" y="297"/>
                  <a:pt x="447" y="297"/>
                  <a:pt x="447" y="297"/>
                </a:cubicBezTo>
                <a:cubicBezTo>
                  <a:pt x="449" y="296"/>
                  <a:pt x="451" y="296"/>
                  <a:pt x="453" y="295"/>
                </a:cubicBezTo>
                <a:cubicBezTo>
                  <a:pt x="454" y="295"/>
                  <a:pt x="456" y="294"/>
                  <a:pt x="457" y="294"/>
                </a:cubicBezTo>
                <a:cubicBezTo>
                  <a:pt x="459" y="293"/>
                  <a:pt x="461" y="293"/>
                  <a:pt x="463" y="292"/>
                </a:cubicBezTo>
                <a:cubicBezTo>
                  <a:pt x="463" y="298"/>
                  <a:pt x="461" y="302"/>
                  <a:pt x="457" y="305"/>
                </a:cubicBezTo>
                <a:close/>
                <a:moveTo>
                  <a:pt x="457" y="288"/>
                </a:moveTo>
                <a:cubicBezTo>
                  <a:pt x="456" y="288"/>
                  <a:pt x="454" y="289"/>
                  <a:pt x="453" y="289"/>
                </a:cubicBezTo>
                <a:cubicBezTo>
                  <a:pt x="451" y="290"/>
                  <a:pt x="449" y="290"/>
                  <a:pt x="447" y="291"/>
                </a:cubicBezTo>
                <a:cubicBezTo>
                  <a:pt x="447" y="290"/>
                  <a:pt x="447" y="290"/>
                  <a:pt x="447" y="290"/>
                </a:cubicBezTo>
                <a:cubicBezTo>
                  <a:pt x="447" y="284"/>
                  <a:pt x="449" y="281"/>
                  <a:pt x="453" y="279"/>
                </a:cubicBezTo>
                <a:cubicBezTo>
                  <a:pt x="454" y="278"/>
                  <a:pt x="456" y="277"/>
                  <a:pt x="457" y="276"/>
                </a:cubicBezTo>
                <a:cubicBezTo>
                  <a:pt x="460" y="275"/>
                  <a:pt x="463" y="274"/>
                  <a:pt x="467" y="272"/>
                </a:cubicBezTo>
                <a:cubicBezTo>
                  <a:pt x="468" y="282"/>
                  <a:pt x="464" y="286"/>
                  <a:pt x="457" y="288"/>
                </a:cubicBezTo>
                <a:close/>
                <a:moveTo>
                  <a:pt x="457" y="270"/>
                </a:moveTo>
                <a:cubicBezTo>
                  <a:pt x="456" y="270"/>
                  <a:pt x="455" y="271"/>
                  <a:pt x="453" y="271"/>
                </a:cubicBezTo>
                <a:cubicBezTo>
                  <a:pt x="452" y="271"/>
                  <a:pt x="451" y="272"/>
                  <a:pt x="450" y="272"/>
                </a:cubicBezTo>
                <a:cubicBezTo>
                  <a:pt x="451" y="268"/>
                  <a:pt x="451" y="266"/>
                  <a:pt x="453" y="264"/>
                </a:cubicBezTo>
                <a:cubicBezTo>
                  <a:pt x="454" y="261"/>
                  <a:pt x="455" y="260"/>
                  <a:pt x="457" y="258"/>
                </a:cubicBezTo>
                <a:cubicBezTo>
                  <a:pt x="461" y="256"/>
                  <a:pt x="465" y="255"/>
                  <a:pt x="469" y="252"/>
                </a:cubicBezTo>
                <a:cubicBezTo>
                  <a:pt x="470" y="264"/>
                  <a:pt x="466" y="267"/>
                  <a:pt x="457" y="270"/>
                </a:cubicBezTo>
                <a:close/>
                <a:moveTo>
                  <a:pt x="457" y="252"/>
                </a:moveTo>
                <a:cubicBezTo>
                  <a:pt x="456" y="252"/>
                  <a:pt x="455" y="253"/>
                  <a:pt x="453" y="254"/>
                </a:cubicBezTo>
                <a:cubicBezTo>
                  <a:pt x="453" y="251"/>
                  <a:pt x="453" y="247"/>
                  <a:pt x="453" y="244"/>
                </a:cubicBezTo>
                <a:cubicBezTo>
                  <a:pt x="455" y="243"/>
                  <a:pt x="456" y="242"/>
                  <a:pt x="457" y="241"/>
                </a:cubicBezTo>
                <a:cubicBezTo>
                  <a:pt x="461" y="238"/>
                  <a:pt x="465" y="235"/>
                  <a:pt x="469" y="232"/>
                </a:cubicBezTo>
                <a:cubicBezTo>
                  <a:pt x="470" y="246"/>
                  <a:pt x="468" y="246"/>
                  <a:pt x="457" y="252"/>
                </a:cubicBezTo>
                <a:close/>
                <a:moveTo>
                  <a:pt x="457" y="233"/>
                </a:moveTo>
                <a:cubicBezTo>
                  <a:pt x="456" y="234"/>
                  <a:pt x="454" y="235"/>
                  <a:pt x="453" y="235"/>
                </a:cubicBezTo>
                <a:cubicBezTo>
                  <a:pt x="453" y="227"/>
                  <a:pt x="454" y="223"/>
                  <a:pt x="457" y="220"/>
                </a:cubicBezTo>
                <a:cubicBezTo>
                  <a:pt x="460" y="218"/>
                  <a:pt x="463" y="216"/>
                  <a:pt x="468" y="212"/>
                </a:cubicBezTo>
                <a:cubicBezTo>
                  <a:pt x="473" y="222"/>
                  <a:pt x="465" y="228"/>
                  <a:pt x="457" y="233"/>
                </a:cubicBezTo>
                <a:close/>
                <a:moveTo>
                  <a:pt x="457" y="213"/>
                </a:moveTo>
                <a:cubicBezTo>
                  <a:pt x="456" y="214"/>
                  <a:pt x="454" y="215"/>
                  <a:pt x="453" y="216"/>
                </a:cubicBezTo>
                <a:cubicBezTo>
                  <a:pt x="452" y="217"/>
                  <a:pt x="452" y="217"/>
                  <a:pt x="452" y="217"/>
                </a:cubicBezTo>
                <a:cubicBezTo>
                  <a:pt x="452" y="213"/>
                  <a:pt x="452" y="210"/>
                  <a:pt x="453" y="207"/>
                </a:cubicBezTo>
                <a:cubicBezTo>
                  <a:pt x="453" y="203"/>
                  <a:pt x="455" y="201"/>
                  <a:pt x="457" y="198"/>
                </a:cubicBezTo>
                <a:cubicBezTo>
                  <a:pt x="459" y="196"/>
                  <a:pt x="462" y="194"/>
                  <a:pt x="466" y="193"/>
                </a:cubicBezTo>
                <a:cubicBezTo>
                  <a:pt x="470" y="203"/>
                  <a:pt x="465" y="208"/>
                  <a:pt x="457" y="213"/>
                </a:cubicBezTo>
                <a:close/>
                <a:moveTo>
                  <a:pt x="461" y="172"/>
                </a:moveTo>
                <a:cubicBezTo>
                  <a:pt x="465" y="182"/>
                  <a:pt x="463" y="187"/>
                  <a:pt x="457" y="192"/>
                </a:cubicBezTo>
                <a:cubicBezTo>
                  <a:pt x="456" y="193"/>
                  <a:pt x="455" y="194"/>
                  <a:pt x="453" y="195"/>
                </a:cubicBezTo>
                <a:cubicBezTo>
                  <a:pt x="452" y="196"/>
                  <a:pt x="450" y="197"/>
                  <a:pt x="449" y="198"/>
                </a:cubicBezTo>
                <a:cubicBezTo>
                  <a:pt x="449" y="194"/>
                  <a:pt x="449" y="190"/>
                  <a:pt x="449" y="186"/>
                </a:cubicBezTo>
                <a:cubicBezTo>
                  <a:pt x="450" y="184"/>
                  <a:pt x="451" y="183"/>
                  <a:pt x="453" y="181"/>
                </a:cubicBezTo>
                <a:cubicBezTo>
                  <a:pt x="454" y="179"/>
                  <a:pt x="456" y="178"/>
                  <a:pt x="457" y="175"/>
                </a:cubicBezTo>
                <a:cubicBezTo>
                  <a:pt x="459" y="174"/>
                  <a:pt x="459" y="173"/>
                  <a:pt x="461" y="172"/>
                </a:cubicBezTo>
                <a:close/>
                <a:moveTo>
                  <a:pt x="455" y="152"/>
                </a:moveTo>
                <a:cubicBezTo>
                  <a:pt x="458" y="160"/>
                  <a:pt x="457" y="168"/>
                  <a:pt x="453" y="173"/>
                </a:cubicBezTo>
                <a:cubicBezTo>
                  <a:pt x="451" y="175"/>
                  <a:pt x="449" y="177"/>
                  <a:pt x="447" y="178"/>
                </a:cubicBezTo>
                <a:cubicBezTo>
                  <a:pt x="446" y="178"/>
                  <a:pt x="446" y="179"/>
                  <a:pt x="445" y="179"/>
                </a:cubicBezTo>
                <a:cubicBezTo>
                  <a:pt x="445" y="178"/>
                  <a:pt x="445" y="178"/>
                  <a:pt x="445" y="178"/>
                </a:cubicBezTo>
                <a:cubicBezTo>
                  <a:pt x="444" y="175"/>
                  <a:pt x="444" y="171"/>
                  <a:pt x="444" y="167"/>
                </a:cubicBezTo>
                <a:cubicBezTo>
                  <a:pt x="444" y="167"/>
                  <a:pt x="444" y="167"/>
                  <a:pt x="445" y="166"/>
                </a:cubicBezTo>
                <a:cubicBezTo>
                  <a:pt x="445" y="165"/>
                  <a:pt x="446" y="164"/>
                  <a:pt x="447" y="163"/>
                </a:cubicBezTo>
                <a:cubicBezTo>
                  <a:pt x="449" y="160"/>
                  <a:pt x="451" y="158"/>
                  <a:pt x="453" y="155"/>
                </a:cubicBezTo>
                <a:cubicBezTo>
                  <a:pt x="453" y="154"/>
                  <a:pt x="454" y="153"/>
                  <a:pt x="455" y="152"/>
                </a:cubicBezTo>
                <a:close/>
                <a:moveTo>
                  <a:pt x="446" y="134"/>
                </a:moveTo>
                <a:cubicBezTo>
                  <a:pt x="446" y="135"/>
                  <a:pt x="447" y="135"/>
                  <a:pt x="447" y="135"/>
                </a:cubicBezTo>
                <a:cubicBezTo>
                  <a:pt x="451" y="143"/>
                  <a:pt x="450" y="147"/>
                  <a:pt x="447" y="152"/>
                </a:cubicBezTo>
                <a:cubicBezTo>
                  <a:pt x="446" y="153"/>
                  <a:pt x="445" y="154"/>
                  <a:pt x="445" y="155"/>
                </a:cubicBezTo>
                <a:cubicBezTo>
                  <a:pt x="444" y="157"/>
                  <a:pt x="442" y="159"/>
                  <a:pt x="441" y="161"/>
                </a:cubicBezTo>
                <a:cubicBezTo>
                  <a:pt x="439" y="161"/>
                  <a:pt x="439" y="161"/>
                  <a:pt x="439" y="161"/>
                </a:cubicBezTo>
                <a:cubicBezTo>
                  <a:pt x="439" y="161"/>
                  <a:pt x="439" y="161"/>
                  <a:pt x="439" y="161"/>
                </a:cubicBezTo>
                <a:cubicBezTo>
                  <a:pt x="437" y="154"/>
                  <a:pt x="437" y="150"/>
                  <a:pt x="439" y="146"/>
                </a:cubicBezTo>
                <a:cubicBezTo>
                  <a:pt x="440" y="143"/>
                  <a:pt x="442" y="140"/>
                  <a:pt x="445" y="137"/>
                </a:cubicBezTo>
                <a:cubicBezTo>
                  <a:pt x="445" y="136"/>
                  <a:pt x="446" y="135"/>
                  <a:pt x="446" y="134"/>
                </a:cubicBezTo>
                <a:close/>
                <a:moveTo>
                  <a:pt x="437" y="117"/>
                </a:moveTo>
                <a:cubicBezTo>
                  <a:pt x="438" y="118"/>
                  <a:pt x="439" y="120"/>
                  <a:pt x="439" y="121"/>
                </a:cubicBezTo>
                <a:cubicBezTo>
                  <a:pt x="442" y="127"/>
                  <a:pt x="441" y="131"/>
                  <a:pt x="439" y="135"/>
                </a:cubicBezTo>
                <a:cubicBezTo>
                  <a:pt x="438" y="137"/>
                  <a:pt x="436" y="139"/>
                  <a:pt x="433" y="143"/>
                </a:cubicBezTo>
                <a:cubicBezTo>
                  <a:pt x="432" y="145"/>
                  <a:pt x="432" y="145"/>
                  <a:pt x="432" y="145"/>
                </a:cubicBezTo>
                <a:cubicBezTo>
                  <a:pt x="431" y="144"/>
                  <a:pt x="431" y="143"/>
                  <a:pt x="431" y="142"/>
                </a:cubicBezTo>
                <a:cubicBezTo>
                  <a:pt x="429" y="136"/>
                  <a:pt x="429" y="133"/>
                  <a:pt x="431" y="129"/>
                </a:cubicBezTo>
                <a:cubicBezTo>
                  <a:pt x="431" y="127"/>
                  <a:pt x="432" y="125"/>
                  <a:pt x="433" y="122"/>
                </a:cubicBezTo>
                <a:cubicBezTo>
                  <a:pt x="435" y="121"/>
                  <a:pt x="436" y="119"/>
                  <a:pt x="437" y="117"/>
                </a:cubicBezTo>
                <a:close/>
                <a:moveTo>
                  <a:pt x="425" y="100"/>
                </a:moveTo>
                <a:cubicBezTo>
                  <a:pt x="425" y="100"/>
                  <a:pt x="425" y="100"/>
                  <a:pt x="426" y="101"/>
                </a:cubicBezTo>
                <a:cubicBezTo>
                  <a:pt x="428" y="102"/>
                  <a:pt x="430" y="103"/>
                  <a:pt x="431" y="105"/>
                </a:cubicBezTo>
                <a:cubicBezTo>
                  <a:pt x="431" y="108"/>
                  <a:pt x="431" y="110"/>
                  <a:pt x="431" y="113"/>
                </a:cubicBezTo>
                <a:cubicBezTo>
                  <a:pt x="429" y="117"/>
                  <a:pt x="428" y="121"/>
                  <a:pt x="426" y="124"/>
                </a:cubicBezTo>
                <a:cubicBezTo>
                  <a:pt x="425" y="125"/>
                  <a:pt x="425" y="126"/>
                  <a:pt x="425" y="127"/>
                </a:cubicBezTo>
                <a:cubicBezTo>
                  <a:pt x="424" y="127"/>
                  <a:pt x="423" y="127"/>
                  <a:pt x="422" y="127"/>
                </a:cubicBezTo>
                <a:cubicBezTo>
                  <a:pt x="417" y="115"/>
                  <a:pt x="423" y="113"/>
                  <a:pt x="425" y="100"/>
                </a:cubicBezTo>
                <a:close/>
                <a:moveTo>
                  <a:pt x="410" y="94"/>
                </a:moveTo>
                <a:cubicBezTo>
                  <a:pt x="411" y="91"/>
                  <a:pt x="412" y="88"/>
                  <a:pt x="413" y="84"/>
                </a:cubicBezTo>
                <a:cubicBezTo>
                  <a:pt x="414" y="85"/>
                  <a:pt x="416" y="87"/>
                  <a:pt x="416" y="88"/>
                </a:cubicBezTo>
                <a:cubicBezTo>
                  <a:pt x="420" y="95"/>
                  <a:pt x="420" y="99"/>
                  <a:pt x="416" y="106"/>
                </a:cubicBezTo>
                <a:cubicBezTo>
                  <a:pt x="415" y="107"/>
                  <a:pt x="414" y="110"/>
                  <a:pt x="413" y="112"/>
                </a:cubicBezTo>
                <a:cubicBezTo>
                  <a:pt x="412" y="110"/>
                  <a:pt x="410" y="108"/>
                  <a:pt x="410" y="107"/>
                </a:cubicBezTo>
                <a:cubicBezTo>
                  <a:pt x="408" y="102"/>
                  <a:pt x="408" y="98"/>
                  <a:pt x="410" y="94"/>
                </a:cubicBezTo>
                <a:close/>
                <a:moveTo>
                  <a:pt x="398" y="75"/>
                </a:moveTo>
                <a:cubicBezTo>
                  <a:pt x="398" y="74"/>
                  <a:pt x="399" y="72"/>
                  <a:pt x="400" y="70"/>
                </a:cubicBezTo>
                <a:cubicBezTo>
                  <a:pt x="400" y="70"/>
                  <a:pt x="400" y="70"/>
                  <a:pt x="400" y="70"/>
                </a:cubicBezTo>
                <a:cubicBezTo>
                  <a:pt x="401" y="71"/>
                  <a:pt x="401" y="71"/>
                  <a:pt x="401" y="71"/>
                </a:cubicBezTo>
                <a:cubicBezTo>
                  <a:pt x="410" y="78"/>
                  <a:pt x="405" y="88"/>
                  <a:pt x="401" y="98"/>
                </a:cubicBezTo>
                <a:cubicBezTo>
                  <a:pt x="401" y="97"/>
                  <a:pt x="401" y="97"/>
                  <a:pt x="400" y="97"/>
                </a:cubicBezTo>
                <a:cubicBezTo>
                  <a:pt x="399" y="95"/>
                  <a:pt x="398" y="94"/>
                  <a:pt x="398" y="93"/>
                </a:cubicBezTo>
                <a:cubicBezTo>
                  <a:pt x="395" y="86"/>
                  <a:pt x="396" y="82"/>
                  <a:pt x="398" y="75"/>
                </a:cubicBezTo>
                <a:close/>
                <a:moveTo>
                  <a:pt x="398" y="101"/>
                </a:moveTo>
                <a:cubicBezTo>
                  <a:pt x="399" y="101"/>
                  <a:pt x="400" y="102"/>
                  <a:pt x="400" y="103"/>
                </a:cubicBezTo>
                <a:cubicBezTo>
                  <a:pt x="401" y="104"/>
                  <a:pt x="401" y="104"/>
                  <a:pt x="401" y="104"/>
                </a:cubicBezTo>
                <a:cubicBezTo>
                  <a:pt x="404" y="107"/>
                  <a:pt x="407" y="110"/>
                  <a:pt x="410" y="114"/>
                </a:cubicBezTo>
                <a:cubicBezTo>
                  <a:pt x="412" y="117"/>
                  <a:pt x="414" y="120"/>
                  <a:pt x="416" y="124"/>
                </a:cubicBezTo>
                <a:cubicBezTo>
                  <a:pt x="420" y="129"/>
                  <a:pt x="423" y="135"/>
                  <a:pt x="426" y="141"/>
                </a:cubicBezTo>
                <a:cubicBezTo>
                  <a:pt x="428" y="144"/>
                  <a:pt x="429" y="148"/>
                  <a:pt x="431" y="151"/>
                </a:cubicBezTo>
                <a:cubicBezTo>
                  <a:pt x="431" y="153"/>
                  <a:pt x="433" y="156"/>
                  <a:pt x="433" y="158"/>
                </a:cubicBezTo>
                <a:cubicBezTo>
                  <a:pt x="436" y="165"/>
                  <a:pt x="438" y="171"/>
                  <a:pt x="439" y="177"/>
                </a:cubicBezTo>
                <a:cubicBezTo>
                  <a:pt x="439" y="178"/>
                  <a:pt x="439" y="178"/>
                  <a:pt x="439" y="178"/>
                </a:cubicBezTo>
                <a:cubicBezTo>
                  <a:pt x="442" y="185"/>
                  <a:pt x="444" y="192"/>
                  <a:pt x="445" y="200"/>
                </a:cubicBezTo>
                <a:cubicBezTo>
                  <a:pt x="445" y="205"/>
                  <a:pt x="446" y="210"/>
                  <a:pt x="447" y="216"/>
                </a:cubicBezTo>
                <a:cubicBezTo>
                  <a:pt x="447" y="218"/>
                  <a:pt x="448" y="220"/>
                  <a:pt x="449" y="222"/>
                </a:cubicBezTo>
                <a:cubicBezTo>
                  <a:pt x="448" y="223"/>
                  <a:pt x="448" y="224"/>
                  <a:pt x="447" y="224"/>
                </a:cubicBezTo>
                <a:cubicBezTo>
                  <a:pt x="445" y="224"/>
                  <a:pt x="445" y="224"/>
                  <a:pt x="445" y="224"/>
                </a:cubicBezTo>
                <a:cubicBezTo>
                  <a:pt x="439" y="224"/>
                  <a:pt x="439" y="224"/>
                  <a:pt x="439" y="224"/>
                </a:cubicBezTo>
                <a:cubicBezTo>
                  <a:pt x="433" y="225"/>
                  <a:pt x="433" y="225"/>
                  <a:pt x="433" y="225"/>
                </a:cubicBezTo>
                <a:cubicBezTo>
                  <a:pt x="431" y="225"/>
                  <a:pt x="431" y="225"/>
                  <a:pt x="431" y="225"/>
                </a:cubicBezTo>
                <a:cubicBezTo>
                  <a:pt x="426" y="225"/>
                  <a:pt x="426" y="225"/>
                  <a:pt x="426" y="225"/>
                </a:cubicBezTo>
                <a:cubicBezTo>
                  <a:pt x="416" y="225"/>
                  <a:pt x="416" y="225"/>
                  <a:pt x="416" y="225"/>
                </a:cubicBezTo>
                <a:cubicBezTo>
                  <a:pt x="410" y="225"/>
                  <a:pt x="410" y="225"/>
                  <a:pt x="410" y="225"/>
                </a:cubicBezTo>
                <a:cubicBezTo>
                  <a:pt x="401" y="225"/>
                  <a:pt x="401" y="225"/>
                  <a:pt x="401" y="225"/>
                </a:cubicBezTo>
                <a:cubicBezTo>
                  <a:pt x="400" y="225"/>
                  <a:pt x="400" y="225"/>
                  <a:pt x="400" y="225"/>
                </a:cubicBezTo>
                <a:cubicBezTo>
                  <a:pt x="398" y="225"/>
                  <a:pt x="398" y="225"/>
                  <a:pt x="398" y="225"/>
                </a:cubicBezTo>
                <a:cubicBezTo>
                  <a:pt x="387" y="225"/>
                  <a:pt x="387" y="225"/>
                  <a:pt x="387" y="225"/>
                </a:cubicBezTo>
                <a:cubicBezTo>
                  <a:pt x="381" y="225"/>
                  <a:pt x="381" y="225"/>
                  <a:pt x="381" y="225"/>
                </a:cubicBezTo>
                <a:cubicBezTo>
                  <a:pt x="376" y="225"/>
                  <a:pt x="376" y="225"/>
                  <a:pt x="376" y="225"/>
                </a:cubicBezTo>
                <a:cubicBezTo>
                  <a:pt x="372" y="225"/>
                  <a:pt x="372" y="225"/>
                  <a:pt x="372" y="225"/>
                </a:cubicBezTo>
                <a:cubicBezTo>
                  <a:pt x="363" y="225"/>
                  <a:pt x="363" y="225"/>
                  <a:pt x="363" y="225"/>
                </a:cubicBezTo>
                <a:cubicBezTo>
                  <a:pt x="356" y="225"/>
                  <a:pt x="356" y="225"/>
                  <a:pt x="356" y="225"/>
                </a:cubicBezTo>
                <a:cubicBezTo>
                  <a:pt x="350" y="225"/>
                  <a:pt x="350" y="225"/>
                  <a:pt x="350" y="225"/>
                </a:cubicBezTo>
                <a:cubicBezTo>
                  <a:pt x="348" y="225"/>
                  <a:pt x="348" y="225"/>
                  <a:pt x="348" y="225"/>
                </a:cubicBezTo>
                <a:cubicBezTo>
                  <a:pt x="347" y="224"/>
                  <a:pt x="347" y="224"/>
                  <a:pt x="346" y="224"/>
                </a:cubicBezTo>
                <a:cubicBezTo>
                  <a:pt x="346" y="223"/>
                  <a:pt x="346" y="223"/>
                  <a:pt x="346" y="223"/>
                </a:cubicBezTo>
                <a:cubicBezTo>
                  <a:pt x="345" y="216"/>
                  <a:pt x="343" y="208"/>
                  <a:pt x="340" y="200"/>
                </a:cubicBezTo>
                <a:cubicBezTo>
                  <a:pt x="339" y="197"/>
                  <a:pt x="338" y="194"/>
                  <a:pt x="337" y="191"/>
                </a:cubicBezTo>
                <a:cubicBezTo>
                  <a:pt x="336" y="188"/>
                  <a:pt x="334" y="185"/>
                  <a:pt x="332" y="182"/>
                </a:cubicBezTo>
                <a:cubicBezTo>
                  <a:pt x="332" y="181"/>
                  <a:pt x="331" y="180"/>
                  <a:pt x="331" y="179"/>
                </a:cubicBezTo>
                <a:cubicBezTo>
                  <a:pt x="330" y="178"/>
                  <a:pt x="329" y="176"/>
                  <a:pt x="328" y="175"/>
                </a:cubicBezTo>
                <a:cubicBezTo>
                  <a:pt x="328" y="175"/>
                  <a:pt x="327" y="175"/>
                  <a:pt x="327" y="174"/>
                </a:cubicBezTo>
                <a:cubicBezTo>
                  <a:pt x="327" y="174"/>
                  <a:pt x="326" y="173"/>
                  <a:pt x="326" y="173"/>
                </a:cubicBezTo>
                <a:cubicBezTo>
                  <a:pt x="325" y="172"/>
                  <a:pt x="325" y="172"/>
                  <a:pt x="325" y="172"/>
                </a:cubicBezTo>
                <a:cubicBezTo>
                  <a:pt x="325" y="172"/>
                  <a:pt x="324" y="171"/>
                  <a:pt x="324" y="171"/>
                </a:cubicBezTo>
                <a:cubicBezTo>
                  <a:pt x="324" y="170"/>
                  <a:pt x="324" y="169"/>
                  <a:pt x="325" y="167"/>
                </a:cubicBezTo>
                <a:cubicBezTo>
                  <a:pt x="325" y="167"/>
                  <a:pt x="325" y="167"/>
                  <a:pt x="326" y="167"/>
                </a:cubicBezTo>
                <a:cubicBezTo>
                  <a:pt x="326" y="166"/>
                  <a:pt x="327" y="165"/>
                  <a:pt x="327" y="165"/>
                </a:cubicBezTo>
                <a:cubicBezTo>
                  <a:pt x="327" y="165"/>
                  <a:pt x="328" y="164"/>
                  <a:pt x="328" y="164"/>
                </a:cubicBezTo>
                <a:cubicBezTo>
                  <a:pt x="329" y="163"/>
                  <a:pt x="330" y="162"/>
                  <a:pt x="331" y="161"/>
                </a:cubicBezTo>
                <a:cubicBezTo>
                  <a:pt x="331" y="160"/>
                  <a:pt x="332" y="160"/>
                  <a:pt x="332" y="159"/>
                </a:cubicBezTo>
                <a:cubicBezTo>
                  <a:pt x="334" y="158"/>
                  <a:pt x="336" y="156"/>
                  <a:pt x="337" y="154"/>
                </a:cubicBezTo>
                <a:cubicBezTo>
                  <a:pt x="338" y="154"/>
                  <a:pt x="339" y="152"/>
                  <a:pt x="340" y="152"/>
                </a:cubicBezTo>
                <a:cubicBezTo>
                  <a:pt x="342" y="150"/>
                  <a:pt x="344" y="148"/>
                  <a:pt x="346" y="147"/>
                </a:cubicBezTo>
                <a:cubicBezTo>
                  <a:pt x="347" y="145"/>
                  <a:pt x="349" y="143"/>
                  <a:pt x="350" y="142"/>
                </a:cubicBezTo>
                <a:cubicBezTo>
                  <a:pt x="350" y="142"/>
                  <a:pt x="350" y="142"/>
                  <a:pt x="350" y="142"/>
                </a:cubicBezTo>
                <a:cubicBezTo>
                  <a:pt x="352" y="141"/>
                  <a:pt x="354" y="139"/>
                  <a:pt x="356" y="138"/>
                </a:cubicBezTo>
                <a:cubicBezTo>
                  <a:pt x="359" y="135"/>
                  <a:pt x="361" y="133"/>
                  <a:pt x="363" y="131"/>
                </a:cubicBezTo>
                <a:cubicBezTo>
                  <a:pt x="366" y="128"/>
                  <a:pt x="369" y="124"/>
                  <a:pt x="372" y="121"/>
                </a:cubicBezTo>
                <a:cubicBezTo>
                  <a:pt x="373" y="119"/>
                  <a:pt x="374" y="117"/>
                  <a:pt x="376" y="116"/>
                </a:cubicBezTo>
                <a:cubicBezTo>
                  <a:pt x="378" y="114"/>
                  <a:pt x="379" y="112"/>
                  <a:pt x="381" y="110"/>
                </a:cubicBezTo>
                <a:cubicBezTo>
                  <a:pt x="383" y="109"/>
                  <a:pt x="385" y="107"/>
                  <a:pt x="387" y="106"/>
                </a:cubicBezTo>
                <a:cubicBezTo>
                  <a:pt x="387" y="106"/>
                  <a:pt x="388" y="106"/>
                  <a:pt x="388" y="105"/>
                </a:cubicBezTo>
                <a:cubicBezTo>
                  <a:pt x="390" y="103"/>
                  <a:pt x="392" y="100"/>
                  <a:pt x="395" y="98"/>
                </a:cubicBezTo>
                <a:cubicBezTo>
                  <a:pt x="396" y="99"/>
                  <a:pt x="397" y="100"/>
                  <a:pt x="398" y="101"/>
                </a:cubicBezTo>
                <a:close/>
                <a:moveTo>
                  <a:pt x="384" y="55"/>
                </a:moveTo>
                <a:cubicBezTo>
                  <a:pt x="385" y="56"/>
                  <a:pt x="386" y="57"/>
                  <a:pt x="387" y="58"/>
                </a:cubicBezTo>
                <a:cubicBezTo>
                  <a:pt x="395" y="65"/>
                  <a:pt x="392" y="73"/>
                  <a:pt x="388" y="84"/>
                </a:cubicBezTo>
                <a:cubicBezTo>
                  <a:pt x="388" y="83"/>
                  <a:pt x="387" y="83"/>
                  <a:pt x="387" y="82"/>
                </a:cubicBezTo>
                <a:cubicBezTo>
                  <a:pt x="379" y="75"/>
                  <a:pt x="382" y="66"/>
                  <a:pt x="384" y="55"/>
                </a:cubicBezTo>
                <a:close/>
                <a:moveTo>
                  <a:pt x="381" y="85"/>
                </a:moveTo>
                <a:cubicBezTo>
                  <a:pt x="383" y="86"/>
                  <a:pt x="385" y="87"/>
                  <a:pt x="387" y="88"/>
                </a:cubicBezTo>
                <a:cubicBezTo>
                  <a:pt x="388" y="89"/>
                  <a:pt x="389" y="89"/>
                  <a:pt x="391" y="89"/>
                </a:cubicBezTo>
                <a:cubicBezTo>
                  <a:pt x="391" y="91"/>
                  <a:pt x="391" y="93"/>
                  <a:pt x="392" y="95"/>
                </a:cubicBezTo>
                <a:cubicBezTo>
                  <a:pt x="387" y="95"/>
                  <a:pt x="387" y="95"/>
                  <a:pt x="387" y="95"/>
                </a:cubicBezTo>
                <a:cubicBezTo>
                  <a:pt x="386" y="95"/>
                  <a:pt x="386" y="95"/>
                  <a:pt x="386" y="95"/>
                </a:cubicBezTo>
                <a:cubicBezTo>
                  <a:pt x="384" y="94"/>
                  <a:pt x="383" y="93"/>
                  <a:pt x="381" y="92"/>
                </a:cubicBezTo>
                <a:cubicBezTo>
                  <a:pt x="380" y="91"/>
                  <a:pt x="378" y="90"/>
                  <a:pt x="376" y="89"/>
                </a:cubicBezTo>
                <a:cubicBezTo>
                  <a:pt x="376" y="89"/>
                  <a:pt x="375" y="89"/>
                  <a:pt x="375" y="89"/>
                </a:cubicBezTo>
                <a:cubicBezTo>
                  <a:pt x="375" y="88"/>
                  <a:pt x="376" y="87"/>
                  <a:pt x="376" y="87"/>
                </a:cubicBezTo>
                <a:cubicBezTo>
                  <a:pt x="376" y="86"/>
                  <a:pt x="377" y="85"/>
                  <a:pt x="377" y="84"/>
                </a:cubicBezTo>
                <a:cubicBezTo>
                  <a:pt x="379" y="84"/>
                  <a:pt x="380" y="84"/>
                  <a:pt x="381" y="85"/>
                </a:cubicBezTo>
                <a:close/>
                <a:moveTo>
                  <a:pt x="368" y="44"/>
                </a:moveTo>
                <a:cubicBezTo>
                  <a:pt x="369" y="45"/>
                  <a:pt x="370" y="46"/>
                  <a:pt x="372" y="46"/>
                </a:cubicBezTo>
                <a:cubicBezTo>
                  <a:pt x="374" y="48"/>
                  <a:pt x="375" y="50"/>
                  <a:pt x="376" y="52"/>
                </a:cubicBezTo>
                <a:cubicBezTo>
                  <a:pt x="377" y="55"/>
                  <a:pt x="377" y="59"/>
                  <a:pt x="376" y="64"/>
                </a:cubicBezTo>
                <a:cubicBezTo>
                  <a:pt x="376" y="66"/>
                  <a:pt x="375" y="68"/>
                  <a:pt x="374" y="71"/>
                </a:cubicBezTo>
                <a:cubicBezTo>
                  <a:pt x="373" y="70"/>
                  <a:pt x="372" y="69"/>
                  <a:pt x="372" y="69"/>
                </a:cubicBezTo>
                <a:cubicBezTo>
                  <a:pt x="370" y="67"/>
                  <a:pt x="369" y="66"/>
                  <a:pt x="368" y="65"/>
                </a:cubicBezTo>
                <a:cubicBezTo>
                  <a:pt x="368" y="58"/>
                  <a:pt x="368" y="51"/>
                  <a:pt x="368" y="44"/>
                </a:cubicBezTo>
                <a:close/>
                <a:moveTo>
                  <a:pt x="356" y="37"/>
                </a:moveTo>
                <a:cubicBezTo>
                  <a:pt x="362" y="41"/>
                  <a:pt x="360" y="49"/>
                  <a:pt x="360" y="59"/>
                </a:cubicBezTo>
                <a:cubicBezTo>
                  <a:pt x="359" y="59"/>
                  <a:pt x="358" y="59"/>
                  <a:pt x="357" y="59"/>
                </a:cubicBezTo>
                <a:cubicBezTo>
                  <a:pt x="357" y="59"/>
                  <a:pt x="357" y="58"/>
                  <a:pt x="356" y="58"/>
                </a:cubicBezTo>
                <a:cubicBezTo>
                  <a:pt x="349" y="51"/>
                  <a:pt x="351" y="45"/>
                  <a:pt x="350" y="34"/>
                </a:cubicBezTo>
                <a:cubicBezTo>
                  <a:pt x="353" y="35"/>
                  <a:pt x="355" y="36"/>
                  <a:pt x="356" y="37"/>
                </a:cubicBezTo>
                <a:close/>
                <a:moveTo>
                  <a:pt x="332" y="25"/>
                </a:moveTo>
                <a:cubicBezTo>
                  <a:pt x="334" y="26"/>
                  <a:pt x="336" y="26"/>
                  <a:pt x="337" y="27"/>
                </a:cubicBezTo>
                <a:cubicBezTo>
                  <a:pt x="338" y="28"/>
                  <a:pt x="340" y="29"/>
                  <a:pt x="340" y="29"/>
                </a:cubicBezTo>
                <a:cubicBezTo>
                  <a:pt x="345" y="34"/>
                  <a:pt x="344" y="40"/>
                  <a:pt x="345" y="50"/>
                </a:cubicBezTo>
                <a:cubicBezTo>
                  <a:pt x="344" y="50"/>
                  <a:pt x="343" y="50"/>
                  <a:pt x="342" y="50"/>
                </a:cubicBezTo>
                <a:cubicBezTo>
                  <a:pt x="342" y="49"/>
                  <a:pt x="341" y="48"/>
                  <a:pt x="340" y="48"/>
                </a:cubicBezTo>
                <a:cubicBezTo>
                  <a:pt x="339" y="47"/>
                  <a:pt x="338" y="46"/>
                  <a:pt x="337" y="45"/>
                </a:cubicBezTo>
                <a:cubicBezTo>
                  <a:pt x="334" y="41"/>
                  <a:pt x="333" y="36"/>
                  <a:pt x="332" y="30"/>
                </a:cubicBezTo>
                <a:cubicBezTo>
                  <a:pt x="332" y="28"/>
                  <a:pt x="332" y="27"/>
                  <a:pt x="332" y="25"/>
                </a:cubicBezTo>
                <a:cubicBezTo>
                  <a:pt x="332" y="25"/>
                  <a:pt x="332" y="25"/>
                  <a:pt x="332" y="25"/>
                </a:cubicBezTo>
                <a:close/>
                <a:moveTo>
                  <a:pt x="317" y="18"/>
                </a:moveTo>
                <a:cubicBezTo>
                  <a:pt x="318" y="19"/>
                  <a:pt x="319" y="19"/>
                  <a:pt x="319" y="20"/>
                </a:cubicBezTo>
                <a:cubicBezTo>
                  <a:pt x="322" y="21"/>
                  <a:pt x="324" y="24"/>
                  <a:pt x="325" y="26"/>
                </a:cubicBezTo>
                <a:cubicBezTo>
                  <a:pt x="325" y="27"/>
                  <a:pt x="325" y="27"/>
                  <a:pt x="326" y="28"/>
                </a:cubicBezTo>
                <a:cubicBezTo>
                  <a:pt x="326" y="30"/>
                  <a:pt x="327" y="32"/>
                  <a:pt x="327" y="35"/>
                </a:cubicBezTo>
                <a:cubicBezTo>
                  <a:pt x="327" y="36"/>
                  <a:pt x="328" y="38"/>
                  <a:pt x="328" y="40"/>
                </a:cubicBezTo>
                <a:cubicBezTo>
                  <a:pt x="328" y="40"/>
                  <a:pt x="327" y="40"/>
                  <a:pt x="327" y="41"/>
                </a:cubicBezTo>
                <a:cubicBezTo>
                  <a:pt x="327" y="41"/>
                  <a:pt x="326" y="41"/>
                  <a:pt x="326" y="41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323" y="40"/>
                  <a:pt x="321" y="38"/>
                  <a:pt x="319" y="37"/>
                </a:cubicBezTo>
                <a:cubicBezTo>
                  <a:pt x="318" y="36"/>
                  <a:pt x="317" y="34"/>
                  <a:pt x="317" y="33"/>
                </a:cubicBezTo>
                <a:cubicBezTo>
                  <a:pt x="315" y="29"/>
                  <a:pt x="315" y="24"/>
                  <a:pt x="314" y="17"/>
                </a:cubicBezTo>
                <a:cubicBezTo>
                  <a:pt x="315" y="17"/>
                  <a:pt x="316" y="18"/>
                  <a:pt x="317" y="18"/>
                </a:cubicBezTo>
                <a:close/>
                <a:moveTo>
                  <a:pt x="297" y="12"/>
                </a:moveTo>
                <a:cubicBezTo>
                  <a:pt x="298" y="12"/>
                  <a:pt x="299" y="13"/>
                  <a:pt x="299" y="13"/>
                </a:cubicBezTo>
                <a:cubicBezTo>
                  <a:pt x="306" y="15"/>
                  <a:pt x="307" y="19"/>
                  <a:pt x="309" y="25"/>
                </a:cubicBezTo>
                <a:cubicBezTo>
                  <a:pt x="309" y="26"/>
                  <a:pt x="309" y="28"/>
                  <a:pt x="309" y="30"/>
                </a:cubicBezTo>
                <a:cubicBezTo>
                  <a:pt x="310" y="31"/>
                  <a:pt x="310" y="33"/>
                  <a:pt x="310" y="34"/>
                </a:cubicBezTo>
                <a:cubicBezTo>
                  <a:pt x="309" y="34"/>
                  <a:pt x="309" y="34"/>
                  <a:pt x="309" y="34"/>
                </a:cubicBezTo>
                <a:cubicBezTo>
                  <a:pt x="309" y="34"/>
                  <a:pt x="309" y="34"/>
                  <a:pt x="309" y="34"/>
                </a:cubicBezTo>
                <a:cubicBezTo>
                  <a:pt x="307" y="34"/>
                  <a:pt x="307" y="34"/>
                  <a:pt x="307" y="34"/>
                </a:cubicBezTo>
                <a:cubicBezTo>
                  <a:pt x="303" y="32"/>
                  <a:pt x="301" y="30"/>
                  <a:pt x="299" y="28"/>
                </a:cubicBezTo>
                <a:cubicBezTo>
                  <a:pt x="298" y="27"/>
                  <a:pt x="298" y="26"/>
                  <a:pt x="297" y="25"/>
                </a:cubicBezTo>
                <a:cubicBezTo>
                  <a:pt x="296" y="21"/>
                  <a:pt x="295" y="17"/>
                  <a:pt x="294" y="12"/>
                </a:cubicBezTo>
                <a:cubicBezTo>
                  <a:pt x="295" y="12"/>
                  <a:pt x="296" y="12"/>
                  <a:pt x="297" y="12"/>
                </a:cubicBezTo>
                <a:close/>
                <a:moveTo>
                  <a:pt x="297" y="35"/>
                </a:moveTo>
                <a:cubicBezTo>
                  <a:pt x="298" y="35"/>
                  <a:pt x="299" y="35"/>
                  <a:pt x="299" y="35"/>
                </a:cubicBezTo>
                <a:cubicBezTo>
                  <a:pt x="302" y="36"/>
                  <a:pt x="306" y="37"/>
                  <a:pt x="309" y="38"/>
                </a:cubicBezTo>
                <a:cubicBezTo>
                  <a:pt x="309" y="39"/>
                  <a:pt x="309" y="39"/>
                  <a:pt x="309" y="39"/>
                </a:cubicBezTo>
                <a:cubicBezTo>
                  <a:pt x="311" y="39"/>
                  <a:pt x="312" y="40"/>
                  <a:pt x="313" y="40"/>
                </a:cubicBezTo>
                <a:cubicBezTo>
                  <a:pt x="314" y="41"/>
                  <a:pt x="315" y="42"/>
                  <a:pt x="317" y="42"/>
                </a:cubicBezTo>
                <a:cubicBezTo>
                  <a:pt x="318" y="43"/>
                  <a:pt x="319" y="44"/>
                  <a:pt x="319" y="44"/>
                </a:cubicBezTo>
                <a:cubicBezTo>
                  <a:pt x="320" y="44"/>
                  <a:pt x="320" y="44"/>
                  <a:pt x="320" y="44"/>
                </a:cubicBezTo>
                <a:cubicBezTo>
                  <a:pt x="321" y="45"/>
                  <a:pt x="323" y="45"/>
                  <a:pt x="325" y="46"/>
                </a:cubicBezTo>
                <a:cubicBezTo>
                  <a:pt x="326" y="46"/>
                  <a:pt x="326" y="46"/>
                  <a:pt x="326" y="46"/>
                </a:cubicBezTo>
                <a:cubicBezTo>
                  <a:pt x="326" y="46"/>
                  <a:pt x="327" y="46"/>
                  <a:pt x="327" y="46"/>
                </a:cubicBezTo>
                <a:cubicBezTo>
                  <a:pt x="328" y="47"/>
                  <a:pt x="328" y="47"/>
                  <a:pt x="328" y="47"/>
                </a:cubicBezTo>
                <a:cubicBezTo>
                  <a:pt x="329" y="47"/>
                  <a:pt x="330" y="48"/>
                  <a:pt x="331" y="48"/>
                </a:cubicBezTo>
                <a:cubicBezTo>
                  <a:pt x="331" y="48"/>
                  <a:pt x="332" y="48"/>
                  <a:pt x="332" y="48"/>
                </a:cubicBezTo>
                <a:cubicBezTo>
                  <a:pt x="334" y="49"/>
                  <a:pt x="336" y="50"/>
                  <a:pt x="337" y="51"/>
                </a:cubicBezTo>
                <a:cubicBezTo>
                  <a:pt x="338" y="51"/>
                  <a:pt x="339" y="52"/>
                  <a:pt x="340" y="53"/>
                </a:cubicBezTo>
                <a:cubicBezTo>
                  <a:pt x="342" y="54"/>
                  <a:pt x="344" y="55"/>
                  <a:pt x="346" y="56"/>
                </a:cubicBezTo>
                <a:cubicBezTo>
                  <a:pt x="347" y="57"/>
                  <a:pt x="349" y="57"/>
                  <a:pt x="350" y="59"/>
                </a:cubicBezTo>
                <a:cubicBezTo>
                  <a:pt x="352" y="60"/>
                  <a:pt x="354" y="61"/>
                  <a:pt x="356" y="63"/>
                </a:cubicBezTo>
                <a:cubicBezTo>
                  <a:pt x="359" y="64"/>
                  <a:pt x="361" y="66"/>
                  <a:pt x="363" y="68"/>
                </a:cubicBezTo>
                <a:cubicBezTo>
                  <a:pt x="366" y="70"/>
                  <a:pt x="369" y="73"/>
                  <a:pt x="372" y="75"/>
                </a:cubicBezTo>
                <a:cubicBezTo>
                  <a:pt x="373" y="76"/>
                  <a:pt x="374" y="76"/>
                  <a:pt x="376" y="76"/>
                </a:cubicBezTo>
                <a:cubicBezTo>
                  <a:pt x="376" y="77"/>
                  <a:pt x="376" y="77"/>
                  <a:pt x="376" y="77"/>
                </a:cubicBezTo>
                <a:cubicBezTo>
                  <a:pt x="376" y="78"/>
                  <a:pt x="377" y="78"/>
                  <a:pt x="377" y="80"/>
                </a:cubicBezTo>
                <a:cubicBezTo>
                  <a:pt x="376" y="80"/>
                  <a:pt x="376" y="80"/>
                  <a:pt x="376" y="80"/>
                </a:cubicBezTo>
                <a:cubicBezTo>
                  <a:pt x="374" y="82"/>
                  <a:pt x="373" y="84"/>
                  <a:pt x="372" y="85"/>
                </a:cubicBezTo>
                <a:cubicBezTo>
                  <a:pt x="369" y="88"/>
                  <a:pt x="366" y="91"/>
                  <a:pt x="363" y="94"/>
                </a:cubicBezTo>
                <a:cubicBezTo>
                  <a:pt x="361" y="97"/>
                  <a:pt x="359" y="99"/>
                  <a:pt x="356" y="101"/>
                </a:cubicBezTo>
                <a:cubicBezTo>
                  <a:pt x="354" y="103"/>
                  <a:pt x="352" y="105"/>
                  <a:pt x="350" y="107"/>
                </a:cubicBezTo>
                <a:cubicBezTo>
                  <a:pt x="349" y="109"/>
                  <a:pt x="347" y="110"/>
                  <a:pt x="346" y="112"/>
                </a:cubicBezTo>
                <a:cubicBezTo>
                  <a:pt x="340" y="116"/>
                  <a:pt x="340" y="116"/>
                  <a:pt x="340" y="116"/>
                </a:cubicBezTo>
                <a:cubicBezTo>
                  <a:pt x="337" y="120"/>
                  <a:pt x="337" y="120"/>
                  <a:pt x="337" y="120"/>
                </a:cubicBezTo>
                <a:cubicBezTo>
                  <a:pt x="336" y="121"/>
                  <a:pt x="336" y="121"/>
                  <a:pt x="336" y="121"/>
                </a:cubicBezTo>
                <a:cubicBezTo>
                  <a:pt x="335" y="123"/>
                  <a:pt x="334" y="125"/>
                  <a:pt x="332" y="126"/>
                </a:cubicBezTo>
                <a:cubicBezTo>
                  <a:pt x="332" y="127"/>
                  <a:pt x="331" y="127"/>
                  <a:pt x="331" y="128"/>
                </a:cubicBezTo>
                <a:cubicBezTo>
                  <a:pt x="330" y="129"/>
                  <a:pt x="329" y="129"/>
                  <a:pt x="328" y="130"/>
                </a:cubicBezTo>
                <a:cubicBezTo>
                  <a:pt x="327" y="131"/>
                  <a:pt x="327" y="131"/>
                  <a:pt x="327" y="131"/>
                </a:cubicBezTo>
                <a:cubicBezTo>
                  <a:pt x="326" y="132"/>
                  <a:pt x="326" y="132"/>
                  <a:pt x="326" y="132"/>
                </a:cubicBezTo>
                <a:cubicBezTo>
                  <a:pt x="325" y="132"/>
                  <a:pt x="325" y="132"/>
                  <a:pt x="325" y="132"/>
                </a:cubicBezTo>
                <a:cubicBezTo>
                  <a:pt x="323" y="134"/>
                  <a:pt x="321" y="136"/>
                  <a:pt x="319" y="137"/>
                </a:cubicBezTo>
                <a:cubicBezTo>
                  <a:pt x="319" y="139"/>
                  <a:pt x="318" y="140"/>
                  <a:pt x="317" y="141"/>
                </a:cubicBezTo>
                <a:cubicBezTo>
                  <a:pt x="317" y="142"/>
                  <a:pt x="317" y="142"/>
                  <a:pt x="317" y="142"/>
                </a:cubicBezTo>
                <a:cubicBezTo>
                  <a:pt x="315" y="143"/>
                  <a:pt x="314" y="144"/>
                  <a:pt x="313" y="145"/>
                </a:cubicBezTo>
                <a:cubicBezTo>
                  <a:pt x="311" y="146"/>
                  <a:pt x="311" y="147"/>
                  <a:pt x="309" y="148"/>
                </a:cubicBezTo>
                <a:cubicBezTo>
                  <a:pt x="309" y="148"/>
                  <a:pt x="309" y="149"/>
                  <a:pt x="309" y="149"/>
                </a:cubicBezTo>
                <a:cubicBezTo>
                  <a:pt x="307" y="150"/>
                  <a:pt x="306" y="151"/>
                  <a:pt x="304" y="152"/>
                </a:cubicBezTo>
                <a:cubicBezTo>
                  <a:pt x="303" y="150"/>
                  <a:pt x="301" y="148"/>
                  <a:pt x="299" y="147"/>
                </a:cubicBezTo>
                <a:cubicBezTo>
                  <a:pt x="299" y="146"/>
                  <a:pt x="298" y="146"/>
                  <a:pt x="297" y="145"/>
                </a:cubicBezTo>
                <a:cubicBezTo>
                  <a:pt x="296" y="144"/>
                  <a:pt x="295" y="144"/>
                  <a:pt x="294" y="143"/>
                </a:cubicBezTo>
                <a:cubicBezTo>
                  <a:pt x="292" y="142"/>
                  <a:pt x="289" y="140"/>
                  <a:pt x="287" y="139"/>
                </a:cubicBezTo>
                <a:cubicBezTo>
                  <a:pt x="285" y="138"/>
                  <a:pt x="283" y="137"/>
                  <a:pt x="281" y="137"/>
                </a:cubicBezTo>
                <a:cubicBezTo>
                  <a:pt x="279" y="136"/>
                  <a:pt x="278" y="136"/>
                  <a:pt x="277" y="135"/>
                </a:cubicBezTo>
                <a:cubicBezTo>
                  <a:pt x="274" y="134"/>
                  <a:pt x="271" y="133"/>
                  <a:pt x="269" y="133"/>
                </a:cubicBezTo>
                <a:cubicBezTo>
                  <a:pt x="268" y="133"/>
                  <a:pt x="266" y="132"/>
                  <a:pt x="266" y="132"/>
                </a:cubicBezTo>
                <a:cubicBezTo>
                  <a:pt x="264" y="132"/>
                  <a:pt x="262" y="131"/>
                  <a:pt x="260" y="131"/>
                </a:cubicBezTo>
                <a:cubicBezTo>
                  <a:pt x="259" y="131"/>
                  <a:pt x="258" y="131"/>
                  <a:pt x="256" y="130"/>
                </a:cubicBezTo>
                <a:cubicBezTo>
                  <a:pt x="256" y="130"/>
                  <a:pt x="255" y="130"/>
                  <a:pt x="254" y="130"/>
                </a:cubicBezTo>
                <a:cubicBezTo>
                  <a:pt x="253" y="130"/>
                  <a:pt x="251" y="130"/>
                  <a:pt x="250" y="130"/>
                </a:cubicBezTo>
                <a:cubicBezTo>
                  <a:pt x="250" y="96"/>
                  <a:pt x="250" y="62"/>
                  <a:pt x="250" y="28"/>
                </a:cubicBezTo>
                <a:cubicBezTo>
                  <a:pt x="254" y="28"/>
                  <a:pt x="254" y="28"/>
                  <a:pt x="254" y="28"/>
                </a:cubicBezTo>
                <a:cubicBezTo>
                  <a:pt x="255" y="28"/>
                  <a:pt x="256" y="28"/>
                  <a:pt x="256" y="28"/>
                </a:cubicBezTo>
                <a:cubicBezTo>
                  <a:pt x="258" y="28"/>
                  <a:pt x="259" y="28"/>
                  <a:pt x="260" y="28"/>
                </a:cubicBezTo>
                <a:cubicBezTo>
                  <a:pt x="262" y="28"/>
                  <a:pt x="263" y="28"/>
                  <a:pt x="264" y="29"/>
                </a:cubicBezTo>
                <a:cubicBezTo>
                  <a:pt x="266" y="29"/>
                  <a:pt x="266" y="29"/>
                  <a:pt x="266" y="29"/>
                </a:cubicBezTo>
                <a:cubicBezTo>
                  <a:pt x="266" y="29"/>
                  <a:pt x="268" y="29"/>
                  <a:pt x="269" y="29"/>
                </a:cubicBezTo>
                <a:cubicBezTo>
                  <a:pt x="271" y="29"/>
                  <a:pt x="274" y="30"/>
                  <a:pt x="277" y="30"/>
                </a:cubicBezTo>
                <a:cubicBezTo>
                  <a:pt x="278" y="30"/>
                  <a:pt x="279" y="31"/>
                  <a:pt x="281" y="31"/>
                </a:cubicBezTo>
                <a:cubicBezTo>
                  <a:pt x="283" y="31"/>
                  <a:pt x="285" y="32"/>
                  <a:pt x="287" y="32"/>
                </a:cubicBezTo>
                <a:cubicBezTo>
                  <a:pt x="289" y="33"/>
                  <a:pt x="291" y="33"/>
                  <a:pt x="294" y="34"/>
                </a:cubicBezTo>
                <a:cubicBezTo>
                  <a:pt x="295" y="34"/>
                  <a:pt x="296" y="34"/>
                  <a:pt x="297" y="35"/>
                </a:cubicBezTo>
                <a:close/>
                <a:moveTo>
                  <a:pt x="277" y="8"/>
                </a:moveTo>
                <a:cubicBezTo>
                  <a:pt x="278" y="8"/>
                  <a:pt x="279" y="8"/>
                  <a:pt x="281" y="9"/>
                </a:cubicBezTo>
                <a:cubicBezTo>
                  <a:pt x="283" y="10"/>
                  <a:pt x="285" y="12"/>
                  <a:pt x="287" y="13"/>
                </a:cubicBezTo>
                <a:cubicBezTo>
                  <a:pt x="289" y="17"/>
                  <a:pt x="290" y="21"/>
                  <a:pt x="292" y="28"/>
                </a:cubicBezTo>
                <a:cubicBezTo>
                  <a:pt x="287" y="28"/>
                  <a:pt x="287" y="28"/>
                  <a:pt x="287" y="28"/>
                </a:cubicBezTo>
                <a:cubicBezTo>
                  <a:pt x="286" y="28"/>
                  <a:pt x="286" y="28"/>
                  <a:pt x="286" y="28"/>
                </a:cubicBezTo>
                <a:cubicBezTo>
                  <a:pt x="283" y="27"/>
                  <a:pt x="282" y="26"/>
                  <a:pt x="281" y="24"/>
                </a:cubicBezTo>
                <a:cubicBezTo>
                  <a:pt x="279" y="22"/>
                  <a:pt x="277" y="19"/>
                  <a:pt x="277" y="15"/>
                </a:cubicBezTo>
                <a:cubicBezTo>
                  <a:pt x="276" y="12"/>
                  <a:pt x="275" y="10"/>
                  <a:pt x="274" y="7"/>
                </a:cubicBezTo>
                <a:cubicBezTo>
                  <a:pt x="275" y="7"/>
                  <a:pt x="276" y="8"/>
                  <a:pt x="277" y="8"/>
                </a:cubicBezTo>
                <a:close/>
                <a:moveTo>
                  <a:pt x="254" y="6"/>
                </a:moveTo>
                <a:cubicBezTo>
                  <a:pt x="255" y="6"/>
                  <a:pt x="256" y="6"/>
                  <a:pt x="256" y="6"/>
                </a:cubicBezTo>
                <a:cubicBezTo>
                  <a:pt x="258" y="6"/>
                  <a:pt x="259" y="6"/>
                  <a:pt x="260" y="6"/>
                </a:cubicBezTo>
                <a:cubicBezTo>
                  <a:pt x="262" y="6"/>
                  <a:pt x="264" y="7"/>
                  <a:pt x="266" y="8"/>
                </a:cubicBezTo>
                <a:cubicBezTo>
                  <a:pt x="267" y="9"/>
                  <a:pt x="268" y="11"/>
                  <a:pt x="269" y="12"/>
                </a:cubicBezTo>
                <a:cubicBezTo>
                  <a:pt x="270" y="15"/>
                  <a:pt x="272" y="19"/>
                  <a:pt x="274" y="24"/>
                </a:cubicBezTo>
                <a:cubicBezTo>
                  <a:pt x="272" y="24"/>
                  <a:pt x="270" y="24"/>
                  <a:pt x="269" y="25"/>
                </a:cubicBezTo>
                <a:cubicBezTo>
                  <a:pt x="267" y="25"/>
                  <a:pt x="267" y="25"/>
                  <a:pt x="267" y="25"/>
                </a:cubicBezTo>
                <a:cubicBezTo>
                  <a:pt x="266" y="25"/>
                  <a:pt x="266" y="24"/>
                  <a:pt x="266" y="24"/>
                </a:cubicBezTo>
                <a:cubicBezTo>
                  <a:pt x="264" y="23"/>
                  <a:pt x="262" y="21"/>
                  <a:pt x="260" y="19"/>
                </a:cubicBezTo>
                <a:cubicBezTo>
                  <a:pt x="259" y="17"/>
                  <a:pt x="258" y="14"/>
                  <a:pt x="256" y="12"/>
                </a:cubicBezTo>
                <a:cubicBezTo>
                  <a:pt x="256" y="10"/>
                  <a:pt x="255" y="9"/>
                  <a:pt x="254" y="8"/>
                </a:cubicBezTo>
                <a:cubicBezTo>
                  <a:pt x="254" y="7"/>
                  <a:pt x="253" y="6"/>
                  <a:pt x="253" y="6"/>
                </a:cubicBezTo>
                <a:cubicBezTo>
                  <a:pt x="253" y="6"/>
                  <a:pt x="254" y="6"/>
                  <a:pt x="254" y="6"/>
                </a:cubicBezTo>
                <a:close/>
                <a:moveTo>
                  <a:pt x="234" y="5"/>
                </a:moveTo>
                <a:cubicBezTo>
                  <a:pt x="237" y="5"/>
                  <a:pt x="240" y="5"/>
                  <a:pt x="241" y="5"/>
                </a:cubicBezTo>
                <a:cubicBezTo>
                  <a:pt x="242" y="5"/>
                  <a:pt x="243" y="6"/>
                  <a:pt x="243" y="6"/>
                </a:cubicBezTo>
                <a:cubicBezTo>
                  <a:pt x="244" y="6"/>
                  <a:pt x="244" y="6"/>
                  <a:pt x="244" y="6"/>
                </a:cubicBezTo>
                <a:cubicBezTo>
                  <a:pt x="244" y="6"/>
                  <a:pt x="245" y="6"/>
                  <a:pt x="245" y="6"/>
                </a:cubicBezTo>
                <a:cubicBezTo>
                  <a:pt x="249" y="8"/>
                  <a:pt x="251" y="13"/>
                  <a:pt x="254" y="20"/>
                </a:cubicBezTo>
                <a:cubicBezTo>
                  <a:pt x="255" y="22"/>
                  <a:pt x="255" y="22"/>
                  <a:pt x="255" y="22"/>
                </a:cubicBezTo>
                <a:cubicBezTo>
                  <a:pt x="254" y="22"/>
                  <a:pt x="254" y="22"/>
                  <a:pt x="254" y="22"/>
                </a:cubicBezTo>
                <a:cubicBezTo>
                  <a:pt x="251" y="22"/>
                  <a:pt x="248" y="22"/>
                  <a:pt x="246" y="23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5" y="21"/>
                  <a:pt x="244" y="21"/>
                  <a:pt x="244" y="20"/>
                </a:cubicBezTo>
                <a:cubicBezTo>
                  <a:pt x="243" y="20"/>
                  <a:pt x="243" y="20"/>
                  <a:pt x="243" y="20"/>
                </a:cubicBezTo>
                <a:cubicBezTo>
                  <a:pt x="243" y="19"/>
                  <a:pt x="242" y="18"/>
                  <a:pt x="241" y="17"/>
                </a:cubicBezTo>
                <a:cubicBezTo>
                  <a:pt x="239" y="14"/>
                  <a:pt x="237" y="10"/>
                  <a:pt x="234" y="8"/>
                </a:cubicBezTo>
                <a:cubicBezTo>
                  <a:pt x="234" y="7"/>
                  <a:pt x="233" y="6"/>
                  <a:pt x="233" y="6"/>
                </a:cubicBezTo>
                <a:cubicBezTo>
                  <a:pt x="234" y="6"/>
                  <a:pt x="234" y="6"/>
                  <a:pt x="234" y="5"/>
                </a:cubicBezTo>
                <a:close/>
                <a:moveTo>
                  <a:pt x="215" y="6"/>
                </a:moveTo>
                <a:cubicBezTo>
                  <a:pt x="216" y="6"/>
                  <a:pt x="217" y="5"/>
                  <a:pt x="218" y="5"/>
                </a:cubicBezTo>
                <a:cubicBezTo>
                  <a:pt x="219" y="5"/>
                  <a:pt x="220" y="5"/>
                  <a:pt x="221" y="5"/>
                </a:cubicBezTo>
                <a:cubicBezTo>
                  <a:pt x="221" y="5"/>
                  <a:pt x="222" y="5"/>
                  <a:pt x="222" y="5"/>
                </a:cubicBezTo>
                <a:cubicBezTo>
                  <a:pt x="224" y="6"/>
                  <a:pt x="227" y="7"/>
                  <a:pt x="228" y="9"/>
                </a:cubicBezTo>
                <a:cubicBezTo>
                  <a:pt x="230" y="11"/>
                  <a:pt x="231" y="13"/>
                  <a:pt x="233" y="16"/>
                </a:cubicBezTo>
                <a:cubicBezTo>
                  <a:pt x="233" y="17"/>
                  <a:pt x="234" y="18"/>
                  <a:pt x="234" y="19"/>
                </a:cubicBezTo>
                <a:cubicBezTo>
                  <a:pt x="235" y="21"/>
                  <a:pt x="236" y="21"/>
                  <a:pt x="236" y="23"/>
                </a:cubicBezTo>
                <a:cubicBezTo>
                  <a:pt x="234" y="23"/>
                  <a:pt x="234" y="23"/>
                  <a:pt x="234" y="23"/>
                </a:cubicBezTo>
                <a:cubicBezTo>
                  <a:pt x="233" y="23"/>
                  <a:pt x="233" y="23"/>
                  <a:pt x="233" y="23"/>
                </a:cubicBezTo>
                <a:cubicBezTo>
                  <a:pt x="228" y="23"/>
                  <a:pt x="228" y="23"/>
                  <a:pt x="228" y="23"/>
                </a:cubicBezTo>
                <a:cubicBezTo>
                  <a:pt x="227" y="23"/>
                  <a:pt x="227" y="23"/>
                  <a:pt x="227" y="23"/>
                </a:cubicBezTo>
                <a:cubicBezTo>
                  <a:pt x="222" y="17"/>
                  <a:pt x="222" y="17"/>
                  <a:pt x="222" y="17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18" y="12"/>
                  <a:pt x="218" y="12"/>
                  <a:pt x="218" y="12"/>
                </a:cubicBezTo>
                <a:cubicBezTo>
                  <a:pt x="215" y="9"/>
                  <a:pt x="215" y="9"/>
                  <a:pt x="215" y="9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6"/>
                  <a:pt x="214" y="6"/>
                  <a:pt x="215" y="6"/>
                </a:cubicBezTo>
                <a:close/>
                <a:moveTo>
                  <a:pt x="196" y="8"/>
                </a:moveTo>
                <a:cubicBezTo>
                  <a:pt x="198" y="8"/>
                  <a:pt x="200" y="8"/>
                  <a:pt x="202" y="8"/>
                </a:cubicBezTo>
                <a:cubicBezTo>
                  <a:pt x="204" y="8"/>
                  <a:pt x="206" y="9"/>
                  <a:pt x="208" y="10"/>
                </a:cubicBezTo>
                <a:cubicBezTo>
                  <a:pt x="209" y="10"/>
                  <a:pt x="209" y="10"/>
                  <a:pt x="210" y="11"/>
                </a:cubicBezTo>
                <a:cubicBezTo>
                  <a:pt x="211" y="12"/>
                  <a:pt x="211" y="12"/>
                  <a:pt x="211" y="12"/>
                </a:cubicBezTo>
                <a:cubicBezTo>
                  <a:pt x="213" y="15"/>
                  <a:pt x="214" y="17"/>
                  <a:pt x="215" y="18"/>
                </a:cubicBezTo>
                <a:cubicBezTo>
                  <a:pt x="217" y="22"/>
                  <a:pt x="217" y="22"/>
                  <a:pt x="216" y="23"/>
                </a:cubicBezTo>
                <a:cubicBezTo>
                  <a:pt x="215" y="23"/>
                  <a:pt x="215" y="23"/>
                  <a:pt x="215" y="23"/>
                </a:cubicBezTo>
                <a:cubicBezTo>
                  <a:pt x="213" y="23"/>
                  <a:pt x="212" y="23"/>
                  <a:pt x="211" y="23"/>
                </a:cubicBezTo>
                <a:cubicBezTo>
                  <a:pt x="210" y="23"/>
                  <a:pt x="209" y="23"/>
                  <a:pt x="208" y="23"/>
                </a:cubicBezTo>
                <a:cubicBezTo>
                  <a:pt x="206" y="24"/>
                  <a:pt x="206" y="24"/>
                  <a:pt x="206" y="24"/>
                </a:cubicBezTo>
                <a:cubicBezTo>
                  <a:pt x="202" y="19"/>
                  <a:pt x="202" y="19"/>
                  <a:pt x="202" y="19"/>
                </a:cubicBezTo>
                <a:cubicBezTo>
                  <a:pt x="196" y="12"/>
                  <a:pt x="196" y="12"/>
                  <a:pt x="196" y="12"/>
                </a:cubicBezTo>
                <a:cubicBezTo>
                  <a:pt x="193" y="9"/>
                  <a:pt x="193" y="9"/>
                  <a:pt x="193" y="9"/>
                </a:cubicBezTo>
                <a:cubicBezTo>
                  <a:pt x="194" y="9"/>
                  <a:pt x="195" y="9"/>
                  <a:pt x="196" y="8"/>
                </a:cubicBezTo>
                <a:close/>
                <a:moveTo>
                  <a:pt x="179" y="13"/>
                </a:moveTo>
                <a:cubicBezTo>
                  <a:pt x="181" y="13"/>
                  <a:pt x="184" y="13"/>
                  <a:pt x="186" y="14"/>
                </a:cubicBezTo>
                <a:cubicBezTo>
                  <a:pt x="187" y="14"/>
                  <a:pt x="189" y="14"/>
                  <a:pt x="190" y="15"/>
                </a:cubicBezTo>
                <a:cubicBezTo>
                  <a:pt x="192" y="16"/>
                  <a:pt x="194" y="18"/>
                  <a:pt x="196" y="20"/>
                </a:cubicBezTo>
                <a:cubicBezTo>
                  <a:pt x="197" y="21"/>
                  <a:pt x="198" y="23"/>
                  <a:pt x="198" y="26"/>
                </a:cubicBezTo>
                <a:cubicBezTo>
                  <a:pt x="198" y="26"/>
                  <a:pt x="196" y="26"/>
                  <a:pt x="196" y="26"/>
                </a:cubicBezTo>
                <a:cubicBezTo>
                  <a:pt x="194" y="27"/>
                  <a:pt x="192" y="27"/>
                  <a:pt x="190" y="27"/>
                </a:cubicBezTo>
                <a:cubicBezTo>
                  <a:pt x="188" y="27"/>
                  <a:pt x="188" y="27"/>
                  <a:pt x="188" y="27"/>
                </a:cubicBezTo>
                <a:cubicBezTo>
                  <a:pt x="187" y="27"/>
                  <a:pt x="186" y="26"/>
                  <a:pt x="186" y="25"/>
                </a:cubicBezTo>
                <a:cubicBezTo>
                  <a:pt x="183" y="24"/>
                  <a:pt x="181" y="22"/>
                  <a:pt x="179" y="20"/>
                </a:cubicBezTo>
                <a:cubicBezTo>
                  <a:pt x="177" y="18"/>
                  <a:pt x="175" y="16"/>
                  <a:pt x="174" y="13"/>
                </a:cubicBezTo>
                <a:cubicBezTo>
                  <a:pt x="175" y="13"/>
                  <a:pt x="177" y="13"/>
                  <a:pt x="179" y="13"/>
                </a:cubicBezTo>
                <a:close/>
                <a:moveTo>
                  <a:pt x="156" y="20"/>
                </a:moveTo>
                <a:cubicBezTo>
                  <a:pt x="159" y="18"/>
                  <a:pt x="161" y="18"/>
                  <a:pt x="163" y="18"/>
                </a:cubicBezTo>
                <a:cubicBezTo>
                  <a:pt x="166" y="17"/>
                  <a:pt x="167" y="18"/>
                  <a:pt x="169" y="20"/>
                </a:cubicBezTo>
                <a:cubicBezTo>
                  <a:pt x="172" y="22"/>
                  <a:pt x="174" y="25"/>
                  <a:pt x="179" y="27"/>
                </a:cubicBezTo>
                <a:cubicBezTo>
                  <a:pt x="179" y="28"/>
                  <a:pt x="180" y="28"/>
                  <a:pt x="181" y="29"/>
                </a:cubicBezTo>
                <a:cubicBezTo>
                  <a:pt x="180" y="29"/>
                  <a:pt x="179" y="30"/>
                  <a:pt x="179" y="30"/>
                </a:cubicBezTo>
                <a:cubicBezTo>
                  <a:pt x="175" y="31"/>
                  <a:pt x="173" y="31"/>
                  <a:pt x="169" y="32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63" y="28"/>
                  <a:pt x="163" y="28"/>
                  <a:pt x="163" y="28"/>
                </a:cubicBezTo>
                <a:cubicBezTo>
                  <a:pt x="161" y="26"/>
                  <a:pt x="158" y="25"/>
                  <a:pt x="156" y="23"/>
                </a:cubicBezTo>
                <a:cubicBezTo>
                  <a:pt x="154" y="21"/>
                  <a:pt x="154" y="21"/>
                  <a:pt x="154" y="21"/>
                </a:cubicBezTo>
                <a:cubicBezTo>
                  <a:pt x="155" y="20"/>
                  <a:pt x="156" y="20"/>
                  <a:pt x="156" y="20"/>
                </a:cubicBezTo>
                <a:close/>
                <a:moveTo>
                  <a:pt x="136" y="28"/>
                </a:moveTo>
                <a:cubicBezTo>
                  <a:pt x="136" y="28"/>
                  <a:pt x="136" y="28"/>
                  <a:pt x="136" y="28"/>
                </a:cubicBezTo>
                <a:cubicBezTo>
                  <a:pt x="137" y="28"/>
                  <a:pt x="137" y="27"/>
                  <a:pt x="138" y="27"/>
                </a:cubicBezTo>
                <a:cubicBezTo>
                  <a:pt x="139" y="27"/>
                  <a:pt x="141" y="26"/>
                  <a:pt x="142" y="26"/>
                </a:cubicBezTo>
                <a:cubicBezTo>
                  <a:pt x="144" y="25"/>
                  <a:pt x="146" y="25"/>
                  <a:pt x="148" y="26"/>
                </a:cubicBezTo>
                <a:cubicBezTo>
                  <a:pt x="148" y="26"/>
                  <a:pt x="148" y="26"/>
                  <a:pt x="149" y="26"/>
                </a:cubicBezTo>
                <a:cubicBezTo>
                  <a:pt x="149" y="26"/>
                  <a:pt x="150" y="26"/>
                  <a:pt x="150" y="26"/>
                </a:cubicBezTo>
                <a:cubicBezTo>
                  <a:pt x="151" y="27"/>
                  <a:pt x="151" y="27"/>
                  <a:pt x="151" y="27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54" y="28"/>
                  <a:pt x="155" y="29"/>
                  <a:pt x="156" y="30"/>
                </a:cubicBezTo>
                <a:cubicBezTo>
                  <a:pt x="158" y="31"/>
                  <a:pt x="160" y="33"/>
                  <a:pt x="163" y="35"/>
                </a:cubicBezTo>
                <a:cubicBezTo>
                  <a:pt x="163" y="35"/>
                  <a:pt x="163" y="35"/>
                  <a:pt x="163" y="35"/>
                </a:cubicBezTo>
                <a:cubicBezTo>
                  <a:pt x="160" y="37"/>
                  <a:pt x="160" y="37"/>
                  <a:pt x="156" y="38"/>
                </a:cubicBezTo>
                <a:cubicBezTo>
                  <a:pt x="155" y="38"/>
                  <a:pt x="154" y="38"/>
                  <a:pt x="152" y="39"/>
                </a:cubicBezTo>
                <a:cubicBezTo>
                  <a:pt x="152" y="39"/>
                  <a:pt x="152" y="39"/>
                  <a:pt x="152" y="39"/>
                </a:cubicBezTo>
                <a:cubicBezTo>
                  <a:pt x="151" y="39"/>
                  <a:pt x="151" y="39"/>
                  <a:pt x="151" y="39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49" y="37"/>
                  <a:pt x="149" y="37"/>
                  <a:pt x="149" y="37"/>
                </a:cubicBezTo>
                <a:cubicBezTo>
                  <a:pt x="148" y="36"/>
                  <a:pt x="148" y="36"/>
                  <a:pt x="148" y="36"/>
                </a:cubicBezTo>
                <a:cubicBezTo>
                  <a:pt x="146" y="36"/>
                  <a:pt x="144" y="34"/>
                  <a:pt x="142" y="33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29"/>
                  <a:pt x="136" y="29"/>
                  <a:pt x="136" y="29"/>
                </a:cubicBezTo>
                <a:cubicBezTo>
                  <a:pt x="135" y="29"/>
                  <a:pt x="135" y="29"/>
                  <a:pt x="135" y="29"/>
                </a:cubicBezTo>
                <a:cubicBezTo>
                  <a:pt x="135" y="29"/>
                  <a:pt x="136" y="29"/>
                  <a:pt x="136" y="28"/>
                </a:cubicBezTo>
                <a:close/>
                <a:moveTo>
                  <a:pt x="121" y="36"/>
                </a:moveTo>
                <a:cubicBezTo>
                  <a:pt x="124" y="35"/>
                  <a:pt x="125" y="35"/>
                  <a:pt x="127" y="34"/>
                </a:cubicBezTo>
                <a:cubicBezTo>
                  <a:pt x="128" y="34"/>
                  <a:pt x="129" y="34"/>
                  <a:pt x="130" y="34"/>
                </a:cubicBezTo>
                <a:cubicBezTo>
                  <a:pt x="131" y="34"/>
                  <a:pt x="131" y="34"/>
                  <a:pt x="132" y="34"/>
                </a:cubicBezTo>
                <a:cubicBezTo>
                  <a:pt x="133" y="35"/>
                  <a:pt x="133" y="35"/>
                  <a:pt x="134" y="35"/>
                </a:cubicBezTo>
                <a:cubicBezTo>
                  <a:pt x="135" y="36"/>
                  <a:pt x="135" y="36"/>
                  <a:pt x="136" y="36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7" y="36"/>
                  <a:pt x="137" y="37"/>
                  <a:pt x="138" y="37"/>
                </a:cubicBezTo>
                <a:cubicBezTo>
                  <a:pt x="139" y="38"/>
                  <a:pt x="141" y="39"/>
                  <a:pt x="142" y="40"/>
                </a:cubicBezTo>
                <a:cubicBezTo>
                  <a:pt x="143" y="41"/>
                  <a:pt x="144" y="42"/>
                  <a:pt x="145" y="43"/>
                </a:cubicBezTo>
                <a:cubicBezTo>
                  <a:pt x="144" y="44"/>
                  <a:pt x="143" y="44"/>
                  <a:pt x="142" y="45"/>
                </a:cubicBezTo>
                <a:cubicBezTo>
                  <a:pt x="141" y="45"/>
                  <a:pt x="140" y="46"/>
                  <a:pt x="138" y="46"/>
                </a:cubicBezTo>
                <a:cubicBezTo>
                  <a:pt x="137" y="46"/>
                  <a:pt x="137" y="46"/>
                  <a:pt x="136" y="46"/>
                </a:cubicBezTo>
                <a:cubicBezTo>
                  <a:pt x="136" y="47"/>
                  <a:pt x="136" y="47"/>
                  <a:pt x="136" y="47"/>
                </a:cubicBezTo>
                <a:cubicBezTo>
                  <a:pt x="134" y="47"/>
                  <a:pt x="134" y="47"/>
                  <a:pt x="134" y="47"/>
                </a:cubicBezTo>
                <a:cubicBezTo>
                  <a:pt x="134" y="47"/>
                  <a:pt x="134" y="47"/>
                  <a:pt x="134" y="47"/>
                </a:cubicBezTo>
                <a:cubicBezTo>
                  <a:pt x="132" y="46"/>
                  <a:pt x="132" y="46"/>
                  <a:pt x="132" y="46"/>
                </a:cubicBezTo>
                <a:cubicBezTo>
                  <a:pt x="130" y="45"/>
                  <a:pt x="130" y="45"/>
                  <a:pt x="130" y="45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5" y="42"/>
                  <a:pt x="123" y="41"/>
                  <a:pt x="121" y="40"/>
                </a:cubicBezTo>
                <a:cubicBezTo>
                  <a:pt x="120" y="40"/>
                  <a:pt x="119" y="39"/>
                  <a:pt x="118" y="38"/>
                </a:cubicBezTo>
                <a:cubicBezTo>
                  <a:pt x="119" y="38"/>
                  <a:pt x="120" y="37"/>
                  <a:pt x="121" y="36"/>
                </a:cubicBezTo>
                <a:close/>
                <a:moveTo>
                  <a:pt x="103" y="48"/>
                </a:moveTo>
                <a:cubicBezTo>
                  <a:pt x="107" y="45"/>
                  <a:pt x="110" y="44"/>
                  <a:pt x="113" y="44"/>
                </a:cubicBezTo>
                <a:cubicBezTo>
                  <a:pt x="116" y="44"/>
                  <a:pt x="118" y="46"/>
                  <a:pt x="121" y="47"/>
                </a:cubicBezTo>
                <a:cubicBezTo>
                  <a:pt x="123" y="48"/>
                  <a:pt x="125" y="49"/>
                  <a:pt x="127" y="50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29" y="52"/>
                  <a:pt x="128" y="53"/>
                  <a:pt x="127" y="53"/>
                </a:cubicBezTo>
                <a:cubicBezTo>
                  <a:pt x="125" y="55"/>
                  <a:pt x="123" y="55"/>
                  <a:pt x="121" y="56"/>
                </a:cubicBezTo>
                <a:cubicBezTo>
                  <a:pt x="120" y="56"/>
                  <a:pt x="118" y="56"/>
                  <a:pt x="116" y="57"/>
                </a:cubicBezTo>
                <a:cubicBezTo>
                  <a:pt x="113" y="55"/>
                  <a:pt x="113" y="55"/>
                  <a:pt x="113" y="55"/>
                </a:cubicBezTo>
                <a:cubicBezTo>
                  <a:pt x="110" y="53"/>
                  <a:pt x="107" y="52"/>
                  <a:pt x="103" y="50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2" y="48"/>
                  <a:pt x="103" y="48"/>
                  <a:pt x="103" y="48"/>
                </a:cubicBezTo>
                <a:close/>
                <a:moveTo>
                  <a:pt x="89" y="59"/>
                </a:moveTo>
                <a:cubicBezTo>
                  <a:pt x="91" y="57"/>
                  <a:pt x="93" y="57"/>
                  <a:pt x="95" y="56"/>
                </a:cubicBezTo>
                <a:cubicBezTo>
                  <a:pt x="97" y="56"/>
                  <a:pt x="99" y="56"/>
                  <a:pt x="101" y="57"/>
                </a:cubicBezTo>
                <a:cubicBezTo>
                  <a:pt x="102" y="57"/>
                  <a:pt x="103" y="57"/>
                  <a:pt x="103" y="57"/>
                </a:cubicBezTo>
                <a:cubicBezTo>
                  <a:pt x="106" y="58"/>
                  <a:pt x="109" y="60"/>
                  <a:pt x="113" y="61"/>
                </a:cubicBezTo>
                <a:cubicBezTo>
                  <a:pt x="114" y="62"/>
                  <a:pt x="114" y="62"/>
                  <a:pt x="114" y="62"/>
                </a:cubicBezTo>
                <a:cubicBezTo>
                  <a:pt x="113" y="62"/>
                  <a:pt x="113" y="62"/>
                  <a:pt x="113" y="62"/>
                </a:cubicBezTo>
                <a:cubicBezTo>
                  <a:pt x="109" y="65"/>
                  <a:pt x="107" y="66"/>
                  <a:pt x="103" y="67"/>
                </a:cubicBezTo>
                <a:cubicBezTo>
                  <a:pt x="103" y="67"/>
                  <a:pt x="102" y="67"/>
                  <a:pt x="101" y="67"/>
                </a:cubicBezTo>
                <a:cubicBezTo>
                  <a:pt x="100" y="67"/>
                  <a:pt x="99" y="67"/>
                  <a:pt x="97" y="67"/>
                </a:cubicBezTo>
                <a:cubicBezTo>
                  <a:pt x="95" y="66"/>
                  <a:pt x="95" y="66"/>
                  <a:pt x="95" y="66"/>
                </a:cubicBezTo>
                <a:cubicBezTo>
                  <a:pt x="93" y="65"/>
                  <a:pt x="91" y="64"/>
                  <a:pt x="89" y="63"/>
                </a:cubicBezTo>
                <a:cubicBezTo>
                  <a:pt x="86" y="62"/>
                  <a:pt x="86" y="62"/>
                  <a:pt x="86" y="62"/>
                </a:cubicBezTo>
                <a:cubicBezTo>
                  <a:pt x="87" y="61"/>
                  <a:pt x="88" y="60"/>
                  <a:pt x="89" y="59"/>
                </a:cubicBezTo>
                <a:close/>
                <a:moveTo>
                  <a:pt x="71" y="76"/>
                </a:moveTo>
                <a:cubicBezTo>
                  <a:pt x="74" y="73"/>
                  <a:pt x="77" y="71"/>
                  <a:pt x="79" y="70"/>
                </a:cubicBezTo>
                <a:cubicBezTo>
                  <a:pt x="83" y="69"/>
                  <a:pt x="86" y="69"/>
                  <a:pt x="89" y="70"/>
                </a:cubicBezTo>
                <a:cubicBezTo>
                  <a:pt x="91" y="71"/>
                  <a:pt x="93" y="71"/>
                  <a:pt x="95" y="72"/>
                </a:cubicBezTo>
                <a:cubicBezTo>
                  <a:pt x="96" y="72"/>
                  <a:pt x="97" y="73"/>
                  <a:pt x="99" y="74"/>
                </a:cubicBezTo>
                <a:cubicBezTo>
                  <a:pt x="97" y="75"/>
                  <a:pt x="96" y="76"/>
                  <a:pt x="95" y="77"/>
                </a:cubicBezTo>
                <a:cubicBezTo>
                  <a:pt x="93" y="79"/>
                  <a:pt x="91" y="79"/>
                  <a:pt x="89" y="80"/>
                </a:cubicBezTo>
                <a:cubicBezTo>
                  <a:pt x="88" y="80"/>
                  <a:pt x="86" y="80"/>
                  <a:pt x="85" y="80"/>
                </a:cubicBezTo>
                <a:cubicBezTo>
                  <a:pt x="79" y="78"/>
                  <a:pt x="79" y="78"/>
                  <a:pt x="79" y="78"/>
                </a:cubicBezTo>
                <a:cubicBezTo>
                  <a:pt x="76" y="78"/>
                  <a:pt x="74" y="77"/>
                  <a:pt x="71" y="76"/>
                </a:cubicBezTo>
                <a:cubicBezTo>
                  <a:pt x="71" y="76"/>
                  <a:pt x="71" y="76"/>
                  <a:pt x="71" y="76"/>
                </a:cubicBezTo>
                <a:close/>
                <a:moveTo>
                  <a:pt x="59" y="90"/>
                </a:moveTo>
                <a:cubicBezTo>
                  <a:pt x="60" y="87"/>
                  <a:pt x="61" y="86"/>
                  <a:pt x="63" y="85"/>
                </a:cubicBezTo>
                <a:cubicBezTo>
                  <a:pt x="65" y="83"/>
                  <a:pt x="68" y="83"/>
                  <a:pt x="71" y="83"/>
                </a:cubicBezTo>
                <a:cubicBezTo>
                  <a:pt x="74" y="83"/>
                  <a:pt x="76" y="84"/>
                  <a:pt x="79" y="85"/>
                </a:cubicBezTo>
                <a:cubicBezTo>
                  <a:pt x="81" y="86"/>
                  <a:pt x="83" y="86"/>
                  <a:pt x="84" y="87"/>
                </a:cubicBezTo>
                <a:cubicBezTo>
                  <a:pt x="83" y="89"/>
                  <a:pt x="81" y="91"/>
                  <a:pt x="79" y="92"/>
                </a:cubicBezTo>
                <a:cubicBezTo>
                  <a:pt x="78" y="93"/>
                  <a:pt x="76" y="93"/>
                  <a:pt x="73" y="94"/>
                </a:cubicBezTo>
                <a:cubicBezTo>
                  <a:pt x="71" y="94"/>
                  <a:pt x="71" y="94"/>
                  <a:pt x="71" y="94"/>
                </a:cubicBezTo>
                <a:cubicBezTo>
                  <a:pt x="68" y="93"/>
                  <a:pt x="66" y="93"/>
                  <a:pt x="63" y="93"/>
                </a:cubicBezTo>
                <a:cubicBezTo>
                  <a:pt x="59" y="92"/>
                  <a:pt x="59" y="92"/>
                  <a:pt x="59" y="92"/>
                </a:cubicBezTo>
                <a:cubicBezTo>
                  <a:pt x="58" y="92"/>
                  <a:pt x="58" y="92"/>
                  <a:pt x="58" y="92"/>
                </a:cubicBezTo>
                <a:cubicBezTo>
                  <a:pt x="58" y="91"/>
                  <a:pt x="58" y="91"/>
                  <a:pt x="59" y="90"/>
                </a:cubicBezTo>
                <a:close/>
                <a:moveTo>
                  <a:pt x="46" y="106"/>
                </a:moveTo>
                <a:cubicBezTo>
                  <a:pt x="48" y="103"/>
                  <a:pt x="50" y="102"/>
                  <a:pt x="51" y="101"/>
                </a:cubicBezTo>
                <a:cubicBezTo>
                  <a:pt x="53" y="99"/>
                  <a:pt x="56" y="98"/>
                  <a:pt x="59" y="98"/>
                </a:cubicBezTo>
                <a:cubicBezTo>
                  <a:pt x="60" y="98"/>
                  <a:pt x="61" y="98"/>
                  <a:pt x="63" y="99"/>
                </a:cubicBezTo>
                <a:cubicBezTo>
                  <a:pt x="65" y="99"/>
                  <a:pt x="68" y="99"/>
                  <a:pt x="71" y="100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1" y="101"/>
                  <a:pt x="71" y="101"/>
                  <a:pt x="71" y="101"/>
                </a:cubicBezTo>
                <a:cubicBezTo>
                  <a:pt x="69" y="106"/>
                  <a:pt x="66" y="108"/>
                  <a:pt x="63" y="108"/>
                </a:cubicBezTo>
                <a:cubicBezTo>
                  <a:pt x="61" y="109"/>
                  <a:pt x="60" y="109"/>
                  <a:pt x="59" y="109"/>
                </a:cubicBezTo>
                <a:cubicBezTo>
                  <a:pt x="56" y="109"/>
                  <a:pt x="54" y="109"/>
                  <a:pt x="51" y="108"/>
                </a:cubicBezTo>
                <a:cubicBezTo>
                  <a:pt x="50" y="108"/>
                  <a:pt x="48" y="108"/>
                  <a:pt x="46" y="108"/>
                </a:cubicBezTo>
                <a:cubicBezTo>
                  <a:pt x="46" y="108"/>
                  <a:pt x="45" y="108"/>
                  <a:pt x="44" y="108"/>
                </a:cubicBezTo>
                <a:cubicBezTo>
                  <a:pt x="45" y="107"/>
                  <a:pt x="46" y="106"/>
                  <a:pt x="46" y="106"/>
                </a:cubicBezTo>
                <a:close/>
                <a:moveTo>
                  <a:pt x="37" y="121"/>
                </a:moveTo>
                <a:cubicBezTo>
                  <a:pt x="39" y="118"/>
                  <a:pt x="40" y="117"/>
                  <a:pt x="42" y="116"/>
                </a:cubicBezTo>
                <a:cubicBezTo>
                  <a:pt x="43" y="115"/>
                  <a:pt x="45" y="114"/>
                  <a:pt x="46" y="114"/>
                </a:cubicBezTo>
                <a:cubicBezTo>
                  <a:pt x="48" y="114"/>
                  <a:pt x="49" y="114"/>
                  <a:pt x="51" y="114"/>
                </a:cubicBezTo>
                <a:cubicBezTo>
                  <a:pt x="53" y="114"/>
                  <a:pt x="56" y="114"/>
                  <a:pt x="59" y="114"/>
                </a:cubicBezTo>
                <a:cubicBezTo>
                  <a:pt x="59" y="114"/>
                  <a:pt x="60" y="114"/>
                  <a:pt x="61" y="114"/>
                </a:cubicBezTo>
                <a:cubicBezTo>
                  <a:pt x="60" y="116"/>
                  <a:pt x="59" y="118"/>
                  <a:pt x="59" y="119"/>
                </a:cubicBezTo>
                <a:cubicBezTo>
                  <a:pt x="57" y="122"/>
                  <a:pt x="54" y="123"/>
                  <a:pt x="51" y="124"/>
                </a:cubicBezTo>
                <a:cubicBezTo>
                  <a:pt x="50" y="124"/>
                  <a:pt x="48" y="125"/>
                  <a:pt x="46" y="125"/>
                </a:cubicBezTo>
                <a:cubicBezTo>
                  <a:pt x="45" y="125"/>
                  <a:pt x="44" y="125"/>
                  <a:pt x="42" y="125"/>
                </a:cubicBezTo>
                <a:cubicBezTo>
                  <a:pt x="40" y="125"/>
                  <a:pt x="39" y="125"/>
                  <a:pt x="37" y="125"/>
                </a:cubicBezTo>
                <a:cubicBezTo>
                  <a:pt x="37" y="125"/>
                  <a:pt x="36" y="125"/>
                  <a:pt x="35" y="125"/>
                </a:cubicBezTo>
                <a:cubicBezTo>
                  <a:pt x="36" y="123"/>
                  <a:pt x="37" y="122"/>
                  <a:pt x="37" y="121"/>
                </a:cubicBezTo>
                <a:close/>
                <a:moveTo>
                  <a:pt x="26" y="143"/>
                </a:moveTo>
                <a:cubicBezTo>
                  <a:pt x="27" y="141"/>
                  <a:pt x="27" y="139"/>
                  <a:pt x="28" y="138"/>
                </a:cubicBezTo>
                <a:cubicBezTo>
                  <a:pt x="29" y="136"/>
                  <a:pt x="29" y="135"/>
                  <a:pt x="30" y="135"/>
                </a:cubicBezTo>
                <a:cubicBezTo>
                  <a:pt x="31" y="134"/>
                  <a:pt x="32" y="133"/>
                  <a:pt x="33" y="133"/>
                </a:cubicBezTo>
                <a:cubicBezTo>
                  <a:pt x="34" y="132"/>
                  <a:pt x="36" y="131"/>
                  <a:pt x="37" y="131"/>
                </a:cubicBezTo>
                <a:cubicBezTo>
                  <a:pt x="39" y="131"/>
                  <a:pt x="40" y="131"/>
                  <a:pt x="42" y="131"/>
                </a:cubicBezTo>
                <a:cubicBezTo>
                  <a:pt x="43" y="131"/>
                  <a:pt x="45" y="131"/>
                  <a:pt x="46" y="131"/>
                </a:cubicBezTo>
                <a:cubicBezTo>
                  <a:pt x="48" y="131"/>
                  <a:pt x="49" y="131"/>
                  <a:pt x="50" y="131"/>
                </a:cubicBezTo>
                <a:cubicBezTo>
                  <a:pt x="50" y="134"/>
                  <a:pt x="48" y="136"/>
                  <a:pt x="46" y="138"/>
                </a:cubicBezTo>
                <a:cubicBezTo>
                  <a:pt x="45" y="139"/>
                  <a:pt x="44" y="140"/>
                  <a:pt x="42" y="141"/>
                </a:cubicBezTo>
                <a:cubicBezTo>
                  <a:pt x="41" y="141"/>
                  <a:pt x="39" y="142"/>
                  <a:pt x="37" y="142"/>
                </a:cubicBezTo>
                <a:cubicBezTo>
                  <a:pt x="36" y="142"/>
                  <a:pt x="35" y="142"/>
                  <a:pt x="33" y="143"/>
                </a:cubicBezTo>
                <a:cubicBezTo>
                  <a:pt x="30" y="143"/>
                  <a:pt x="30" y="143"/>
                  <a:pt x="30" y="143"/>
                </a:cubicBezTo>
                <a:cubicBezTo>
                  <a:pt x="30" y="143"/>
                  <a:pt x="29" y="143"/>
                  <a:pt x="28" y="143"/>
                </a:cubicBezTo>
                <a:cubicBezTo>
                  <a:pt x="27" y="143"/>
                  <a:pt x="27" y="144"/>
                  <a:pt x="26" y="144"/>
                </a:cubicBezTo>
                <a:cubicBezTo>
                  <a:pt x="26" y="144"/>
                  <a:pt x="26" y="144"/>
                  <a:pt x="26" y="144"/>
                </a:cubicBezTo>
                <a:lnTo>
                  <a:pt x="26" y="143"/>
                </a:lnTo>
                <a:close/>
                <a:moveTo>
                  <a:pt x="26" y="150"/>
                </a:moveTo>
                <a:cubicBezTo>
                  <a:pt x="27" y="150"/>
                  <a:pt x="27" y="150"/>
                  <a:pt x="28" y="149"/>
                </a:cubicBezTo>
                <a:cubicBezTo>
                  <a:pt x="29" y="149"/>
                  <a:pt x="29" y="149"/>
                  <a:pt x="30" y="149"/>
                </a:cubicBezTo>
                <a:cubicBezTo>
                  <a:pt x="31" y="149"/>
                  <a:pt x="32" y="148"/>
                  <a:pt x="33" y="148"/>
                </a:cubicBezTo>
                <a:cubicBezTo>
                  <a:pt x="34" y="148"/>
                  <a:pt x="36" y="148"/>
                  <a:pt x="37" y="148"/>
                </a:cubicBezTo>
                <a:cubicBezTo>
                  <a:pt x="39" y="148"/>
                  <a:pt x="40" y="148"/>
                  <a:pt x="42" y="147"/>
                </a:cubicBezTo>
                <a:cubicBezTo>
                  <a:pt x="42" y="147"/>
                  <a:pt x="42" y="147"/>
                  <a:pt x="42" y="147"/>
                </a:cubicBezTo>
                <a:cubicBezTo>
                  <a:pt x="42" y="148"/>
                  <a:pt x="42" y="148"/>
                  <a:pt x="42" y="148"/>
                </a:cubicBezTo>
                <a:cubicBezTo>
                  <a:pt x="41" y="152"/>
                  <a:pt x="39" y="154"/>
                  <a:pt x="37" y="156"/>
                </a:cubicBezTo>
                <a:cubicBezTo>
                  <a:pt x="36" y="157"/>
                  <a:pt x="35" y="158"/>
                  <a:pt x="33" y="159"/>
                </a:cubicBezTo>
                <a:cubicBezTo>
                  <a:pt x="32" y="159"/>
                  <a:pt x="31" y="160"/>
                  <a:pt x="30" y="160"/>
                </a:cubicBezTo>
                <a:cubicBezTo>
                  <a:pt x="30" y="160"/>
                  <a:pt x="29" y="160"/>
                  <a:pt x="28" y="161"/>
                </a:cubicBezTo>
                <a:cubicBezTo>
                  <a:pt x="27" y="161"/>
                  <a:pt x="27" y="161"/>
                  <a:pt x="26" y="161"/>
                </a:cubicBezTo>
                <a:cubicBezTo>
                  <a:pt x="24" y="161"/>
                  <a:pt x="21" y="162"/>
                  <a:pt x="19" y="163"/>
                </a:cubicBezTo>
                <a:cubicBezTo>
                  <a:pt x="21" y="155"/>
                  <a:pt x="23" y="152"/>
                  <a:pt x="26" y="150"/>
                </a:cubicBezTo>
                <a:close/>
                <a:moveTo>
                  <a:pt x="15" y="175"/>
                </a:moveTo>
                <a:cubicBezTo>
                  <a:pt x="17" y="169"/>
                  <a:pt x="20" y="168"/>
                  <a:pt x="26" y="167"/>
                </a:cubicBezTo>
                <a:cubicBezTo>
                  <a:pt x="27" y="166"/>
                  <a:pt x="27" y="166"/>
                  <a:pt x="28" y="166"/>
                </a:cubicBezTo>
                <a:cubicBezTo>
                  <a:pt x="29" y="166"/>
                  <a:pt x="30" y="166"/>
                  <a:pt x="30" y="166"/>
                </a:cubicBezTo>
                <a:cubicBezTo>
                  <a:pt x="33" y="165"/>
                  <a:pt x="33" y="165"/>
                  <a:pt x="33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5" y="167"/>
                  <a:pt x="34" y="169"/>
                  <a:pt x="33" y="171"/>
                </a:cubicBezTo>
                <a:cubicBezTo>
                  <a:pt x="32" y="172"/>
                  <a:pt x="31" y="173"/>
                  <a:pt x="30" y="175"/>
                </a:cubicBezTo>
                <a:cubicBezTo>
                  <a:pt x="30" y="175"/>
                  <a:pt x="29" y="176"/>
                  <a:pt x="28" y="176"/>
                </a:cubicBezTo>
                <a:cubicBezTo>
                  <a:pt x="27" y="177"/>
                  <a:pt x="27" y="177"/>
                  <a:pt x="26" y="177"/>
                </a:cubicBezTo>
                <a:cubicBezTo>
                  <a:pt x="23" y="179"/>
                  <a:pt x="19" y="179"/>
                  <a:pt x="15" y="181"/>
                </a:cubicBezTo>
                <a:cubicBezTo>
                  <a:pt x="14" y="181"/>
                  <a:pt x="13" y="181"/>
                  <a:pt x="13" y="181"/>
                </a:cubicBezTo>
                <a:cubicBezTo>
                  <a:pt x="13" y="179"/>
                  <a:pt x="14" y="177"/>
                  <a:pt x="15" y="175"/>
                </a:cubicBezTo>
                <a:close/>
                <a:moveTo>
                  <a:pt x="15" y="188"/>
                </a:moveTo>
                <a:cubicBezTo>
                  <a:pt x="17" y="186"/>
                  <a:pt x="21" y="185"/>
                  <a:pt x="26" y="184"/>
                </a:cubicBezTo>
                <a:cubicBezTo>
                  <a:pt x="28" y="183"/>
                  <a:pt x="28" y="183"/>
                  <a:pt x="28" y="183"/>
                </a:cubicBezTo>
                <a:cubicBezTo>
                  <a:pt x="29" y="183"/>
                  <a:pt x="30" y="183"/>
                  <a:pt x="30" y="183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0" y="183"/>
                  <a:pt x="30" y="183"/>
                  <a:pt x="30" y="183"/>
                </a:cubicBezTo>
                <a:cubicBezTo>
                  <a:pt x="30" y="185"/>
                  <a:pt x="29" y="188"/>
                  <a:pt x="28" y="190"/>
                </a:cubicBezTo>
                <a:cubicBezTo>
                  <a:pt x="27" y="193"/>
                  <a:pt x="27" y="193"/>
                  <a:pt x="27" y="193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22" y="196"/>
                  <a:pt x="18" y="197"/>
                  <a:pt x="15" y="199"/>
                </a:cubicBezTo>
                <a:cubicBezTo>
                  <a:pt x="13" y="200"/>
                  <a:pt x="11" y="201"/>
                  <a:pt x="9" y="201"/>
                </a:cubicBezTo>
                <a:cubicBezTo>
                  <a:pt x="10" y="194"/>
                  <a:pt x="12" y="190"/>
                  <a:pt x="15" y="188"/>
                </a:cubicBezTo>
                <a:close/>
                <a:moveTo>
                  <a:pt x="15" y="205"/>
                </a:moveTo>
                <a:cubicBezTo>
                  <a:pt x="17" y="204"/>
                  <a:pt x="21" y="203"/>
                  <a:pt x="25" y="202"/>
                </a:cubicBezTo>
                <a:cubicBezTo>
                  <a:pt x="25" y="212"/>
                  <a:pt x="22" y="214"/>
                  <a:pt x="15" y="218"/>
                </a:cubicBezTo>
                <a:cubicBezTo>
                  <a:pt x="12" y="219"/>
                  <a:pt x="10" y="220"/>
                  <a:pt x="7" y="221"/>
                </a:cubicBezTo>
                <a:cubicBezTo>
                  <a:pt x="8" y="212"/>
                  <a:pt x="10" y="208"/>
                  <a:pt x="15" y="205"/>
                </a:cubicBezTo>
                <a:close/>
                <a:moveTo>
                  <a:pt x="15" y="224"/>
                </a:moveTo>
                <a:cubicBezTo>
                  <a:pt x="17" y="223"/>
                  <a:pt x="19" y="222"/>
                  <a:pt x="23" y="220"/>
                </a:cubicBezTo>
                <a:cubicBezTo>
                  <a:pt x="27" y="227"/>
                  <a:pt x="21" y="233"/>
                  <a:pt x="15" y="237"/>
                </a:cubicBezTo>
                <a:cubicBezTo>
                  <a:pt x="11" y="239"/>
                  <a:pt x="8" y="241"/>
                  <a:pt x="6" y="243"/>
                </a:cubicBezTo>
                <a:cubicBezTo>
                  <a:pt x="6" y="230"/>
                  <a:pt x="7" y="228"/>
                  <a:pt x="15" y="224"/>
                </a:cubicBezTo>
                <a:close/>
                <a:moveTo>
                  <a:pt x="15" y="243"/>
                </a:moveTo>
                <a:cubicBezTo>
                  <a:pt x="17" y="242"/>
                  <a:pt x="19" y="240"/>
                  <a:pt x="23" y="238"/>
                </a:cubicBezTo>
                <a:cubicBezTo>
                  <a:pt x="23" y="242"/>
                  <a:pt x="23" y="246"/>
                  <a:pt x="23" y="250"/>
                </a:cubicBezTo>
                <a:cubicBezTo>
                  <a:pt x="19" y="253"/>
                  <a:pt x="18" y="254"/>
                  <a:pt x="15" y="257"/>
                </a:cubicBezTo>
                <a:cubicBezTo>
                  <a:pt x="13" y="258"/>
                  <a:pt x="10" y="260"/>
                  <a:pt x="7" y="262"/>
                </a:cubicBezTo>
                <a:cubicBezTo>
                  <a:pt x="6" y="252"/>
                  <a:pt x="8" y="248"/>
                  <a:pt x="15" y="243"/>
                </a:cubicBezTo>
                <a:close/>
                <a:moveTo>
                  <a:pt x="15" y="264"/>
                </a:moveTo>
                <a:cubicBezTo>
                  <a:pt x="17" y="262"/>
                  <a:pt x="20" y="260"/>
                  <a:pt x="24" y="257"/>
                </a:cubicBezTo>
                <a:cubicBezTo>
                  <a:pt x="26" y="269"/>
                  <a:pt x="23" y="271"/>
                  <a:pt x="15" y="278"/>
                </a:cubicBezTo>
                <a:cubicBezTo>
                  <a:pt x="13" y="279"/>
                  <a:pt x="12" y="280"/>
                  <a:pt x="10" y="281"/>
                </a:cubicBezTo>
                <a:cubicBezTo>
                  <a:pt x="10" y="272"/>
                  <a:pt x="11" y="268"/>
                  <a:pt x="15" y="264"/>
                </a:cubicBezTo>
                <a:close/>
                <a:moveTo>
                  <a:pt x="15" y="301"/>
                </a:moveTo>
                <a:cubicBezTo>
                  <a:pt x="15" y="301"/>
                  <a:pt x="15" y="300"/>
                  <a:pt x="15" y="300"/>
                </a:cubicBezTo>
                <a:cubicBezTo>
                  <a:pt x="13" y="294"/>
                  <a:pt x="13" y="291"/>
                  <a:pt x="15" y="287"/>
                </a:cubicBezTo>
                <a:cubicBezTo>
                  <a:pt x="17" y="283"/>
                  <a:pt x="21" y="280"/>
                  <a:pt x="26" y="276"/>
                </a:cubicBezTo>
                <a:cubicBezTo>
                  <a:pt x="27" y="277"/>
                  <a:pt x="28" y="279"/>
                  <a:pt x="28" y="281"/>
                </a:cubicBezTo>
                <a:cubicBezTo>
                  <a:pt x="28" y="282"/>
                  <a:pt x="28" y="283"/>
                  <a:pt x="28" y="283"/>
                </a:cubicBezTo>
                <a:cubicBezTo>
                  <a:pt x="28" y="286"/>
                  <a:pt x="27" y="287"/>
                  <a:pt x="26" y="289"/>
                </a:cubicBezTo>
                <a:cubicBezTo>
                  <a:pt x="23" y="294"/>
                  <a:pt x="18" y="298"/>
                  <a:pt x="15" y="301"/>
                </a:cubicBezTo>
                <a:close/>
                <a:moveTo>
                  <a:pt x="21" y="322"/>
                </a:moveTo>
                <a:cubicBezTo>
                  <a:pt x="18" y="310"/>
                  <a:pt x="19" y="305"/>
                  <a:pt x="26" y="299"/>
                </a:cubicBezTo>
                <a:cubicBezTo>
                  <a:pt x="27" y="298"/>
                  <a:pt x="27" y="297"/>
                  <a:pt x="28" y="297"/>
                </a:cubicBezTo>
                <a:cubicBezTo>
                  <a:pt x="29" y="296"/>
                  <a:pt x="30" y="296"/>
                  <a:pt x="30" y="295"/>
                </a:cubicBezTo>
                <a:cubicBezTo>
                  <a:pt x="31" y="294"/>
                  <a:pt x="31" y="294"/>
                  <a:pt x="31" y="294"/>
                </a:cubicBezTo>
                <a:cubicBezTo>
                  <a:pt x="33" y="302"/>
                  <a:pt x="33" y="306"/>
                  <a:pt x="30" y="310"/>
                </a:cubicBezTo>
                <a:cubicBezTo>
                  <a:pt x="30" y="311"/>
                  <a:pt x="29" y="312"/>
                  <a:pt x="28" y="313"/>
                </a:cubicBezTo>
                <a:cubicBezTo>
                  <a:pt x="27" y="314"/>
                  <a:pt x="27" y="315"/>
                  <a:pt x="26" y="316"/>
                </a:cubicBezTo>
                <a:cubicBezTo>
                  <a:pt x="25" y="317"/>
                  <a:pt x="23" y="319"/>
                  <a:pt x="21" y="322"/>
                </a:cubicBezTo>
                <a:close/>
                <a:moveTo>
                  <a:pt x="30" y="338"/>
                </a:moveTo>
                <a:cubicBezTo>
                  <a:pt x="30" y="339"/>
                  <a:pt x="30" y="340"/>
                  <a:pt x="29" y="340"/>
                </a:cubicBezTo>
                <a:cubicBezTo>
                  <a:pt x="29" y="339"/>
                  <a:pt x="29" y="338"/>
                  <a:pt x="28" y="337"/>
                </a:cubicBezTo>
                <a:cubicBezTo>
                  <a:pt x="26" y="330"/>
                  <a:pt x="26" y="327"/>
                  <a:pt x="28" y="323"/>
                </a:cubicBezTo>
                <a:cubicBezTo>
                  <a:pt x="29" y="322"/>
                  <a:pt x="29" y="320"/>
                  <a:pt x="30" y="319"/>
                </a:cubicBezTo>
                <a:cubicBezTo>
                  <a:pt x="31" y="318"/>
                  <a:pt x="32" y="317"/>
                  <a:pt x="33" y="316"/>
                </a:cubicBezTo>
                <a:cubicBezTo>
                  <a:pt x="34" y="315"/>
                  <a:pt x="35" y="313"/>
                  <a:pt x="37" y="312"/>
                </a:cubicBezTo>
                <a:cubicBezTo>
                  <a:pt x="37" y="312"/>
                  <a:pt x="37" y="313"/>
                  <a:pt x="37" y="313"/>
                </a:cubicBezTo>
                <a:cubicBezTo>
                  <a:pt x="40" y="319"/>
                  <a:pt x="40" y="323"/>
                  <a:pt x="37" y="327"/>
                </a:cubicBezTo>
                <a:cubicBezTo>
                  <a:pt x="36" y="330"/>
                  <a:pt x="35" y="332"/>
                  <a:pt x="33" y="335"/>
                </a:cubicBezTo>
                <a:cubicBezTo>
                  <a:pt x="32" y="336"/>
                  <a:pt x="31" y="337"/>
                  <a:pt x="30" y="338"/>
                </a:cubicBezTo>
                <a:close/>
                <a:moveTo>
                  <a:pt x="39" y="357"/>
                </a:moveTo>
                <a:cubicBezTo>
                  <a:pt x="38" y="356"/>
                  <a:pt x="38" y="355"/>
                  <a:pt x="37" y="354"/>
                </a:cubicBezTo>
                <a:cubicBezTo>
                  <a:pt x="35" y="348"/>
                  <a:pt x="35" y="344"/>
                  <a:pt x="37" y="340"/>
                </a:cubicBezTo>
                <a:cubicBezTo>
                  <a:pt x="39" y="337"/>
                  <a:pt x="40" y="335"/>
                  <a:pt x="42" y="332"/>
                </a:cubicBezTo>
                <a:cubicBezTo>
                  <a:pt x="44" y="330"/>
                  <a:pt x="44" y="330"/>
                  <a:pt x="44" y="330"/>
                </a:cubicBezTo>
                <a:cubicBezTo>
                  <a:pt x="45" y="331"/>
                  <a:pt x="46" y="333"/>
                  <a:pt x="46" y="335"/>
                </a:cubicBezTo>
                <a:cubicBezTo>
                  <a:pt x="48" y="339"/>
                  <a:pt x="48" y="343"/>
                  <a:pt x="46" y="347"/>
                </a:cubicBezTo>
                <a:cubicBezTo>
                  <a:pt x="46" y="349"/>
                  <a:pt x="44" y="352"/>
                  <a:pt x="42" y="354"/>
                </a:cubicBezTo>
                <a:cubicBezTo>
                  <a:pt x="41" y="355"/>
                  <a:pt x="40" y="356"/>
                  <a:pt x="39" y="357"/>
                </a:cubicBezTo>
                <a:close/>
                <a:moveTo>
                  <a:pt x="51" y="373"/>
                </a:moveTo>
                <a:cubicBezTo>
                  <a:pt x="50" y="374"/>
                  <a:pt x="50" y="374"/>
                  <a:pt x="50" y="374"/>
                </a:cubicBezTo>
                <a:cubicBezTo>
                  <a:pt x="48" y="371"/>
                  <a:pt x="47" y="369"/>
                  <a:pt x="46" y="367"/>
                </a:cubicBezTo>
                <a:cubicBezTo>
                  <a:pt x="45" y="364"/>
                  <a:pt x="45" y="361"/>
                  <a:pt x="46" y="357"/>
                </a:cubicBezTo>
                <a:cubicBezTo>
                  <a:pt x="48" y="355"/>
                  <a:pt x="49" y="351"/>
                  <a:pt x="51" y="347"/>
                </a:cubicBezTo>
                <a:cubicBezTo>
                  <a:pt x="52" y="346"/>
                  <a:pt x="52" y="346"/>
                  <a:pt x="52" y="346"/>
                </a:cubicBezTo>
                <a:cubicBezTo>
                  <a:pt x="52" y="346"/>
                  <a:pt x="53" y="346"/>
                  <a:pt x="54" y="346"/>
                </a:cubicBezTo>
                <a:cubicBezTo>
                  <a:pt x="59" y="357"/>
                  <a:pt x="56" y="362"/>
                  <a:pt x="51" y="373"/>
                </a:cubicBezTo>
                <a:close/>
                <a:moveTo>
                  <a:pt x="64" y="388"/>
                </a:moveTo>
                <a:cubicBezTo>
                  <a:pt x="64" y="389"/>
                  <a:pt x="63" y="389"/>
                  <a:pt x="63" y="389"/>
                </a:cubicBezTo>
                <a:cubicBezTo>
                  <a:pt x="63" y="389"/>
                  <a:pt x="63" y="389"/>
                  <a:pt x="62" y="389"/>
                </a:cubicBezTo>
                <a:cubicBezTo>
                  <a:pt x="61" y="387"/>
                  <a:pt x="59" y="385"/>
                  <a:pt x="59" y="383"/>
                </a:cubicBezTo>
                <a:cubicBezTo>
                  <a:pt x="57" y="379"/>
                  <a:pt x="57" y="376"/>
                  <a:pt x="59" y="372"/>
                </a:cubicBezTo>
                <a:cubicBezTo>
                  <a:pt x="59" y="369"/>
                  <a:pt x="61" y="366"/>
                  <a:pt x="63" y="362"/>
                </a:cubicBezTo>
                <a:cubicBezTo>
                  <a:pt x="63" y="361"/>
                  <a:pt x="63" y="361"/>
                  <a:pt x="63" y="361"/>
                </a:cubicBezTo>
                <a:cubicBezTo>
                  <a:pt x="71" y="373"/>
                  <a:pt x="69" y="374"/>
                  <a:pt x="64" y="388"/>
                </a:cubicBezTo>
                <a:close/>
                <a:moveTo>
                  <a:pt x="79" y="398"/>
                </a:moveTo>
                <a:cubicBezTo>
                  <a:pt x="79" y="400"/>
                  <a:pt x="78" y="401"/>
                  <a:pt x="78" y="403"/>
                </a:cubicBezTo>
                <a:cubicBezTo>
                  <a:pt x="77" y="403"/>
                  <a:pt x="76" y="403"/>
                  <a:pt x="75" y="404"/>
                </a:cubicBezTo>
                <a:cubicBezTo>
                  <a:pt x="73" y="400"/>
                  <a:pt x="72" y="398"/>
                  <a:pt x="71" y="396"/>
                </a:cubicBezTo>
                <a:cubicBezTo>
                  <a:pt x="70" y="392"/>
                  <a:pt x="70" y="389"/>
                  <a:pt x="71" y="386"/>
                </a:cubicBezTo>
                <a:cubicBezTo>
                  <a:pt x="72" y="383"/>
                  <a:pt x="73" y="381"/>
                  <a:pt x="74" y="377"/>
                </a:cubicBezTo>
                <a:cubicBezTo>
                  <a:pt x="77" y="378"/>
                  <a:pt x="78" y="380"/>
                  <a:pt x="79" y="382"/>
                </a:cubicBezTo>
                <a:cubicBezTo>
                  <a:pt x="82" y="386"/>
                  <a:pt x="81" y="392"/>
                  <a:pt x="79" y="398"/>
                </a:cubicBezTo>
                <a:close/>
                <a:moveTo>
                  <a:pt x="79" y="374"/>
                </a:moveTo>
                <a:cubicBezTo>
                  <a:pt x="75" y="371"/>
                  <a:pt x="74" y="371"/>
                  <a:pt x="72" y="365"/>
                </a:cubicBezTo>
                <a:cubicBezTo>
                  <a:pt x="72" y="364"/>
                  <a:pt x="71" y="364"/>
                  <a:pt x="71" y="364"/>
                </a:cubicBezTo>
                <a:cubicBezTo>
                  <a:pt x="68" y="360"/>
                  <a:pt x="65" y="357"/>
                  <a:pt x="63" y="353"/>
                </a:cubicBezTo>
                <a:cubicBezTo>
                  <a:pt x="61" y="351"/>
                  <a:pt x="60" y="349"/>
                  <a:pt x="59" y="346"/>
                </a:cubicBezTo>
                <a:cubicBezTo>
                  <a:pt x="56" y="342"/>
                  <a:pt x="53" y="338"/>
                  <a:pt x="51" y="334"/>
                </a:cubicBezTo>
                <a:cubicBezTo>
                  <a:pt x="49" y="330"/>
                  <a:pt x="48" y="327"/>
                  <a:pt x="46" y="323"/>
                </a:cubicBezTo>
                <a:cubicBezTo>
                  <a:pt x="46" y="321"/>
                  <a:pt x="45" y="318"/>
                  <a:pt x="44" y="315"/>
                </a:cubicBezTo>
                <a:cubicBezTo>
                  <a:pt x="43" y="314"/>
                  <a:pt x="43" y="313"/>
                  <a:pt x="42" y="311"/>
                </a:cubicBezTo>
                <a:cubicBezTo>
                  <a:pt x="40" y="308"/>
                  <a:pt x="39" y="304"/>
                  <a:pt x="37" y="300"/>
                </a:cubicBezTo>
                <a:cubicBezTo>
                  <a:pt x="35" y="294"/>
                  <a:pt x="34" y="287"/>
                  <a:pt x="33" y="281"/>
                </a:cubicBezTo>
                <a:cubicBezTo>
                  <a:pt x="32" y="275"/>
                  <a:pt x="31" y="269"/>
                  <a:pt x="30" y="263"/>
                </a:cubicBezTo>
                <a:cubicBezTo>
                  <a:pt x="30" y="259"/>
                  <a:pt x="29" y="254"/>
                  <a:pt x="28" y="250"/>
                </a:cubicBezTo>
                <a:cubicBezTo>
                  <a:pt x="28" y="250"/>
                  <a:pt x="28" y="250"/>
                  <a:pt x="28" y="250"/>
                </a:cubicBezTo>
                <a:cubicBezTo>
                  <a:pt x="28" y="250"/>
                  <a:pt x="28" y="250"/>
                  <a:pt x="28" y="250"/>
                </a:cubicBezTo>
                <a:cubicBezTo>
                  <a:pt x="30" y="250"/>
                  <a:pt x="30" y="250"/>
                  <a:pt x="30" y="250"/>
                </a:cubicBezTo>
                <a:cubicBezTo>
                  <a:pt x="33" y="250"/>
                  <a:pt x="33" y="250"/>
                  <a:pt x="33" y="250"/>
                </a:cubicBezTo>
                <a:cubicBezTo>
                  <a:pt x="37" y="250"/>
                  <a:pt x="37" y="250"/>
                  <a:pt x="37" y="250"/>
                </a:cubicBezTo>
                <a:cubicBezTo>
                  <a:pt x="42" y="250"/>
                  <a:pt x="42" y="250"/>
                  <a:pt x="42" y="250"/>
                </a:cubicBezTo>
                <a:cubicBezTo>
                  <a:pt x="46" y="250"/>
                  <a:pt x="46" y="250"/>
                  <a:pt x="46" y="250"/>
                </a:cubicBezTo>
                <a:cubicBezTo>
                  <a:pt x="51" y="250"/>
                  <a:pt x="51" y="250"/>
                  <a:pt x="51" y="250"/>
                </a:cubicBezTo>
                <a:cubicBezTo>
                  <a:pt x="59" y="250"/>
                  <a:pt x="59" y="250"/>
                  <a:pt x="59" y="250"/>
                </a:cubicBezTo>
                <a:cubicBezTo>
                  <a:pt x="63" y="250"/>
                  <a:pt x="63" y="250"/>
                  <a:pt x="63" y="250"/>
                </a:cubicBezTo>
                <a:cubicBezTo>
                  <a:pt x="71" y="250"/>
                  <a:pt x="71" y="250"/>
                  <a:pt x="71" y="250"/>
                </a:cubicBezTo>
                <a:cubicBezTo>
                  <a:pt x="79" y="250"/>
                  <a:pt x="79" y="250"/>
                  <a:pt x="79" y="250"/>
                </a:cubicBezTo>
                <a:cubicBezTo>
                  <a:pt x="89" y="250"/>
                  <a:pt x="89" y="250"/>
                  <a:pt x="89" y="250"/>
                </a:cubicBezTo>
                <a:cubicBezTo>
                  <a:pt x="95" y="250"/>
                  <a:pt x="95" y="250"/>
                  <a:pt x="95" y="250"/>
                </a:cubicBezTo>
                <a:cubicBezTo>
                  <a:pt x="101" y="250"/>
                  <a:pt x="101" y="250"/>
                  <a:pt x="101" y="250"/>
                </a:cubicBezTo>
                <a:cubicBezTo>
                  <a:pt x="103" y="250"/>
                  <a:pt x="103" y="250"/>
                  <a:pt x="103" y="250"/>
                </a:cubicBezTo>
                <a:cubicBezTo>
                  <a:pt x="113" y="250"/>
                  <a:pt x="113" y="250"/>
                  <a:pt x="113" y="250"/>
                </a:cubicBezTo>
                <a:cubicBezTo>
                  <a:pt x="121" y="250"/>
                  <a:pt x="121" y="250"/>
                  <a:pt x="121" y="250"/>
                </a:cubicBezTo>
                <a:cubicBezTo>
                  <a:pt x="127" y="250"/>
                  <a:pt x="127" y="250"/>
                  <a:pt x="127" y="250"/>
                </a:cubicBezTo>
                <a:cubicBezTo>
                  <a:pt x="130" y="250"/>
                  <a:pt x="130" y="250"/>
                  <a:pt x="130" y="250"/>
                </a:cubicBezTo>
                <a:cubicBezTo>
                  <a:pt x="131" y="250"/>
                  <a:pt x="131" y="250"/>
                  <a:pt x="131" y="250"/>
                </a:cubicBezTo>
                <a:cubicBezTo>
                  <a:pt x="131" y="252"/>
                  <a:pt x="131" y="255"/>
                  <a:pt x="132" y="257"/>
                </a:cubicBezTo>
                <a:cubicBezTo>
                  <a:pt x="133" y="261"/>
                  <a:pt x="133" y="264"/>
                  <a:pt x="134" y="268"/>
                </a:cubicBezTo>
                <a:cubicBezTo>
                  <a:pt x="135" y="270"/>
                  <a:pt x="135" y="272"/>
                  <a:pt x="136" y="274"/>
                </a:cubicBezTo>
                <a:cubicBezTo>
                  <a:pt x="136" y="275"/>
                  <a:pt x="136" y="275"/>
                  <a:pt x="136" y="275"/>
                </a:cubicBezTo>
                <a:cubicBezTo>
                  <a:pt x="137" y="276"/>
                  <a:pt x="137" y="278"/>
                  <a:pt x="138" y="279"/>
                </a:cubicBezTo>
                <a:cubicBezTo>
                  <a:pt x="139" y="283"/>
                  <a:pt x="141" y="286"/>
                  <a:pt x="142" y="289"/>
                </a:cubicBezTo>
                <a:cubicBezTo>
                  <a:pt x="144" y="292"/>
                  <a:pt x="145" y="295"/>
                  <a:pt x="148" y="297"/>
                </a:cubicBezTo>
                <a:cubicBezTo>
                  <a:pt x="148" y="298"/>
                  <a:pt x="148" y="298"/>
                  <a:pt x="149" y="299"/>
                </a:cubicBezTo>
                <a:cubicBezTo>
                  <a:pt x="149" y="299"/>
                  <a:pt x="150" y="300"/>
                  <a:pt x="150" y="301"/>
                </a:cubicBezTo>
                <a:cubicBezTo>
                  <a:pt x="151" y="301"/>
                  <a:pt x="151" y="301"/>
                  <a:pt x="151" y="302"/>
                </a:cubicBezTo>
                <a:cubicBezTo>
                  <a:pt x="152" y="302"/>
                  <a:pt x="152" y="302"/>
                  <a:pt x="152" y="302"/>
                </a:cubicBezTo>
                <a:cubicBezTo>
                  <a:pt x="152" y="304"/>
                  <a:pt x="152" y="305"/>
                  <a:pt x="151" y="306"/>
                </a:cubicBezTo>
                <a:cubicBezTo>
                  <a:pt x="151" y="306"/>
                  <a:pt x="151" y="307"/>
                  <a:pt x="150" y="308"/>
                </a:cubicBezTo>
                <a:cubicBezTo>
                  <a:pt x="150" y="308"/>
                  <a:pt x="149" y="309"/>
                  <a:pt x="149" y="310"/>
                </a:cubicBezTo>
                <a:cubicBezTo>
                  <a:pt x="148" y="310"/>
                  <a:pt x="148" y="311"/>
                  <a:pt x="148" y="311"/>
                </a:cubicBezTo>
                <a:cubicBezTo>
                  <a:pt x="146" y="313"/>
                  <a:pt x="144" y="314"/>
                  <a:pt x="142" y="316"/>
                </a:cubicBezTo>
                <a:cubicBezTo>
                  <a:pt x="141" y="317"/>
                  <a:pt x="139" y="318"/>
                  <a:pt x="138" y="319"/>
                </a:cubicBezTo>
                <a:cubicBezTo>
                  <a:pt x="137" y="320"/>
                  <a:pt x="137" y="320"/>
                  <a:pt x="136" y="321"/>
                </a:cubicBezTo>
                <a:cubicBezTo>
                  <a:pt x="136" y="321"/>
                  <a:pt x="136" y="321"/>
                  <a:pt x="136" y="321"/>
                </a:cubicBezTo>
                <a:cubicBezTo>
                  <a:pt x="135" y="322"/>
                  <a:pt x="135" y="322"/>
                  <a:pt x="134" y="323"/>
                </a:cubicBezTo>
                <a:cubicBezTo>
                  <a:pt x="133" y="324"/>
                  <a:pt x="133" y="324"/>
                  <a:pt x="132" y="325"/>
                </a:cubicBezTo>
                <a:cubicBezTo>
                  <a:pt x="131" y="326"/>
                  <a:pt x="131" y="327"/>
                  <a:pt x="130" y="327"/>
                </a:cubicBezTo>
                <a:cubicBezTo>
                  <a:pt x="129" y="328"/>
                  <a:pt x="129" y="330"/>
                  <a:pt x="128" y="331"/>
                </a:cubicBezTo>
                <a:cubicBezTo>
                  <a:pt x="127" y="332"/>
                  <a:pt x="127" y="332"/>
                  <a:pt x="127" y="332"/>
                </a:cubicBezTo>
                <a:cubicBezTo>
                  <a:pt x="125" y="333"/>
                  <a:pt x="123" y="334"/>
                  <a:pt x="121" y="336"/>
                </a:cubicBezTo>
                <a:cubicBezTo>
                  <a:pt x="120" y="338"/>
                  <a:pt x="117" y="340"/>
                  <a:pt x="113" y="344"/>
                </a:cubicBezTo>
                <a:cubicBezTo>
                  <a:pt x="111" y="346"/>
                  <a:pt x="111" y="346"/>
                  <a:pt x="111" y="346"/>
                </a:cubicBezTo>
                <a:cubicBezTo>
                  <a:pt x="111" y="348"/>
                  <a:pt x="107" y="352"/>
                  <a:pt x="103" y="356"/>
                </a:cubicBezTo>
                <a:cubicBezTo>
                  <a:pt x="103" y="357"/>
                  <a:pt x="102" y="358"/>
                  <a:pt x="101" y="358"/>
                </a:cubicBezTo>
                <a:cubicBezTo>
                  <a:pt x="99" y="360"/>
                  <a:pt x="97" y="362"/>
                  <a:pt x="95" y="364"/>
                </a:cubicBezTo>
                <a:cubicBezTo>
                  <a:pt x="93" y="366"/>
                  <a:pt x="91" y="367"/>
                  <a:pt x="89" y="369"/>
                </a:cubicBezTo>
                <a:cubicBezTo>
                  <a:pt x="86" y="372"/>
                  <a:pt x="83" y="374"/>
                  <a:pt x="81" y="375"/>
                </a:cubicBezTo>
                <a:cubicBezTo>
                  <a:pt x="80" y="375"/>
                  <a:pt x="80" y="374"/>
                  <a:pt x="79" y="374"/>
                </a:cubicBezTo>
                <a:close/>
                <a:moveTo>
                  <a:pt x="92" y="418"/>
                </a:moveTo>
                <a:cubicBezTo>
                  <a:pt x="91" y="417"/>
                  <a:pt x="90" y="416"/>
                  <a:pt x="89" y="415"/>
                </a:cubicBezTo>
                <a:cubicBezTo>
                  <a:pt x="82" y="407"/>
                  <a:pt x="84" y="402"/>
                  <a:pt x="88" y="389"/>
                </a:cubicBezTo>
                <a:cubicBezTo>
                  <a:pt x="88" y="390"/>
                  <a:pt x="89" y="391"/>
                  <a:pt x="89" y="392"/>
                </a:cubicBezTo>
                <a:cubicBezTo>
                  <a:pt x="97" y="401"/>
                  <a:pt x="95" y="405"/>
                  <a:pt x="92" y="418"/>
                </a:cubicBezTo>
                <a:close/>
                <a:moveTo>
                  <a:pt x="95" y="390"/>
                </a:moveTo>
                <a:cubicBezTo>
                  <a:pt x="92" y="388"/>
                  <a:pt x="91" y="387"/>
                  <a:pt x="89" y="386"/>
                </a:cubicBezTo>
                <a:cubicBezTo>
                  <a:pt x="87" y="384"/>
                  <a:pt x="86" y="383"/>
                  <a:pt x="85" y="378"/>
                </a:cubicBezTo>
                <a:cubicBezTo>
                  <a:pt x="86" y="378"/>
                  <a:pt x="88" y="379"/>
                  <a:pt x="89" y="379"/>
                </a:cubicBezTo>
                <a:cubicBezTo>
                  <a:pt x="91" y="380"/>
                  <a:pt x="93" y="381"/>
                  <a:pt x="95" y="382"/>
                </a:cubicBezTo>
                <a:cubicBezTo>
                  <a:pt x="97" y="383"/>
                  <a:pt x="99" y="385"/>
                  <a:pt x="101" y="387"/>
                </a:cubicBezTo>
                <a:cubicBezTo>
                  <a:pt x="99" y="388"/>
                  <a:pt x="97" y="389"/>
                  <a:pt x="95" y="391"/>
                </a:cubicBezTo>
                <a:lnTo>
                  <a:pt x="95" y="390"/>
                </a:lnTo>
                <a:close/>
                <a:moveTo>
                  <a:pt x="109" y="430"/>
                </a:moveTo>
                <a:cubicBezTo>
                  <a:pt x="108" y="430"/>
                  <a:pt x="108" y="430"/>
                  <a:pt x="107" y="430"/>
                </a:cubicBezTo>
                <a:cubicBezTo>
                  <a:pt x="105" y="428"/>
                  <a:pt x="104" y="427"/>
                  <a:pt x="103" y="426"/>
                </a:cubicBezTo>
                <a:cubicBezTo>
                  <a:pt x="102" y="425"/>
                  <a:pt x="102" y="424"/>
                  <a:pt x="101" y="423"/>
                </a:cubicBezTo>
                <a:cubicBezTo>
                  <a:pt x="99" y="418"/>
                  <a:pt x="99" y="413"/>
                  <a:pt x="101" y="406"/>
                </a:cubicBezTo>
                <a:cubicBezTo>
                  <a:pt x="101" y="405"/>
                  <a:pt x="102" y="404"/>
                  <a:pt x="102" y="403"/>
                </a:cubicBezTo>
                <a:cubicBezTo>
                  <a:pt x="102" y="403"/>
                  <a:pt x="103" y="404"/>
                  <a:pt x="103" y="404"/>
                </a:cubicBezTo>
                <a:cubicBezTo>
                  <a:pt x="112" y="412"/>
                  <a:pt x="110" y="417"/>
                  <a:pt x="109" y="430"/>
                </a:cubicBezTo>
                <a:close/>
                <a:moveTo>
                  <a:pt x="113" y="407"/>
                </a:moveTo>
                <a:cubicBezTo>
                  <a:pt x="110" y="403"/>
                  <a:pt x="107" y="401"/>
                  <a:pt x="103" y="398"/>
                </a:cubicBezTo>
                <a:cubicBezTo>
                  <a:pt x="103" y="398"/>
                  <a:pt x="102" y="397"/>
                  <a:pt x="101" y="397"/>
                </a:cubicBezTo>
                <a:cubicBezTo>
                  <a:pt x="100" y="396"/>
                  <a:pt x="100" y="396"/>
                  <a:pt x="100" y="396"/>
                </a:cubicBezTo>
                <a:cubicBezTo>
                  <a:pt x="99" y="395"/>
                  <a:pt x="99" y="394"/>
                  <a:pt x="99" y="393"/>
                </a:cubicBezTo>
                <a:cubicBezTo>
                  <a:pt x="101" y="391"/>
                  <a:pt x="101" y="391"/>
                  <a:pt x="101" y="391"/>
                </a:cubicBezTo>
                <a:cubicBezTo>
                  <a:pt x="103" y="389"/>
                  <a:pt x="103" y="389"/>
                  <a:pt x="103" y="389"/>
                </a:cubicBezTo>
                <a:cubicBezTo>
                  <a:pt x="107" y="386"/>
                  <a:pt x="110" y="383"/>
                  <a:pt x="113" y="379"/>
                </a:cubicBezTo>
                <a:cubicBezTo>
                  <a:pt x="121" y="371"/>
                  <a:pt x="121" y="371"/>
                  <a:pt x="121" y="371"/>
                </a:cubicBezTo>
                <a:cubicBezTo>
                  <a:pt x="127" y="365"/>
                  <a:pt x="127" y="365"/>
                  <a:pt x="127" y="365"/>
                </a:cubicBezTo>
                <a:cubicBezTo>
                  <a:pt x="130" y="362"/>
                  <a:pt x="130" y="362"/>
                  <a:pt x="130" y="362"/>
                </a:cubicBezTo>
                <a:cubicBezTo>
                  <a:pt x="132" y="361"/>
                  <a:pt x="132" y="361"/>
                  <a:pt x="132" y="361"/>
                </a:cubicBezTo>
                <a:cubicBezTo>
                  <a:pt x="134" y="358"/>
                  <a:pt x="134" y="358"/>
                  <a:pt x="134" y="358"/>
                </a:cubicBezTo>
                <a:cubicBezTo>
                  <a:pt x="135" y="358"/>
                  <a:pt x="135" y="358"/>
                  <a:pt x="135" y="358"/>
                </a:cubicBezTo>
                <a:cubicBezTo>
                  <a:pt x="135" y="358"/>
                  <a:pt x="135" y="357"/>
                  <a:pt x="136" y="357"/>
                </a:cubicBezTo>
                <a:cubicBezTo>
                  <a:pt x="136" y="357"/>
                  <a:pt x="136" y="357"/>
                  <a:pt x="136" y="357"/>
                </a:cubicBezTo>
                <a:cubicBezTo>
                  <a:pt x="137" y="357"/>
                  <a:pt x="137" y="356"/>
                  <a:pt x="138" y="356"/>
                </a:cubicBezTo>
                <a:cubicBezTo>
                  <a:pt x="139" y="355"/>
                  <a:pt x="141" y="353"/>
                  <a:pt x="142" y="351"/>
                </a:cubicBezTo>
                <a:cubicBezTo>
                  <a:pt x="144" y="349"/>
                  <a:pt x="145" y="347"/>
                  <a:pt x="148" y="345"/>
                </a:cubicBezTo>
                <a:cubicBezTo>
                  <a:pt x="148" y="344"/>
                  <a:pt x="148" y="344"/>
                  <a:pt x="149" y="343"/>
                </a:cubicBezTo>
                <a:cubicBezTo>
                  <a:pt x="149" y="343"/>
                  <a:pt x="150" y="342"/>
                  <a:pt x="150" y="342"/>
                </a:cubicBezTo>
                <a:cubicBezTo>
                  <a:pt x="151" y="341"/>
                  <a:pt x="151" y="341"/>
                  <a:pt x="151" y="341"/>
                </a:cubicBezTo>
                <a:cubicBezTo>
                  <a:pt x="152" y="341"/>
                  <a:pt x="152" y="341"/>
                  <a:pt x="152" y="340"/>
                </a:cubicBezTo>
                <a:cubicBezTo>
                  <a:pt x="153" y="340"/>
                  <a:pt x="154" y="339"/>
                  <a:pt x="155" y="339"/>
                </a:cubicBezTo>
                <a:cubicBezTo>
                  <a:pt x="155" y="338"/>
                  <a:pt x="156" y="338"/>
                  <a:pt x="156" y="337"/>
                </a:cubicBezTo>
                <a:cubicBezTo>
                  <a:pt x="158" y="334"/>
                  <a:pt x="160" y="331"/>
                  <a:pt x="163" y="328"/>
                </a:cubicBezTo>
                <a:cubicBezTo>
                  <a:pt x="165" y="326"/>
                  <a:pt x="167" y="325"/>
                  <a:pt x="169" y="324"/>
                </a:cubicBezTo>
                <a:cubicBezTo>
                  <a:pt x="170" y="324"/>
                  <a:pt x="171" y="323"/>
                  <a:pt x="173" y="323"/>
                </a:cubicBezTo>
                <a:cubicBezTo>
                  <a:pt x="175" y="325"/>
                  <a:pt x="177" y="326"/>
                  <a:pt x="179" y="328"/>
                </a:cubicBezTo>
                <a:cubicBezTo>
                  <a:pt x="181" y="329"/>
                  <a:pt x="183" y="330"/>
                  <a:pt x="186" y="332"/>
                </a:cubicBezTo>
                <a:cubicBezTo>
                  <a:pt x="187" y="333"/>
                  <a:pt x="189" y="333"/>
                  <a:pt x="190" y="334"/>
                </a:cubicBezTo>
                <a:cubicBezTo>
                  <a:pt x="192" y="335"/>
                  <a:pt x="194" y="336"/>
                  <a:pt x="196" y="336"/>
                </a:cubicBezTo>
                <a:cubicBezTo>
                  <a:pt x="198" y="337"/>
                  <a:pt x="200" y="338"/>
                  <a:pt x="202" y="339"/>
                </a:cubicBezTo>
                <a:cubicBezTo>
                  <a:pt x="204" y="339"/>
                  <a:pt x="206" y="340"/>
                  <a:pt x="208" y="341"/>
                </a:cubicBezTo>
                <a:cubicBezTo>
                  <a:pt x="209" y="341"/>
                  <a:pt x="210" y="341"/>
                  <a:pt x="211" y="341"/>
                </a:cubicBezTo>
                <a:cubicBezTo>
                  <a:pt x="212" y="342"/>
                  <a:pt x="213" y="342"/>
                  <a:pt x="215" y="342"/>
                </a:cubicBezTo>
                <a:cubicBezTo>
                  <a:pt x="216" y="343"/>
                  <a:pt x="217" y="343"/>
                  <a:pt x="218" y="343"/>
                </a:cubicBezTo>
                <a:cubicBezTo>
                  <a:pt x="221" y="344"/>
                  <a:pt x="221" y="344"/>
                  <a:pt x="221" y="344"/>
                </a:cubicBezTo>
                <a:cubicBezTo>
                  <a:pt x="222" y="344"/>
                  <a:pt x="222" y="344"/>
                  <a:pt x="222" y="344"/>
                </a:cubicBezTo>
                <a:cubicBezTo>
                  <a:pt x="226" y="345"/>
                  <a:pt x="226" y="345"/>
                  <a:pt x="226" y="345"/>
                </a:cubicBezTo>
                <a:cubicBezTo>
                  <a:pt x="226" y="379"/>
                  <a:pt x="226" y="412"/>
                  <a:pt x="226" y="446"/>
                </a:cubicBezTo>
                <a:cubicBezTo>
                  <a:pt x="224" y="446"/>
                  <a:pt x="223" y="446"/>
                  <a:pt x="222" y="446"/>
                </a:cubicBezTo>
                <a:cubicBezTo>
                  <a:pt x="221" y="447"/>
                  <a:pt x="221" y="447"/>
                  <a:pt x="221" y="447"/>
                </a:cubicBezTo>
                <a:cubicBezTo>
                  <a:pt x="218" y="447"/>
                  <a:pt x="218" y="447"/>
                  <a:pt x="218" y="447"/>
                </a:cubicBezTo>
                <a:cubicBezTo>
                  <a:pt x="216" y="447"/>
                  <a:pt x="216" y="447"/>
                  <a:pt x="216" y="447"/>
                </a:cubicBezTo>
                <a:cubicBezTo>
                  <a:pt x="216" y="447"/>
                  <a:pt x="215" y="447"/>
                  <a:pt x="215" y="446"/>
                </a:cubicBezTo>
                <a:cubicBezTo>
                  <a:pt x="214" y="446"/>
                  <a:pt x="213" y="446"/>
                  <a:pt x="211" y="445"/>
                </a:cubicBezTo>
                <a:cubicBezTo>
                  <a:pt x="210" y="445"/>
                  <a:pt x="209" y="445"/>
                  <a:pt x="208" y="444"/>
                </a:cubicBezTo>
                <a:cubicBezTo>
                  <a:pt x="206" y="444"/>
                  <a:pt x="204" y="443"/>
                  <a:pt x="202" y="443"/>
                </a:cubicBezTo>
                <a:cubicBezTo>
                  <a:pt x="200" y="442"/>
                  <a:pt x="198" y="442"/>
                  <a:pt x="196" y="442"/>
                </a:cubicBezTo>
                <a:cubicBezTo>
                  <a:pt x="194" y="441"/>
                  <a:pt x="192" y="441"/>
                  <a:pt x="190" y="441"/>
                </a:cubicBezTo>
                <a:cubicBezTo>
                  <a:pt x="189" y="441"/>
                  <a:pt x="187" y="440"/>
                  <a:pt x="186" y="440"/>
                </a:cubicBezTo>
                <a:cubicBezTo>
                  <a:pt x="184" y="440"/>
                  <a:pt x="181" y="440"/>
                  <a:pt x="180" y="440"/>
                </a:cubicBezTo>
                <a:cubicBezTo>
                  <a:pt x="179" y="439"/>
                  <a:pt x="179" y="439"/>
                  <a:pt x="179" y="439"/>
                </a:cubicBezTo>
                <a:cubicBezTo>
                  <a:pt x="177" y="438"/>
                  <a:pt x="175" y="437"/>
                  <a:pt x="169" y="436"/>
                </a:cubicBezTo>
                <a:cubicBezTo>
                  <a:pt x="168" y="435"/>
                  <a:pt x="166" y="435"/>
                  <a:pt x="163" y="434"/>
                </a:cubicBezTo>
                <a:cubicBezTo>
                  <a:pt x="162" y="434"/>
                  <a:pt x="162" y="434"/>
                  <a:pt x="162" y="434"/>
                </a:cubicBezTo>
                <a:cubicBezTo>
                  <a:pt x="160" y="432"/>
                  <a:pt x="160" y="432"/>
                  <a:pt x="156" y="430"/>
                </a:cubicBezTo>
                <a:cubicBezTo>
                  <a:pt x="155" y="429"/>
                  <a:pt x="155" y="429"/>
                  <a:pt x="155" y="429"/>
                </a:cubicBezTo>
                <a:cubicBezTo>
                  <a:pt x="154" y="429"/>
                  <a:pt x="153" y="429"/>
                  <a:pt x="152" y="428"/>
                </a:cubicBezTo>
                <a:cubicBezTo>
                  <a:pt x="152" y="428"/>
                  <a:pt x="152" y="428"/>
                  <a:pt x="151" y="428"/>
                </a:cubicBezTo>
                <a:cubicBezTo>
                  <a:pt x="151" y="428"/>
                  <a:pt x="151" y="428"/>
                  <a:pt x="150" y="427"/>
                </a:cubicBezTo>
                <a:cubicBezTo>
                  <a:pt x="150" y="427"/>
                  <a:pt x="149" y="427"/>
                  <a:pt x="149" y="427"/>
                </a:cubicBezTo>
                <a:cubicBezTo>
                  <a:pt x="148" y="427"/>
                  <a:pt x="148" y="427"/>
                  <a:pt x="148" y="427"/>
                </a:cubicBezTo>
                <a:cubicBezTo>
                  <a:pt x="146" y="426"/>
                  <a:pt x="144" y="425"/>
                  <a:pt x="142" y="424"/>
                </a:cubicBezTo>
                <a:cubicBezTo>
                  <a:pt x="141" y="423"/>
                  <a:pt x="139" y="423"/>
                  <a:pt x="138" y="422"/>
                </a:cubicBezTo>
                <a:cubicBezTo>
                  <a:pt x="137" y="421"/>
                  <a:pt x="137" y="421"/>
                  <a:pt x="136" y="421"/>
                </a:cubicBezTo>
                <a:cubicBezTo>
                  <a:pt x="136" y="421"/>
                  <a:pt x="136" y="421"/>
                  <a:pt x="136" y="421"/>
                </a:cubicBezTo>
                <a:cubicBezTo>
                  <a:pt x="135" y="420"/>
                  <a:pt x="135" y="420"/>
                  <a:pt x="134" y="419"/>
                </a:cubicBezTo>
                <a:cubicBezTo>
                  <a:pt x="133" y="419"/>
                  <a:pt x="133" y="419"/>
                  <a:pt x="132" y="418"/>
                </a:cubicBezTo>
                <a:cubicBezTo>
                  <a:pt x="130" y="417"/>
                  <a:pt x="130" y="417"/>
                  <a:pt x="130" y="417"/>
                </a:cubicBezTo>
                <a:cubicBezTo>
                  <a:pt x="129" y="416"/>
                  <a:pt x="128" y="416"/>
                  <a:pt x="127" y="415"/>
                </a:cubicBezTo>
                <a:cubicBezTo>
                  <a:pt x="125" y="414"/>
                  <a:pt x="123" y="413"/>
                  <a:pt x="121" y="412"/>
                </a:cubicBezTo>
                <a:cubicBezTo>
                  <a:pt x="119" y="410"/>
                  <a:pt x="117" y="409"/>
                  <a:pt x="114" y="408"/>
                </a:cubicBezTo>
                <a:cubicBezTo>
                  <a:pt x="114" y="408"/>
                  <a:pt x="114" y="408"/>
                  <a:pt x="113" y="407"/>
                </a:cubicBezTo>
                <a:close/>
                <a:moveTo>
                  <a:pt x="116" y="414"/>
                </a:moveTo>
                <a:cubicBezTo>
                  <a:pt x="118" y="416"/>
                  <a:pt x="120" y="417"/>
                  <a:pt x="121" y="418"/>
                </a:cubicBezTo>
                <a:cubicBezTo>
                  <a:pt x="128" y="423"/>
                  <a:pt x="126" y="428"/>
                  <a:pt x="127" y="440"/>
                </a:cubicBezTo>
                <a:cubicBezTo>
                  <a:pt x="127" y="440"/>
                  <a:pt x="127" y="440"/>
                  <a:pt x="127" y="440"/>
                </a:cubicBezTo>
                <a:cubicBezTo>
                  <a:pt x="125" y="440"/>
                  <a:pt x="125" y="440"/>
                  <a:pt x="125" y="440"/>
                </a:cubicBezTo>
                <a:cubicBezTo>
                  <a:pt x="123" y="439"/>
                  <a:pt x="122" y="438"/>
                  <a:pt x="121" y="438"/>
                </a:cubicBezTo>
                <a:cubicBezTo>
                  <a:pt x="114" y="432"/>
                  <a:pt x="116" y="427"/>
                  <a:pt x="116" y="414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0" name="íṣḻï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DEF7894-A893-426A-9ECC-BABD8654E1FC}"/>
              </a:ext>
            </a:extLst>
          </p:cNvPr>
          <p:cNvSpPr/>
          <p:nvPr/>
        </p:nvSpPr>
        <p:spPr bwMode="auto">
          <a:xfrm>
            <a:off x="2114467" y="5838294"/>
            <a:ext cx="11255" cy="7092"/>
          </a:xfrm>
          <a:custGeom>
            <a:avLst/>
            <a:gdLst>
              <a:gd name="T0" fmla="*/ 13 w 35"/>
              <a:gd name="T1" fmla="*/ 15 h 22"/>
              <a:gd name="T2" fmla="*/ 16 w 35"/>
              <a:gd name="T3" fmla="*/ 17 h 22"/>
              <a:gd name="T4" fmla="*/ 18 w 35"/>
              <a:gd name="T5" fmla="*/ 17 h 22"/>
              <a:gd name="T6" fmla="*/ 20 w 35"/>
              <a:gd name="T7" fmla="*/ 18 h 22"/>
              <a:gd name="T8" fmla="*/ 22 w 35"/>
              <a:gd name="T9" fmla="*/ 19 h 22"/>
              <a:gd name="T10" fmla="*/ 22 w 35"/>
              <a:gd name="T11" fmla="*/ 19 h 22"/>
              <a:gd name="T12" fmla="*/ 24 w 35"/>
              <a:gd name="T13" fmla="*/ 20 h 22"/>
              <a:gd name="T14" fmla="*/ 28 w 35"/>
              <a:gd name="T15" fmla="*/ 22 h 22"/>
              <a:gd name="T16" fmla="*/ 29 w 35"/>
              <a:gd name="T17" fmla="*/ 22 h 22"/>
              <a:gd name="T18" fmla="*/ 31 w 35"/>
              <a:gd name="T19" fmla="*/ 22 h 22"/>
              <a:gd name="T20" fmla="*/ 34 w 35"/>
              <a:gd name="T21" fmla="*/ 16 h 22"/>
              <a:gd name="T22" fmla="*/ 35 w 35"/>
              <a:gd name="T23" fmla="*/ 13 h 22"/>
              <a:gd name="T24" fmla="*/ 35 w 35"/>
              <a:gd name="T25" fmla="*/ 12 h 22"/>
              <a:gd name="T26" fmla="*/ 34 w 35"/>
              <a:gd name="T27" fmla="*/ 11 h 22"/>
              <a:gd name="T28" fmla="*/ 28 w 35"/>
              <a:gd name="T29" fmla="*/ 9 h 22"/>
              <a:gd name="T30" fmla="*/ 24 w 35"/>
              <a:gd name="T31" fmla="*/ 7 h 22"/>
              <a:gd name="T32" fmla="*/ 22 w 35"/>
              <a:gd name="T33" fmla="*/ 7 h 22"/>
              <a:gd name="T34" fmla="*/ 22 w 35"/>
              <a:gd name="T35" fmla="*/ 7 h 22"/>
              <a:gd name="T36" fmla="*/ 20 w 35"/>
              <a:gd name="T37" fmla="*/ 6 h 22"/>
              <a:gd name="T38" fmla="*/ 18 w 35"/>
              <a:gd name="T39" fmla="*/ 5 h 22"/>
              <a:gd name="T40" fmla="*/ 16 w 35"/>
              <a:gd name="T41" fmla="*/ 4 h 22"/>
              <a:gd name="T42" fmla="*/ 13 w 35"/>
              <a:gd name="T43" fmla="*/ 3 h 22"/>
              <a:gd name="T44" fmla="*/ 7 w 35"/>
              <a:gd name="T45" fmla="*/ 1 h 22"/>
              <a:gd name="T46" fmla="*/ 4 w 35"/>
              <a:gd name="T47" fmla="*/ 0 h 22"/>
              <a:gd name="T48" fmla="*/ 0 w 35"/>
              <a:gd name="T49" fmla="*/ 9 h 22"/>
              <a:gd name="T50" fmla="*/ 7 w 35"/>
              <a:gd name="T51" fmla="*/ 13 h 22"/>
              <a:gd name="T52" fmla="*/ 13 w 35"/>
              <a:gd name="T53" fmla="*/ 1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5" h="22">
                <a:moveTo>
                  <a:pt x="13" y="15"/>
                </a:moveTo>
                <a:cubicBezTo>
                  <a:pt x="16" y="17"/>
                  <a:pt x="16" y="17"/>
                  <a:pt x="16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4" y="20"/>
                  <a:pt x="24" y="20"/>
                  <a:pt x="24" y="20"/>
                </a:cubicBezTo>
                <a:cubicBezTo>
                  <a:pt x="28" y="22"/>
                  <a:pt x="28" y="22"/>
                  <a:pt x="28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0" y="22"/>
                  <a:pt x="31" y="22"/>
                  <a:pt x="31" y="22"/>
                </a:cubicBezTo>
                <a:cubicBezTo>
                  <a:pt x="32" y="20"/>
                  <a:pt x="33" y="18"/>
                  <a:pt x="34" y="16"/>
                </a:cubicBezTo>
                <a:cubicBezTo>
                  <a:pt x="34" y="15"/>
                  <a:pt x="34" y="14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4" y="12"/>
                  <a:pt x="34" y="11"/>
                  <a:pt x="34" y="11"/>
                </a:cubicBezTo>
                <a:cubicBezTo>
                  <a:pt x="33" y="11"/>
                  <a:pt x="31" y="10"/>
                  <a:pt x="28" y="9"/>
                </a:cubicBezTo>
                <a:cubicBezTo>
                  <a:pt x="27" y="9"/>
                  <a:pt x="26" y="8"/>
                  <a:pt x="24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13" y="3"/>
                  <a:pt x="13" y="3"/>
                  <a:pt x="13" y="3"/>
                </a:cubicBezTo>
                <a:cubicBezTo>
                  <a:pt x="7" y="1"/>
                  <a:pt x="7" y="1"/>
                  <a:pt x="7" y="1"/>
                </a:cubicBezTo>
                <a:cubicBezTo>
                  <a:pt x="4" y="0"/>
                  <a:pt x="4" y="0"/>
                  <a:pt x="4" y="0"/>
                </a:cubicBezTo>
                <a:cubicBezTo>
                  <a:pt x="2" y="3"/>
                  <a:pt x="1" y="6"/>
                  <a:pt x="0" y="9"/>
                </a:cubicBezTo>
                <a:cubicBezTo>
                  <a:pt x="1" y="10"/>
                  <a:pt x="1" y="11"/>
                  <a:pt x="7" y="13"/>
                </a:cubicBezTo>
                <a:cubicBezTo>
                  <a:pt x="9" y="14"/>
                  <a:pt x="11" y="15"/>
                  <a:pt x="13" y="15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1" name="ïSľï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CDC40E4-32F7-4F86-A628-6F5A980DCF48}"/>
              </a:ext>
            </a:extLst>
          </p:cNvPr>
          <p:cNvSpPr/>
          <p:nvPr/>
        </p:nvSpPr>
        <p:spPr bwMode="auto">
          <a:xfrm>
            <a:off x="2113542" y="5652049"/>
            <a:ext cx="32994" cy="26827"/>
          </a:xfrm>
          <a:custGeom>
            <a:avLst/>
            <a:gdLst>
              <a:gd name="T0" fmla="*/ 16 w 103"/>
              <a:gd name="T1" fmla="*/ 43 h 84"/>
              <a:gd name="T2" fmla="*/ 21 w 103"/>
              <a:gd name="T3" fmla="*/ 40 h 84"/>
              <a:gd name="T4" fmla="*/ 25 w 103"/>
              <a:gd name="T5" fmla="*/ 37 h 84"/>
              <a:gd name="T6" fmla="*/ 27 w 103"/>
              <a:gd name="T7" fmla="*/ 36 h 84"/>
              <a:gd name="T8" fmla="*/ 32 w 103"/>
              <a:gd name="T9" fmla="*/ 33 h 84"/>
              <a:gd name="T10" fmla="*/ 27 w 103"/>
              <a:gd name="T11" fmla="*/ 57 h 84"/>
              <a:gd name="T12" fmla="*/ 25 w 103"/>
              <a:gd name="T13" fmla="*/ 60 h 84"/>
              <a:gd name="T14" fmla="*/ 21 w 103"/>
              <a:gd name="T15" fmla="*/ 63 h 84"/>
              <a:gd name="T16" fmla="*/ 16 w 103"/>
              <a:gd name="T17" fmla="*/ 66 h 84"/>
              <a:gd name="T18" fmla="*/ 15 w 103"/>
              <a:gd name="T19" fmla="*/ 84 h 84"/>
              <a:gd name="T20" fmla="*/ 19 w 103"/>
              <a:gd name="T21" fmla="*/ 84 h 84"/>
              <a:gd name="T22" fmla="*/ 23 w 103"/>
              <a:gd name="T23" fmla="*/ 83 h 84"/>
              <a:gd name="T24" fmla="*/ 25 w 103"/>
              <a:gd name="T25" fmla="*/ 83 h 84"/>
              <a:gd name="T26" fmla="*/ 31 w 103"/>
              <a:gd name="T27" fmla="*/ 80 h 84"/>
              <a:gd name="T28" fmla="*/ 37 w 103"/>
              <a:gd name="T29" fmla="*/ 70 h 84"/>
              <a:gd name="T30" fmla="*/ 39 w 103"/>
              <a:gd name="T31" fmla="*/ 60 h 84"/>
              <a:gd name="T32" fmla="*/ 41 w 103"/>
              <a:gd name="T33" fmla="*/ 49 h 84"/>
              <a:gd name="T34" fmla="*/ 45 w 103"/>
              <a:gd name="T35" fmla="*/ 42 h 84"/>
              <a:gd name="T36" fmla="*/ 58 w 103"/>
              <a:gd name="T37" fmla="*/ 48 h 84"/>
              <a:gd name="T38" fmla="*/ 73 w 103"/>
              <a:gd name="T39" fmla="*/ 59 h 84"/>
              <a:gd name="T40" fmla="*/ 79 w 103"/>
              <a:gd name="T41" fmla="*/ 59 h 84"/>
              <a:gd name="T42" fmla="*/ 91 w 103"/>
              <a:gd name="T43" fmla="*/ 57 h 84"/>
              <a:gd name="T44" fmla="*/ 100 w 103"/>
              <a:gd name="T45" fmla="*/ 48 h 84"/>
              <a:gd name="T46" fmla="*/ 100 w 103"/>
              <a:gd name="T47" fmla="*/ 40 h 84"/>
              <a:gd name="T48" fmla="*/ 91 w 103"/>
              <a:gd name="T49" fmla="*/ 39 h 84"/>
              <a:gd name="T50" fmla="*/ 79 w 103"/>
              <a:gd name="T51" fmla="*/ 38 h 84"/>
              <a:gd name="T52" fmla="*/ 68 w 103"/>
              <a:gd name="T53" fmla="*/ 35 h 84"/>
              <a:gd name="T54" fmla="*/ 52 w 103"/>
              <a:gd name="T55" fmla="*/ 30 h 84"/>
              <a:gd name="T56" fmla="*/ 48 w 103"/>
              <a:gd name="T57" fmla="*/ 25 h 84"/>
              <a:gd name="T58" fmla="*/ 58 w 103"/>
              <a:gd name="T59" fmla="*/ 22 h 84"/>
              <a:gd name="T60" fmla="*/ 70 w 103"/>
              <a:gd name="T61" fmla="*/ 19 h 84"/>
              <a:gd name="T62" fmla="*/ 68 w 103"/>
              <a:gd name="T63" fmla="*/ 3 h 84"/>
              <a:gd name="T64" fmla="*/ 52 w 103"/>
              <a:gd name="T65" fmla="*/ 8 h 84"/>
              <a:gd name="T66" fmla="*/ 41 w 103"/>
              <a:gd name="T67" fmla="*/ 12 h 84"/>
              <a:gd name="T68" fmla="*/ 39 w 103"/>
              <a:gd name="T69" fmla="*/ 13 h 84"/>
              <a:gd name="T70" fmla="*/ 37 w 103"/>
              <a:gd name="T71" fmla="*/ 14 h 84"/>
              <a:gd name="T72" fmla="*/ 32 w 103"/>
              <a:gd name="T73" fmla="*/ 0 h 84"/>
              <a:gd name="T74" fmla="*/ 27 w 103"/>
              <a:gd name="T75" fmla="*/ 1 h 84"/>
              <a:gd name="T76" fmla="*/ 25 w 103"/>
              <a:gd name="T77" fmla="*/ 1 h 84"/>
              <a:gd name="T78" fmla="*/ 23 w 103"/>
              <a:gd name="T79" fmla="*/ 8 h 84"/>
              <a:gd name="T80" fmla="*/ 23 w 103"/>
              <a:gd name="T81" fmla="*/ 20 h 84"/>
              <a:gd name="T82" fmla="*/ 19 w 103"/>
              <a:gd name="T83" fmla="*/ 22 h 84"/>
              <a:gd name="T84" fmla="*/ 10 w 103"/>
              <a:gd name="T85" fmla="*/ 26 h 84"/>
              <a:gd name="T86" fmla="*/ 0 w 103"/>
              <a:gd name="T87" fmla="*/ 41 h 84"/>
              <a:gd name="T88" fmla="*/ 10 w 103"/>
              <a:gd name="T89" fmla="*/ 4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3" h="84">
                <a:moveTo>
                  <a:pt x="10" y="46"/>
                </a:moveTo>
                <a:cubicBezTo>
                  <a:pt x="12" y="46"/>
                  <a:pt x="14" y="45"/>
                  <a:pt x="16" y="43"/>
                </a:cubicBezTo>
                <a:cubicBezTo>
                  <a:pt x="17" y="43"/>
                  <a:pt x="18" y="42"/>
                  <a:pt x="19" y="41"/>
                </a:cubicBezTo>
                <a:cubicBezTo>
                  <a:pt x="21" y="40"/>
                  <a:pt x="21" y="40"/>
                  <a:pt x="21" y="40"/>
                </a:cubicBezTo>
                <a:cubicBezTo>
                  <a:pt x="22" y="39"/>
                  <a:pt x="22" y="39"/>
                  <a:pt x="23" y="38"/>
                </a:cubicBezTo>
                <a:cubicBezTo>
                  <a:pt x="24" y="38"/>
                  <a:pt x="24" y="37"/>
                  <a:pt x="25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26" y="36"/>
                  <a:pt x="26" y="36"/>
                  <a:pt x="27" y="36"/>
                </a:cubicBezTo>
                <a:cubicBezTo>
                  <a:pt x="28" y="35"/>
                  <a:pt x="30" y="34"/>
                  <a:pt x="31" y="34"/>
                </a:cubicBezTo>
                <a:cubicBezTo>
                  <a:pt x="32" y="34"/>
                  <a:pt x="32" y="34"/>
                  <a:pt x="32" y="33"/>
                </a:cubicBezTo>
                <a:cubicBezTo>
                  <a:pt x="32" y="38"/>
                  <a:pt x="32" y="42"/>
                  <a:pt x="31" y="45"/>
                </a:cubicBezTo>
                <a:cubicBezTo>
                  <a:pt x="30" y="50"/>
                  <a:pt x="29" y="54"/>
                  <a:pt x="27" y="57"/>
                </a:cubicBezTo>
                <a:cubicBezTo>
                  <a:pt x="26" y="58"/>
                  <a:pt x="26" y="58"/>
                  <a:pt x="25" y="59"/>
                </a:cubicBezTo>
                <a:cubicBezTo>
                  <a:pt x="25" y="60"/>
                  <a:pt x="25" y="60"/>
                  <a:pt x="25" y="60"/>
                </a:cubicBezTo>
                <a:cubicBezTo>
                  <a:pt x="24" y="60"/>
                  <a:pt x="24" y="61"/>
                  <a:pt x="23" y="61"/>
                </a:cubicBezTo>
                <a:cubicBezTo>
                  <a:pt x="23" y="62"/>
                  <a:pt x="22" y="62"/>
                  <a:pt x="21" y="63"/>
                </a:cubicBezTo>
                <a:cubicBezTo>
                  <a:pt x="20" y="64"/>
                  <a:pt x="20" y="64"/>
                  <a:pt x="19" y="64"/>
                </a:cubicBezTo>
                <a:cubicBezTo>
                  <a:pt x="18" y="65"/>
                  <a:pt x="17" y="65"/>
                  <a:pt x="16" y="66"/>
                </a:cubicBezTo>
                <a:cubicBezTo>
                  <a:pt x="15" y="67"/>
                  <a:pt x="14" y="67"/>
                  <a:pt x="13" y="68"/>
                </a:cubicBezTo>
                <a:cubicBezTo>
                  <a:pt x="12" y="74"/>
                  <a:pt x="13" y="78"/>
                  <a:pt x="15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7" y="84"/>
                  <a:pt x="18" y="84"/>
                  <a:pt x="19" y="84"/>
                </a:cubicBezTo>
                <a:cubicBezTo>
                  <a:pt x="20" y="84"/>
                  <a:pt x="20" y="84"/>
                  <a:pt x="21" y="84"/>
                </a:cubicBezTo>
                <a:cubicBezTo>
                  <a:pt x="22" y="83"/>
                  <a:pt x="22" y="83"/>
                  <a:pt x="23" y="83"/>
                </a:cubicBezTo>
                <a:cubicBezTo>
                  <a:pt x="24" y="83"/>
                  <a:pt x="24" y="83"/>
                  <a:pt x="25" y="83"/>
                </a:cubicBezTo>
                <a:cubicBezTo>
                  <a:pt x="25" y="83"/>
                  <a:pt x="25" y="83"/>
                  <a:pt x="25" y="83"/>
                </a:cubicBezTo>
                <a:cubicBezTo>
                  <a:pt x="26" y="82"/>
                  <a:pt x="26" y="82"/>
                  <a:pt x="27" y="82"/>
                </a:cubicBezTo>
                <a:cubicBezTo>
                  <a:pt x="28" y="82"/>
                  <a:pt x="30" y="81"/>
                  <a:pt x="31" y="80"/>
                </a:cubicBezTo>
                <a:cubicBezTo>
                  <a:pt x="32" y="79"/>
                  <a:pt x="33" y="79"/>
                  <a:pt x="34" y="78"/>
                </a:cubicBezTo>
                <a:cubicBezTo>
                  <a:pt x="35" y="76"/>
                  <a:pt x="36" y="73"/>
                  <a:pt x="37" y="70"/>
                </a:cubicBezTo>
                <a:cubicBezTo>
                  <a:pt x="37" y="69"/>
                  <a:pt x="37" y="68"/>
                  <a:pt x="38" y="66"/>
                </a:cubicBezTo>
                <a:cubicBezTo>
                  <a:pt x="38" y="64"/>
                  <a:pt x="39" y="62"/>
                  <a:pt x="39" y="60"/>
                </a:cubicBezTo>
                <a:cubicBezTo>
                  <a:pt x="40" y="58"/>
                  <a:pt x="40" y="57"/>
                  <a:pt x="40" y="55"/>
                </a:cubicBezTo>
                <a:cubicBezTo>
                  <a:pt x="41" y="53"/>
                  <a:pt x="41" y="51"/>
                  <a:pt x="41" y="49"/>
                </a:cubicBezTo>
                <a:cubicBezTo>
                  <a:pt x="42" y="46"/>
                  <a:pt x="42" y="44"/>
                  <a:pt x="43" y="41"/>
                </a:cubicBezTo>
                <a:cubicBezTo>
                  <a:pt x="43" y="41"/>
                  <a:pt x="44" y="41"/>
                  <a:pt x="45" y="42"/>
                </a:cubicBezTo>
                <a:cubicBezTo>
                  <a:pt x="47" y="42"/>
                  <a:pt x="49" y="43"/>
                  <a:pt x="52" y="45"/>
                </a:cubicBezTo>
                <a:cubicBezTo>
                  <a:pt x="54" y="46"/>
                  <a:pt x="56" y="47"/>
                  <a:pt x="58" y="48"/>
                </a:cubicBezTo>
                <a:cubicBezTo>
                  <a:pt x="62" y="50"/>
                  <a:pt x="65" y="53"/>
                  <a:pt x="68" y="55"/>
                </a:cubicBezTo>
                <a:cubicBezTo>
                  <a:pt x="70" y="56"/>
                  <a:pt x="72" y="58"/>
                  <a:pt x="73" y="59"/>
                </a:cubicBezTo>
                <a:cubicBezTo>
                  <a:pt x="75" y="59"/>
                  <a:pt x="75" y="59"/>
                  <a:pt x="75" y="59"/>
                </a:cubicBezTo>
                <a:cubicBezTo>
                  <a:pt x="76" y="59"/>
                  <a:pt x="78" y="59"/>
                  <a:pt x="79" y="59"/>
                </a:cubicBezTo>
                <a:cubicBezTo>
                  <a:pt x="81" y="59"/>
                  <a:pt x="83" y="59"/>
                  <a:pt x="85" y="58"/>
                </a:cubicBezTo>
                <a:cubicBezTo>
                  <a:pt x="87" y="58"/>
                  <a:pt x="89" y="58"/>
                  <a:pt x="91" y="57"/>
                </a:cubicBezTo>
                <a:cubicBezTo>
                  <a:pt x="93" y="56"/>
                  <a:pt x="95" y="55"/>
                  <a:pt x="97" y="53"/>
                </a:cubicBezTo>
                <a:cubicBezTo>
                  <a:pt x="98" y="52"/>
                  <a:pt x="99" y="50"/>
                  <a:pt x="100" y="48"/>
                </a:cubicBezTo>
                <a:cubicBezTo>
                  <a:pt x="101" y="46"/>
                  <a:pt x="102" y="43"/>
                  <a:pt x="103" y="41"/>
                </a:cubicBezTo>
                <a:cubicBezTo>
                  <a:pt x="102" y="41"/>
                  <a:pt x="101" y="41"/>
                  <a:pt x="100" y="40"/>
                </a:cubicBezTo>
                <a:cubicBezTo>
                  <a:pt x="99" y="40"/>
                  <a:pt x="98" y="40"/>
                  <a:pt x="97" y="40"/>
                </a:cubicBezTo>
                <a:cubicBezTo>
                  <a:pt x="95" y="40"/>
                  <a:pt x="93" y="40"/>
                  <a:pt x="91" y="39"/>
                </a:cubicBezTo>
                <a:cubicBezTo>
                  <a:pt x="89" y="39"/>
                  <a:pt x="87" y="39"/>
                  <a:pt x="85" y="39"/>
                </a:cubicBezTo>
                <a:cubicBezTo>
                  <a:pt x="83" y="38"/>
                  <a:pt x="81" y="38"/>
                  <a:pt x="79" y="38"/>
                </a:cubicBezTo>
                <a:cubicBezTo>
                  <a:pt x="78" y="37"/>
                  <a:pt x="76" y="37"/>
                  <a:pt x="75" y="37"/>
                </a:cubicBezTo>
                <a:cubicBezTo>
                  <a:pt x="72" y="36"/>
                  <a:pt x="70" y="36"/>
                  <a:pt x="68" y="35"/>
                </a:cubicBezTo>
                <a:cubicBezTo>
                  <a:pt x="64" y="34"/>
                  <a:pt x="61" y="33"/>
                  <a:pt x="58" y="32"/>
                </a:cubicBezTo>
                <a:cubicBezTo>
                  <a:pt x="56" y="32"/>
                  <a:pt x="54" y="31"/>
                  <a:pt x="52" y="30"/>
                </a:cubicBezTo>
                <a:cubicBezTo>
                  <a:pt x="51" y="30"/>
                  <a:pt x="49" y="29"/>
                  <a:pt x="47" y="29"/>
                </a:cubicBezTo>
                <a:cubicBezTo>
                  <a:pt x="48" y="27"/>
                  <a:pt x="48" y="26"/>
                  <a:pt x="48" y="25"/>
                </a:cubicBezTo>
                <a:cubicBezTo>
                  <a:pt x="52" y="24"/>
                  <a:pt x="52" y="24"/>
                  <a:pt x="52" y="24"/>
                </a:cubicBezTo>
                <a:cubicBezTo>
                  <a:pt x="54" y="23"/>
                  <a:pt x="56" y="23"/>
                  <a:pt x="58" y="22"/>
                </a:cubicBezTo>
                <a:cubicBezTo>
                  <a:pt x="61" y="22"/>
                  <a:pt x="64" y="21"/>
                  <a:pt x="68" y="20"/>
                </a:cubicBezTo>
                <a:cubicBezTo>
                  <a:pt x="70" y="19"/>
                  <a:pt x="70" y="19"/>
                  <a:pt x="70" y="19"/>
                </a:cubicBezTo>
                <a:cubicBezTo>
                  <a:pt x="73" y="13"/>
                  <a:pt x="73" y="10"/>
                  <a:pt x="70" y="3"/>
                </a:cubicBezTo>
                <a:cubicBezTo>
                  <a:pt x="69" y="3"/>
                  <a:pt x="68" y="3"/>
                  <a:pt x="68" y="3"/>
                </a:cubicBezTo>
                <a:cubicBezTo>
                  <a:pt x="64" y="4"/>
                  <a:pt x="61" y="5"/>
                  <a:pt x="58" y="6"/>
                </a:cubicBezTo>
                <a:cubicBezTo>
                  <a:pt x="56" y="7"/>
                  <a:pt x="54" y="7"/>
                  <a:pt x="52" y="8"/>
                </a:cubicBezTo>
                <a:cubicBezTo>
                  <a:pt x="50" y="10"/>
                  <a:pt x="47" y="10"/>
                  <a:pt x="45" y="11"/>
                </a:cubicBezTo>
                <a:cubicBezTo>
                  <a:pt x="44" y="12"/>
                  <a:pt x="43" y="12"/>
                  <a:pt x="41" y="12"/>
                </a:cubicBezTo>
                <a:cubicBezTo>
                  <a:pt x="41" y="13"/>
                  <a:pt x="41" y="13"/>
                  <a:pt x="40" y="13"/>
                </a:cubicBezTo>
                <a:cubicBezTo>
                  <a:pt x="40" y="13"/>
                  <a:pt x="40" y="13"/>
                  <a:pt x="39" y="13"/>
                </a:cubicBezTo>
                <a:cubicBezTo>
                  <a:pt x="39" y="13"/>
                  <a:pt x="38" y="13"/>
                  <a:pt x="38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4" y="3"/>
                  <a:pt x="34" y="3"/>
                  <a:pt x="32" y="0"/>
                </a:cubicBezTo>
                <a:cubicBezTo>
                  <a:pt x="32" y="0"/>
                  <a:pt x="32" y="0"/>
                  <a:pt x="31" y="0"/>
                </a:cubicBezTo>
                <a:cubicBezTo>
                  <a:pt x="29" y="0"/>
                  <a:pt x="28" y="0"/>
                  <a:pt x="27" y="1"/>
                </a:cubicBezTo>
                <a:cubicBezTo>
                  <a:pt x="26" y="1"/>
                  <a:pt x="26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2"/>
                  <a:pt x="24" y="3"/>
                  <a:pt x="23" y="5"/>
                </a:cubicBezTo>
                <a:cubicBezTo>
                  <a:pt x="23" y="8"/>
                  <a:pt x="23" y="8"/>
                  <a:pt x="23" y="8"/>
                </a:cubicBezTo>
                <a:cubicBezTo>
                  <a:pt x="24" y="12"/>
                  <a:pt x="25" y="16"/>
                  <a:pt x="24" y="20"/>
                </a:cubicBezTo>
                <a:cubicBezTo>
                  <a:pt x="24" y="20"/>
                  <a:pt x="24" y="20"/>
                  <a:pt x="23" y="20"/>
                </a:cubicBezTo>
                <a:cubicBezTo>
                  <a:pt x="23" y="21"/>
                  <a:pt x="22" y="21"/>
                  <a:pt x="21" y="21"/>
                </a:cubicBezTo>
                <a:cubicBezTo>
                  <a:pt x="19" y="22"/>
                  <a:pt x="19" y="22"/>
                  <a:pt x="19" y="22"/>
                </a:cubicBezTo>
                <a:cubicBezTo>
                  <a:pt x="18" y="22"/>
                  <a:pt x="17" y="23"/>
                  <a:pt x="16" y="24"/>
                </a:cubicBezTo>
                <a:cubicBezTo>
                  <a:pt x="14" y="24"/>
                  <a:pt x="12" y="25"/>
                  <a:pt x="10" y="26"/>
                </a:cubicBezTo>
                <a:cubicBezTo>
                  <a:pt x="7" y="28"/>
                  <a:pt x="4" y="30"/>
                  <a:pt x="2" y="33"/>
                </a:cubicBezTo>
                <a:cubicBezTo>
                  <a:pt x="1" y="35"/>
                  <a:pt x="0" y="38"/>
                  <a:pt x="0" y="41"/>
                </a:cubicBezTo>
                <a:cubicBezTo>
                  <a:pt x="1" y="42"/>
                  <a:pt x="1" y="43"/>
                  <a:pt x="2" y="43"/>
                </a:cubicBezTo>
                <a:cubicBezTo>
                  <a:pt x="5" y="46"/>
                  <a:pt x="8" y="47"/>
                  <a:pt x="10" y="46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2" name="ïS1î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D887572-1D57-402F-B29F-68446D328204}"/>
              </a:ext>
            </a:extLst>
          </p:cNvPr>
          <p:cNvSpPr/>
          <p:nvPr/>
        </p:nvSpPr>
        <p:spPr bwMode="auto">
          <a:xfrm>
            <a:off x="2095965" y="5761051"/>
            <a:ext cx="25593" cy="27289"/>
          </a:xfrm>
          <a:custGeom>
            <a:avLst/>
            <a:gdLst>
              <a:gd name="T0" fmla="*/ 34 w 80"/>
              <a:gd name="T1" fmla="*/ 76 h 85"/>
              <a:gd name="T2" fmla="*/ 30 w 80"/>
              <a:gd name="T3" fmla="*/ 71 h 85"/>
              <a:gd name="T4" fmla="*/ 39 w 80"/>
              <a:gd name="T5" fmla="*/ 76 h 85"/>
              <a:gd name="T6" fmla="*/ 46 w 80"/>
              <a:gd name="T7" fmla="*/ 85 h 85"/>
              <a:gd name="T8" fmla="*/ 53 w 80"/>
              <a:gd name="T9" fmla="*/ 83 h 85"/>
              <a:gd name="T10" fmla="*/ 47 w 80"/>
              <a:gd name="T11" fmla="*/ 74 h 85"/>
              <a:gd name="T12" fmla="*/ 41 w 80"/>
              <a:gd name="T13" fmla="*/ 68 h 85"/>
              <a:gd name="T14" fmla="*/ 39 w 80"/>
              <a:gd name="T15" fmla="*/ 66 h 85"/>
              <a:gd name="T16" fmla="*/ 39 w 80"/>
              <a:gd name="T17" fmla="*/ 62 h 85"/>
              <a:gd name="T18" fmla="*/ 40 w 80"/>
              <a:gd name="T19" fmla="*/ 64 h 85"/>
              <a:gd name="T20" fmla="*/ 47 w 80"/>
              <a:gd name="T21" fmla="*/ 68 h 85"/>
              <a:gd name="T22" fmla="*/ 53 w 80"/>
              <a:gd name="T23" fmla="*/ 64 h 85"/>
              <a:gd name="T24" fmla="*/ 60 w 80"/>
              <a:gd name="T25" fmla="*/ 66 h 85"/>
              <a:gd name="T26" fmla="*/ 65 w 80"/>
              <a:gd name="T27" fmla="*/ 58 h 85"/>
              <a:gd name="T28" fmla="*/ 66 w 80"/>
              <a:gd name="T29" fmla="*/ 56 h 85"/>
              <a:gd name="T30" fmla="*/ 69 w 80"/>
              <a:gd name="T31" fmla="*/ 54 h 85"/>
              <a:gd name="T32" fmla="*/ 71 w 80"/>
              <a:gd name="T33" fmla="*/ 53 h 85"/>
              <a:gd name="T34" fmla="*/ 69 w 80"/>
              <a:gd name="T35" fmla="*/ 44 h 85"/>
              <a:gd name="T36" fmla="*/ 74 w 80"/>
              <a:gd name="T37" fmla="*/ 47 h 85"/>
              <a:gd name="T38" fmla="*/ 76 w 80"/>
              <a:gd name="T39" fmla="*/ 48 h 85"/>
              <a:gd name="T40" fmla="*/ 78 w 80"/>
              <a:gd name="T41" fmla="*/ 41 h 85"/>
              <a:gd name="T42" fmla="*/ 75 w 80"/>
              <a:gd name="T43" fmla="*/ 36 h 85"/>
              <a:gd name="T44" fmla="*/ 78 w 80"/>
              <a:gd name="T45" fmla="*/ 31 h 85"/>
              <a:gd name="T46" fmla="*/ 78 w 80"/>
              <a:gd name="T47" fmla="*/ 26 h 85"/>
              <a:gd name="T48" fmla="*/ 74 w 80"/>
              <a:gd name="T49" fmla="*/ 26 h 85"/>
              <a:gd name="T50" fmla="*/ 70 w 80"/>
              <a:gd name="T51" fmla="*/ 28 h 85"/>
              <a:gd name="T52" fmla="*/ 58 w 80"/>
              <a:gd name="T53" fmla="*/ 26 h 85"/>
              <a:gd name="T54" fmla="*/ 57 w 80"/>
              <a:gd name="T55" fmla="*/ 30 h 85"/>
              <a:gd name="T56" fmla="*/ 60 w 80"/>
              <a:gd name="T57" fmla="*/ 31 h 85"/>
              <a:gd name="T58" fmla="*/ 57 w 80"/>
              <a:gd name="T59" fmla="*/ 33 h 85"/>
              <a:gd name="T60" fmla="*/ 47 w 80"/>
              <a:gd name="T61" fmla="*/ 32 h 85"/>
              <a:gd name="T62" fmla="*/ 39 w 80"/>
              <a:gd name="T63" fmla="*/ 36 h 85"/>
              <a:gd name="T64" fmla="*/ 39 w 80"/>
              <a:gd name="T65" fmla="*/ 49 h 85"/>
              <a:gd name="T66" fmla="*/ 36 w 80"/>
              <a:gd name="T67" fmla="*/ 49 h 85"/>
              <a:gd name="T68" fmla="*/ 30 w 80"/>
              <a:gd name="T69" fmla="*/ 47 h 85"/>
              <a:gd name="T70" fmla="*/ 33 w 80"/>
              <a:gd name="T71" fmla="*/ 57 h 85"/>
              <a:gd name="T72" fmla="*/ 33 w 80"/>
              <a:gd name="T73" fmla="*/ 35 h 85"/>
              <a:gd name="T74" fmla="*/ 39 w 80"/>
              <a:gd name="T75" fmla="*/ 27 h 85"/>
              <a:gd name="T76" fmla="*/ 47 w 80"/>
              <a:gd name="T77" fmla="*/ 25 h 85"/>
              <a:gd name="T78" fmla="*/ 59 w 80"/>
              <a:gd name="T79" fmla="*/ 21 h 85"/>
              <a:gd name="T80" fmla="*/ 57 w 80"/>
              <a:gd name="T81" fmla="*/ 15 h 85"/>
              <a:gd name="T82" fmla="*/ 56 w 80"/>
              <a:gd name="T83" fmla="*/ 1 h 85"/>
              <a:gd name="T84" fmla="*/ 45 w 80"/>
              <a:gd name="T85" fmla="*/ 2 h 85"/>
              <a:gd name="T86" fmla="*/ 39 w 80"/>
              <a:gd name="T87" fmla="*/ 15 h 85"/>
              <a:gd name="T88" fmla="*/ 23 w 80"/>
              <a:gd name="T89" fmla="*/ 18 h 85"/>
              <a:gd name="T90" fmla="*/ 18 w 80"/>
              <a:gd name="T91" fmla="*/ 23 h 85"/>
              <a:gd name="T92" fmla="*/ 29 w 80"/>
              <a:gd name="T93" fmla="*/ 26 h 85"/>
              <a:gd name="T94" fmla="*/ 17 w 80"/>
              <a:gd name="T95" fmla="*/ 38 h 85"/>
              <a:gd name="T96" fmla="*/ 7 w 80"/>
              <a:gd name="T97" fmla="*/ 23 h 85"/>
              <a:gd name="T98" fmla="*/ 0 w 80"/>
              <a:gd name="T99" fmla="*/ 22 h 85"/>
              <a:gd name="T100" fmla="*/ 7 w 80"/>
              <a:gd name="T101" fmla="*/ 37 h 85"/>
              <a:gd name="T102" fmla="*/ 5 w 80"/>
              <a:gd name="T103" fmla="*/ 54 h 85"/>
              <a:gd name="T104" fmla="*/ 7 w 80"/>
              <a:gd name="T105" fmla="*/ 60 h 85"/>
              <a:gd name="T106" fmla="*/ 17 w 80"/>
              <a:gd name="T107" fmla="*/ 53 h 85"/>
              <a:gd name="T108" fmla="*/ 23 w 80"/>
              <a:gd name="T109" fmla="*/ 59 h 85"/>
              <a:gd name="T110" fmla="*/ 26 w 80"/>
              <a:gd name="T111" fmla="*/ 66 h 85"/>
              <a:gd name="T112" fmla="*/ 18 w 80"/>
              <a:gd name="T113" fmla="*/ 62 h 85"/>
              <a:gd name="T114" fmla="*/ 9 w 80"/>
              <a:gd name="T115" fmla="*/ 66 h 85"/>
              <a:gd name="T116" fmla="*/ 15 w 80"/>
              <a:gd name="T117" fmla="*/ 78 h 85"/>
              <a:gd name="T118" fmla="*/ 30 w 80"/>
              <a:gd name="T119" fmla="*/ 82 h 85"/>
              <a:gd name="T120" fmla="*/ 35 w 80"/>
              <a:gd name="T121" fmla="*/ 8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0" h="85">
                <a:moveTo>
                  <a:pt x="35" y="81"/>
                </a:moveTo>
                <a:cubicBezTo>
                  <a:pt x="35" y="79"/>
                  <a:pt x="35" y="78"/>
                  <a:pt x="34" y="76"/>
                </a:cubicBezTo>
                <a:cubicBezTo>
                  <a:pt x="34" y="76"/>
                  <a:pt x="34" y="76"/>
                  <a:pt x="33" y="76"/>
                </a:cubicBezTo>
                <a:cubicBezTo>
                  <a:pt x="31" y="75"/>
                  <a:pt x="31" y="74"/>
                  <a:pt x="30" y="71"/>
                </a:cubicBezTo>
                <a:cubicBezTo>
                  <a:pt x="31" y="72"/>
                  <a:pt x="32" y="72"/>
                  <a:pt x="33" y="72"/>
                </a:cubicBezTo>
                <a:cubicBezTo>
                  <a:pt x="35" y="73"/>
                  <a:pt x="37" y="75"/>
                  <a:pt x="39" y="76"/>
                </a:cubicBezTo>
                <a:cubicBezTo>
                  <a:pt x="41" y="78"/>
                  <a:pt x="43" y="81"/>
                  <a:pt x="45" y="84"/>
                </a:cubicBezTo>
                <a:cubicBezTo>
                  <a:pt x="45" y="85"/>
                  <a:pt x="46" y="85"/>
                  <a:pt x="46" y="85"/>
                </a:cubicBezTo>
                <a:cubicBezTo>
                  <a:pt x="47" y="85"/>
                  <a:pt x="47" y="85"/>
                  <a:pt x="47" y="85"/>
                </a:cubicBezTo>
                <a:cubicBezTo>
                  <a:pt x="51" y="85"/>
                  <a:pt x="51" y="84"/>
                  <a:pt x="53" y="83"/>
                </a:cubicBezTo>
                <a:cubicBezTo>
                  <a:pt x="53" y="81"/>
                  <a:pt x="52" y="79"/>
                  <a:pt x="52" y="77"/>
                </a:cubicBezTo>
                <a:cubicBezTo>
                  <a:pt x="51" y="76"/>
                  <a:pt x="49" y="75"/>
                  <a:pt x="47" y="74"/>
                </a:cubicBezTo>
                <a:cubicBezTo>
                  <a:pt x="47" y="73"/>
                  <a:pt x="46" y="73"/>
                  <a:pt x="45" y="72"/>
                </a:cubicBezTo>
                <a:cubicBezTo>
                  <a:pt x="43" y="71"/>
                  <a:pt x="42" y="70"/>
                  <a:pt x="41" y="68"/>
                </a:cubicBezTo>
                <a:cubicBezTo>
                  <a:pt x="41" y="67"/>
                  <a:pt x="40" y="67"/>
                  <a:pt x="39" y="67"/>
                </a:cubicBezTo>
                <a:cubicBezTo>
                  <a:pt x="39" y="66"/>
                  <a:pt x="39" y="66"/>
                  <a:pt x="39" y="66"/>
                </a:cubicBezTo>
                <a:cubicBezTo>
                  <a:pt x="38" y="65"/>
                  <a:pt x="37" y="63"/>
                  <a:pt x="37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3"/>
                  <a:pt x="40" y="63"/>
                  <a:pt x="40" y="64"/>
                </a:cubicBezTo>
                <a:cubicBezTo>
                  <a:pt x="42" y="65"/>
                  <a:pt x="44" y="66"/>
                  <a:pt x="45" y="67"/>
                </a:cubicBezTo>
                <a:cubicBezTo>
                  <a:pt x="46" y="67"/>
                  <a:pt x="47" y="68"/>
                  <a:pt x="47" y="68"/>
                </a:cubicBezTo>
                <a:cubicBezTo>
                  <a:pt x="49" y="68"/>
                  <a:pt x="50" y="68"/>
                  <a:pt x="52" y="68"/>
                </a:cubicBezTo>
                <a:cubicBezTo>
                  <a:pt x="52" y="67"/>
                  <a:pt x="53" y="66"/>
                  <a:pt x="53" y="64"/>
                </a:cubicBezTo>
                <a:cubicBezTo>
                  <a:pt x="55" y="66"/>
                  <a:pt x="56" y="66"/>
                  <a:pt x="57" y="66"/>
                </a:cubicBezTo>
                <a:cubicBezTo>
                  <a:pt x="58" y="66"/>
                  <a:pt x="58" y="66"/>
                  <a:pt x="60" y="66"/>
                </a:cubicBezTo>
                <a:cubicBezTo>
                  <a:pt x="61" y="63"/>
                  <a:pt x="62" y="61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6" y="58"/>
                  <a:pt x="66" y="58"/>
                  <a:pt x="66" y="58"/>
                </a:cubicBezTo>
                <a:cubicBezTo>
                  <a:pt x="66" y="57"/>
                  <a:pt x="66" y="57"/>
                  <a:pt x="66" y="56"/>
                </a:cubicBezTo>
                <a:cubicBezTo>
                  <a:pt x="67" y="56"/>
                  <a:pt x="68" y="56"/>
                  <a:pt x="69" y="56"/>
                </a:cubicBezTo>
                <a:cubicBezTo>
                  <a:pt x="69" y="55"/>
                  <a:pt x="69" y="54"/>
                  <a:pt x="69" y="54"/>
                </a:cubicBezTo>
                <a:cubicBezTo>
                  <a:pt x="69" y="53"/>
                  <a:pt x="70" y="53"/>
                  <a:pt x="71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1" y="51"/>
                  <a:pt x="72" y="51"/>
                  <a:pt x="71" y="49"/>
                </a:cubicBezTo>
                <a:cubicBezTo>
                  <a:pt x="70" y="48"/>
                  <a:pt x="70" y="46"/>
                  <a:pt x="69" y="44"/>
                </a:cubicBezTo>
                <a:cubicBezTo>
                  <a:pt x="70" y="44"/>
                  <a:pt x="70" y="44"/>
                  <a:pt x="71" y="44"/>
                </a:cubicBezTo>
                <a:cubicBezTo>
                  <a:pt x="72" y="45"/>
                  <a:pt x="73" y="46"/>
                  <a:pt x="74" y="47"/>
                </a:cubicBezTo>
                <a:cubicBezTo>
                  <a:pt x="75" y="47"/>
                  <a:pt x="75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7" y="48"/>
                  <a:pt x="78" y="48"/>
                  <a:pt x="78" y="47"/>
                </a:cubicBezTo>
                <a:cubicBezTo>
                  <a:pt x="80" y="46"/>
                  <a:pt x="80" y="44"/>
                  <a:pt x="78" y="41"/>
                </a:cubicBezTo>
                <a:cubicBezTo>
                  <a:pt x="78" y="40"/>
                  <a:pt x="77" y="39"/>
                  <a:pt x="76" y="38"/>
                </a:cubicBezTo>
                <a:cubicBezTo>
                  <a:pt x="76" y="37"/>
                  <a:pt x="75" y="37"/>
                  <a:pt x="75" y="36"/>
                </a:cubicBezTo>
                <a:cubicBezTo>
                  <a:pt x="75" y="36"/>
                  <a:pt x="76" y="36"/>
                  <a:pt x="76" y="36"/>
                </a:cubicBezTo>
                <a:cubicBezTo>
                  <a:pt x="78" y="34"/>
                  <a:pt x="78" y="32"/>
                  <a:pt x="78" y="31"/>
                </a:cubicBezTo>
                <a:cubicBezTo>
                  <a:pt x="79" y="30"/>
                  <a:pt x="78" y="29"/>
                  <a:pt x="78" y="27"/>
                </a:cubicBezTo>
                <a:cubicBezTo>
                  <a:pt x="78" y="26"/>
                  <a:pt x="78" y="26"/>
                  <a:pt x="78" y="26"/>
                </a:cubicBezTo>
                <a:cubicBezTo>
                  <a:pt x="77" y="26"/>
                  <a:pt x="77" y="26"/>
                  <a:pt x="76" y="26"/>
                </a:cubicBezTo>
                <a:cubicBezTo>
                  <a:pt x="75" y="26"/>
                  <a:pt x="75" y="26"/>
                  <a:pt x="74" y="26"/>
                </a:cubicBezTo>
                <a:cubicBezTo>
                  <a:pt x="73" y="26"/>
                  <a:pt x="72" y="27"/>
                  <a:pt x="71" y="27"/>
                </a:cubicBezTo>
                <a:cubicBezTo>
                  <a:pt x="71" y="28"/>
                  <a:pt x="70" y="28"/>
                  <a:pt x="70" y="28"/>
                </a:cubicBezTo>
                <a:cubicBezTo>
                  <a:pt x="68" y="28"/>
                  <a:pt x="67" y="27"/>
                  <a:pt x="65" y="26"/>
                </a:cubicBezTo>
                <a:cubicBezTo>
                  <a:pt x="63" y="25"/>
                  <a:pt x="61" y="24"/>
                  <a:pt x="58" y="26"/>
                </a:cubicBezTo>
                <a:cubicBezTo>
                  <a:pt x="58" y="27"/>
                  <a:pt x="57" y="28"/>
                  <a:pt x="57" y="28"/>
                </a:cubicBezTo>
                <a:cubicBezTo>
                  <a:pt x="57" y="29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8" y="30"/>
                  <a:pt x="59" y="31"/>
                  <a:pt x="60" y="31"/>
                </a:cubicBezTo>
                <a:cubicBezTo>
                  <a:pt x="60" y="32"/>
                  <a:pt x="60" y="33"/>
                  <a:pt x="60" y="34"/>
                </a:cubicBezTo>
                <a:cubicBezTo>
                  <a:pt x="59" y="34"/>
                  <a:pt x="58" y="33"/>
                  <a:pt x="57" y="33"/>
                </a:cubicBezTo>
                <a:cubicBezTo>
                  <a:pt x="55" y="32"/>
                  <a:pt x="53" y="32"/>
                  <a:pt x="50" y="31"/>
                </a:cubicBezTo>
                <a:cubicBezTo>
                  <a:pt x="49" y="31"/>
                  <a:pt x="48" y="32"/>
                  <a:pt x="47" y="32"/>
                </a:cubicBezTo>
                <a:cubicBezTo>
                  <a:pt x="47" y="32"/>
                  <a:pt x="46" y="33"/>
                  <a:pt x="45" y="33"/>
                </a:cubicBezTo>
                <a:cubicBezTo>
                  <a:pt x="43" y="34"/>
                  <a:pt x="40" y="35"/>
                  <a:pt x="39" y="36"/>
                </a:cubicBezTo>
                <a:cubicBezTo>
                  <a:pt x="34" y="38"/>
                  <a:pt x="33" y="41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8" y="49"/>
                  <a:pt x="37" y="49"/>
                  <a:pt x="36" y="49"/>
                </a:cubicBezTo>
                <a:cubicBezTo>
                  <a:pt x="33" y="47"/>
                  <a:pt x="33" y="47"/>
                  <a:pt x="33" y="47"/>
                </a:cubicBezTo>
                <a:cubicBezTo>
                  <a:pt x="32" y="47"/>
                  <a:pt x="31" y="47"/>
                  <a:pt x="30" y="47"/>
                </a:cubicBezTo>
                <a:cubicBezTo>
                  <a:pt x="30" y="48"/>
                  <a:pt x="30" y="49"/>
                  <a:pt x="29" y="49"/>
                </a:cubicBezTo>
                <a:cubicBezTo>
                  <a:pt x="30" y="52"/>
                  <a:pt x="32" y="55"/>
                  <a:pt x="33" y="57"/>
                </a:cubicBezTo>
                <a:cubicBezTo>
                  <a:pt x="28" y="55"/>
                  <a:pt x="26" y="51"/>
                  <a:pt x="23" y="46"/>
                </a:cubicBezTo>
                <a:cubicBezTo>
                  <a:pt x="29" y="40"/>
                  <a:pt x="31" y="37"/>
                  <a:pt x="33" y="35"/>
                </a:cubicBezTo>
                <a:cubicBezTo>
                  <a:pt x="35" y="33"/>
                  <a:pt x="37" y="31"/>
                  <a:pt x="39" y="28"/>
                </a:cubicBezTo>
                <a:cubicBezTo>
                  <a:pt x="39" y="27"/>
                  <a:pt x="39" y="27"/>
                  <a:pt x="39" y="27"/>
                </a:cubicBezTo>
                <a:cubicBezTo>
                  <a:pt x="41" y="27"/>
                  <a:pt x="43" y="26"/>
                  <a:pt x="45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51" y="23"/>
                  <a:pt x="54" y="22"/>
                  <a:pt x="57" y="21"/>
                </a:cubicBezTo>
                <a:cubicBezTo>
                  <a:pt x="59" y="21"/>
                  <a:pt x="59" y="21"/>
                  <a:pt x="59" y="21"/>
                </a:cubicBezTo>
                <a:cubicBezTo>
                  <a:pt x="59" y="19"/>
                  <a:pt x="59" y="17"/>
                  <a:pt x="58" y="15"/>
                </a:cubicBezTo>
                <a:cubicBezTo>
                  <a:pt x="58" y="14"/>
                  <a:pt x="58" y="14"/>
                  <a:pt x="57" y="15"/>
                </a:cubicBezTo>
                <a:cubicBezTo>
                  <a:pt x="55" y="15"/>
                  <a:pt x="52" y="17"/>
                  <a:pt x="49" y="17"/>
                </a:cubicBezTo>
                <a:cubicBezTo>
                  <a:pt x="51" y="12"/>
                  <a:pt x="53" y="6"/>
                  <a:pt x="56" y="1"/>
                </a:cubicBezTo>
                <a:cubicBezTo>
                  <a:pt x="52" y="0"/>
                  <a:pt x="50" y="0"/>
                  <a:pt x="47" y="1"/>
                </a:cubicBezTo>
                <a:cubicBezTo>
                  <a:pt x="47" y="1"/>
                  <a:pt x="46" y="2"/>
                  <a:pt x="45" y="2"/>
                </a:cubicBezTo>
                <a:cubicBezTo>
                  <a:pt x="45" y="2"/>
                  <a:pt x="44" y="2"/>
                  <a:pt x="44" y="3"/>
                </a:cubicBezTo>
                <a:cubicBezTo>
                  <a:pt x="41" y="9"/>
                  <a:pt x="40" y="13"/>
                  <a:pt x="39" y="15"/>
                </a:cubicBezTo>
                <a:cubicBezTo>
                  <a:pt x="37" y="17"/>
                  <a:pt x="36" y="17"/>
                  <a:pt x="33" y="18"/>
                </a:cubicBezTo>
                <a:cubicBezTo>
                  <a:pt x="31" y="18"/>
                  <a:pt x="28" y="18"/>
                  <a:pt x="23" y="18"/>
                </a:cubicBezTo>
                <a:cubicBezTo>
                  <a:pt x="22" y="18"/>
                  <a:pt x="20" y="18"/>
                  <a:pt x="19" y="18"/>
                </a:cubicBezTo>
                <a:cubicBezTo>
                  <a:pt x="17" y="19"/>
                  <a:pt x="17" y="19"/>
                  <a:pt x="18" y="23"/>
                </a:cubicBezTo>
                <a:cubicBezTo>
                  <a:pt x="20" y="24"/>
                  <a:pt x="22" y="24"/>
                  <a:pt x="23" y="25"/>
                </a:cubicBezTo>
                <a:cubicBezTo>
                  <a:pt x="25" y="25"/>
                  <a:pt x="27" y="26"/>
                  <a:pt x="29" y="26"/>
                </a:cubicBezTo>
                <a:cubicBezTo>
                  <a:pt x="27" y="30"/>
                  <a:pt x="26" y="32"/>
                  <a:pt x="23" y="34"/>
                </a:cubicBezTo>
                <a:cubicBezTo>
                  <a:pt x="22" y="35"/>
                  <a:pt x="20" y="36"/>
                  <a:pt x="17" y="38"/>
                </a:cubicBezTo>
                <a:cubicBezTo>
                  <a:pt x="16" y="37"/>
                  <a:pt x="16" y="36"/>
                  <a:pt x="15" y="34"/>
                </a:cubicBezTo>
                <a:cubicBezTo>
                  <a:pt x="13" y="29"/>
                  <a:pt x="11" y="25"/>
                  <a:pt x="7" y="23"/>
                </a:cubicBezTo>
                <a:cubicBezTo>
                  <a:pt x="6" y="22"/>
                  <a:pt x="4" y="22"/>
                  <a:pt x="3" y="22"/>
                </a:cubicBezTo>
                <a:cubicBezTo>
                  <a:pt x="2" y="22"/>
                  <a:pt x="1" y="22"/>
                  <a:pt x="0" y="22"/>
                </a:cubicBezTo>
                <a:cubicBezTo>
                  <a:pt x="1" y="24"/>
                  <a:pt x="1" y="27"/>
                  <a:pt x="3" y="29"/>
                </a:cubicBezTo>
                <a:cubicBezTo>
                  <a:pt x="4" y="32"/>
                  <a:pt x="5" y="34"/>
                  <a:pt x="7" y="37"/>
                </a:cubicBezTo>
                <a:cubicBezTo>
                  <a:pt x="9" y="42"/>
                  <a:pt x="10" y="46"/>
                  <a:pt x="7" y="51"/>
                </a:cubicBezTo>
                <a:cubicBezTo>
                  <a:pt x="6" y="52"/>
                  <a:pt x="5" y="53"/>
                  <a:pt x="5" y="54"/>
                </a:cubicBezTo>
                <a:cubicBezTo>
                  <a:pt x="4" y="56"/>
                  <a:pt x="4" y="58"/>
                  <a:pt x="4" y="61"/>
                </a:cubicBezTo>
                <a:cubicBezTo>
                  <a:pt x="5" y="60"/>
                  <a:pt x="6" y="60"/>
                  <a:pt x="7" y="60"/>
                </a:cubicBezTo>
                <a:cubicBezTo>
                  <a:pt x="10" y="58"/>
                  <a:pt x="12" y="56"/>
                  <a:pt x="15" y="54"/>
                </a:cubicBezTo>
                <a:cubicBezTo>
                  <a:pt x="16" y="53"/>
                  <a:pt x="16" y="53"/>
                  <a:pt x="17" y="53"/>
                </a:cubicBezTo>
                <a:cubicBezTo>
                  <a:pt x="21" y="56"/>
                  <a:pt x="21" y="56"/>
                  <a:pt x="23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6" y="61"/>
                  <a:pt x="26" y="63"/>
                  <a:pt x="26" y="66"/>
                </a:cubicBezTo>
                <a:cubicBezTo>
                  <a:pt x="25" y="65"/>
                  <a:pt x="24" y="65"/>
                  <a:pt x="23" y="65"/>
                </a:cubicBezTo>
                <a:cubicBezTo>
                  <a:pt x="21" y="65"/>
                  <a:pt x="20" y="64"/>
                  <a:pt x="18" y="62"/>
                </a:cubicBezTo>
                <a:cubicBezTo>
                  <a:pt x="17" y="62"/>
                  <a:pt x="16" y="63"/>
                  <a:pt x="15" y="63"/>
                </a:cubicBezTo>
                <a:cubicBezTo>
                  <a:pt x="13" y="63"/>
                  <a:pt x="12" y="64"/>
                  <a:pt x="9" y="66"/>
                </a:cubicBezTo>
                <a:cubicBezTo>
                  <a:pt x="9" y="71"/>
                  <a:pt x="9" y="71"/>
                  <a:pt x="12" y="78"/>
                </a:cubicBezTo>
                <a:cubicBezTo>
                  <a:pt x="13" y="78"/>
                  <a:pt x="14" y="78"/>
                  <a:pt x="15" y="78"/>
                </a:cubicBezTo>
                <a:cubicBezTo>
                  <a:pt x="18" y="78"/>
                  <a:pt x="21" y="78"/>
                  <a:pt x="23" y="79"/>
                </a:cubicBezTo>
                <a:cubicBezTo>
                  <a:pt x="26" y="79"/>
                  <a:pt x="28" y="80"/>
                  <a:pt x="30" y="82"/>
                </a:cubicBezTo>
                <a:cubicBezTo>
                  <a:pt x="32" y="82"/>
                  <a:pt x="33" y="82"/>
                  <a:pt x="33" y="82"/>
                </a:cubicBezTo>
                <a:cubicBezTo>
                  <a:pt x="34" y="82"/>
                  <a:pt x="34" y="81"/>
                  <a:pt x="35" y="81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3" name="iṣḻî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070ECAA-43B8-4ADE-8E64-B7A70FFA29DC}"/>
              </a:ext>
            </a:extLst>
          </p:cNvPr>
          <p:cNvSpPr/>
          <p:nvPr/>
        </p:nvSpPr>
        <p:spPr bwMode="auto">
          <a:xfrm>
            <a:off x="2094886" y="5721891"/>
            <a:ext cx="19580" cy="17114"/>
          </a:xfrm>
          <a:custGeom>
            <a:avLst/>
            <a:gdLst>
              <a:gd name="T0" fmla="*/ 26 w 61"/>
              <a:gd name="T1" fmla="*/ 50 h 53"/>
              <a:gd name="T2" fmla="*/ 36 w 61"/>
              <a:gd name="T3" fmla="*/ 48 h 53"/>
              <a:gd name="T4" fmla="*/ 37 w 61"/>
              <a:gd name="T5" fmla="*/ 45 h 53"/>
              <a:gd name="T6" fmla="*/ 40 w 61"/>
              <a:gd name="T7" fmla="*/ 44 h 53"/>
              <a:gd name="T8" fmla="*/ 41 w 61"/>
              <a:gd name="T9" fmla="*/ 52 h 53"/>
              <a:gd name="T10" fmla="*/ 42 w 61"/>
              <a:gd name="T11" fmla="*/ 52 h 53"/>
              <a:gd name="T12" fmla="*/ 43 w 61"/>
              <a:gd name="T13" fmla="*/ 53 h 53"/>
              <a:gd name="T14" fmla="*/ 47 w 61"/>
              <a:gd name="T15" fmla="*/ 53 h 53"/>
              <a:gd name="T16" fmla="*/ 48 w 61"/>
              <a:gd name="T17" fmla="*/ 51 h 53"/>
              <a:gd name="T18" fmla="*/ 50 w 61"/>
              <a:gd name="T19" fmla="*/ 47 h 53"/>
              <a:gd name="T20" fmla="*/ 60 w 61"/>
              <a:gd name="T21" fmla="*/ 25 h 53"/>
              <a:gd name="T22" fmla="*/ 61 w 61"/>
              <a:gd name="T23" fmla="*/ 18 h 53"/>
              <a:gd name="T24" fmla="*/ 60 w 61"/>
              <a:gd name="T25" fmla="*/ 18 h 53"/>
              <a:gd name="T26" fmla="*/ 50 w 61"/>
              <a:gd name="T27" fmla="*/ 25 h 53"/>
              <a:gd name="T28" fmla="*/ 48 w 61"/>
              <a:gd name="T29" fmla="*/ 32 h 53"/>
              <a:gd name="T30" fmla="*/ 42 w 61"/>
              <a:gd name="T31" fmla="*/ 41 h 53"/>
              <a:gd name="T32" fmla="*/ 41 w 61"/>
              <a:gd name="T33" fmla="*/ 41 h 53"/>
              <a:gd name="T34" fmla="*/ 42 w 61"/>
              <a:gd name="T35" fmla="*/ 39 h 53"/>
              <a:gd name="T36" fmla="*/ 48 w 61"/>
              <a:gd name="T37" fmla="*/ 23 h 53"/>
              <a:gd name="T38" fmla="*/ 50 w 61"/>
              <a:gd name="T39" fmla="*/ 12 h 53"/>
              <a:gd name="T40" fmla="*/ 48 w 61"/>
              <a:gd name="T41" fmla="*/ 10 h 53"/>
              <a:gd name="T42" fmla="*/ 42 w 61"/>
              <a:gd name="T43" fmla="*/ 5 h 53"/>
              <a:gd name="T44" fmla="*/ 36 w 61"/>
              <a:gd name="T45" fmla="*/ 3 h 53"/>
              <a:gd name="T46" fmla="*/ 26 w 61"/>
              <a:gd name="T47" fmla="*/ 12 h 53"/>
              <a:gd name="T48" fmla="*/ 23 w 61"/>
              <a:gd name="T49" fmla="*/ 17 h 53"/>
              <a:gd name="T50" fmla="*/ 18 w 61"/>
              <a:gd name="T51" fmla="*/ 17 h 53"/>
              <a:gd name="T52" fmla="*/ 23 w 61"/>
              <a:gd name="T53" fmla="*/ 0 h 53"/>
              <a:gd name="T54" fmla="*/ 18 w 61"/>
              <a:gd name="T55" fmla="*/ 0 h 53"/>
              <a:gd name="T56" fmla="*/ 17 w 61"/>
              <a:gd name="T57" fmla="*/ 0 h 53"/>
              <a:gd name="T58" fmla="*/ 11 w 61"/>
              <a:gd name="T59" fmla="*/ 13 h 53"/>
              <a:gd name="T60" fmla="*/ 10 w 61"/>
              <a:gd name="T61" fmla="*/ 14 h 53"/>
              <a:gd name="T62" fmla="*/ 6 w 61"/>
              <a:gd name="T63" fmla="*/ 21 h 53"/>
              <a:gd name="T64" fmla="*/ 1 w 61"/>
              <a:gd name="T65" fmla="*/ 45 h 53"/>
              <a:gd name="T66" fmla="*/ 5 w 61"/>
              <a:gd name="T67" fmla="*/ 48 h 53"/>
              <a:gd name="T68" fmla="*/ 6 w 61"/>
              <a:gd name="T69" fmla="*/ 48 h 53"/>
              <a:gd name="T70" fmla="*/ 10 w 61"/>
              <a:gd name="T71" fmla="*/ 43 h 53"/>
              <a:gd name="T72" fmla="*/ 13 w 61"/>
              <a:gd name="T73" fmla="*/ 33 h 53"/>
              <a:gd name="T74" fmla="*/ 14 w 61"/>
              <a:gd name="T75" fmla="*/ 46 h 53"/>
              <a:gd name="T76" fmla="*/ 18 w 61"/>
              <a:gd name="T77" fmla="*/ 49 h 53"/>
              <a:gd name="T78" fmla="*/ 26 w 61"/>
              <a:gd name="T79" fmla="*/ 50 h 53"/>
              <a:gd name="T80" fmla="*/ 27 w 61"/>
              <a:gd name="T81" fmla="*/ 24 h 53"/>
              <a:gd name="T82" fmla="*/ 36 w 61"/>
              <a:gd name="T83" fmla="*/ 22 h 53"/>
              <a:gd name="T84" fmla="*/ 39 w 61"/>
              <a:gd name="T85" fmla="*/ 20 h 53"/>
              <a:gd name="T86" fmla="*/ 36 w 61"/>
              <a:gd name="T87" fmla="*/ 33 h 53"/>
              <a:gd name="T88" fmla="*/ 31 w 61"/>
              <a:gd name="T89" fmla="*/ 41 h 53"/>
              <a:gd name="T90" fmla="*/ 30 w 61"/>
              <a:gd name="T91" fmla="*/ 32 h 53"/>
              <a:gd name="T92" fmla="*/ 27 w 61"/>
              <a:gd name="T93" fmla="*/ 24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1" h="53">
                <a:moveTo>
                  <a:pt x="26" y="50"/>
                </a:moveTo>
                <a:cubicBezTo>
                  <a:pt x="30" y="50"/>
                  <a:pt x="34" y="49"/>
                  <a:pt x="36" y="48"/>
                </a:cubicBezTo>
                <a:cubicBezTo>
                  <a:pt x="37" y="47"/>
                  <a:pt x="37" y="46"/>
                  <a:pt x="37" y="45"/>
                </a:cubicBezTo>
                <a:cubicBezTo>
                  <a:pt x="38" y="44"/>
                  <a:pt x="39" y="44"/>
                  <a:pt x="40" y="44"/>
                </a:cubicBezTo>
                <a:cubicBezTo>
                  <a:pt x="40" y="46"/>
                  <a:pt x="41" y="49"/>
                  <a:pt x="41" y="52"/>
                </a:cubicBezTo>
                <a:cubicBezTo>
                  <a:pt x="41" y="52"/>
                  <a:pt x="42" y="52"/>
                  <a:pt x="42" y="52"/>
                </a:cubicBezTo>
                <a:cubicBezTo>
                  <a:pt x="42" y="52"/>
                  <a:pt x="43" y="53"/>
                  <a:pt x="43" y="53"/>
                </a:cubicBezTo>
                <a:cubicBezTo>
                  <a:pt x="44" y="53"/>
                  <a:pt x="46" y="53"/>
                  <a:pt x="47" y="53"/>
                </a:cubicBezTo>
                <a:cubicBezTo>
                  <a:pt x="47" y="52"/>
                  <a:pt x="48" y="52"/>
                  <a:pt x="48" y="51"/>
                </a:cubicBezTo>
                <a:cubicBezTo>
                  <a:pt x="49" y="50"/>
                  <a:pt x="50" y="48"/>
                  <a:pt x="50" y="47"/>
                </a:cubicBezTo>
                <a:cubicBezTo>
                  <a:pt x="54" y="40"/>
                  <a:pt x="58" y="32"/>
                  <a:pt x="60" y="25"/>
                </a:cubicBezTo>
                <a:cubicBezTo>
                  <a:pt x="61" y="22"/>
                  <a:pt x="61" y="20"/>
                  <a:pt x="61" y="18"/>
                </a:cubicBezTo>
                <a:cubicBezTo>
                  <a:pt x="61" y="18"/>
                  <a:pt x="61" y="18"/>
                  <a:pt x="60" y="18"/>
                </a:cubicBezTo>
                <a:cubicBezTo>
                  <a:pt x="54" y="18"/>
                  <a:pt x="52" y="21"/>
                  <a:pt x="50" y="25"/>
                </a:cubicBezTo>
                <a:cubicBezTo>
                  <a:pt x="49" y="27"/>
                  <a:pt x="49" y="30"/>
                  <a:pt x="48" y="32"/>
                </a:cubicBezTo>
                <a:cubicBezTo>
                  <a:pt x="47" y="36"/>
                  <a:pt x="45" y="40"/>
                  <a:pt x="42" y="41"/>
                </a:cubicBezTo>
                <a:cubicBezTo>
                  <a:pt x="42" y="41"/>
                  <a:pt x="41" y="41"/>
                  <a:pt x="41" y="41"/>
                </a:cubicBezTo>
                <a:cubicBezTo>
                  <a:pt x="41" y="41"/>
                  <a:pt x="42" y="40"/>
                  <a:pt x="42" y="39"/>
                </a:cubicBezTo>
                <a:cubicBezTo>
                  <a:pt x="44" y="33"/>
                  <a:pt x="46" y="28"/>
                  <a:pt x="48" y="23"/>
                </a:cubicBezTo>
                <a:cubicBezTo>
                  <a:pt x="49" y="20"/>
                  <a:pt x="50" y="16"/>
                  <a:pt x="50" y="12"/>
                </a:cubicBezTo>
                <a:cubicBezTo>
                  <a:pt x="48" y="10"/>
                  <a:pt x="48" y="10"/>
                  <a:pt x="48" y="10"/>
                </a:cubicBezTo>
                <a:cubicBezTo>
                  <a:pt x="46" y="8"/>
                  <a:pt x="44" y="6"/>
                  <a:pt x="42" y="5"/>
                </a:cubicBezTo>
                <a:cubicBezTo>
                  <a:pt x="40" y="4"/>
                  <a:pt x="38" y="3"/>
                  <a:pt x="36" y="3"/>
                </a:cubicBezTo>
                <a:cubicBezTo>
                  <a:pt x="33" y="2"/>
                  <a:pt x="30" y="5"/>
                  <a:pt x="26" y="12"/>
                </a:cubicBezTo>
                <a:cubicBezTo>
                  <a:pt x="25" y="13"/>
                  <a:pt x="25" y="15"/>
                  <a:pt x="23" y="17"/>
                </a:cubicBezTo>
                <a:cubicBezTo>
                  <a:pt x="22" y="17"/>
                  <a:pt x="20" y="17"/>
                  <a:pt x="18" y="17"/>
                </a:cubicBezTo>
                <a:cubicBezTo>
                  <a:pt x="18" y="13"/>
                  <a:pt x="23" y="5"/>
                  <a:pt x="23" y="0"/>
                </a:cubicBezTo>
                <a:cubicBezTo>
                  <a:pt x="22" y="0"/>
                  <a:pt x="20" y="0"/>
                  <a:pt x="18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3" y="4"/>
                  <a:pt x="13" y="8"/>
                  <a:pt x="11" y="13"/>
                </a:cubicBezTo>
                <a:cubicBezTo>
                  <a:pt x="11" y="14"/>
                  <a:pt x="10" y="14"/>
                  <a:pt x="10" y="14"/>
                </a:cubicBezTo>
                <a:cubicBezTo>
                  <a:pt x="8" y="17"/>
                  <a:pt x="7" y="19"/>
                  <a:pt x="6" y="21"/>
                </a:cubicBezTo>
                <a:cubicBezTo>
                  <a:pt x="1" y="28"/>
                  <a:pt x="0" y="36"/>
                  <a:pt x="1" y="45"/>
                </a:cubicBezTo>
                <a:cubicBezTo>
                  <a:pt x="2" y="46"/>
                  <a:pt x="4" y="47"/>
                  <a:pt x="5" y="48"/>
                </a:cubicBezTo>
                <a:cubicBezTo>
                  <a:pt x="6" y="48"/>
                  <a:pt x="6" y="48"/>
                  <a:pt x="6" y="48"/>
                </a:cubicBezTo>
                <a:cubicBezTo>
                  <a:pt x="8" y="47"/>
                  <a:pt x="9" y="45"/>
                  <a:pt x="10" y="43"/>
                </a:cubicBezTo>
                <a:cubicBezTo>
                  <a:pt x="11" y="40"/>
                  <a:pt x="12" y="36"/>
                  <a:pt x="13" y="33"/>
                </a:cubicBezTo>
                <a:cubicBezTo>
                  <a:pt x="13" y="38"/>
                  <a:pt x="14" y="42"/>
                  <a:pt x="14" y="46"/>
                </a:cubicBezTo>
                <a:cubicBezTo>
                  <a:pt x="15" y="48"/>
                  <a:pt x="16" y="48"/>
                  <a:pt x="18" y="49"/>
                </a:cubicBezTo>
                <a:cubicBezTo>
                  <a:pt x="20" y="50"/>
                  <a:pt x="23" y="50"/>
                  <a:pt x="26" y="50"/>
                </a:cubicBezTo>
                <a:close/>
                <a:moveTo>
                  <a:pt x="27" y="24"/>
                </a:moveTo>
                <a:cubicBezTo>
                  <a:pt x="31" y="24"/>
                  <a:pt x="33" y="24"/>
                  <a:pt x="36" y="22"/>
                </a:cubicBezTo>
                <a:cubicBezTo>
                  <a:pt x="37" y="22"/>
                  <a:pt x="38" y="21"/>
                  <a:pt x="39" y="20"/>
                </a:cubicBezTo>
                <a:cubicBezTo>
                  <a:pt x="39" y="24"/>
                  <a:pt x="38" y="29"/>
                  <a:pt x="36" y="33"/>
                </a:cubicBezTo>
                <a:cubicBezTo>
                  <a:pt x="35" y="37"/>
                  <a:pt x="33" y="40"/>
                  <a:pt x="31" y="41"/>
                </a:cubicBezTo>
                <a:cubicBezTo>
                  <a:pt x="30" y="38"/>
                  <a:pt x="30" y="35"/>
                  <a:pt x="30" y="32"/>
                </a:cubicBezTo>
                <a:cubicBezTo>
                  <a:pt x="28" y="29"/>
                  <a:pt x="26" y="28"/>
                  <a:pt x="27" y="24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4" name="îṡľí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93840C0-A1D1-4A33-9016-B9E5988E18D3}"/>
              </a:ext>
            </a:extLst>
          </p:cNvPr>
          <p:cNvSpPr/>
          <p:nvPr/>
        </p:nvSpPr>
        <p:spPr bwMode="auto">
          <a:xfrm>
            <a:off x="2081165" y="5817480"/>
            <a:ext cx="16343" cy="16034"/>
          </a:xfrm>
          <a:custGeom>
            <a:avLst/>
            <a:gdLst>
              <a:gd name="T0" fmla="*/ 49 w 51"/>
              <a:gd name="T1" fmla="*/ 8 h 50"/>
              <a:gd name="T2" fmla="*/ 41 w 51"/>
              <a:gd name="T3" fmla="*/ 1 h 50"/>
              <a:gd name="T4" fmla="*/ 41 w 51"/>
              <a:gd name="T5" fmla="*/ 0 h 50"/>
              <a:gd name="T6" fmla="*/ 36 w 51"/>
              <a:gd name="T7" fmla="*/ 2 h 50"/>
              <a:gd name="T8" fmla="*/ 32 w 51"/>
              <a:gd name="T9" fmla="*/ 5 h 50"/>
              <a:gd name="T10" fmla="*/ 27 w 51"/>
              <a:gd name="T11" fmla="*/ 7 h 50"/>
              <a:gd name="T12" fmla="*/ 23 w 51"/>
              <a:gd name="T13" fmla="*/ 9 h 50"/>
              <a:gd name="T14" fmla="*/ 20 w 51"/>
              <a:gd name="T15" fmla="*/ 10 h 50"/>
              <a:gd name="T16" fmla="*/ 18 w 51"/>
              <a:gd name="T17" fmla="*/ 12 h 50"/>
              <a:gd name="T18" fmla="*/ 16 w 51"/>
              <a:gd name="T19" fmla="*/ 13 h 50"/>
              <a:gd name="T20" fmla="*/ 5 w 51"/>
              <a:gd name="T21" fmla="*/ 19 h 50"/>
              <a:gd name="T22" fmla="*/ 0 w 51"/>
              <a:gd name="T23" fmla="*/ 21 h 50"/>
              <a:gd name="T24" fmla="*/ 5 w 51"/>
              <a:gd name="T25" fmla="*/ 24 h 50"/>
              <a:gd name="T26" fmla="*/ 9 w 51"/>
              <a:gd name="T27" fmla="*/ 27 h 50"/>
              <a:gd name="T28" fmla="*/ 16 w 51"/>
              <a:gd name="T29" fmla="*/ 24 h 50"/>
              <a:gd name="T30" fmla="*/ 17 w 51"/>
              <a:gd name="T31" fmla="*/ 24 h 50"/>
              <a:gd name="T32" fmla="*/ 18 w 51"/>
              <a:gd name="T33" fmla="*/ 25 h 50"/>
              <a:gd name="T34" fmla="*/ 20 w 51"/>
              <a:gd name="T35" fmla="*/ 27 h 50"/>
              <a:gd name="T36" fmla="*/ 23 w 51"/>
              <a:gd name="T37" fmla="*/ 29 h 50"/>
              <a:gd name="T38" fmla="*/ 27 w 51"/>
              <a:gd name="T39" fmla="*/ 34 h 50"/>
              <a:gd name="T40" fmla="*/ 28 w 51"/>
              <a:gd name="T41" fmla="*/ 35 h 50"/>
              <a:gd name="T42" fmla="*/ 27 w 51"/>
              <a:gd name="T43" fmla="*/ 36 h 50"/>
              <a:gd name="T44" fmla="*/ 27 w 51"/>
              <a:gd name="T45" fmla="*/ 45 h 50"/>
              <a:gd name="T46" fmla="*/ 32 w 51"/>
              <a:gd name="T47" fmla="*/ 50 h 50"/>
              <a:gd name="T48" fmla="*/ 32 w 51"/>
              <a:gd name="T49" fmla="*/ 50 h 50"/>
              <a:gd name="T50" fmla="*/ 34 w 51"/>
              <a:gd name="T51" fmla="*/ 50 h 50"/>
              <a:gd name="T52" fmla="*/ 36 w 51"/>
              <a:gd name="T53" fmla="*/ 46 h 50"/>
              <a:gd name="T54" fmla="*/ 41 w 51"/>
              <a:gd name="T55" fmla="*/ 34 h 50"/>
              <a:gd name="T56" fmla="*/ 49 w 51"/>
              <a:gd name="T57" fmla="*/ 16 h 50"/>
              <a:gd name="T58" fmla="*/ 51 w 51"/>
              <a:gd name="T59" fmla="*/ 10 h 50"/>
              <a:gd name="T60" fmla="*/ 49 w 51"/>
              <a:gd name="T61" fmla="*/ 8 h 50"/>
              <a:gd name="T62" fmla="*/ 36 w 51"/>
              <a:gd name="T63" fmla="*/ 15 h 50"/>
              <a:gd name="T64" fmla="*/ 32 w 51"/>
              <a:gd name="T65" fmla="*/ 25 h 50"/>
              <a:gd name="T66" fmla="*/ 31 w 51"/>
              <a:gd name="T67" fmla="*/ 26 h 50"/>
              <a:gd name="T68" fmla="*/ 27 w 51"/>
              <a:gd name="T69" fmla="*/ 22 h 50"/>
              <a:gd name="T70" fmla="*/ 26 w 51"/>
              <a:gd name="T71" fmla="*/ 19 h 50"/>
              <a:gd name="T72" fmla="*/ 27 w 51"/>
              <a:gd name="T73" fmla="*/ 18 h 50"/>
              <a:gd name="T74" fmla="*/ 32 w 51"/>
              <a:gd name="T75" fmla="*/ 16 h 50"/>
              <a:gd name="T76" fmla="*/ 36 w 51"/>
              <a:gd name="T77" fmla="*/ 14 h 50"/>
              <a:gd name="T78" fmla="*/ 37 w 51"/>
              <a:gd name="T79" fmla="*/ 14 h 50"/>
              <a:gd name="T80" fmla="*/ 36 w 51"/>
              <a:gd name="T81" fmla="*/ 1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1" h="50">
                <a:moveTo>
                  <a:pt x="49" y="8"/>
                </a:moveTo>
                <a:cubicBezTo>
                  <a:pt x="46" y="5"/>
                  <a:pt x="42" y="3"/>
                  <a:pt x="41" y="1"/>
                </a:cubicBezTo>
                <a:cubicBezTo>
                  <a:pt x="41" y="1"/>
                  <a:pt x="41" y="0"/>
                  <a:pt x="41" y="0"/>
                </a:cubicBezTo>
                <a:cubicBezTo>
                  <a:pt x="36" y="2"/>
                  <a:pt x="36" y="2"/>
                  <a:pt x="36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27" y="7"/>
                  <a:pt x="27" y="7"/>
                  <a:pt x="27" y="7"/>
                </a:cubicBezTo>
                <a:cubicBezTo>
                  <a:pt x="23" y="9"/>
                  <a:pt x="23" y="9"/>
                  <a:pt x="23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18" y="12"/>
                  <a:pt x="18" y="12"/>
                  <a:pt x="18" y="12"/>
                </a:cubicBezTo>
                <a:cubicBezTo>
                  <a:pt x="16" y="13"/>
                  <a:pt x="16" y="13"/>
                  <a:pt x="16" y="13"/>
                </a:cubicBezTo>
                <a:cubicBezTo>
                  <a:pt x="5" y="19"/>
                  <a:pt x="5" y="19"/>
                  <a:pt x="5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5" y="24"/>
                  <a:pt x="5" y="24"/>
                  <a:pt x="5" y="24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24"/>
                  <a:pt x="16" y="24"/>
                  <a:pt x="16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8" y="25"/>
                  <a:pt x="18" y="25"/>
                  <a:pt x="18" y="25"/>
                </a:cubicBezTo>
                <a:cubicBezTo>
                  <a:pt x="20" y="27"/>
                  <a:pt x="20" y="27"/>
                  <a:pt x="20" y="27"/>
                </a:cubicBezTo>
                <a:cubicBezTo>
                  <a:pt x="23" y="29"/>
                  <a:pt x="23" y="29"/>
                  <a:pt x="23" y="29"/>
                </a:cubicBezTo>
                <a:cubicBezTo>
                  <a:pt x="27" y="34"/>
                  <a:pt x="27" y="34"/>
                  <a:pt x="27" y="34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5"/>
                  <a:pt x="28" y="36"/>
                  <a:pt x="27" y="36"/>
                </a:cubicBezTo>
                <a:cubicBezTo>
                  <a:pt x="25" y="41"/>
                  <a:pt x="26" y="43"/>
                  <a:pt x="27" y="45"/>
                </a:cubicBezTo>
                <a:cubicBezTo>
                  <a:pt x="28" y="47"/>
                  <a:pt x="30" y="48"/>
                  <a:pt x="3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3" y="50"/>
                  <a:pt x="34" y="50"/>
                  <a:pt x="34" y="50"/>
                </a:cubicBezTo>
                <a:cubicBezTo>
                  <a:pt x="36" y="46"/>
                  <a:pt x="36" y="46"/>
                  <a:pt x="36" y="46"/>
                </a:cubicBezTo>
                <a:cubicBezTo>
                  <a:pt x="38" y="42"/>
                  <a:pt x="40" y="38"/>
                  <a:pt x="41" y="34"/>
                </a:cubicBezTo>
                <a:cubicBezTo>
                  <a:pt x="44" y="28"/>
                  <a:pt x="46" y="22"/>
                  <a:pt x="49" y="16"/>
                </a:cubicBezTo>
                <a:cubicBezTo>
                  <a:pt x="51" y="10"/>
                  <a:pt x="51" y="10"/>
                  <a:pt x="51" y="10"/>
                </a:cubicBezTo>
                <a:cubicBezTo>
                  <a:pt x="50" y="9"/>
                  <a:pt x="49" y="8"/>
                  <a:pt x="49" y="8"/>
                </a:cubicBezTo>
                <a:close/>
                <a:moveTo>
                  <a:pt x="36" y="15"/>
                </a:moveTo>
                <a:cubicBezTo>
                  <a:pt x="34" y="23"/>
                  <a:pt x="33" y="24"/>
                  <a:pt x="32" y="25"/>
                </a:cubicBezTo>
                <a:cubicBezTo>
                  <a:pt x="32" y="25"/>
                  <a:pt x="32" y="26"/>
                  <a:pt x="31" y="26"/>
                </a:cubicBezTo>
                <a:cubicBezTo>
                  <a:pt x="29" y="24"/>
                  <a:pt x="28" y="23"/>
                  <a:pt x="27" y="22"/>
                </a:cubicBezTo>
                <a:cubicBezTo>
                  <a:pt x="27" y="21"/>
                  <a:pt x="27" y="20"/>
                  <a:pt x="26" y="19"/>
                </a:cubicBezTo>
                <a:cubicBezTo>
                  <a:pt x="27" y="18"/>
                  <a:pt x="27" y="18"/>
                  <a:pt x="27" y="18"/>
                </a:cubicBezTo>
                <a:cubicBezTo>
                  <a:pt x="29" y="18"/>
                  <a:pt x="30" y="17"/>
                  <a:pt x="32" y="16"/>
                </a:cubicBezTo>
                <a:cubicBezTo>
                  <a:pt x="34" y="16"/>
                  <a:pt x="35" y="15"/>
                  <a:pt x="36" y="14"/>
                </a:cubicBezTo>
                <a:cubicBezTo>
                  <a:pt x="37" y="14"/>
                  <a:pt x="37" y="14"/>
                  <a:pt x="37" y="14"/>
                </a:cubicBezTo>
                <a:lnTo>
                  <a:pt x="36" y="15"/>
                </a:ln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5" name="îṧļí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12130FB-EC20-42A4-82E5-01A4533B479E}"/>
              </a:ext>
            </a:extLst>
          </p:cNvPr>
          <p:cNvSpPr/>
          <p:nvPr/>
        </p:nvSpPr>
        <p:spPr bwMode="auto">
          <a:xfrm>
            <a:off x="2092728" y="5772615"/>
            <a:ext cx="4780" cy="3854"/>
          </a:xfrm>
          <a:custGeom>
            <a:avLst/>
            <a:gdLst>
              <a:gd name="T0" fmla="*/ 13 w 15"/>
              <a:gd name="T1" fmla="*/ 4 h 12"/>
              <a:gd name="T2" fmla="*/ 5 w 15"/>
              <a:gd name="T3" fmla="*/ 0 h 12"/>
              <a:gd name="T4" fmla="*/ 0 w 15"/>
              <a:gd name="T5" fmla="*/ 2 h 12"/>
              <a:gd name="T6" fmla="*/ 0 w 15"/>
              <a:gd name="T7" fmla="*/ 4 h 12"/>
              <a:gd name="T8" fmla="*/ 5 w 15"/>
              <a:gd name="T9" fmla="*/ 11 h 12"/>
              <a:gd name="T10" fmla="*/ 6 w 15"/>
              <a:gd name="T11" fmla="*/ 12 h 12"/>
              <a:gd name="T12" fmla="*/ 13 w 15"/>
              <a:gd name="T13" fmla="*/ 12 h 12"/>
              <a:gd name="T14" fmla="*/ 13 w 15"/>
              <a:gd name="T15" fmla="*/ 12 h 12"/>
              <a:gd name="T16" fmla="*/ 15 w 15"/>
              <a:gd name="T17" fmla="*/ 8 h 12"/>
              <a:gd name="T18" fmla="*/ 13 w 15"/>
              <a:gd name="T19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" h="12">
                <a:moveTo>
                  <a:pt x="13" y="4"/>
                </a:moveTo>
                <a:cubicBezTo>
                  <a:pt x="11" y="2"/>
                  <a:pt x="8" y="1"/>
                  <a:pt x="5" y="0"/>
                </a:cubicBezTo>
                <a:cubicBezTo>
                  <a:pt x="4" y="0"/>
                  <a:pt x="2" y="1"/>
                  <a:pt x="0" y="2"/>
                </a:cubicBezTo>
                <a:cubicBezTo>
                  <a:pt x="0" y="4"/>
                  <a:pt x="0" y="4"/>
                  <a:pt x="0" y="4"/>
                </a:cubicBezTo>
                <a:cubicBezTo>
                  <a:pt x="1" y="8"/>
                  <a:pt x="2" y="8"/>
                  <a:pt x="5" y="11"/>
                </a:cubicBezTo>
                <a:cubicBezTo>
                  <a:pt x="6" y="12"/>
                  <a:pt x="6" y="12"/>
                  <a:pt x="6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0"/>
                  <a:pt x="14" y="9"/>
                  <a:pt x="15" y="8"/>
                </a:cubicBezTo>
                <a:cubicBezTo>
                  <a:pt x="14" y="7"/>
                  <a:pt x="13" y="6"/>
                  <a:pt x="13" y="4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6" name="iṡḷ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E5C9E95-BF47-4C35-B922-9C1041C66DB3}"/>
              </a:ext>
            </a:extLst>
          </p:cNvPr>
          <p:cNvSpPr/>
          <p:nvPr/>
        </p:nvSpPr>
        <p:spPr bwMode="auto">
          <a:xfrm>
            <a:off x="2092728" y="5739313"/>
            <a:ext cx="4163" cy="6321"/>
          </a:xfrm>
          <a:custGeom>
            <a:avLst/>
            <a:gdLst>
              <a:gd name="T0" fmla="*/ 13 w 13"/>
              <a:gd name="T1" fmla="*/ 1 h 20"/>
              <a:gd name="T2" fmla="*/ 5 w 13"/>
              <a:gd name="T3" fmla="*/ 0 h 20"/>
              <a:gd name="T4" fmla="*/ 4 w 13"/>
              <a:gd name="T5" fmla="*/ 0 h 20"/>
              <a:gd name="T6" fmla="*/ 0 w 13"/>
              <a:gd name="T7" fmla="*/ 9 h 20"/>
              <a:gd name="T8" fmla="*/ 0 w 13"/>
              <a:gd name="T9" fmla="*/ 11 h 20"/>
              <a:gd name="T10" fmla="*/ 5 w 13"/>
              <a:gd name="T11" fmla="*/ 19 h 20"/>
              <a:gd name="T12" fmla="*/ 7 w 13"/>
              <a:gd name="T13" fmla="*/ 20 h 20"/>
              <a:gd name="T14" fmla="*/ 13 w 13"/>
              <a:gd name="T15" fmla="*/ 13 h 20"/>
              <a:gd name="T16" fmla="*/ 13 w 13"/>
              <a:gd name="T17" fmla="*/ 1 h 20"/>
              <a:gd name="T18" fmla="*/ 13 w 13"/>
              <a:gd name="T19" fmla="*/ 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20">
                <a:moveTo>
                  <a:pt x="13" y="1"/>
                </a:moveTo>
                <a:cubicBezTo>
                  <a:pt x="10" y="0"/>
                  <a:pt x="8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3" y="4"/>
                  <a:pt x="3" y="6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1" y="14"/>
                  <a:pt x="3" y="17"/>
                  <a:pt x="5" y="19"/>
                </a:cubicBezTo>
                <a:cubicBezTo>
                  <a:pt x="6" y="20"/>
                  <a:pt x="6" y="20"/>
                  <a:pt x="7" y="20"/>
                </a:cubicBezTo>
                <a:cubicBezTo>
                  <a:pt x="10" y="18"/>
                  <a:pt x="12" y="16"/>
                  <a:pt x="13" y="13"/>
                </a:cubicBezTo>
                <a:cubicBezTo>
                  <a:pt x="13" y="9"/>
                  <a:pt x="13" y="5"/>
                  <a:pt x="13" y="1"/>
                </a:cubicBezTo>
                <a:cubicBezTo>
                  <a:pt x="13" y="1"/>
                  <a:pt x="13" y="1"/>
                  <a:pt x="13" y="1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7" name="îš1î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159E2AF-6688-4800-8402-3316A8C69AF0}"/>
              </a:ext>
            </a:extLst>
          </p:cNvPr>
          <p:cNvSpPr/>
          <p:nvPr/>
        </p:nvSpPr>
        <p:spPr bwMode="auto">
          <a:xfrm>
            <a:off x="2074072" y="5804992"/>
            <a:ext cx="15418" cy="15109"/>
          </a:xfrm>
          <a:custGeom>
            <a:avLst/>
            <a:gdLst>
              <a:gd name="T0" fmla="*/ 38 w 48"/>
              <a:gd name="T1" fmla="*/ 35 h 47"/>
              <a:gd name="T2" fmla="*/ 40 w 48"/>
              <a:gd name="T3" fmla="*/ 34 h 47"/>
              <a:gd name="T4" fmla="*/ 42 w 48"/>
              <a:gd name="T5" fmla="*/ 32 h 47"/>
              <a:gd name="T6" fmla="*/ 45 w 48"/>
              <a:gd name="T7" fmla="*/ 30 h 47"/>
              <a:gd name="T8" fmla="*/ 48 w 48"/>
              <a:gd name="T9" fmla="*/ 27 h 47"/>
              <a:gd name="T10" fmla="*/ 45 w 48"/>
              <a:gd name="T11" fmla="*/ 22 h 47"/>
              <a:gd name="T12" fmla="*/ 42 w 48"/>
              <a:gd name="T13" fmla="*/ 19 h 47"/>
              <a:gd name="T14" fmla="*/ 42 w 48"/>
              <a:gd name="T15" fmla="*/ 18 h 47"/>
              <a:gd name="T16" fmla="*/ 40 w 48"/>
              <a:gd name="T17" fmla="*/ 20 h 47"/>
              <a:gd name="T18" fmla="*/ 38 w 48"/>
              <a:gd name="T19" fmla="*/ 21 h 47"/>
              <a:gd name="T20" fmla="*/ 27 w 48"/>
              <a:gd name="T21" fmla="*/ 30 h 47"/>
              <a:gd name="T22" fmla="*/ 20 w 48"/>
              <a:gd name="T23" fmla="*/ 35 h 47"/>
              <a:gd name="T24" fmla="*/ 16 w 48"/>
              <a:gd name="T25" fmla="*/ 34 h 47"/>
              <a:gd name="T26" fmla="*/ 16 w 48"/>
              <a:gd name="T27" fmla="*/ 22 h 47"/>
              <a:gd name="T28" fmla="*/ 27 w 48"/>
              <a:gd name="T29" fmla="*/ 13 h 47"/>
              <a:gd name="T30" fmla="*/ 33 w 48"/>
              <a:gd name="T31" fmla="*/ 9 h 47"/>
              <a:gd name="T32" fmla="*/ 27 w 48"/>
              <a:gd name="T33" fmla="*/ 0 h 47"/>
              <a:gd name="T34" fmla="*/ 27 w 48"/>
              <a:gd name="T35" fmla="*/ 0 h 47"/>
              <a:gd name="T36" fmla="*/ 25 w 48"/>
              <a:gd name="T37" fmla="*/ 0 h 47"/>
              <a:gd name="T38" fmla="*/ 16 w 48"/>
              <a:gd name="T39" fmla="*/ 7 h 47"/>
              <a:gd name="T40" fmla="*/ 1 w 48"/>
              <a:gd name="T41" fmla="*/ 24 h 47"/>
              <a:gd name="T42" fmla="*/ 1 w 48"/>
              <a:gd name="T43" fmla="*/ 33 h 47"/>
              <a:gd name="T44" fmla="*/ 14 w 48"/>
              <a:gd name="T45" fmla="*/ 47 h 47"/>
              <a:gd name="T46" fmla="*/ 16 w 48"/>
              <a:gd name="T47" fmla="*/ 47 h 47"/>
              <a:gd name="T48" fmla="*/ 27 w 48"/>
              <a:gd name="T49" fmla="*/ 43 h 47"/>
              <a:gd name="T50" fmla="*/ 38 w 48"/>
              <a:gd name="T51" fmla="*/ 3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" h="47">
                <a:moveTo>
                  <a:pt x="38" y="35"/>
                </a:moveTo>
                <a:cubicBezTo>
                  <a:pt x="39" y="35"/>
                  <a:pt x="39" y="34"/>
                  <a:pt x="40" y="34"/>
                </a:cubicBezTo>
                <a:cubicBezTo>
                  <a:pt x="42" y="32"/>
                  <a:pt x="42" y="32"/>
                  <a:pt x="42" y="32"/>
                </a:cubicBezTo>
                <a:cubicBezTo>
                  <a:pt x="43" y="31"/>
                  <a:pt x="44" y="30"/>
                  <a:pt x="45" y="30"/>
                </a:cubicBezTo>
                <a:cubicBezTo>
                  <a:pt x="46" y="29"/>
                  <a:pt x="47" y="28"/>
                  <a:pt x="48" y="27"/>
                </a:cubicBezTo>
                <a:cubicBezTo>
                  <a:pt x="48" y="25"/>
                  <a:pt x="47" y="23"/>
                  <a:pt x="45" y="22"/>
                </a:cubicBezTo>
                <a:cubicBezTo>
                  <a:pt x="44" y="21"/>
                  <a:pt x="43" y="20"/>
                  <a:pt x="42" y="19"/>
                </a:cubicBezTo>
                <a:cubicBezTo>
                  <a:pt x="42" y="19"/>
                  <a:pt x="42" y="19"/>
                  <a:pt x="42" y="18"/>
                </a:cubicBezTo>
                <a:cubicBezTo>
                  <a:pt x="40" y="20"/>
                  <a:pt x="40" y="20"/>
                  <a:pt x="40" y="20"/>
                </a:cubicBezTo>
                <a:cubicBezTo>
                  <a:pt x="38" y="21"/>
                  <a:pt x="38" y="21"/>
                  <a:pt x="38" y="21"/>
                </a:cubicBezTo>
                <a:cubicBezTo>
                  <a:pt x="34" y="24"/>
                  <a:pt x="30" y="27"/>
                  <a:pt x="27" y="30"/>
                </a:cubicBezTo>
                <a:cubicBezTo>
                  <a:pt x="24" y="31"/>
                  <a:pt x="22" y="33"/>
                  <a:pt x="20" y="35"/>
                </a:cubicBezTo>
                <a:cubicBezTo>
                  <a:pt x="18" y="35"/>
                  <a:pt x="17" y="35"/>
                  <a:pt x="16" y="34"/>
                </a:cubicBezTo>
                <a:cubicBezTo>
                  <a:pt x="8" y="33"/>
                  <a:pt x="10" y="28"/>
                  <a:pt x="16" y="22"/>
                </a:cubicBezTo>
                <a:cubicBezTo>
                  <a:pt x="19" y="19"/>
                  <a:pt x="23" y="16"/>
                  <a:pt x="27" y="13"/>
                </a:cubicBezTo>
                <a:cubicBezTo>
                  <a:pt x="30" y="11"/>
                  <a:pt x="32" y="10"/>
                  <a:pt x="33" y="9"/>
                </a:cubicBezTo>
                <a:cubicBezTo>
                  <a:pt x="33" y="6"/>
                  <a:pt x="33" y="6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2" y="2"/>
                  <a:pt x="19" y="4"/>
                  <a:pt x="16" y="7"/>
                </a:cubicBezTo>
                <a:cubicBezTo>
                  <a:pt x="9" y="13"/>
                  <a:pt x="3" y="18"/>
                  <a:pt x="1" y="24"/>
                </a:cubicBezTo>
                <a:cubicBezTo>
                  <a:pt x="0" y="27"/>
                  <a:pt x="0" y="30"/>
                  <a:pt x="1" y="33"/>
                </a:cubicBezTo>
                <a:cubicBezTo>
                  <a:pt x="3" y="37"/>
                  <a:pt x="7" y="42"/>
                  <a:pt x="14" y="47"/>
                </a:cubicBezTo>
                <a:cubicBezTo>
                  <a:pt x="15" y="47"/>
                  <a:pt x="16" y="47"/>
                  <a:pt x="16" y="47"/>
                </a:cubicBezTo>
                <a:cubicBezTo>
                  <a:pt x="20" y="46"/>
                  <a:pt x="24" y="45"/>
                  <a:pt x="27" y="43"/>
                </a:cubicBezTo>
                <a:cubicBezTo>
                  <a:pt x="31" y="41"/>
                  <a:pt x="34" y="39"/>
                  <a:pt x="38" y="35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8" name="íṥļi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8102225-CCDD-4A3C-9E7B-493566CAE728}"/>
              </a:ext>
            </a:extLst>
          </p:cNvPr>
          <p:cNvSpPr/>
          <p:nvPr/>
        </p:nvSpPr>
        <p:spPr bwMode="auto">
          <a:xfrm>
            <a:off x="2063280" y="5791887"/>
            <a:ext cx="17268" cy="16034"/>
          </a:xfrm>
          <a:custGeom>
            <a:avLst/>
            <a:gdLst>
              <a:gd name="T0" fmla="*/ 50 w 54"/>
              <a:gd name="T1" fmla="*/ 32 h 50"/>
              <a:gd name="T2" fmla="*/ 54 w 54"/>
              <a:gd name="T3" fmla="*/ 30 h 50"/>
              <a:gd name="T4" fmla="*/ 50 w 54"/>
              <a:gd name="T5" fmla="*/ 24 h 50"/>
              <a:gd name="T6" fmla="*/ 48 w 54"/>
              <a:gd name="T7" fmla="*/ 21 h 50"/>
              <a:gd name="T8" fmla="*/ 35 w 54"/>
              <a:gd name="T9" fmla="*/ 27 h 50"/>
              <a:gd name="T10" fmla="*/ 35 w 54"/>
              <a:gd name="T11" fmla="*/ 27 h 50"/>
              <a:gd name="T12" fmla="*/ 28 w 54"/>
              <a:gd name="T13" fmla="*/ 17 h 50"/>
              <a:gd name="T14" fmla="*/ 35 w 54"/>
              <a:gd name="T15" fmla="*/ 13 h 50"/>
              <a:gd name="T16" fmla="*/ 42 w 54"/>
              <a:gd name="T17" fmla="*/ 9 h 50"/>
              <a:gd name="T18" fmla="*/ 37 w 54"/>
              <a:gd name="T19" fmla="*/ 0 h 50"/>
              <a:gd name="T20" fmla="*/ 35 w 54"/>
              <a:gd name="T21" fmla="*/ 0 h 50"/>
              <a:gd name="T22" fmla="*/ 20 w 54"/>
              <a:gd name="T23" fmla="*/ 8 h 50"/>
              <a:gd name="T24" fmla="*/ 12 w 54"/>
              <a:gd name="T25" fmla="*/ 12 h 50"/>
              <a:gd name="T26" fmla="*/ 0 w 54"/>
              <a:gd name="T27" fmla="*/ 19 h 50"/>
              <a:gd name="T28" fmla="*/ 5 w 54"/>
              <a:gd name="T29" fmla="*/ 29 h 50"/>
              <a:gd name="T30" fmla="*/ 12 w 54"/>
              <a:gd name="T31" fmla="*/ 27 h 50"/>
              <a:gd name="T32" fmla="*/ 20 w 54"/>
              <a:gd name="T33" fmla="*/ 22 h 50"/>
              <a:gd name="T34" fmla="*/ 20 w 54"/>
              <a:gd name="T35" fmla="*/ 21 h 50"/>
              <a:gd name="T36" fmla="*/ 26 w 54"/>
              <a:gd name="T37" fmla="*/ 33 h 50"/>
              <a:gd name="T38" fmla="*/ 20 w 54"/>
              <a:gd name="T39" fmla="*/ 36 h 50"/>
              <a:gd name="T40" fmla="*/ 12 w 54"/>
              <a:gd name="T41" fmla="*/ 41 h 50"/>
              <a:gd name="T42" fmla="*/ 16 w 54"/>
              <a:gd name="T43" fmla="*/ 50 h 50"/>
              <a:gd name="T44" fmla="*/ 20 w 54"/>
              <a:gd name="T45" fmla="*/ 49 h 50"/>
              <a:gd name="T46" fmla="*/ 35 w 54"/>
              <a:gd name="T47" fmla="*/ 40 h 50"/>
              <a:gd name="T48" fmla="*/ 50 w 54"/>
              <a:gd name="T49" fmla="*/ 3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4" h="50">
                <a:moveTo>
                  <a:pt x="50" y="32"/>
                </a:moveTo>
                <a:cubicBezTo>
                  <a:pt x="54" y="30"/>
                  <a:pt x="54" y="30"/>
                  <a:pt x="54" y="30"/>
                </a:cubicBezTo>
                <a:cubicBezTo>
                  <a:pt x="52" y="28"/>
                  <a:pt x="51" y="26"/>
                  <a:pt x="50" y="24"/>
                </a:cubicBezTo>
                <a:cubicBezTo>
                  <a:pt x="50" y="22"/>
                  <a:pt x="49" y="22"/>
                  <a:pt x="48" y="21"/>
                </a:cubicBezTo>
                <a:cubicBezTo>
                  <a:pt x="44" y="20"/>
                  <a:pt x="39" y="24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3" y="26"/>
                  <a:pt x="33" y="26"/>
                  <a:pt x="28" y="17"/>
                </a:cubicBezTo>
                <a:cubicBezTo>
                  <a:pt x="32" y="15"/>
                  <a:pt x="33" y="14"/>
                  <a:pt x="35" y="13"/>
                </a:cubicBezTo>
                <a:cubicBezTo>
                  <a:pt x="37" y="12"/>
                  <a:pt x="39" y="11"/>
                  <a:pt x="42" y="9"/>
                </a:cubicBezTo>
                <a:cubicBezTo>
                  <a:pt x="40" y="6"/>
                  <a:pt x="38" y="3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3"/>
                  <a:pt x="25" y="6"/>
                  <a:pt x="20" y="8"/>
                </a:cubicBezTo>
                <a:cubicBezTo>
                  <a:pt x="12" y="12"/>
                  <a:pt x="12" y="12"/>
                  <a:pt x="12" y="12"/>
                </a:cubicBezTo>
                <a:cubicBezTo>
                  <a:pt x="8" y="15"/>
                  <a:pt x="4" y="17"/>
                  <a:pt x="0" y="19"/>
                </a:cubicBezTo>
                <a:cubicBezTo>
                  <a:pt x="1" y="22"/>
                  <a:pt x="3" y="26"/>
                  <a:pt x="5" y="29"/>
                </a:cubicBezTo>
                <a:cubicBezTo>
                  <a:pt x="7" y="29"/>
                  <a:pt x="9" y="28"/>
                  <a:pt x="12" y="27"/>
                </a:cubicBezTo>
                <a:cubicBezTo>
                  <a:pt x="15" y="25"/>
                  <a:pt x="17" y="23"/>
                  <a:pt x="20" y="22"/>
                </a:cubicBezTo>
                <a:cubicBezTo>
                  <a:pt x="20" y="21"/>
                  <a:pt x="20" y="21"/>
                  <a:pt x="20" y="21"/>
                </a:cubicBezTo>
                <a:cubicBezTo>
                  <a:pt x="24" y="27"/>
                  <a:pt x="24" y="27"/>
                  <a:pt x="26" y="33"/>
                </a:cubicBezTo>
                <a:cubicBezTo>
                  <a:pt x="23" y="34"/>
                  <a:pt x="21" y="35"/>
                  <a:pt x="20" y="36"/>
                </a:cubicBezTo>
                <a:cubicBezTo>
                  <a:pt x="18" y="37"/>
                  <a:pt x="16" y="38"/>
                  <a:pt x="12" y="41"/>
                </a:cubicBezTo>
                <a:cubicBezTo>
                  <a:pt x="14" y="44"/>
                  <a:pt x="15" y="47"/>
                  <a:pt x="16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5" y="46"/>
                  <a:pt x="30" y="43"/>
                  <a:pt x="35" y="40"/>
                </a:cubicBezTo>
                <a:cubicBezTo>
                  <a:pt x="40" y="37"/>
                  <a:pt x="45" y="35"/>
                  <a:pt x="50" y="32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9" name="îšľ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1575FDF-AFA8-44F0-B111-CCA665526F57}"/>
              </a:ext>
            </a:extLst>
          </p:cNvPr>
          <p:cNvSpPr/>
          <p:nvPr/>
        </p:nvSpPr>
        <p:spPr bwMode="auto">
          <a:xfrm>
            <a:off x="2072839" y="5672554"/>
            <a:ext cx="28214" cy="29139"/>
          </a:xfrm>
          <a:custGeom>
            <a:avLst/>
            <a:gdLst>
              <a:gd name="T0" fmla="*/ 24 w 88"/>
              <a:gd name="T1" fmla="*/ 60 h 91"/>
              <a:gd name="T2" fmla="*/ 16 w 88"/>
              <a:gd name="T3" fmla="*/ 78 h 91"/>
              <a:gd name="T4" fmla="*/ 40 w 88"/>
              <a:gd name="T5" fmla="*/ 91 h 91"/>
              <a:gd name="T6" fmla="*/ 46 w 88"/>
              <a:gd name="T7" fmla="*/ 90 h 91"/>
              <a:gd name="T8" fmla="*/ 44 w 88"/>
              <a:gd name="T9" fmla="*/ 80 h 91"/>
              <a:gd name="T10" fmla="*/ 41 w 88"/>
              <a:gd name="T11" fmla="*/ 54 h 91"/>
              <a:gd name="T12" fmla="*/ 43 w 88"/>
              <a:gd name="T13" fmla="*/ 62 h 91"/>
              <a:gd name="T14" fmla="*/ 49 w 88"/>
              <a:gd name="T15" fmla="*/ 62 h 91"/>
              <a:gd name="T16" fmla="*/ 57 w 88"/>
              <a:gd name="T17" fmla="*/ 54 h 91"/>
              <a:gd name="T18" fmla="*/ 47 w 88"/>
              <a:gd name="T19" fmla="*/ 71 h 91"/>
              <a:gd name="T20" fmla="*/ 56 w 88"/>
              <a:gd name="T21" fmla="*/ 76 h 91"/>
              <a:gd name="T22" fmla="*/ 67 w 88"/>
              <a:gd name="T23" fmla="*/ 62 h 91"/>
              <a:gd name="T24" fmla="*/ 62 w 88"/>
              <a:gd name="T25" fmla="*/ 75 h 91"/>
              <a:gd name="T26" fmla="*/ 67 w 88"/>
              <a:gd name="T27" fmla="*/ 80 h 91"/>
              <a:gd name="T28" fmla="*/ 83 w 88"/>
              <a:gd name="T29" fmla="*/ 59 h 91"/>
              <a:gd name="T30" fmla="*/ 79 w 88"/>
              <a:gd name="T31" fmla="*/ 34 h 91"/>
              <a:gd name="T32" fmla="*/ 74 w 88"/>
              <a:gd name="T33" fmla="*/ 41 h 91"/>
              <a:gd name="T34" fmla="*/ 62 w 88"/>
              <a:gd name="T35" fmla="*/ 34 h 91"/>
              <a:gd name="T36" fmla="*/ 49 w 88"/>
              <a:gd name="T37" fmla="*/ 49 h 91"/>
              <a:gd name="T38" fmla="*/ 49 w 88"/>
              <a:gd name="T39" fmla="*/ 46 h 91"/>
              <a:gd name="T40" fmla="*/ 62 w 88"/>
              <a:gd name="T41" fmla="*/ 28 h 91"/>
              <a:gd name="T42" fmla="*/ 75 w 88"/>
              <a:gd name="T43" fmla="*/ 25 h 91"/>
              <a:gd name="T44" fmla="*/ 81 w 88"/>
              <a:gd name="T45" fmla="*/ 30 h 91"/>
              <a:gd name="T46" fmla="*/ 87 w 88"/>
              <a:gd name="T47" fmla="*/ 22 h 91"/>
              <a:gd name="T48" fmla="*/ 75 w 88"/>
              <a:gd name="T49" fmla="*/ 8 h 91"/>
              <a:gd name="T50" fmla="*/ 60 w 88"/>
              <a:gd name="T51" fmla="*/ 19 h 91"/>
              <a:gd name="T52" fmla="*/ 49 w 88"/>
              <a:gd name="T53" fmla="*/ 6 h 91"/>
              <a:gd name="T54" fmla="*/ 44 w 88"/>
              <a:gd name="T55" fmla="*/ 0 h 91"/>
              <a:gd name="T56" fmla="*/ 39 w 88"/>
              <a:gd name="T57" fmla="*/ 14 h 91"/>
              <a:gd name="T58" fmla="*/ 46 w 88"/>
              <a:gd name="T59" fmla="*/ 21 h 91"/>
              <a:gd name="T60" fmla="*/ 49 w 88"/>
              <a:gd name="T61" fmla="*/ 30 h 91"/>
              <a:gd name="T62" fmla="*/ 46 w 88"/>
              <a:gd name="T63" fmla="*/ 26 h 91"/>
              <a:gd name="T64" fmla="*/ 39 w 88"/>
              <a:gd name="T65" fmla="*/ 26 h 91"/>
              <a:gd name="T66" fmla="*/ 31 w 88"/>
              <a:gd name="T67" fmla="*/ 14 h 91"/>
              <a:gd name="T68" fmla="*/ 20 w 88"/>
              <a:gd name="T69" fmla="*/ 22 h 91"/>
              <a:gd name="T70" fmla="*/ 20 w 88"/>
              <a:gd name="T71" fmla="*/ 30 h 91"/>
              <a:gd name="T72" fmla="*/ 34 w 88"/>
              <a:gd name="T73" fmla="*/ 43 h 91"/>
              <a:gd name="T74" fmla="*/ 28 w 88"/>
              <a:gd name="T75" fmla="*/ 57 h 91"/>
              <a:gd name="T76" fmla="*/ 22 w 88"/>
              <a:gd name="T77" fmla="*/ 47 h 91"/>
              <a:gd name="T78" fmla="*/ 20 w 88"/>
              <a:gd name="T79" fmla="*/ 45 h 91"/>
              <a:gd name="T80" fmla="*/ 12 w 88"/>
              <a:gd name="T81" fmla="*/ 39 h 91"/>
              <a:gd name="T82" fmla="*/ 3 w 88"/>
              <a:gd name="T83" fmla="*/ 32 h 91"/>
              <a:gd name="T84" fmla="*/ 62 w 88"/>
              <a:gd name="T85" fmla="*/ 46 h 91"/>
              <a:gd name="T86" fmla="*/ 62 w 88"/>
              <a:gd name="T87" fmla="*/ 4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8" h="91">
                <a:moveTo>
                  <a:pt x="5" y="51"/>
                </a:moveTo>
                <a:cubicBezTo>
                  <a:pt x="9" y="54"/>
                  <a:pt x="15" y="58"/>
                  <a:pt x="20" y="59"/>
                </a:cubicBezTo>
                <a:cubicBezTo>
                  <a:pt x="22" y="60"/>
                  <a:pt x="23" y="60"/>
                  <a:pt x="24" y="60"/>
                </a:cubicBezTo>
                <a:cubicBezTo>
                  <a:pt x="23" y="62"/>
                  <a:pt x="22" y="64"/>
                  <a:pt x="20" y="65"/>
                </a:cubicBezTo>
                <a:cubicBezTo>
                  <a:pt x="19" y="67"/>
                  <a:pt x="17" y="68"/>
                  <a:pt x="15" y="70"/>
                </a:cubicBezTo>
                <a:cubicBezTo>
                  <a:pt x="15" y="72"/>
                  <a:pt x="15" y="75"/>
                  <a:pt x="16" y="78"/>
                </a:cubicBezTo>
                <a:cubicBezTo>
                  <a:pt x="17" y="78"/>
                  <a:pt x="19" y="78"/>
                  <a:pt x="20" y="78"/>
                </a:cubicBezTo>
                <a:cubicBezTo>
                  <a:pt x="24" y="79"/>
                  <a:pt x="28" y="80"/>
                  <a:pt x="31" y="81"/>
                </a:cubicBezTo>
                <a:cubicBezTo>
                  <a:pt x="34" y="83"/>
                  <a:pt x="38" y="86"/>
                  <a:pt x="40" y="91"/>
                </a:cubicBezTo>
                <a:cubicBezTo>
                  <a:pt x="41" y="91"/>
                  <a:pt x="41" y="91"/>
                  <a:pt x="42" y="91"/>
                </a:cubicBezTo>
                <a:cubicBezTo>
                  <a:pt x="43" y="91"/>
                  <a:pt x="43" y="91"/>
                  <a:pt x="44" y="91"/>
                </a:cubicBezTo>
                <a:cubicBezTo>
                  <a:pt x="45" y="91"/>
                  <a:pt x="46" y="91"/>
                  <a:pt x="46" y="90"/>
                </a:cubicBezTo>
                <a:cubicBezTo>
                  <a:pt x="47" y="90"/>
                  <a:pt x="47" y="90"/>
                  <a:pt x="47" y="90"/>
                </a:cubicBezTo>
                <a:cubicBezTo>
                  <a:pt x="47" y="87"/>
                  <a:pt x="47" y="86"/>
                  <a:pt x="46" y="84"/>
                </a:cubicBezTo>
                <a:cubicBezTo>
                  <a:pt x="46" y="83"/>
                  <a:pt x="45" y="81"/>
                  <a:pt x="44" y="80"/>
                </a:cubicBezTo>
                <a:cubicBezTo>
                  <a:pt x="43" y="79"/>
                  <a:pt x="43" y="78"/>
                  <a:pt x="42" y="77"/>
                </a:cubicBezTo>
                <a:cubicBezTo>
                  <a:pt x="39" y="75"/>
                  <a:pt x="36" y="73"/>
                  <a:pt x="32" y="71"/>
                </a:cubicBezTo>
                <a:cubicBezTo>
                  <a:pt x="32" y="64"/>
                  <a:pt x="37" y="60"/>
                  <a:pt x="41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7"/>
                  <a:pt x="43" y="60"/>
                  <a:pt x="43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5" y="62"/>
                  <a:pt x="46" y="62"/>
                  <a:pt x="46" y="62"/>
                </a:cubicBezTo>
                <a:cubicBezTo>
                  <a:pt x="47" y="62"/>
                  <a:pt x="48" y="62"/>
                  <a:pt x="49" y="62"/>
                </a:cubicBezTo>
                <a:cubicBezTo>
                  <a:pt x="49" y="62"/>
                  <a:pt x="50" y="62"/>
                  <a:pt x="50" y="62"/>
                </a:cubicBezTo>
                <a:cubicBezTo>
                  <a:pt x="51" y="59"/>
                  <a:pt x="52" y="58"/>
                  <a:pt x="53" y="57"/>
                </a:cubicBezTo>
                <a:cubicBezTo>
                  <a:pt x="54" y="56"/>
                  <a:pt x="56" y="55"/>
                  <a:pt x="57" y="54"/>
                </a:cubicBezTo>
                <a:cubicBezTo>
                  <a:pt x="57" y="59"/>
                  <a:pt x="56" y="62"/>
                  <a:pt x="53" y="64"/>
                </a:cubicBezTo>
                <a:cubicBezTo>
                  <a:pt x="52" y="66"/>
                  <a:pt x="51" y="67"/>
                  <a:pt x="49" y="69"/>
                </a:cubicBezTo>
                <a:cubicBezTo>
                  <a:pt x="48" y="69"/>
                  <a:pt x="48" y="70"/>
                  <a:pt x="47" y="71"/>
                </a:cubicBezTo>
                <a:cubicBezTo>
                  <a:pt x="47" y="75"/>
                  <a:pt x="47" y="75"/>
                  <a:pt x="49" y="76"/>
                </a:cubicBezTo>
                <a:cubicBezTo>
                  <a:pt x="50" y="76"/>
                  <a:pt x="52" y="76"/>
                  <a:pt x="53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7" y="75"/>
                  <a:pt x="57" y="74"/>
                  <a:pt x="58" y="73"/>
                </a:cubicBezTo>
                <a:cubicBezTo>
                  <a:pt x="60" y="71"/>
                  <a:pt x="61" y="69"/>
                  <a:pt x="62" y="67"/>
                </a:cubicBezTo>
                <a:cubicBezTo>
                  <a:pt x="64" y="65"/>
                  <a:pt x="65" y="63"/>
                  <a:pt x="67" y="62"/>
                </a:cubicBezTo>
                <a:cubicBezTo>
                  <a:pt x="69" y="60"/>
                  <a:pt x="71" y="59"/>
                  <a:pt x="74" y="59"/>
                </a:cubicBezTo>
                <a:cubicBezTo>
                  <a:pt x="73" y="63"/>
                  <a:pt x="70" y="66"/>
                  <a:pt x="67" y="69"/>
                </a:cubicBezTo>
                <a:cubicBezTo>
                  <a:pt x="65" y="71"/>
                  <a:pt x="64" y="73"/>
                  <a:pt x="62" y="75"/>
                </a:cubicBezTo>
                <a:cubicBezTo>
                  <a:pt x="62" y="76"/>
                  <a:pt x="61" y="78"/>
                  <a:pt x="60" y="80"/>
                </a:cubicBezTo>
                <a:cubicBezTo>
                  <a:pt x="61" y="80"/>
                  <a:pt x="62" y="80"/>
                  <a:pt x="62" y="80"/>
                </a:cubicBezTo>
                <a:cubicBezTo>
                  <a:pt x="64" y="80"/>
                  <a:pt x="66" y="80"/>
                  <a:pt x="67" y="80"/>
                </a:cubicBezTo>
                <a:cubicBezTo>
                  <a:pt x="70" y="79"/>
                  <a:pt x="72" y="78"/>
                  <a:pt x="75" y="77"/>
                </a:cubicBezTo>
                <a:cubicBezTo>
                  <a:pt x="76" y="75"/>
                  <a:pt x="78" y="74"/>
                  <a:pt x="79" y="72"/>
                </a:cubicBezTo>
                <a:cubicBezTo>
                  <a:pt x="81" y="68"/>
                  <a:pt x="83" y="64"/>
                  <a:pt x="83" y="59"/>
                </a:cubicBezTo>
                <a:cubicBezTo>
                  <a:pt x="75" y="45"/>
                  <a:pt x="87" y="46"/>
                  <a:pt x="87" y="33"/>
                </a:cubicBezTo>
                <a:cubicBezTo>
                  <a:pt x="84" y="33"/>
                  <a:pt x="82" y="32"/>
                  <a:pt x="79" y="32"/>
                </a:cubicBezTo>
                <a:cubicBezTo>
                  <a:pt x="79" y="34"/>
                  <a:pt x="79" y="34"/>
                  <a:pt x="79" y="34"/>
                </a:cubicBezTo>
                <a:cubicBezTo>
                  <a:pt x="76" y="41"/>
                  <a:pt x="76" y="41"/>
                  <a:pt x="76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3" y="39"/>
                  <a:pt x="71" y="36"/>
                  <a:pt x="70" y="33"/>
                </a:cubicBezTo>
                <a:cubicBezTo>
                  <a:pt x="69" y="33"/>
                  <a:pt x="68" y="33"/>
                  <a:pt x="67" y="33"/>
                </a:cubicBezTo>
                <a:cubicBezTo>
                  <a:pt x="66" y="33"/>
                  <a:pt x="64" y="34"/>
                  <a:pt x="62" y="34"/>
                </a:cubicBezTo>
                <a:cubicBezTo>
                  <a:pt x="61" y="35"/>
                  <a:pt x="59" y="36"/>
                  <a:pt x="58" y="37"/>
                </a:cubicBezTo>
                <a:cubicBezTo>
                  <a:pt x="56" y="39"/>
                  <a:pt x="55" y="41"/>
                  <a:pt x="53" y="42"/>
                </a:cubicBezTo>
                <a:cubicBezTo>
                  <a:pt x="52" y="44"/>
                  <a:pt x="50" y="47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8" y="49"/>
                  <a:pt x="47" y="49"/>
                  <a:pt x="47" y="49"/>
                </a:cubicBezTo>
                <a:cubicBezTo>
                  <a:pt x="49" y="46"/>
                  <a:pt x="49" y="46"/>
                  <a:pt x="49" y="46"/>
                </a:cubicBezTo>
                <a:cubicBezTo>
                  <a:pt x="53" y="40"/>
                  <a:pt x="53" y="40"/>
                  <a:pt x="53" y="40"/>
                </a:cubicBezTo>
                <a:cubicBezTo>
                  <a:pt x="58" y="34"/>
                  <a:pt x="58" y="34"/>
                  <a:pt x="58" y="34"/>
                </a:cubicBezTo>
                <a:cubicBezTo>
                  <a:pt x="62" y="28"/>
                  <a:pt x="62" y="28"/>
                  <a:pt x="62" y="28"/>
                </a:cubicBezTo>
                <a:cubicBezTo>
                  <a:pt x="65" y="25"/>
                  <a:pt x="65" y="25"/>
                  <a:pt x="65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8" y="27"/>
                  <a:pt x="78" y="27"/>
                  <a:pt x="79" y="28"/>
                </a:cubicBezTo>
                <a:cubicBezTo>
                  <a:pt x="79" y="29"/>
                  <a:pt x="80" y="29"/>
                  <a:pt x="81" y="30"/>
                </a:cubicBezTo>
                <a:cubicBezTo>
                  <a:pt x="84" y="30"/>
                  <a:pt x="85" y="30"/>
                  <a:pt x="87" y="28"/>
                </a:cubicBezTo>
                <a:cubicBezTo>
                  <a:pt x="87" y="28"/>
                  <a:pt x="88" y="28"/>
                  <a:pt x="88" y="27"/>
                </a:cubicBezTo>
                <a:cubicBezTo>
                  <a:pt x="88" y="25"/>
                  <a:pt x="88" y="24"/>
                  <a:pt x="87" y="22"/>
                </a:cubicBezTo>
                <a:cubicBezTo>
                  <a:pt x="85" y="18"/>
                  <a:pt x="82" y="14"/>
                  <a:pt x="79" y="10"/>
                </a:cubicBezTo>
                <a:cubicBezTo>
                  <a:pt x="78" y="9"/>
                  <a:pt x="78" y="8"/>
                  <a:pt x="77" y="7"/>
                </a:cubicBezTo>
                <a:cubicBezTo>
                  <a:pt x="76" y="7"/>
                  <a:pt x="75" y="7"/>
                  <a:pt x="75" y="8"/>
                </a:cubicBezTo>
                <a:cubicBezTo>
                  <a:pt x="71" y="8"/>
                  <a:pt x="69" y="9"/>
                  <a:pt x="67" y="11"/>
                </a:cubicBezTo>
                <a:cubicBezTo>
                  <a:pt x="66" y="12"/>
                  <a:pt x="64" y="13"/>
                  <a:pt x="62" y="15"/>
                </a:cubicBezTo>
                <a:cubicBezTo>
                  <a:pt x="62" y="17"/>
                  <a:pt x="61" y="18"/>
                  <a:pt x="60" y="19"/>
                </a:cubicBezTo>
                <a:cubicBezTo>
                  <a:pt x="59" y="18"/>
                  <a:pt x="59" y="17"/>
                  <a:pt x="58" y="16"/>
                </a:cubicBezTo>
                <a:cubicBezTo>
                  <a:pt x="57" y="14"/>
                  <a:pt x="55" y="12"/>
                  <a:pt x="53" y="11"/>
                </a:cubicBezTo>
                <a:cubicBezTo>
                  <a:pt x="52" y="9"/>
                  <a:pt x="50" y="7"/>
                  <a:pt x="49" y="6"/>
                </a:cubicBezTo>
                <a:cubicBezTo>
                  <a:pt x="48" y="5"/>
                  <a:pt x="47" y="3"/>
                  <a:pt x="46" y="2"/>
                </a:cubicBezTo>
                <a:cubicBezTo>
                  <a:pt x="46" y="2"/>
                  <a:pt x="46" y="1"/>
                  <a:pt x="45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1" y="8"/>
                  <a:pt x="28" y="13"/>
                  <a:pt x="39" y="14"/>
                </a:cubicBezTo>
                <a:cubicBezTo>
                  <a:pt x="40" y="17"/>
                  <a:pt x="41" y="18"/>
                  <a:pt x="42" y="19"/>
                </a:cubicBezTo>
                <a:cubicBezTo>
                  <a:pt x="43" y="20"/>
                  <a:pt x="43" y="20"/>
                  <a:pt x="44" y="20"/>
                </a:cubicBezTo>
                <a:cubicBezTo>
                  <a:pt x="45" y="20"/>
                  <a:pt x="45" y="20"/>
                  <a:pt x="46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2"/>
                  <a:pt x="49" y="23"/>
                  <a:pt x="49" y="24"/>
                </a:cubicBezTo>
                <a:cubicBezTo>
                  <a:pt x="49" y="26"/>
                  <a:pt x="49" y="28"/>
                  <a:pt x="49" y="30"/>
                </a:cubicBezTo>
                <a:cubicBezTo>
                  <a:pt x="49" y="31"/>
                  <a:pt x="48" y="32"/>
                  <a:pt x="47" y="33"/>
                </a:cubicBezTo>
                <a:cubicBezTo>
                  <a:pt x="47" y="31"/>
                  <a:pt x="47" y="28"/>
                  <a:pt x="47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7" y="22"/>
                  <a:pt x="37" y="22"/>
                  <a:pt x="32" y="20"/>
                </a:cubicBezTo>
                <a:cubicBezTo>
                  <a:pt x="32" y="18"/>
                  <a:pt x="31" y="16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28" y="14"/>
                  <a:pt x="26" y="14"/>
                  <a:pt x="24" y="14"/>
                </a:cubicBezTo>
                <a:cubicBezTo>
                  <a:pt x="22" y="15"/>
                  <a:pt x="22" y="15"/>
                  <a:pt x="22" y="21"/>
                </a:cubicBezTo>
                <a:cubicBezTo>
                  <a:pt x="21" y="21"/>
                  <a:pt x="21" y="22"/>
                  <a:pt x="20" y="22"/>
                </a:cubicBezTo>
                <a:cubicBezTo>
                  <a:pt x="18" y="22"/>
                  <a:pt x="16" y="22"/>
                  <a:pt x="15" y="22"/>
                </a:cubicBezTo>
                <a:cubicBezTo>
                  <a:pt x="15" y="24"/>
                  <a:pt x="14" y="26"/>
                  <a:pt x="14" y="28"/>
                </a:cubicBezTo>
                <a:cubicBezTo>
                  <a:pt x="16" y="29"/>
                  <a:pt x="18" y="30"/>
                  <a:pt x="20" y="30"/>
                </a:cubicBezTo>
                <a:cubicBezTo>
                  <a:pt x="21" y="30"/>
                  <a:pt x="22" y="30"/>
                  <a:pt x="23" y="31"/>
                </a:cubicBezTo>
                <a:cubicBezTo>
                  <a:pt x="24" y="36"/>
                  <a:pt x="28" y="37"/>
                  <a:pt x="31" y="39"/>
                </a:cubicBezTo>
                <a:cubicBezTo>
                  <a:pt x="32" y="40"/>
                  <a:pt x="32" y="41"/>
                  <a:pt x="34" y="43"/>
                </a:cubicBezTo>
                <a:cubicBezTo>
                  <a:pt x="35" y="42"/>
                  <a:pt x="37" y="42"/>
                  <a:pt x="39" y="41"/>
                </a:cubicBezTo>
                <a:cubicBezTo>
                  <a:pt x="39" y="43"/>
                  <a:pt x="39" y="44"/>
                  <a:pt x="31" y="54"/>
                </a:cubicBezTo>
                <a:cubicBezTo>
                  <a:pt x="28" y="57"/>
                  <a:pt x="28" y="57"/>
                  <a:pt x="28" y="57"/>
                </a:cubicBezTo>
                <a:cubicBezTo>
                  <a:pt x="29" y="52"/>
                  <a:pt x="30" y="46"/>
                  <a:pt x="28" y="42"/>
                </a:cubicBezTo>
                <a:cubicBezTo>
                  <a:pt x="26" y="42"/>
                  <a:pt x="24" y="42"/>
                  <a:pt x="23" y="43"/>
                </a:cubicBezTo>
                <a:cubicBezTo>
                  <a:pt x="22" y="44"/>
                  <a:pt x="22" y="45"/>
                  <a:pt x="22" y="47"/>
                </a:cubicBezTo>
                <a:cubicBezTo>
                  <a:pt x="21" y="47"/>
                  <a:pt x="21" y="47"/>
                  <a:pt x="20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5"/>
                  <a:pt x="20" y="45"/>
                  <a:pt x="20" y="45"/>
                </a:cubicBezTo>
                <a:cubicBezTo>
                  <a:pt x="21" y="43"/>
                  <a:pt x="21" y="42"/>
                  <a:pt x="21" y="39"/>
                </a:cubicBezTo>
                <a:cubicBezTo>
                  <a:pt x="21" y="39"/>
                  <a:pt x="20" y="38"/>
                  <a:pt x="20" y="38"/>
                </a:cubicBezTo>
                <a:cubicBezTo>
                  <a:pt x="17" y="37"/>
                  <a:pt x="16" y="38"/>
                  <a:pt x="12" y="39"/>
                </a:cubicBezTo>
                <a:cubicBezTo>
                  <a:pt x="12" y="37"/>
                  <a:pt x="12" y="35"/>
                  <a:pt x="11" y="33"/>
                </a:cubicBezTo>
                <a:cubicBezTo>
                  <a:pt x="8" y="32"/>
                  <a:pt x="8" y="31"/>
                  <a:pt x="5" y="32"/>
                </a:cubicBezTo>
                <a:cubicBezTo>
                  <a:pt x="5" y="32"/>
                  <a:pt x="4" y="32"/>
                  <a:pt x="3" y="32"/>
                </a:cubicBezTo>
                <a:cubicBezTo>
                  <a:pt x="1" y="37"/>
                  <a:pt x="1" y="37"/>
                  <a:pt x="0" y="45"/>
                </a:cubicBezTo>
                <a:cubicBezTo>
                  <a:pt x="1" y="47"/>
                  <a:pt x="3" y="49"/>
                  <a:pt x="5" y="51"/>
                </a:cubicBezTo>
                <a:close/>
                <a:moveTo>
                  <a:pt x="62" y="46"/>
                </a:moveTo>
                <a:cubicBezTo>
                  <a:pt x="63" y="46"/>
                  <a:pt x="64" y="46"/>
                  <a:pt x="65" y="46"/>
                </a:cubicBezTo>
                <a:cubicBezTo>
                  <a:pt x="65" y="47"/>
                  <a:pt x="65" y="48"/>
                  <a:pt x="64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1" y="50"/>
                  <a:pt x="60" y="50"/>
                  <a:pt x="58" y="51"/>
                </a:cubicBezTo>
                <a:cubicBezTo>
                  <a:pt x="59" y="47"/>
                  <a:pt x="60" y="47"/>
                  <a:pt x="62" y="46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0" name="iṩ1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1C1B49B-865A-4102-AFDC-24663891EF37}"/>
              </a:ext>
            </a:extLst>
          </p:cNvPr>
          <p:cNvSpPr/>
          <p:nvPr/>
        </p:nvSpPr>
        <p:spPr bwMode="auto">
          <a:xfrm>
            <a:off x="2067134" y="5708477"/>
            <a:ext cx="5705" cy="5088"/>
          </a:xfrm>
          <a:custGeom>
            <a:avLst/>
            <a:gdLst>
              <a:gd name="T0" fmla="*/ 8 w 18"/>
              <a:gd name="T1" fmla="*/ 16 h 16"/>
              <a:gd name="T2" fmla="*/ 12 w 18"/>
              <a:gd name="T3" fmla="*/ 16 h 16"/>
              <a:gd name="T4" fmla="*/ 8 w 18"/>
              <a:gd name="T5" fmla="*/ 1 h 16"/>
              <a:gd name="T6" fmla="*/ 0 w 18"/>
              <a:gd name="T7" fmla="*/ 5 h 16"/>
              <a:gd name="T8" fmla="*/ 3 w 18"/>
              <a:gd name="T9" fmla="*/ 16 h 16"/>
              <a:gd name="T10" fmla="*/ 8 w 18"/>
              <a:gd name="T11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16">
                <a:moveTo>
                  <a:pt x="8" y="16"/>
                </a:moveTo>
                <a:cubicBezTo>
                  <a:pt x="9" y="16"/>
                  <a:pt x="10" y="16"/>
                  <a:pt x="12" y="16"/>
                </a:cubicBezTo>
                <a:cubicBezTo>
                  <a:pt x="18" y="7"/>
                  <a:pt x="14" y="0"/>
                  <a:pt x="8" y="1"/>
                </a:cubicBezTo>
                <a:cubicBezTo>
                  <a:pt x="6" y="1"/>
                  <a:pt x="3" y="3"/>
                  <a:pt x="0" y="5"/>
                </a:cubicBezTo>
                <a:cubicBezTo>
                  <a:pt x="0" y="10"/>
                  <a:pt x="0" y="12"/>
                  <a:pt x="3" y="16"/>
                </a:cubicBezTo>
                <a:cubicBezTo>
                  <a:pt x="5" y="16"/>
                  <a:pt x="6" y="16"/>
                  <a:pt x="8" y="16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1" name="ïṡ1î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559E24E-3707-4BAF-9C9E-6FA3635BDB9D}"/>
              </a:ext>
            </a:extLst>
          </p:cNvPr>
          <p:cNvSpPr/>
          <p:nvPr/>
        </p:nvSpPr>
        <p:spPr bwMode="auto">
          <a:xfrm>
            <a:off x="2057113" y="5778319"/>
            <a:ext cx="15418" cy="14184"/>
          </a:xfrm>
          <a:custGeom>
            <a:avLst/>
            <a:gdLst>
              <a:gd name="T0" fmla="*/ 33 w 48"/>
              <a:gd name="T1" fmla="*/ 36 h 44"/>
              <a:gd name="T2" fmla="*/ 31 w 48"/>
              <a:gd name="T3" fmla="*/ 30 h 44"/>
              <a:gd name="T4" fmla="*/ 27 w 48"/>
              <a:gd name="T5" fmla="*/ 20 h 44"/>
              <a:gd name="T6" fmla="*/ 20 w 48"/>
              <a:gd name="T7" fmla="*/ 23 h 44"/>
              <a:gd name="T8" fmla="*/ 20 w 48"/>
              <a:gd name="T9" fmla="*/ 29 h 44"/>
              <a:gd name="T10" fmla="*/ 14 w 48"/>
              <a:gd name="T11" fmla="*/ 31 h 44"/>
              <a:gd name="T12" fmla="*/ 31 w 48"/>
              <a:gd name="T13" fmla="*/ 13 h 44"/>
              <a:gd name="T14" fmla="*/ 37 w 48"/>
              <a:gd name="T15" fmla="*/ 18 h 44"/>
              <a:gd name="T16" fmla="*/ 39 w 48"/>
              <a:gd name="T17" fmla="*/ 26 h 44"/>
              <a:gd name="T18" fmla="*/ 40 w 48"/>
              <a:gd name="T19" fmla="*/ 32 h 44"/>
              <a:gd name="T20" fmla="*/ 48 w 48"/>
              <a:gd name="T21" fmla="*/ 30 h 44"/>
              <a:gd name="T22" fmla="*/ 39 w 48"/>
              <a:gd name="T23" fmla="*/ 6 h 44"/>
              <a:gd name="T24" fmla="*/ 31 w 48"/>
              <a:gd name="T25" fmla="*/ 1 h 44"/>
              <a:gd name="T26" fmla="*/ 9 w 48"/>
              <a:gd name="T27" fmla="*/ 5 h 44"/>
              <a:gd name="T28" fmla="*/ 7 w 48"/>
              <a:gd name="T29" fmla="*/ 5 h 44"/>
              <a:gd name="T30" fmla="*/ 9 w 48"/>
              <a:gd name="T31" fmla="*/ 41 h 44"/>
              <a:gd name="T32" fmla="*/ 11 w 48"/>
              <a:gd name="T33" fmla="*/ 44 h 44"/>
              <a:gd name="T34" fmla="*/ 31 w 48"/>
              <a:gd name="T35" fmla="*/ 37 h 44"/>
              <a:gd name="T36" fmla="*/ 33 w 48"/>
              <a:gd name="T37" fmla="*/ 3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" h="44">
                <a:moveTo>
                  <a:pt x="33" y="36"/>
                </a:moveTo>
                <a:cubicBezTo>
                  <a:pt x="33" y="34"/>
                  <a:pt x="32" y="32"/>
                  <a:pt x="31" y="30"/>
                </a:cubicBezTo>
                <a:cubicBezTo>
                  <a:pt x="30" y="26"/>
                  <a:pt x="28" y="23"/>
                  <a:pt x="27" y="20"/>
                </a:cubicBezTo>
                <a:cubicBezTo>
                  <a:pt x="25" y="21"/>
                  <a:pt x="22" y="22"/>
                  <a:pt x="20" y="23"/>
                </a:cubicBezTo>
                <a:cubicBezTo>
                  <a:pt x="20" y="25"/>
                  <a:pt x="20" y="27"/>
                  <a:pt x="20" y="29"/>
                </a:cubicBezTo>
                <a:cubicBezTo>
                  <a:pt x="17" y="31"/>
                  <a:pt x="17" y="31"/>
                  <a:pt x="14" y="31"/>
                </a:cubicBezTo>
                <a:cubicBezTo>
                  <a:pt x="9" y="17"/>
                  <a:pt x="21" y="8"/>
                  <a:pt x="31" y="13"/>
                </a:cubicBezTo>
                <a:cubicBezTo>
                  <a:pt x="33" y="14"/>
                  <a:pt x="35" y="16"/>
                  <a:pt x="37" y="18"/>
                </a:cubicBezTo>
                <a:cubicBezTo>
                  <a:pt x="38" y="21"/>
                  <a:pt x="38" y="24"/>
                  <a:pt x="39" y="26"/>
                </a:cubicBezTo>
                <a:cubicBezTo>
                  <a:pt x="39" y="28"/>
                  <a:pt x="39" y="30"/>
                  <a:pt x="40" y="32"/>
                </a:cubicBezTo>
                <a:cubicBezTo>
                  <a:pt x="43" y="32"/>
                  <a:pt x="45" y="31"/>
                  <a:pt x="48" y="30"/>
                </a:cubicBezTo>
                <a:cubicBezTo>
                  <a:pt x="47" y="19"/>
                  <a:pt x="43" y="11"/>
                  <a:pt x="39" y="6"/>
                </a:cubicBezTo>
                <a:cubicBezTo>
                  <a:pt x="37" y="4"/>
                  <a:pt x="34" y="2"/>
                  <a:pt x="31" y="1"/>
                </a:cubicBezTo>
                <a:cubicBezTo>
                  <a:pt x="25" y="0"/>
                  <a:pt x="18" y="1"/>
                  <a:pt x="9" y="5"/>
                </a:cubicBezTo>
                <a:cubicBezTo>
                  <a:pt x="9" y="5"/>
                  <a:pt x="8" y="5"/>
                  <a:pt x="7" y="5"/>
                </a:cubicBezTo>
                <a:cubicBezTo>
                  <a:pt x="0" y="20"/>
                  <a:pt x="4" y="28"/>
                  <a:pt x="9" y="41"/>
                </a:cubicBezTo>
                <a:cubicBezTo>
                  <a:pt x="11" y="44"/>
                  <a:pt x="11" y="44"/>
                  <a:pt x="11" y="44"/>
                </a:cubicBezTo>
                <a:cubicBezTo>
                  <a:pt x="18" y="42"/>
                  <a:pt x="24" y="39"/>
                  <a:pt x="31" y="37"/>
                </a:cubicBezTo>
                <a:lnTo>
                  <a:pt x="33" y="36"/>
                </a:ln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2" name="iṡļí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A0C18AA-843D-4493-9ABA-332C8D36BFD8}"/>
              </a:ext>
            </a:extLst>
          </p:cNvPr>
          <p:cNvSpPr/>
          <p:nvPr/>
        </p:nvSpPr>
        <p:spPr bwMode="auto">
          <a:xfrm>
            <a:off x="2053259" y="5761360"/>
            <a:ext cx="15109" cy="13876"/>
          </a:xfrm>
          <a:custGeom>
            <a:avLst/>
            <a:gdLst>
              <a:gd name="T0" fmla="*/ 43 w 47"/>
              <a:gd name="T1" fmla="*/ 38 h 43"/>
              <a:gd name="T2" fmla="*/ 47 w 47"/>
              <a:gd name="T3" fmla="*/ 37 h 43"/>
              <a:gd name="T4" fmla="*/ 45 w 47"/>
              <a:gd name="T5" fmla="*/ 28 h 43"/>
              <a:gd name="T6" fmla="*/ 43 w 47"/>
              <a:gd name="T7" fmla="*/ 27 h 43"/>
              <a:gd name="T8" fmla="*/ 21 w 47"/>
              <a:gd name="T9" fmla="*/ 30 h 43"/>
              <a:gd name="T10" fmla="*/ 20 w 47"/>
              <a:gd name="T11" fmla="*/ 30 h 43"/>
              <a:gd name="T12" fmla="*/ 21 w 47"/>
              <a:gd name="T13" fmla="*/ 29 h 43"/>
              <a:gd name="T14" fmla="*/ 43 w 47"/>
              <a:gd name="T15" fmla="*/ 14 h 43"/>
              <a:gd name="T16" fmla="*/ 43 w 47"/>
              <a:gd name="T17" fmla="*/ 13 h 43"/>
              <a:gd name="T18" fmla="*/ 43 w 47"/>
              <a:gd name="T19" fmla="*/ 10 h 43"/>
              <a:gd name="T20" fmla="*/ 42 w 47"/>
              <a:gd name="T21" fmla="*/ 0 h 43"/>
              <a:gd name="T22" fmla="*/ 21 w 47"/>
              <a:gd name="T23" fmla="*/ 3 h 43"/>
              <a:gd name="T24" fmla="*/ 12 w 47"/>
              <a:gd name="T25" fmla="*/ 4 h 43"/>
              <a:gd name="T26" fmla="*/ 2 w 47"/>
              <a:gd name="T27" fmla="*/ 5 h 43"/>
              <a:gd name="T28" fmla="*/ 0 w 47"/>
              <a:gd name="T29" fmla="*/ 5 h 43"/>
              <a:gd name="T30" fmla="*/ 2 w 47"/>
              <a:gd name="T31" fmla="*/ 16 h 43"/>
              <a:gd name="T32" fmla="*/ 2 w 47"/>
              <a:gd name="T33" fmla="*/ 16 h 43"/>
              <a:gd name="T34" fmla="*/ 12 w 47"/>
              <a:gd name="T35" fmla="*/ 15 h 43"/>
              <a:gd name="T36" fmla="*/ 21 w 47"/>
              <a:gd name="T37" fmla="*/ 14 h 43"/>
              <a:gd name="T38" fmla="*/ 27 w 47"/>
              <a:gd name="T39" fmla="*/ 13 h 43"/>
              <a:gd name="T40" fmla="*/ 21 w 47"/>
              <a:gd name="T41" fmla="*/ 17 h 43"/>
              <a:gd name="T42" fmla="*/ 12 w 47"/>
              <a:gd name="T43" fmla="*/ 24 h 43"/>
              <a:gd name="T44" fmla="*/ 4 w 47"/>
              <a:gd name="T45" fmla="*/ 29 h 43"/>
              <a:gd name="T46" fmla="*/ 5 w 47"/>
              <a:gd name="T47" fmla="*/ 43 h 43"/>
              <a:gd name="T48" fmla="*/ 12 w 47"/>
              <a:gd name="T49" fmla="*/ 42 h 43"/>
              <a:gd name="T50" fmla="*/ 21 w 47"/>
              <a:gd name="T51" fmla="*/ 41 h 43"/>
              <a:gd name="T52" fmla="*/ 43 w 47"/>
              <a:gd name="T53" fmla="*/ 38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7" h="43">
                <a:moveTo>
                  <a:pt x="43" y="38"/>
                </a:moveTo>
                <a:cubicBezTo>
                  <a:pt x="47" y="37"/>
                  <a:pt x="47" y="37"/>
                  <a:pt x="47" y="37"/>
                </a:cubicBezTo>
                <a:cubicBezTo>
                  <a:pt x="47" y="34"/>
                  <a:pt x="46" y="31"/>
                  <a:pt x="45" y="28"/>
                </a:cubicBezTo>
                <a:cubicBezTo>
                  <a:pt x="45" y="27"/>
                  <a:pt x="44" y="27"/>
                  <a:pt x="43" y="27"/>
                </a:cubicBezTo>
                <a:cubicBezTo>
                  <a:pt x="40" y="27"/>
                  <a:pt x="37" y="28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1" y="29"/>
                  <a:pt x="21" y="29"/>
                  <a:pt x="21" y="29"/>
                </a:cubicBezTo>
                <a:cubicBezTo>
                  <a:pt x="29" y="24"/>
                  <a:pt x="36" y="18"/>
                  <a:pt x="43" y="14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0"/>
                  <a:pt x="43" y="10"/>
                  <a:pt x="43" y="10"/>
                </a:cubicBezTo>
                <a:cubicBezTo>
                  <a:pt x="42" y="0"/>
                  <a:pt x="42" y="0"/>
                  <a:pt x="42" y="0"/>
                </a:cubicBezTo>
                <a:cubicBezTo>
                  <a:pt x="21" y="3"/>
                  <a:pt x="21" y="3"/>
                  <a:pt x="21" y="3"/>
                </a:cubicBezTo>
                <a:cubicBezTo>
                  <a:pt x="12" y="4"/>
                  <a:pt x="12" y="4"/>
                  <a:pt x="12" y="4"/>
                </a:cubicBezTo>
                <a:cubicBezTo>
                  <a:pt x="2" y="5"/>
                  <a:pt x="2" y="5"/>
                  <a:pt x="2" y="5"/>
                </a:cubicBezTo>
                <a:cubicBezTo>
                  <a:pt x="0" y="5"/>
                  <a:pt x="0" y="5"/>
                  <a:pt x="0" y="5"/>
                </a:cubicBezTo>
                <a:cubicBezTo>
                  <a:pt x="1" y="9"/>
                  <a:pt x="1" y="13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6" y="16"/>
                  <a:pt x="9" y="15"/>
                  <a:pt x="12" y="15"/>
                </a:cubicBezTo>
                <a:cubicBezTo>
                  <a:pt x="15" y="14"/>
                  <a:pt x="18" y="14"/>
                  <a:pt x="21" y="14"/>
                </a:cubicBezTo>
                <a:cubicBezTo>
                  <a:pt x="23" y="14"/>
                  <a:pt x="26" y="13"/>
                  <a:pt x="27" y="13"/>
                </a:cubicBezTo>
                <a:cubicBezTo>
                  <a:pt x="26" y="14"/>
                  <a:pt x="23" y="16"/>
                  <a:pt x="21" y="17"/>
                </a:cubicBezTo>
                <a:cubicBezTo>
                  <a:pt x="18" y="19"/>
                  <a:pt x="15" y="22"/>
                  <a:pt x="12" y="24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4"/>
                  <a:pt x="5" y="39"/>
                  <a:pt x="5" y="43"/>
                </a:cubicBezTo>
                <a:cubicBezTo>
                  <a:pt x="7" y="43"/>
                  <a:pt x="10" y="43"/>
                  <a:pt x="12" y="42"/>
                </a:cubicBezTo>
                <a:cubicBezTo>
                  <a:pt x="15" y="42"/>
                  <a:pt x="18" y="41"/>
                  <a:pt x="21" y="41"/>
                </a:cubicBezTo>
                <a:cubicBezTo>
                  <a:pt x="29" y="40"/>
                  <a:pt x="36" y="39"/>
                  <a:pt x="43" y="38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3" name="îslï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556DF4E-7B3B-4C4F-8A03-9EC050F45335}"/>
              </a:ext>
            </a:extLst>
          </p:cNvPr>
          <p:cNvSpPr/>
          <p:nvPr/>
        </p:nvSpPr>
        <p:spPr bwMode="auto">
          <a:xfrm>
            <a:off x="2056188" y="5725128"/>
            <a:ext cx="14801" cy="10638"/>
          </a:xfrm>
          <a:custGeom>
            <a:avLst/>
            <a:gdLst>
              <a:gd name="T0" fmla="*/ 12 w 46"/>
              <a:gd name="T1" fmla="*/ 16 h 33"/>
              <a:gd name="T2" fmla="*/ 30 w 46"/>
              <a:gd name="T3" fmla="*/ 21 h 33"/>
              <a:gd name="T4" fmla="*/ 28 w 46"/>
              <a:gd name="T5" fmla="*/ 31 h 33"/>
              <a:gd name="T6" fmla="*/ 33 w 46"/>
              <a:gd name="T7" fmla="*/ 33 h 33"/>
              <a:gd name="T8" fmla="*/ 34 w 46"/>
              <a:gd name="T9" fmla="*/ 33 h 33"/>
              <a:gd name="T10" fmla="*/ 37 w 46"/>
              <a:gd name="T11" fmla="*/ 33 h 33"/>
              <a:gd name="T12" fmla="*/ 42 w 46"/>
              <a:gd name="T13" fmla="*/ 16 h 33"/>
              <a:gd name="T14" fmla="*/ 46 w 46"/>
              <a:gd name="T15" fmla="*/ 2 h 33"/>
              <a:gd name="T16" fmla="*/ 42 w 46"/>
              <a:gd name="T17" fmla="*/ 1 h 33"/>
              <a:gd name="T18" fmla="*/ 36 w 46"/>
              <a:gd name="T19" fmla="*/ 0 h 33"/>
              <a:gd name="T20" fmla="*/ 34 w 46"/>
              <a:gd name="T21" fmla="*/ 8 h 33"/>
              <a:gd name="T22" fmla="*/ 12 w 46"/>
              <a:gd name="T23" fmla="*/ 4 h 33"/>
              <a:gd name="T24" fmla="*/ 3 w 46"/>
              <a:gd name="T25" fmla="*/ 1 h 33"/>
              <a:gd name="T26" fmla="*/ 2 w 46"/>
              <a:gd name="T27" fmla="*/ 1 h 33"/>
              <a:gd name="T28" fmla="*/ 0 w 46"/>
              <a:gd name="T29" fmla="*/ 12 h 33"/>
              <a:gd name="T30" fmla="*/ 3 w 46"/>
              <a:gd name="T31" fmla="*/ 14 h 33"/>
              <a:gd name="T32" fmla="*/ 12 w 46"/>
              <a:gd name="T33" fmla="*/ 16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6" h="33">
                <a:moveTo>
                  <a:pt x="12" y="16"/>
                </a:moveTo>
                <a:cubicBezTo>
                  <a:pt x="19" y="18"/>
                  <a:pt x="24" y="19"/>
                  <a:pt x="30" y="21"/>
                </a:cubicBezTo>
                <a:cubicBezTo>
                  <a:pt x="29" y="24"/>
                  <a:pt x="29" y="28"/>
                  <a:pt x="28" y="31"/>
                </a:cubicBezTo>
                <a:cubicBezTo>
                  <a:pt x="29" y="32"/>
                  <a:pt x="31" y="32"/>
                  <a:pt x="33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9" y="27"/>
                  <a:pt x="40" y="22"/>
                  <a:pt x="42" y="16"/>
                </a:cubicBezTo>
                <a:cubicBezTo>
                  <a:pt x="43" y="11"/>
                  <a:pt x="44" y="7"/>
                  <a:pt x="46" y="2"/>
                </a:cubicBezTo>
                <a:cubicBezTo>
                  <a:pt x="44" y="2"/>
                  <a:pt x="43" y="1"/>
                  <a:pt x="42" y="1"/>
                </a:cubicBezTo>
                <a:cubicBezTo>
                  <a:pt x="40" y="1"/>
                  <a:pt x="38" y="0"/>
                  <a:pt x="36" y="0"/>
                </a:cubicBezTo>
                <a:cubicBezTo>
                  <a:pt x="35" y="2"/>
                  <a:pt x="35" y="5"/>
                  <a:pt x="34" y="8"/>
                </a:cubicBezTo>
                <a:cubicBezTo>
                  <a:pt x="27" y="8"/>
                  <a:pt x="20" y="6"/>
                  <a:pt x="12" y="4"/>
                </a:cubicBezTo>
                <a:cubicBezTo>
                  <a:pt x="9" y="3"/>
                  <a:pt x="6" y="2"/>
                  <a:pt x="3" y="1"/>
                </a:cubicBezTo>
                <a:cubicBezTo>
                  <a:pt x="3" y="1"/>
                  <a:pt x="2" y="1"/>
                  <a:pt x="2" y="1"/>
                </a:cubicBezTo>
                <a:cubicBezTo>
                  <a:pt x="1" y="5"/>
                  <a:pt x="0" y="9"/>
                  <a:pt x="0" y="12"/>
                </a:cubicBezTo>
                <a:cubicBezTo>
                  <a:pt x="3" y="14"/>
                  <a:pt x="3" y="14"/>
                  <a:pt x="3" y="14"/>
                </a:cubicBezTo>
                <a:lnTo>
                  <a:pt x="12" y="16"/>
                </a:ln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4" name="îṡlï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1D87EED-804B-4A51-9DC2-608A79F99D28}"/>
              </a:ext>
            </a:extLst>
          </p:cNvPr>
          <p:cNvSpPr/>
          <p:nvPr/>
        </p:nvSpPr>
        <p:spPr bwMode="auto">
          <a:xfrm>
            <a:off x="2052334" y="5738542"/>
            <a:ext cx="15109" cy="10330"/>
          </a:xfrm>
          <a:custGeom>
            <a:avLst/>
            <a:gdLst>
              <a:gd name="T0" fmla="*/ 12 w 47"/>
              <a:gd name="T1" fmla="*/ 32 h 32"/>
              <a:gd name="T2" fmla="*/ 15 w 47"/>
              <a:gd name="T3" fmla="*/ 31 h 32"/>
              <a:gd name="T4" fmla="*/ 24 w 47"/>
              <a:gd name="T5" fmla="*/ 27 h 32"/>
              <a:gd name="T6" fmla="*/ 31 w 47"/>
              <a:gd name="T7" fmla="*/ 14 h 32"/>
              <a:gd name="T8" fmla="*/ 35 w 47"/>
              <a:gd name="T9" fmla="*/ 13 h 32"/>
              <a:gd name="T10" fmla="*/ 34 w 47"/>
              <a:gd name="T11" fmla="*/ 29 h 32"/>
              <a:gd name="T12" fmla="*/ 43 w 47"/>
              <a:gd name="T13" fmla="*/ 31 h 32"/>
              <a:gd name="T14" fmla="*/ 37 w 47"/>
              <a:gd name="T15" fmla="*/ 2 h 32"/>
              <a:gd name="T16" fmla="*/ 24 w 47"/>
              <a:gd name="T17" fmla="*/ 5 h 32"/>
              <a:gd name="T18" fmla="*/ 16 w 47"/>
              <a:gd name="T19" fmla="*/ 18 h 32"/>
              <a:gd name="T20" fmla="*/ 15 w 47"/>
              <a:gd name="T21" fmla="*/ 18 h 32"/>
              <a:gd name="T22" fmla="*/ 12 w 47"/>
              <a:gd name="T23" fmla="*/ 19 h 32"/>
              <a:gd name="T24" fmla="*/ 14 w 47"/>
              <a:gd name="T25" fmla="*/ 1 h 32"/>
              <a:gd name="T26" fmla="*/ 5 w 47"/>
              <a:gd name="T27" fmla="*/ 0 h 32"/>
              <a:gd name="T28" fmla="*/ 3 w 47"/>
              <a:gd name="T29" fmla="*/ 0 h 32"/>
              <a:gd name="T30" fmla="*/ 5 w 47"/>
              <a:gd name="T31" fmla="*/ 26 h 32"/>
              <a:gd name="T32" fmla="*/ 12 w 47"/>
              <a:gd name="T33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7" h="32">
                <a:moveTo>
                  <a:pt x="12" y="32"/>
                </a:moveTo>
                <a:cubicBezTo>
                  <a:pt x="13" y="32"/>
                  <a:pt x="14" y="32"/>
                  <a:pt x="15" y="31"/>
                </a:cubicBezTo>
                <a:cubicBezTo>
                  <a:pt x="20" y="31"/>
                  <a:pt x="22" y="29"/>
                  <a:pt x="24" y="27"/>
                </a:cubicBezTo>
                <a:cubicBezTo>
                  <a:pt x="27" y="24"/>
                  <a:pt x="28" y="20"/>
                  <a:pt x="31" y="14"/>
                </a:cubicBezTo>
                <a:cubicBezTo>
                  <a:pt x="33" y="13"/>
                  <a:pt x="34" y="13"/>
                  <a:pt x="35" y="13"/>
                </a:cubicBezTo>
                <a:cubicBezTo>
                  <a:pt x="35" y="19"/>
                  <a:pt x="36" y="23"/>
                  <a:pt x="34" y="29"/>
                </a:cubicBezTo>
                <a:cubicBezTo>
                  <a:pt x="37" y="29"/>
                  <a:pt x="40" y="30"/>
                  <a:pt x="43" y="31"/>
                </a:cubicBezTo>
                <a:cubicBezTo>
                  <a:pt x="45" y="20"/>
                  <a:pt x="47" y="9"/>
                  <a:pt x="37" y="2"/>
                </a:cubicBezTo>
                <a:cubicBezTo>
                  <a:pt x="31" y="2"/>
                  <a:pt x="27" y="2"/>
                  <a:pt x="24" y="5"/>
                </a:cubicBezTo>
                <a:cubicBezTo>
                  <a:pt x="22" y="7"/>
                  <a:pt x="20" y="11"/>
                  <a:pt x="16" y="18"/>
                </a:cubicBezTo>
                <a:cubicBezTo>
                  <a:pt x="16" y="18"/>
                  <a:pt x="16" y="18"/>
                  <a:pt x="15" y="18"/>
                </a:cubicBezTo>
                <a:cubicBezTo>
                  <a:pt x="14" y="18"/>
                  <a:pt x="13" y="19"/>
                  <a:pt x="12" y="19"/>
                </a:cubicBezTo>
                <a:cubicBezTo>
                  <a:pt x="10" y="13"/>
                  <a:pt x="12" y="7"/>
                  <a:pt x="14" y="1"/>
                </a:cubicBezTo>
                <a:cubicBezTo>
                  <a:pt x="11" y="1"/>
                  <a:pt x="8" y="0"/>
                  <a:pt x="5" y="0"/>
                </a:cubicBezTo>
                <a:cubicBezTo>
                  <a:pt x="5" y="0"/>
                  <a:pt x="4" y="0"/>
                  <a:pt x="3" y="0"/>
                </a:cubicBezTo>
                <a:cubicBezTo>
                  <a:pt x="2" y="11"/>
                  <a:pt x="0" y="19"/>
                  <a:pt x="5" y="26"/>
                </a:cubicBezTo>
                <a:cubicBezTo>
                  <a:pt x="7" y="28"/>
                  <a:pt x="9" y="30"/>
                  <a:pt x="12" y="32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5" name="i$lï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55BE09D-9539-452A-8318-D1FC29DDD631}"/>
              </a:ext>
            </a:extLst>
          </p:cNvPr>
          <p:cNvSpPr/>
          <p:nvPr/>
        </p:nvSpPr>
        <p:spPr bwMode="auto">
          <a:xfrm>
            <a:off x="2052950" y="5753034"/>
            <a:ext cx="13105" cy="4163"/>
          </a:xfrm>
          <a:custGeom>
            <a:avLst/>
            <a:gdLst>
              <a:gd name="T0" fmla="*/ 13 w 41"/>
              <a:gd name="T1" fmla="*/ 13 h 13"/>
              <a:gd name="T2" fmla="*/ 22 w 41"/>
              <a:gd name="T3" fmla="*/ 13 h 13"/>
              <a:gd name="T4" fmla="*/ 41 w 41"/>
              <a:gd name="T5" fmla="*/ 13 h 13"/>
              <a:gd name="T6" fmla="*/ 41 w 41"/>
              <a:gd name="T7" fmla="*/ 0 h 13"/>
              <a:gd name="T8" fmla="*/ 22 w 41"/>
              <a:gd name="T9" fmla="*/ 0 h 13"/>
              <a:gd name="T10" fmla="*/ 13 w 41"/>
              <a:gd name="T11" fmla="*/ 1 h 13"/>
              <a:gd name="T12" fmla="*/ 3 w 41"/>
              <a:gd name="T13" fmla="*/ 1 h 13"/>
              <a:gd name="T14" fmla="*/ 0 w 41"/>
              <a:gd name="T15" fmla="*/ 1 h 13"/>
              <a:gd name="T16" fmla="*/ 0 w 41"/>
              <a:gd name="T17" fmla="*/ 13 h 13"/>
              <a:gd name="T18" fmla="*/ 3 w 41"/>
              <a:gd name="T19" fmla="*/ 13 h 13"/>
              <a:gd name="T20" fmla="*/ 13 w 41"/>
              <a:gd name="T21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1" h="13">
                <a:moveTo>
                  <a:pt x="13" y="13"/>
                </a:moveTo>
                <a:cubicBezTo>
                  <a:pt x="22" y="13"/>
                  <a:pt x="22" y="13"/>
                  <a:pt x="22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8"/>
                  <a:pt x="41" y="4"/>
                  <a:pt x="41" y="0"/>
                </a:cubicBezTo>
                <a:cubicBezTo>
                  <a:pt x="35" y="0"/>
                  <a:pt x="29" y="0"/>
                  <a:pt x="22" y="0"/>
                </a:cubicBezTo>
                <a:cubicBezTo>
                  <a:pt x="13" y="1"/>
                  <a:pt x="13" y="1"/>
                  <a:pt x="13" y="1"/>
                </a:cubicBezTo>
                <a:cubicBezTo>
                  <a:pt x="3" y="1"/>
                  <a:pt x="3" y="1"/>
                  <a:pt x="3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5"/>
                  <a:pt x="0" y="9"/>
                  <a:pt x="0" y="13"/>
                </a:cubicBezTo>
                <a:cubicBezTo>
                  <a:pt x="3" y="13"/>
                  <a:pt x="3" y="13"/>
                  <a:pt x="3" y="13"/>
                </a:cubicBezTo>
                <a:lnTo>
                  <a:pt x="13" y="13"/>
                </a:ln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1" name="íśļî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B118587-14DE-4A18-BF2F-B68B4DEE6FE9}"/>
              </a:ext>
            </a:extLst>
          </p:cNvPr>
          <p:cNvSpPr/>
          <p:nvPr/>
        </p:nvSpPr>
        <p:spPr bwMode="auto">
          <a:xfrm>
            <a:off x="2344190" y="5655904"/>
            <a:ext cx="18810" cy="16034"/>
          </a:xfrm>
          <a:custGeom>
            <a:avLst/>
            <a:gdLst>
              <a:gd name="T0" fmla="*/ 21 w 59"/>
              <a:gd name="T1" fmla="*/ 46 h 50"/>
              <a:gd name="T2" fmla="*/ 50 w 59"/>
              <a:gd name="T3" fmla="*/ 37 h 50"/>
              <a:gd name="T4" fmla="*/ 40 w 59"/>
              <a:gd name="T5" fmla="*/ 9 h 50"/>
              <a:gd name="T6" fmla="*/ 1 w 59"/>
              <a:gd name="T7" fmla="*/ 3 h 50"/>
              <a:gd name="T8" fmla="*/ 0 w 59"/>
              <a:gd name="T9" fmla="*/ 13 h 50"/>
              <a:gd name="T10" fmla="*/ 21 w 59"/>
              <a:gd name="T11" fmla="*/ 4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" h="50">
                <a:moveTo>
                  <a:pt x="21" y="46"/>
                </a:moveTo>
                <a:cubicBezTo>
                  <a:pt x="37" y="50"/>
                  <a:pt x="50" y="37"/>
                  <a:pt x="50" y="37"/>
                </a:cubicBezTo>
                <a:cubicBezTo>
                  <a:pt x="59" y="20"/>
                  <a:pt x="40" y="9"/>
                  <a:pt x="40" y="9"/>
                </a:cubicBezTo>
                <a:cubicBezTo>
                  <a:pt x="27" y="0"/>
                  <a:pt x="1" y="3"/>
                  <a:pt x="1" y="3"/>
                </a:cubicBezTo>
                <a:cubicBezTo>
                  <a:pt x="0" y="5"/>
                  <a:pt x="0" y="13"/>
                  <a:pt x="0" y="13"/>
                </a:cubicBezTo>
                <a:cubicBezTo>
                  <a:pt x="4" y="41"/>
                  <a:pt x="21" y="46"/>
                  <a:pt x="21" y="46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2" name="íŝ1ï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1922966-A546-4C2D-876F-EA608BD2A68A}"/>
              </a:ext>
            </a:extLst>
          </p:cNvPr>
          <p:cNvSpPr/>
          <p:nvPr/>
        </p:nvSpPr>
        <p:spPr bwMode="auto">
          <a:xfrm>
            <a:off x="2338331" y="5635707"/>
            <a:ext cx="99906" cy="149397"/>
          </a:xfrm>
          <a:custGeom>
            <a:avLst/>
            <a:gdLst>
              <a:gd name="T0" fmla="*/ 264 w 312"/>
              <a:gd name="T1" fmla="*/ 9 h 466"/>
              <a:gd name="T2" fmla="*/ 233 w 312"/>
              <a:gd name="T3" fmla="*/ 28 h 466"/>
              <a:gd name="T4" fmla="*/ 136 w 312"/>
              <a:gd name="T5" fmla="*/ 145 h 466"/>
              <a:gd name="T6" fmla="*/ 67 w 312"/>
              <a:gd name="T7" fmla="*/ 255 h 466"/>
              <a:gd name="T8" fmla="*/ 53 w 312"/>
              <a:gd name="T9" fmla="*/ 216 h 466"/>
              <a:gd name="T10" fmla="*/ 12 w 312"/>
              <a:gd name="T11" fmla="*/ 259 h 466"/>
              <a:gd name="T12" fmla="*/ 18 w 312"/>
              <a:gd name="T13" fmla="*/ 446 h 466"/>
              <a:gd name="T14" fmla="*/ 62 w 312"/>
              <a:gd name="T15" fmla="*/ 436 h 466"/>
              <a:gd name="T16" fmla="*/ 92 w 312"/>
              <a:gd name="T17" fmla="*/ 246 h 466"/>
              <a:gd name="T18" fmla="*/ 190 w 312"/>
              <a:gd name="T19" fmla="*/ 148 h 466"/>
              <a:gd name="T20" fmla="*/ 190 w 312"/>
              <a:gd name="T21" fmla="*/ 166 h 466"/>
              <a:gd name="T22" fmla="*/ 174 w 312"/>
              <a:gd name="T23" fmla="*/ 243 h 466"/>
              <a:gd name="T24" fmla="*/ 199 w 312"/>
              <a:gd name="T25" fmla="*/ 261 h 466"/>
              <a:gd name="T26" fmla="*/ 182 w 312"/>
              <a:gd name="T27" fmla="*/ 332 h 466"/>
              <a:gd name="T28" fmla="*/ 173 w 312"/>
              <a:gd name="T29" fmla="*/ 440 h 466"/>
              <a:gd name="T30" fmla="*/ 205 w 312"/>
              <a:gd name="T31" fmla="*/ 349 h 466"/>
              <a:gd name="T32" fmla="*/ 218 w 312"/>
              <a:gd name="T33" fmla="*/ 351 h 466"/>
              <a:gd name="T34" fmla="*/ 231 w 312"/>
              <a:gd name="T35" fmla="*/ 378 h 466"/>
              <a:gd name="T36" fmla="*/ 213 w 312"/>
              <a:gd name="T37" fmla="*/ 386 h 466"/>
              <a:gd name="T38" fmla="*/ 244 w 312"/>
              <a:gd name="T39" fmla="*/ 432 h 466"/>
              <a:gd name="T40" fmla="*/ 261 w 312"/>
              <a:gd name="T41" fmla="*/ 354 h 466"/>
              <a:gd name="T42" fmla="*/ 254 w 312"/>
              <a:gd name="T43" fmla="*/ 235 h 466"/>
              <a:gd name="T44" fmla="*/ 272 w 312"/>
              <a:gd name="T45" fmla="*/ 199 h 466"/>
              <a:gd name="T46" fmla="*/ 235 w 312"/>
              <a:gd name="T47" fmla="*/ 199 h 466"/>
              <a:gd name="T48" fmla="*/ 252 w 312"/>
              <a:gd name="T49" fmla="*/ 150 h 466"/>
              <a:gd name="T50" fmla="*/ 299 w 312"/>
              <a:gd name="T51" fmla="*/ 71 h 466"/>
              <a:gd name="T52" fmla="*/ 275 w 312"/>
              <a:gd name="T53" fmla="*/ 23 h 466"/>
              <a:gd name="T54" fmla="*/ 220 w 312"/>
              <a:gd name="T55" fmla="*/ 308 h 466"/>
              <a:gd name="T56" fmla="*/ 227 w 312"/>
              <a:gd name="T57" fmla="*/ 313 h 466"/>
              <a:gd name="T58" fmla="*/ 229 w 312"/>
              <a:gd name="T59" fmla="*/ 263 h 466"/>
              <a:gd name="T60" fmla="*/ 229 w 312"/>
              <a:gd name="T61" fmla="*/ 277 h 466"/>
              <a:gd name="T62" fmla="*/ 229 w 312"/>
              <a:gd name="T63" fmla="*/ 263 h 466"/>
              <a:gd name="T64" fmla="*/ 262 w 312"/>
              <a:gd name="T65" fmla="*/ 52 h 466"/>
              <a:gd name="T66" fmla="*/ 271 w 312"/>
              <a:gd name="T67" fmla="*/ 54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2" h="466">
                <a:moveTo>
                  <a:pt x="275" y="23"/>
                </a:moveTo>
                <a:cubicBezTo>
                  <a:pt x="263" y="22"/>
                  <a:pt x="264" y="9"/>
                  <a:pt x="264" y="9"/>
                </a:cubicBezTo>
                <a:cubicBezTo>
                  <a:pt x="261" y="0"/>
                  <a:pt x="245" y="3"/>
                  <a:pt x="245" y="3"/>
                </a:cubicBezTo>
                <a:cubicBezTo>
                  <a:pt x="240" y="6"/>
                  <a:pt x="233" y="28"/>
                  <a:pt x="233" y="28"/>
                </a:cubicBezTo>
                <a:cubicBezTo>
                  <a:pt x="230" y="41"/>
                  <a:pt x="205" y="108"/>
                  <a:pt x="205" y="108"/>
                </a:cubicBezTo>
                <a:cubicBezTo>
                  <a:pt x="197" y="117"/>
                  <a:pt x="136" y="145"/>
                  <a:pt x="136" y="145"/>
                </a:cubicBezTo>
                <a:cubicBezTo>
                  <a:pt x="78" y="177"/>
                  <a:pt x="73" y="210"/>
                  <a:pt x="73" y="210"/>
                </a:cubicBezTo>
                <a:cubicBezTo>
                  <a:pt x="74" y="240"/>
                  <a:pt x="67" y="255"/>
                  <a:pt x="67" y="255"/>
                </a:cubicBezTo>
                <a:cubicBezTo>
                  <a:pt x="67" y="244"/>
                  <a:pt x="67" y="244"/>
                  <a:pt x="67" y="244"/>
                </a:cubicBezTo>
                <a:cubicBezTo>
                  <a:pt x="67" y="222"/>
                  <a:pt x="53" y="216"/>
                  <a:pt x="53" y="216"/>
                </a:cubicBezTo>
                <a:cubicBezTo>
                  <a:pt x="48" y="182"/>
                  <a:pt x="36" y="179"/>
                  <a:pt x="36" y="179"/>
                </a:cubicBezTo>
                <a:cubicBezTo>
                  <a:pt x="0" y="188"/>
                  <a:pt x="11" y="251"/>
                  <a:pt x="12" y="259"/>
                </a:cubicBezTo>
                <a:cubicBezTo>
                  <a:pt x="12" y="268"/>
                  <a:pt x="12" y="342"/>
                  <a:pt x="12" y="342"/>
                </a:cubicBezTo>
                <a:cubicBezTo>
                  <a:pt x="12" y="404"/>
                  <a:pt x="18" y="446"/>
                  <a:pt x="18" y="446"/>
                </a:cubicBezTo>
                <a:cubicBezTo>
                  <a:pt x="19" y="451"/>
                  <a:pt x="44" y="463"/>
                  <a:pt x="44" y="463"/>
                </a:cubicBezTo>
                <a:cubicBezTo>
                  <a:pt x="65" y="466"/>
                  <a:pt x="62" y="436"/>
                  <a:pt x="62" y="436"/>
                </a:cubicBezTo>
                <a:cubicBezTo>
                  <a:pt x="61" y="396"/>
                  <a:pt x="74" y="348"/>
                  <a:pt x="74" y="348"/>
                </a:cubicBezTo>
                <a:cubicBezTo>
                  <a:pt x="89" y="294"/>
                  <a:pt x="92" y="246"/>
                  <a:pt x="92" y="246"/>
                </a:cubicBezTo>
                <a:cubicBezTo>
                  <a:pt x="84" y="205"/>
                  <a:pt x="131" y="196"/>
                  <a:pt x="131" y="196"/>
                </a:cubicBezTo>
                <a:cubicBezTo>
                  <a:pt x="139" y="191"/>
                  <a:pt x="190" y="148"/>
                  <a:pt x="190" y="148"/>
                </a:cubicBezTo>
                <a:cubicBezTo>
                  <a:pt x="196" y="143"/>
                  <a:pt x="197" y="146"/>
                  <a:pt x="197" y="146"/>
                </a:cubicBezTo>
                <a:cubicBezTo>
                  <a:pt x="198" y="151"/>
                  <a:pt x="190" y="166"/>
                  <a:pt x="190" y="166"/>
                </a:cubicBezTo>
                <a:cubicBezTo>
                  <a:pt x="186" y="174"/>
                  <a:pt x="185" y="180"/>
                  <a:pt x="187" y="180"/>
                </a:cubicBezTo>
                <a:cubicBezTo>
                  <a:pt x="194" y="221"/>
                  <a:pt x="174" y="243"/>
                  <a:pt x="174" y="243"/>
                </a:cubicBezTo>
                <a:cubicBezTo>
                  <a:pt x="164" y="251"/>
                  <a:pt x="168" y="258"/>
                  <a:pt x="168" y="258"/>
                </a:cubicBezTo>
                <a:cubicBezTo>
                  <a:pt x="172" y="271"/>
                  <a:pt x="199" y="261"/>
                  <a:pt x="199" y="261"/>
                </a:cubicBezTo>
                <a:cubicBezTo>
                  <a:pt x="209" y="259"/>
                  <a:pt x="203" y="267"/>
                  <a:pt x="203" y="267"/>
                </a:cubicBezTo>
                <a:cubicBezTo>
                  <a:pt x="194" y="280"/>
                  <a:pt x="182" y="332"/>
                  <a:pt x="182" y="332"/>
                </a:cubicBezTo>
                <a:cubicBezTo>
                  <a:pt x="175" y="355"/>
                  <a:pt x="163" y="413"/>
                  <a:pt x="163" y="413"/>
                </a:cubicBezTo>
                <a:cubicBezTo>
                  <a:pt x="161" y="440"/>
                  <a:pt x="173" y="440"/>
                  <a:pt x="173" y="440"/>
                </a:cubicBezTo>
                <a:cubicBezTo>
                  <a:pt x="200" y="440"/>
                  <a:pt x="199" y="387"/>
                  <a:pt x="199" y="387"/>
                </a:cubicBezTo>
                <a:cubicBezTo>
                  <a:pt x="199" y="380"/>
                  <a:pt x="205" y="349"/>
                  <a:pt x="205" y="349"/>
                </a:cubicBezTo>
                <a:cubicBezTo>
                  <a:pt x="206" y="343"/>
                  <a:pt x="212" y="345"/>
                  <a:pt x="212" y="345"/>
                </a:cubicBezTo>
                <a:cubicBezTo>
                  <a:pt x="212" y="345"/>
                  <a:pt x="214" y="350"/>
                  <a:pt x="218" y="351"/>
                </a:cubicBezTo>
                <a:cubicBezTo>
                  <a:pt x="222" y="352"/>
                  <a:pt x="226" y="352"/>
                  <a:pt x="228" y="356"/>
                </a:cubicBezTo>
                <a:cubicBezTo>
                  <a:pt x="231" y="361"/>
                  <a:pt x="231" y="378"/>
                  <a:pt x="231" y="378"/>
                </a:cubicBezTo>
                <a:cubicBezTo>
                  <a:pt x="233" y="390"/>
                  <a:pt x="230" y="390"/>
                  <a:pt x="230" y="390"/>
                </a:cubicBezTo>
                <a:cubicBezTo>
                  <a:pt x="226" y="391"/>
                  <a:pt x="213" y="386"/>
                  <a:pt x="213" y="386"/>
                </a:cubicBezTo>
                <a:cubicBezTo>
                  <a:pt x="213" y="392"/>
                  <a:pt x="218" y="408"/>
                  <a:pt x="218" y="408"/>
                </a:cubicBezTo>
                <a:cubicBezTo>
                  <a:pt x="227" y="436"/>
                  <a:pt x="244" y="432"/>
                  <a:pt x="244" y="432"/>
                </a:cubicBezTo>
                <a:cubicBezTo>
                  <a:pt x="266" y="431"/>
                  <a:pt x="267" y="412"/>
                  <a:pt x="267" y="412"/>
                </a:cubicBezTo>
                <a:cubicBezTo>
                  <a:pt x="262" y="386"/>
                  <a:pt x="261" y="354"/>
                  <a:pt x="261" y="354"/>
                </a:cubicBezTo>
                <a:cubicBezTo>
                  <a:pt x="258" y="299"/>
                  <a:pt x="265" y="250"/>
                  <a:pt x="265" y="250"/>
                </a:cubicBezTo>
                <a:cubicBezTo>
                  <a:pt x="265" y="240"/>
                  <a:pt x="254" y="235"/>
                  <a:pt x="254" y="235"/>
                </a:cubicBezTo>
                <a:cubicBezTo>
                  <a:pt x="250" y="229"/>
                  <a:pt x="252" y="226"/>
                  <a:pt x="252" y="226"/>
                </a:cubicBezTo>
                <a:cubicBezTo>
                  <a:pt x="252" y="221"/>
                  <a:pt x="272" y="199"/>
                  <a:pt x="272" y="199"/>
                </a:cubicBezTo>
                <a:cubicBezTo>
                  <a:pt x="281" y="189"/>
                  <a:pt x="269" y="182"/>
                  <a:pt x="269" y="182"/>
                </a:cubicBezTo>
                <a:cubicBezTo>
                  <a:pt x="248" y="181"/>
                  <a:pt x="235" y="199"/>
                  <a:pt x="235" y="199"/>
                </a:cubicBezTo>
                <a:cubicBezTo>
                  <a:pt x="228" y="205"/>
                  <a:pt x="225" y="202"/>
                  <a:pt x="225" y="202"/>
                </a:cubicBezTo>
                <a:cubicBezTo>
                  <a:pt x="223" y="189"/>
                  <a:pt x="252" y="150"/>
                  <a:pt x="252" y="150"/>
                </a:cubicBezTo>
                <a:cubicBezTo>
                  <a:pt x="249" y="112"/>
                  <a:pt x="251" y="111"/>
                  <a:pt x="251" y="111"/>
                </a:cubicBezTo>
                <a:cubicBezTo>
                  <a:pt x="258" y="99"/>
                  <a:pt x="299" y="71"/>
                  <a:pt x="299" y="71"/>
                </a:cubicBezTo>
                <a:cubicBezTo>
                  <a:pt x="309" y="62"/>
                  <a:pt x="312" y="53"/>
                  <a:pt x="312" y="53"/>
                </a:cubicBezTo>
                <a:cubicBezTo>
                  <a:pt x="305" y="32"/>
                  <a:pt x="275" y="23"/>
                  <a:pt x="275" y="23"/>
                </a:cubicBezTo>
                <a:close/>
                <a:moveTo>
                  <a:pt x="224" y="322"/>
                </a:moveTo>
                <a:cubicBezTo>
                  <a:pt x="224" y="322"/>
                  <a:pt x="218" y="321"/>
                  <a:pt x="220" y="308"/>
                </a:cubicBezTo>
                <a:cubicBezTo>
                  <a:pt x="220" y="308"/>
                  <a:pt x="220" y="304"/>
                  <a:pt x="226" y="306"/>
                </a:cubicBezTo>
                <a:cubicBezTo>
                  <a:pt x="226" y="306"/>
                  <a:pt x="228" y="307"/>
                  <a:pt x="227" y="313"/>
                </a:cubicBezTo>
                <a:cubicBezTo>
                  <a:pt x="227" y="313"/>
                  <a:pt x="230" y="323"/>
                  <a:pt x="224" y="322"/>
                </a:cubicBezTo>
                <a:close/>
                <a:moveTo>
                  <a:pt x="229" y="263"/>
                </a:moveTo>
                <a:cubicBezTo>
                  <a:pt x="229" y="263"/>
                  <a:pt x="235" y="261"/>
                  <a:pt x="233" y="270"/>
                </a:cubicBezTo>
                <a:cubicBezTo>
                  <a:pt x="233" y="270"/>
                  <a:pt x="234" y="277"/>
                  <a:pt x="229" y="277"/>
                </a:cubicBezTo>
                <a:cubicBezTo>
                  <a:pt x="229" y="277"/>
                  <a:pt x="224" y="279"/>
                  <a:pt x="225" y="268"/>
                </a:cubicBezTo>
                <a:cubicBezTo>
                  <a:pt x="225" y="268"/>
                  <a:pt x="226" y="264"/>
                  <a:pt x="229" y="263"/>
                </a:cubicBezTo>
                <a:close/>
                <a:moveTo>
                  <a:pt x="271" y="54"/>
                </a:moveTo>
                <a:cubicBezTo>
                  <a:pt x="271" y="54"/>
                  <a:pt x="265" y="60"/>
                  <a:pt x="262" y="52"/>
                </a:cubicBezTo>
                <a:cubicBezTo>
                  <a:pt x="262" y="52"/>
                  <a:pt x="261" y="43"/>
                  <a:pt x="265" y="36"/>
                </a:cubicBezTo>
                <a:cubicBezTo>
                  <a:pt x="265" y="36"/>
                  <a:pt x="275" y="40"/>
                  <a:pt x="271" y="54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3" name="ísḻï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3FB8A2C-8DEC-4817-82D1-3EA39BF7ECA5}"/>
              </a:ext>
            </a:extLst>
          </p:cNvPr>
          <p:cNvSpPr/>
          <p:nvPr/>
        </p:nvSpPr>
        <p:spPr bwMode="auto">
          <a:xfrm>
            <a:off x="2473852" y="5639099"/>
            <a:ext cx="87418" cy="145389"/>
          </a:xfrm>
          <a:custGeom>
            <a:avLst/>
            <a:gdLst>
              <a:gd name="T0" fmla="*/ 230 w 273"/>
              <a:gd name="T1" fmla="*/ 42 h 453"/>
              <a:gd name="T2" fmla="*/ 237 w 273"/>
              <a:gd name="T3" fmla="*/ 10 h 453"/>
              <a:gd name="T4" fmla="*/ 197 w 273"/>
              <a:gd name="T5" fmla="*/ 36 h 453"/>
              <a:gd name="T6" fmla="*/ 155 w 273"/>
              <a:gd name="T7" fmla="*/ 83 h 453"/>
              <a:gd name="T8" fmla="*/ 106 w 273"/>
              <a:gd name="T9" fmla="*/ 95 h 453"/>
              <a:gd name="T10" fmla="*/ 86 w 273"/>
              <a:gd name="T11" fmla="*/ 63 h 453"/>
              <a:gd name="T12" fmla="*/ 78 w 273"/>
              <a:gd name="T13" fmla="*/ 93 h 453"/>
              <a:gd name="T14" fmla="*/ 12 w 273"/>
              <a:gd name="T15" fmla="*/ 148 h 453"/>
              <a:gd name="T16" fmla="*/ 62 w 273"/>
              <a:gd name="T17" fmla="*/ 148 h 453"/>
              <a:gd name="T18" fmla="*/ 123 w 273"/>
              <a:gd name="T19" fmla="*/ 116 h 453"/>
              <a:gd name="T20" fmla="*/ 114 w 273"/>
              <a:gd name="T21" fmla="*/ 135 h 453"/>
              <a:gd name="T22" fmla="*/ 97 w 273"/>
              <a:gd name="T23" fmla="*/ 195 h 453"/>
              <a:gd name="T24" fmla="*/ 58 w 273"/>
              <a:gd name="T25" fmla="*/ 224 h 453"/>
              <a:gd name="T26" fmla="*/ 7 w 273"/>
              <a:gd name="T27" fmla="*/ 272 h 453"/>
              <a:gd name="T28" fmla="*/ 35 w 273"/>
              <a:gd name="T29" fmla="*/ 277 h 453"/>
              <a:gd name="T30" fmla="*/ 92 w 273"/>
              <a:gd name="T31" fmla="*/ 240 h 453"/>
              <a:gd name="T32" fmla="*/ 102 w 273"/>
              <a:gd name="T33" fmla="*/ 262 h 453"/>
              <a:gd name="T34" fmla="*/ 91 w 273"/>
              <a:gd name="T35" fmla="*/ 279 h 453"/>
              <a:gd name="T36" fmla="*/ 75 w 273"/>
              <a:gd name="T37" fmla="*/ 310 h 453"/>
              <a:gd name="T38" fmla="*/ 8 w 273"/>
              <a:gd name="T39" fmla="*/ 355 h 453"/>
              <a:gd name="T40" fmla="*/ 93 w 273"/>
              <a:gd name="T41" fmla="*/ 318 h 453"/>
              <a:gd name="T42" fmla="*/ 105 w 273"/>
              <a:gd name="T43" fmla="*/ 352 h 453"/>
              <a:gd name="T44" fmla="*/ 85 w 273"/>
              <a:gd name="T45" fmla="*/ 369 h 453"/>
              <a:gd name="T46" fmla="*/ 101 w 273"/>
              <a:gd name="T47" fmla="*/ 385 h 453"/>
              <a:gd name="T48" fmla="*/ 107 w 273"/>
              <a:gd name="T49" fmla="*/ 404 h 453"/>
              <a:gd name="T50" fmla="*/ 126 w 273"/>
              <a:gd name="T51" fmla="*/ 453 h 453"/>
              <a:gd name="T52" fmla="*/ 137 w 273"/>
              <a:gd name="T53" fmla="*/ 368 h 453"/>
              <a:gd name="T54" fmla="*/ 205 w 273"/>
              <a:gd name="T55" fmla="*/ 316 h 453"/>
              <a:gd name="T56" fmla="*/ 185 w 273"/>
              <a:gd name="T57" fmla="*/ 295 h 453"/>
              <a:gd name="T58" fmla="*/ 216 w 273"/>
              <a:gd name="T59" fmla="*/ 244 h 453"/>
              <a:gd name="T60" fmla="*/ 198 w 273"/>
              <a:gd name="T61" fmla="*/ 228 h 453"/>
              <a:gd name="T62" fmla="*/ 152 w 273"/>
              <a:gd name="T63" fmla="*/ 250 h 453"/>
              <a:gd name="T64" fmla="*/ 169 w 273"/>
              <a:gd name="T65" fmla="*/ 227 h 453"/>
              <a:gd name="T66" fmla="*/ 227 w 273"/>
              <a:gd name="T67" fmla="*/ 156 h 453"/>
              <a:gd name="T68" fmla="*/ 152 w 273"/>
              <a:gd name="T69" fmla="*/ 145 h 453"/>
              <a:gd name="T70" fmla="*/ 176 w 273"/>
              <a:gd name="T71" fmla="*/ 99 h 453"/>
              <a:gd name="T72" fmla="*/ 239 w 273"/>
              <a:gd name="T73" fmla="*/ 66 h 453"/>
              <a:gd name="T74" fmla="*/ 263 w 273"/>
              <a:gd name="T75" fmla="*/ 37 h 453"/>
              <a:gd name="T76" fmla="*/ 167 w 273"/>
              <a:gd name="T77" fmla="*/ 308 h 453"/>
              <a:gd name="T78" fmla="*/ 138 w 273"/>
              <a:gd name="T79" fmla="*/ 340 h 453"/>
              <a:gd name="T80" fmla="*/ 167 w 273"/>
              <a:gd name="T81" fmla="*/ 308 h 453"/>
              <a:gd name="T82" fmla="*/ 174 w 273"/>
              <a:gd name="T83" fmla="*/ 151 h 453"/>
              <a:gd name="T84" fmla="*/ 155 w 273"/>
              <a:gd name="T85" fmla="*/ 179 h 453"/>
              <a:gd name="T86" fmla="*/ 153 w 273"/>
              <a:gd name="T87" fmla="*/ 166 h 453"/>
              <a:gd name="T88" fmla="*/ 141 w 273"/>
              <a:gd name="T89" fmla="*/ 223 h 453"/>
              <a:gd name="T90" fmla="*/ 141 w 273"/>
              <a:gd name="T91" fmla="*/ 211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73" h="453">
                <a:moveTo>
                  <a:pt x="240" y="38"/>
                </a:moveTo>
                <a:cubicBezTo>
                  <a:pt x="236" y="47"/>
                  <a:pt x="230" y="42"/>
                  <a:pt x="230" y="42"/>
                </a:cubicBezTo>
                <a:cubicBezTo>
                  <a:pt x="226" y="36"/>
                  <a:pt x="239" y="22"/>
                  <a:pt x="239" y="22"/>
                </a:cubicBezTo>
                <a:cubicBezTo>
                  <a:pt x="242" y="15"/>
                  <a:pt x="237" y="10"/>
                  <a:pt x="237" y="10"/>
                </a:cubicBezTo>
                <a:cubicBezTo>
                  <a:pt x="229" y="0"/>
                  <a:pt x="217" y="11"/>
                  <a:pt x="217" y="11"/>
                </a:cubicBezTo>
                <a:cubicBezTo>
                  <a:pt x="217" y="11"/>
                  <a:pt x="198" y="33"/>
                  <a:pt x="197" y="36"/>
                </a:cubicBezTo>
                <a:cubicBezTo>
                  <a:pt x="196" y="39"/>
                  <a:pt x="175" y="64"/>
                  <a:pt x="171" y="69"/>
                </a:cubicBezTo>
                <a:cubicBezTo>
                  <a:pt x="168" y="77"/>
                  <a:pt x="155" y="83"/>
                  <a:pt x="155" y="83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05" y="100"/>
                  <a:pt x="106" y="95"/>
                  <a:pt x="106" y="95"/>
                </a:cubicBezTo>
                <a:cubicBezTo>
                  <a:pt x="100" y="82"/>
                  <a:pt x="100" y="82"/>
                  <a:pt x="100" y="82"/>
                </a:cubicBezTo>
                <a:cubicBezTo>
                  <a:pt x="94" y="68"/>
                  <a:pt x="86" y="63"/>
                  <a:pt x="86" y="63"/>
                </a:cubicBezTo>
                <a:cubicBezTo>
                  <a:pt x="76" y="56"/>
                  <a:pt x="78" y="67"/>
                  <a:pt x="78" y="67"/>
                </a:cubicBezTo>
                <a:cubicBezTo>
                  <a:pt x="78" y="76"/>
                  <a:pt x="78" y="93"/>
                  <a:pt x="78" y="93"/>
                </a:cubicBezTo>
                <a:cubicBezTo>
                  <a:pt x="78" y="121"/>
                  <a:pt x="64" y="124"/>
                  <a:pt x="61" y="125"/>
                </a:cubicBezTo>
                <a:cubicBezTo>
                  <a:pt x="57" y="127"/>
                  <a:pt x="12" y="148"/>
                  <a:pt x="12" y="148"/>
                </a:cubicBezTo>
                <a:cubicBezTo>
                  <a:pt x="8" y="149"/>
                  <a:pt x="7" y="152"/>
                  <a:pt x="7" y="152"/>
                </a:cubicBezTo>
                <a:cubicBezTo>
                  <a:pt x="13" y="175"/>
                  <a:pt x="62" y="148"/>
                  <a:pt x="62" y="148"/>
                </a:cubicBezTo>
                <a:cubicBezTo>
                  <a:pt x="81" y="153"/>
                  <a:pt x="87" y="148"/>
                  <a:pt x="87" y="148"/>
                </a:cubicBezTo>
                <a:cubicBezTo>
                  <a:pt x="91" y="146"/>
                  <a:pt x="123" y="116"/>
                  <a:pt x="123" y="116"/>
                </a:cubicBezTo>
                <a:cubicBezTo>
                  <a:pt x="131" y="110"/>
                  <a:pt x="131" y="115"/>
                  <a:pt x="131" y="115"/>
                </a:cubicBezTo>
                <a:cubicBezTo>
                  <a:pt x="132" y="127"/>
                  <a:pt x="114" y="135"/>
                  <a:pt x="114" y="135"/>
                </a:cubicBezTo>
                <a:cubicBezTo>
                  <a:pt x="106" y="138"/>
                  <a:pt x="103" y="151"/>
                  <a:pt x="103" y="151"/>
                </a:cubicBezTo>
                <a:cubicBezTo>
                  <a:pt x="102" y="158"/>
                  <a:pt x="97" y="195"/>
                  <a:pt x="97" y="195"/>
                </a:cubicBezTo>
                <a:cubicBezTo>
                  <a:pt x="94" y="220"/>
                  <a:pt x="75" y="225"/>
                  <a:pt x="75" y="225"/>
                </a:cubicBezTo>
                <a:cubicBezTo>
                  <a:pt x="65" y="230"/>
                  <a:pt x="58" y="224"/>
                  <a:pt x="58" y="224"/>
                </a:cubicBezTo>
                <a:cubicBezTo>
                  <a:pt x="44" y="224"/>
                  <a:pt x="40" y="253"/>
                  <a:pt x="40" y="253"/>
                </a:cubicBezTo>
                <a:cubicBezTo>
                  <a:pt x="35" y="258"/>
                  <a:pt x="7" y="272"/>
                  <a:pt x="7" y="272"/>
                </a:cubicBezTo>
                <a:cubicBezTo>
                  <a:pt x="0" y="275"/>
                  <a:pt x="1" y="283"/>
                  <a:pt x="1" y="283"/>
                </a:cubicBezTo>
                <a:cubicBezTo>
                  <a:pt x="15" y="288"/>
                  <a:pt x="35" y="277"/>
                  <a:pt x="35" y="277"/>
                </a:cubicBezTo>
                <a:cubicBezTo>
                  <a:pt x="40" y="272"/>
                  <a:pt x="64" y="263"/>
                  <a:pt x="64" y="263"/>
                </a:cubicBezTo>
                <a:cubicBezTo>
                  <a:pt x="70" y="262"/>
                  <a:pt x="92" y="240"/>
                  <a:pt x="92" y="240"/>
                </a:cubicBezTo>
                <a:cubicBezTo>
                  <a:pt x="98" y="235"/>
                  <a:pt x="101" y="237"/>
                  <a:pt x="101" y="237"/>
                </a:cubicBezTo>
                <a:cubicBezTo>
                  <a:pt x="106" y="240"/>
                  <a:pt x="102" y="262"/>
                  <a:pt x="102" y="262"/>
                </a:cubicBezTo>
                <a:cubicBezTo>
                  <a:pt x="102" y="268"/>
                  <a:pt x="89" y="272"/>
                  <a:pt x="89" y="272"/>
                </a:cubicBezTo>
                <a:cubicBezTo>
                  <a:pt x="85" y="278"/>
                  <a:pt x="91" y="279"/>
                  <a:pt x="91" y="279"/>
                </a:cubicBezTo>
                <a:cubicBezTo>
                  <a:pt x="98" y="280"/>
                  <a:pt x="95" y="285"/>
                  <a:pt x="95" y="285"/>
                </a:cubicBezTo>
                <a:cubicBezTo>
                  <a:pt x="92" y="294"/>
                  <a:pt x="75" y="310"/>
                  <a:pt x="75" y="310"/>
                </a:cubicBezTo>
                <a:cubicBezTo>
                  <a:pt x="62" y="324"/>
                  <a:pt x="18" y="348"/>
                  <a:pt x="18" y="348"/>
                </a:cubicBezTo>
                <a:cubicBezTo>
                  <a:pt x="7" y="353"/>
                  <a:pt x="8" y="355"/>
                  <a:pt x="8" y="355"/>
                </a:cubicBezTo>
                <a:cubicBezTo>
                  <a:pt x="30" y="370"/>
                  <a:pt x="51" y="348"/>
                  <a:pt x="51" y="348"/>
                </a:cubicBezTo>
                <a:cubicBezTo>
                  <a:pt x="69" y="333"/>
                  <a:pt x="93" y="318"/>
                  <a:pt x="93" y="318"/>
                </a:cubicBezTo>
                <a:cubicBezTo>
                  <a:pt x="104" y="311"/>
                  <a:pt x="103" y="322"/>
                  <a:pt x="103" y="322"/>
                </a:cubicBezTo>
                <a:cubicBezTo>
                  <a:pt x="106" y="338"/>
                  <a:pt x="105" y="352"/>
                  <a:pt x="105" y="352"/>
                </a:cubicBezTo>
                <a:cubicBezTo>
                  <a:pt x="104" y="362"/>
                  <a:pt x="101" y="364"/>
                  <a:pt x="101" y="364"/>
                </a:cubicBezTo>
                <a:cubicBezTo>
                  <a:pt x="99" y="366"/>
                  <a:pt x="85" y="369"/>
                  <a:pt x="85" y="369"/>
                </a:cubicBezTo>
                <a:cubicBezTo>
                  <a:pt x="80" y="370"/>
                  <a:pt x="85" y="381"/>
                  <a:pt x="85" y="381"/>
                </a:cubicBezTo>
                <a:cubicBezTo>
                  <a:pt x="87" y="387"/>
                  <a:pt x="101" y="385"/>
                  <a:pt x="101" y="385"/>
                </a:cubicBezTo>
                <a:cubicBezTo>
                  <a:pt x="104" y="385"/>
                  <a:pt x="105" y="387"/>
                  <a:pt x="105" y="387"/>
                </a:cubicBezTo>
                <a:cubicBezTo>
                  <a:pt x="107" y="404"/>
                  <a:pt x="107" y="404"/>
                  <a:pt x="107" y="404"/>
                </a:cubicBezTo>
                <a:cubicBezTo>
                  <a:pt x="108" y="423"/>
                  <a:pt x="113" y="435"/>
                  <a:pt x="113" y="435"/>
                </a:cubicBezTo>
                <a:cubicBezTo>
                  <a:pt x="120" y="453"/>
                  <a:pt x="125" y="453"/>
                  <a:pt x="126" y="453"/>
                </a:cubicBezTo>
                <a:cubicBezTo>
                  <a:pt x="137" y="451"/>
                  <a:pt x="135" y="407"/>
                  <a:pt x="135" y="407"/>
                </a:cubicBezTo>
                <a:cubicBezTo>
                  <a:pt x="134" y="390"/>
                  <a:pt x="137" y="368"/>
                  <a:pt x="137" y="368"/>
                </a:cubicBezTo>
                <a:cubicBezTo>
                  <a:pt x="139" y="368"/>
                  <a:pt x="171" y="347"/>
                  <a:pt x="171" y="347"/>
                </a:cubicBezTo>
                <a:cubicBezTo>
                  <a:pt x="180" y="340"/>
                  <a:pt x="205" y="316"/>
                  <a:pt x="205" y="316"/>
                </a:cubicBezTo>
                <a:cubicBezTo>
                  <a:pt x="212" y="307"/>
                  <a:pt x="204" y="303"/>
                  <a:pt x="201" y="303"/>
                </a:cubicBezTo>
                <a:cubicBezTo>
                  <a:pt x="197" y="302"/>
                  <a:pt x="185" y="295"/>
                  <a:pt x="185" y="295"/>
                </a:cubicBezTo>
                <a:cubicBezTo>
                  <a:pt x="179" y="292"/>
                  <a:pt x="183" y="278"/>
                  <a:pt x="183" y="278"/>
                </a:cubicBezTo>
                <a:cubicBezTo>
                  <a:pt x="183" y="267"/>
                  <a:pt x="216" y="244"/>
                  <a:pt x="216" y="244"/>
                </a:cubicBezTo>
                <a:cubicBezTo>
                  <a:pt x="226" y="238"/>
                  <a:pt x="220" y="229"/>
                  <a:pt x="220" y="229"/>
                </a:cubicBezTo>
                <a:cubicBezTo>
                  <a:pt x="213" y="221"/>
                  <a:pt x="202" y="226"/>
                  <a:pt x="198" y="228"/>
                </a:cubicBezTo>
                <a:cubicBezTo>
                  <a:pt x="194" y="230"/>
                  <a:pt x="174" y="241"/>
                  <a:pt x="174" y="241"/>
                </a:cubicBezTo>
                <a:cubicBezTo>
                  <a:pt x="164" y="247"/>
                  <a:pt x="152" y="250"/>
                  <a:pt x="152" y="250"/>
                </a:cubicBezTo>
                <a:cubicBezTo>
                  <a:pt x="144" y="250"/>
                  <a:pt x="149" y="246"/>
                  <a:pt x="149" y="246"/>
                </a:cubicBezTo>
                <a:cubicBezTo>
                  <a:pt x="152" y="243"/>
                  <a:pt x="169" y="227"/>
                  <a:pt x="169" y="227"/>
                </a:cubicBezTo>
                <a:cubicBezTo>
                  <a:pt x="169" y="227"/>
                  <a:pt x="196" y="192"/>
                  <a:pt x="200" y="187"/>
                </a:cubicBezTo>
                <a:cubicBezTo>
                  <a:pt x="205" y="182"/>
                  <a:pt x="227" y="156"/>
                  <a:pt x="227" y="156"/>
                </a:cubicBezTo>
                <a:cubicBezTo>
                  <a:pt x="228" y="129"/>
                  <a:pt x="210" y="126"/>
                  <a:pt x="210" y="126"/>
                </a:cubicBezTo>
                <a:cubicBezTo>
                  <a:pt x="188" y="120"/>
                  <a:pt x="152" y="145"/>
                  <a:pt x="152" y="145"/>
                </a:cubicBezTo>
                <a:cubicBezTo>
                  <a:pt x="141" y="149"/>
                  <a:pt x="142" y="143"/>
                  <a:pt x="142" y="143"/>
                </a:cubicBezTo>
                <a:cubicBezTo>
                  <a:pt x="144" y="132"/>
                  <a:pt x="176" y="99"/>
                  <a:pt x="176" y="99"/>
                </a:cubicBezTo>
                <a:cubicBezTo>
                  <a:pt x="176" y="99"/>
                  <a:pt x="180" y="95"/>
                  <a:pt x="182" y="95"/>
                </a:cubicBezTo>
                <a:cubicBezTo>
                  <a:pt x="184" y="95"/>
                  <a:pt x="236" y="66"/>
                  <a:pt x="239" y="66"/>
                </a:cubicBezTo>
                <a:cubicBezTo>
                  <a:pt x="241" y="66"/>
                  <a:pt x="261" y="56"/>
                  <a:pt x="261" y="56"/>
                </a:cubicBezTo>
                <a:cubicBezTo>
                  <a:pt x="273" y="47"/>
                  <a:pt x="263" y="37"/>
                  <a:pt x="263" y="37"/>
                </a:cubicBezTo>
                <a:cubicBezTo>
                  <a:pt x="251" y="25"/>
                  <a:pt x="240" y="38"/>
                  <a:pt x="240" y="38"/>
                </a:cubicBezTo>
                <a:close/>
                <a:moveTo>
                  <a:pt x="167" y="308"/>
                </a:moveTo>
                <a:cubicBezTo>
                  <a:pt x="167" y="308"/>
                  <a:pt x="174" y="327"/>
                  <a:pt x="159" y="333"/>
                </a:cubicBezTo>
                <a:cubicBezTo>
                  <a:pt x="159" y="333"/>
                  <a:pt x="141" y="346"/>
                  <a:pt x="138" y="340"/>
                </a:cubicBezTo>
                <a:cubicBezTo>
                  <a:pt x="138" y="340"/>
                  <a:pt x="134" y="323"/>
                  <a:pt x="142" y="310"/>
                </a:cubicBezTo>
                <a:cubicBezTo>
                  <a:pt x="142" y="310"/>
                  <a:pt x="160" y="295"/>
                  <a:pt x="167" y="308"/>
                </a:cubicBezTo>
                <a:close/>
                <a:moveTo>
                  <a:pt x="153" y="166"/>
                </a:moveTo>
                <a:cubicBezTo>
                  <a:pt x="153" y="166"/>
                  <a:pt x="168" y="154"/>
                  <a:pt x="174" y="151"/>
                </a:cubicBezTo>
                <a:cubicBezTo>
                  <a:pt x="180" y="147"/>
                  <a:pt x="187" y="148"/>
                  <a:pt x="185" y="152"/>
                </a:cubicBezTo>
                <a:cubicBezTo>
                  <a:pt x="185" y="152"/>
                  <a:pt x="165" y="176"/>
                  <a:pt x="155" y="179"/>
                </a:cubicBezTo>
                <a:cubicBezTo>
                  <a:pt x="155" y="179"/>
                  <a:pt x="150" y="190"/>
                  <a:pt x="143" y="184"/>
                </a:cubicBezTo>
                <a:cubicBezTo>
                  <a:pt x="143" y="184"/>
                  <a:pt x="143" y="172"/>
                  <a:pt x="153" y="166"/>
                </a:cubicBezTo>
                <a:close/>
                <a:moveTo>
                  <a:pt x="151" y="208"/>
                </a:moveTo>
                <a:cubicBezTo>
                  <a:pt x="151" y="214"/>
                  <a:pt x="147" y="220"/>
                  <a:pt x="141" y="223"/>
                </a:cubicBezTo>
                <a:cubicBezTo>
                  <a:pt x="141" y="223"/>
                  <a:pt x="138" y="226"/>
                  <a:pt x="134" y="222"/>
                </a:cubicBezTo>
                <a:cubicBezTo>
                  <a:pt x="133" y="221"/>
                  <a:pt x="135" y="215"/>
                  <a:pt x="141" y="211"/>
                </a:cubicBezTo>
                <a:cubicBezTo>
                  <a:pt x="146" y="206"/>
                  <a:pt x="151" y="201"/>
                  <a:pt x="151" y="208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4" name="î$lï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104DAF7-65A4-4240-BAFA-C97011747057}"/>
              </a:ext>
            </a:extLst>
          </p:cNvPr>
          <p:cNvSpPr/>
          <p:nvPr/>
        </p:nvSpPr>
        <p:spPr bwMode="auto">
          <a:xfrm>
            <a:off x="2583626" y="5662534"/>
            <a:ext cx="70459" cy="109466"/>
          </a:xfrm>
          <a:custGeom>
            <a:avLst/>
            <a:gdLst>
              <a:gd name="T0" fmla="*/ 209 w 220"/>
              <a:gd name="T1" fmla="*/ 118 h 341"/>
              <a:gd name="T2" fmla="*/ 194 w 220"/>
              <a:gd name="T3" fmla="*/ 87 h 341"/>
              <a:gd name="T4" fmla="*/ 181 w 220"/>
              <a:gd name="T5" fmla="*/ 107 h 341"/>
              <a:gd name="T6" fmla="*/ 163 w 220"/>
              <a:gd name="T7" fmla="*/ 123 h 341"/>
              <a:gd name="T8" fmla="*/ 164 w 220"/>
              <a:gd name="T9" fmla="*/ 95 h 341"/>
              <a:gd name="T10" fmla="*/ 175 w 220"/>
              <a:gd name="T11" fmla="*/ 18 h 341"/>
              <a:gd name="T12" fmla="*/ 165 w 220"/>
              <a:gd name="T13" fmla="*/ 4 h 341"/>
              <a:gd name="T14" fmla="*/ 154 w 220"/>
              <a:gd name="T15" fmla="*/ 9 h 341"/>
              <a:gd name="T16" fmla="*/ 143 w 220"/>
              <a:gd name="T17" fmla="*/ 51 h 341"/>
              <a:gd name="T18" fmla="*/ 131 w 220"/>
              <a:gd name="T19" fmla="*/ 95 h 341"/>
              <a:gd name="T20" fmla="*/ 117 w 220"/>
              <a:gd name="T21" fmla="*/ 145 h 341"/>
              <a:gd name="T22" fmla="*/ 55 w 220"/>
              <a:gd name="T23" fmla="*/ 181 h 341"/>
              <a:gd name="T24" fmla="*/ 33 w 220"/>
              <a:gd name="T25" fmla="*/ 191 h 341"/>
              <a:gd name="T26" fmla="*/ 101 w 220"/>
              <a:gd name="T27" fmla="*/ 202 h 341"/>
              <a:gd name="T28" fmla="*/ 82 w 220"/>
              <a:gd name="T29" fmla="*/ 254 h 341"/>
              <a:gd name="T30" fmla="*/ 7 w 220"/>
              <a:gd name="T31" fmla="*/ 330 h 341"/>
              <a:gd name="T32" fmla="*/ 1 w 220"/>
              <a:gd name="T33" fmla="*/ 339 h 341"/>
              <a:gd name="T34" fmla="*/ 88 w 220"/>
              <a:gd name="T35" fmla="*/ 284 h 341"/>
              <a:gd name="T36" fmla="*/ 140 w 220"/>
              <a:gd name="T37" fmla="*/ 179 h 341"/>
              <a:gd name="T38" fmla="*/ 209 w 220"/>
              <a:gd name="T39" fmla="*/ 118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20" h="341">
                <a:moveTo>
                  <a:pt x="209" y="118"/>
                </a:moveTo>
                <a:cubicBezTo>
                  <a:pt x="220" y="93"/>
                  <a:pt x="194" y="87"/>
                  <a:pt x="194" y="87"/>
                </a:cubicBezTo>
                <a:cubicBezTo>
                  <a:pt x="184" y="83"/>
                  <a:pt x="181" y="107"/>
                  <a:pt x="181" y="107"/>
                </a:cubicBezTo>
                <a:cubicBezTo>
                  <a:pt x="178" y="120"/>
                  <a:pt x="163" y="123"/>
                  <a:pt x="163" y="123"/>
                </a:cubicBezTo>
                <a:cubicBezTo>
                  <a:pt x="156" y="124"/>
                  <a:pt x="164" y="95"/>
                  <a:pt x="164" y="95"/>
                </a:cubicBezTo>
                <a:cubicBezTo>
                  <a:pt x="170" y="62"/>
                  <a:pt x="173" y="18"/>
                  <a:pt x="175" y="18"/>
                </a:cubicBezTo>
                <a:cubicBezTo>
                  <a:pt x="175" y="7"/>
                  <a:pt x="165" y="4"/>
                  <a:pt x="165" y="4"/>
                </a:cubicBezTo>
                <a:cubicBezTo>
                  <a:pt x="155" y="0"/>
                  <a:pt x="154" y="9"/>
                  <a:pt x="154" y="9"/>
                </a:cubicBezTo>
                <a:cubicBezTo>
                  <a:pt x="143" y="51"/>
                  <a:pt x="143" y="51"/>
                  <a:pt x="143" y="51"/>
                </a:cubicBezTo>
                <a:cubicBezTo>
                  <a:pt x="131" y="95"/>
                  <a:pt x="131" y="95"/>
                  <a:pt x="131" y="95"/>
                </a:cubicBezTo>
                <a:cubicBezTo>
                  <a:pt x="117" y="145"/>
                  <a:pt x="117" y="145"/>
                  <a:pt x="117" y="145"/>
                </a:cubicBezTo>
                <a:cubicBezTo>
                  <a:pt x="105" y="168"/>
                  <a:pt x="55" y="181"/>
                  <a:pt x="55" y="181"/>
                </a:cubicBezTo>
                <a:cubicBezTo>
                  <a:pt x="38" y="184"/>
                  <a:pt x="33" y="191"/>
                  <a:pt x="33" y="191"/>
                </a:cubicBezTo>
                <a:cubicBezTo>
                  <a:pt x="39" y="222"/>
                  <a:pt x="100" y="202"/>
                  <a:pt x="101" y="202"/>
                </a:cubicBezTo>
                <a:cubicBezTo>
                  <a:pt x="101" y="219"/>
                  <a:pt x="82" y="254"/>
                  <a:pt x="82" y="254"/>
                </a:cubicBezTo>
                <a:cubicBezTo>
                  <a:pt x="67" y="297"/>
                  <a:pt x="7" y="330"/>
                  <a:pt x="7" y="330"/>
                </a:cubicBezTo>
                <a:cubicBezTo>
                  <a:pt x="0" y="335"/>
                  <a:pt x="1" y="339"/>
                  <a:pt x="1" y="339"/>
                </a:cubicBezTo>
                <a:cubicBezTo>
                  <a:pt x="37" y="341"/>
                  <a:pt x="88" y="284"/>
                  <a:pt x="88" y="284"/>
                </a:cubicBezTo>
                <a:cubicBezTo>
                  <a:pt x="123" y="246"/>
                  <a:pt x="140" y="179"/>
                  <a:pt x="140" y="179"/>
                </a:cubicBezTo>
                <a:cubicBezTo>
                  <a:pt x="190" y="156"/>
                  <a:pt x="209" y="118"/>
                  <a:pt x="209" y="118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5" name="íSľi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71C9B42-8279-4CCE-9D71-A6B1CD738635}"/>
              </a:ext>
            </a:extLst>
          </p:cNvPr>
          <p:cNvSpPr/>
          <p:nvPr/>
        </p:nvSpPr>
        <p:spPr bwMode="auto">
          <a:xfrm>
            <a:off x="2630187" y="5737926"/>
            <a:ext cx="33610" cy="30835"/>
          </a:xfrm>
          <a:custGeom>
            <a:avLst/>
            <a:gdLst>
              <a:gd name="T0" fmla="*/ 61 w 105"/>
              <a:gd name="T1" fmla="*/ 46 h 96"/>
              <a:gd name="T2" fmla="*/ 17 w 105"/>
              <a:gd name="T3" fmla="*/ 5 h 96"/>
              <a:gd name="T4" fmla="*/ 17 w 105"/>
              <a:gd name="T5" fmla="*/ 5 h 96"/>
              <a:gd name="T6" fmla="*/ 0 w 105"/>
              <a:gd name="T7" fmla="*/ 2 h 96"/>
              <a:gd name="T8" fmla="*/ 7 w 105"/>
              <a:gd name="T9" fmla="*/ 33 h 96"/>
              <a:gd name="T10" fmla="*/ 43 w 105"/>
              <a:gd name="T11" fmla="*/ 85 h 96"/>
              <a:gd name="T12" fmla="*/ 78 w 105"/>
              <a:gd name="T13" fmla="*/ 83 h 96"/>
              <a:gd name="T14" fmla="*/ 105 w 105"/>
              <a:gd name="T15" fmla="*/ 59 h 96"/>
              <a:gd name="T16" fmla="*/ 78 w 105"/>
              <a:gd name="T17" fmla="*/ 55 h 96"/>
              <a:gd name="T18" fmla="*/ 61 w 105"/>
              <a:gd name="T19" fmla="*/ 4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96">
                <a:moveTo>
                  <a:pt x="61" y="46"/>
                </a:moveTo>
                <a:cubicBezTo>
                  <a:pt x="24" y="24"/>
                  <a:pt x="22" y="9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1" y="0"/>
                  <a:pt x="0" y="2"/>
                  <a:pt x="0" y="2"/>
                </a:cubicBezTo>
                <a:cubicBezTo>
                  <a:pt x="0" y="7"/>
                  <a:pt x="7" y="33"/>
                  <a:pt x="7" y="33"/>
                </a:cubicBezTo>
                <a:cubicBezTo>
                  <a:pt x="19" y="70"/>
                  <a:pt x="43" y="85"/>
                  <a:pt x="43" y="85"/>
                </a:cubicBezTo>
                <a:cubicBezTo>
                  <a:pt x="57" y="96"/>
                  <a:pt x="78" y="83"/>
                  <a:pt x="78" y="83"/>
                </a:cubicBezTo>
                <a:cubicBezTo>
                  <a:pt x="91" y="79"/>
                  <a:pt x="105" y="59"/>
                  <a:pt x="105" y="59"/>
                </a:cubicBezTo>
                <a:cubicBezTo>
                  <a:pt x="78" y="55"/>
                  <a:pt x="78" y="55"/>
                  <a:pt x="78" y="55"/>
                </a:cubicBezTo>
                <a:cubicBezTo>
                  <a:pt x="72" y="55"/>
                  <a:pt x="61" y="46"/>
                  <a:pt x="61" y="46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6" name="î$ḷï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C33E151-AB57-4343-804F-0A96B62A6FDC}"/>
              </a:ext>
            </a:extLst>
          </p:cNvPr>
          <p:cNvSpPr/>
          <p:nvPr/>
        </p:nvSpPr>
        <p:spPr bwMode="auto">
          <a:xfrm>
            <a:off x="2702188" y="5680572"/>
            <a:ext cx="19272" cy="24052"/>
          </a:xfrm>
          <a:custGeom>
            <a:avLst/>
            <a:gdLst>
              <a:gd name="T0" fmla="*/ 31 w 60"/>
              <a:gd name="T1" fmla="*/ 48 h 75"/>
              <a:gd name="T2" fmla="*/ 30 w 60"/>
              <a:gd name="T3" fmla="*/ 64 h 75"/>
              <a:gd name="T4" fmla="*/ 35 w 60"/>
              <a:gd name="T5" fmla="*/ 74 h 75"/>
              <a:gd name="T6" fmla="*/ 60 w 60"/>
              <a:gd name="T7" fmla="*/ 46 h 75"/>
              <a:gd name="T8" fmla="*/ 48 w 60"/>
              <a:gd name="T9" fmla="*/ 33 h 75"/>
              <a:gd name="T10" fmla="*/ 15 w 60"/>
              <a:gd name="T11" fmla="*/ 2 h 75"/>
              <a:gd name="T12" fmla="*/ 9 w 60"/>
              <a:gd name="T13" fmla="*/ 0 h 75"/>
              <a:gd name="T14" fmla="*/ 31 w 60"/>
              <a:gd name="T15" fmla="*/ 48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" h="75">
                <a:moveTo>
                  <a:pt x="31" y="48"/>
                </a:moveTo>
                <a:cubicBezTo>
                  <a:pt x="34" y="53"/>
                  <a:pt x="30" y="64"/>
                  <a:pt x="30" y="64"/>
                </a:cubicBezTo>
                <a:cubicBezTo>
                  <a:pt x="30" y="75"/>
                  <a:pt x="35" y="74"/>
                  <a:pt x="35" y="74"/>
                </a:cubicBezTo>
                <a:cubicBezTo>
                  <a:pt x="57" y="69"/>
                  <a:pt x="60" y="53"/>
                  <a:pt x="60" y="46"/>
                </a:cubicBezTo>
                <a:cubicBezTo>
                  <a:pt x="60" y="39"/>
                  <a:pt x="52" y="35"/>
                  <a:pt x="48" y="33"/>
                </a:cubicBezTo>
                <a:cubicBezTo>
                  <a:pt x="44" y="31"/>
                  <a:pt x="15" y="2"/>
                  <a:pt x="15" y="2"/>
                </a:cubicBezTo>
                <a:cubicBezTo>
                  <a:pt x="13" y="0"/>
                  <a:pt x="9" y="0"/>
                  <a:pt x="9" y="0"/>
                </a:cubicBezTo>
                <a:cubicBezTo>
                  <a:pt x="0" y="27"/>
                  <a:pt x="28" y="43"/>
                  <a:pt x="31" y="48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7" name="ïsľî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0E8FEE7-B3E0-41EF-B030-C9E8C5277F8F}"/>
              </a:ext>
            </a:extLst>
          </p:cNvPr>
          <p:cNvSpPr/>
          <p:nvPr/>
        </p:nvSpPr>
        <p:spPr bwMode="auto">
          <a:xfrm>
            <a:off x="2698333" y="5636632"/>
            <a:ext cx="82022" cy="89423"/>
          </a:xfrm>
          <a:custGeom>
            <a:avLst/>
            <a:gdLst>
              <a:gd name="T0" fmla="*/ 254 w 256"/>
              <a:gd name="T1" fmla="*/ 143 h 279"/>
              <a:gd name="T2" fmla="*/ 183 w 256"/>
              <a:gd name="T3" fmla="*/ 143 h 279"/>
              <a:gd name="T4" fmla="*/ 177 w 256"/>
              <a:gd name="T5" fmla="*/ 132 h 279"/>
              <a:gd name="T6" fmla="*/ 185 w 256"/>
              <a:gd name="T7" fmla="*/ 112 h 279"/>
              <a:gd name="T8" fmla="*/ 166 w 256"/>
              <a:gd name="T9" fmla="*/ 99 h 279"/>
              <a:gd name="T10" fmla="*/ 161 w 256"/>
              <a:gd name="T11" fmla="*/ 89 h 279"/>
              <a:gd name="T12" fmla="*/ 180 w 256"/>
              <a:gd name="T13" fmla="*/ 72 h 279"/>
              <a:gd name="T14" fmla="*/ 208 w 256"/>
              <a:gd name="T15" fmla="*/ 43 h 279"/>
              <a:gd name="T16" fmla="*/ 219 w 256"/>
              <a:gd name="T17" fmla="*/ 14 h 279"/>
              <a:gd name="T18" fmla="*/ 187 w 256"/>
              <a:gd name="T19" fmla="*/ 0 h 279"/>
              <a:gd name="T20" fmla="*/ 177 w 256"/>
              <a:gd name="T21" fmla="*/ 18 h 279"/>
              <a:gd name="T22" fmla="*/ 169 w 256"/>
              <a:gd name="T23" fmla="*/ 43 h 279"/>
              <a:gd name="T24" fmla="*/ 114 w 256"/>
              <a:gd name="T25" fmla="*/ 102 h 279"/>
              <a:gd name="T26" fmla="*/ 110 w 256"/>
              <a:gd name="T27" fmla="*/ 116 h 279"/>
              <a:gd name="T28" fmla="*/ 143 w 256"/>
              <a:gd name="T29" fmla="*/ 114 h 279"/>
              <a:gd name="T30" fmla="*/ 131 w 256"/>
              <a:gd name="T31" fmla="*/ 152 h 279"/>
              <a:gd name="T32" fmla="*/ 112 w 256"/>
              <a:gd name="T33" fmla="*/ 180 h 279"/>
              <a:gd name="T34" fmla="*/ 99 w 256"/>
              <a:gd name="T35" fmla="*/ 181 h 279"/>
              <a:gd name="T36" fmla="*/ 90 w 256"/>
              <a:gd name="T37" fmla="*/ 196 h 279"/>
              <a:gd name="T38" fmla="*/ 56 w 256"/>
              <a:gd name="T39" fmla="*/ 226 h 279"/>
              <a:gd name="T40" fmla="*/ 30 w 256"/>
              <a:gd name="T41" fmla="*/ 236 h 279"/>
              <a:gd name="T42" fmla="*/ 0 w 256"/>
              <a:gd name="T43" fmla="*/ 227 h 279"/>
              <a:gd name="T44" fmla="*/ 45 w 256"/>
              <a:gd name="T45" fmla="*/ 277 h 279"/>
              <a:gd name="T46" fmla="*/ 52 w 256"/>
              <a:gd name="T47" fmla="*/ 249 h 279"/>
              <a:gd name="T48" fmla="*/ 103 w 256"/>
              <a:gd name="T49" fmla="*/ 219 h 279"/>
              <a:gd name="T50" fmla="*/ 136 w 256"/>
              <a:gd name="T51" fmla="*/ 218 h 279"/>
              <a:gd name="T52" fmla="*/ 133 w 256"/>
              <a:gd name="T53" fmla="*/ 224 h 279"/>
              <a:gd name="T54" fmla="*/ 114 w 256"/>
              <a:gd name="T55" fmla="*/ 242 h 279"/>
              <a:gd name="T56" fmla="*/ 108 w 256"/>
              <a:gd name="T57" fmla="*/ 250 h 279"/>
              <a:gd name="T58" fmla="*/ 126 w 256"/>
              <a:gd name="T59" fmla="*/ 245 h 279"/>
              <a:gd name="T60" fmla="*/ 147 w 256"/>
              <a:gd name="T61" fmla="*/ 231 h 279"/>
              <a:gd name="T62" fmla="*/ 178 w 256"/>
              <a:gd name="T63" fmla="*/ 220 h 279"/>
              <a:gd name="T64" fmla="*/ 197 w 256"/>
              <a:gd name="T65" fmla="*/ 214 h 279"/>
              <a:gd name="T66" fmla="*/ 208 w 256"/>
              <a:gd name="T67" fmla="*/ 206 h 279"/>
              <a:gd name="T68" fmla="*/ 250 w 256"/>
              <a:gd name="T69" fmla="*/ 165 h 279"/>
              <a:gd name="T70" fmla="*/ 254 w 256"/>
              <a:gd name="T71" fmla="*/ 143 h 279"/>
              <a:gd name="T72" fmla="*/ 202 w 256"/>
              <a:gd name="T73" fmla="*/ 179 h 279"/>
              <a:gd name="T74" fmla="*/ 172 w 256"/>
              <a:gd name="T75" fmla="*/ 185 h 279"/>
              <a:gd name="T76" fmla="*/ 148 w 256"/>
              <a:gd name="T77" fmla="*/ 190 h 279"/>
              <a:gd name="T78" fmla="*/ 138 w 256"/>
              <a:gd name="T79" fmla="*/ 191 h 279"/>
              <a:gd name="T80" fmla="*/ 167 w 256"/>
              <a:gd name="T81" fmla="*/ 161 h 279"/>
              <a:gd name="T82" fmla="*/ 217 w 256"/>
              <a:gd name="T83" fmla="*/ 154 h 279"/>
              <a:gd name="T84" fmla="*/ 202 w 256"/>
              <a:gd name="T85" fmla="*/ 179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56" h="279">
                <a:moveTo>
                  <a:pt x="254" y="143"/>
                </a:moveTo>
                <a:cubicBezTo>
                  <a:pt x="235" y="127"/>
                  <a:pt x="183" y="143"/>
                  <a:pt x="183" y="143"/>
                </a:cubicBezTo>
                <a:cubicBezTo>
                  <a:pt x="171" y="146"/>
                  <a:pt x="177" y="132"/>
                  <a:pt x="177" y="132"/>
                </a:cubicBezTo>
                <a:cubicBezTo>
                  <a:pt x="184" y="125"/>
                  <a:pt x="185" y="112"/>
                  <a:pt x="185" y="112"/>
                </a:cubicBezTo>
                <a:cubicBezTo>
                  <a:pt x="186" y="99"/>
                  <a:pt x="166" y="99"/>
                  <a:pt x="166" y="99"/>
                </a:cubicBezTo>
                <a:cubicBezTo>
                  <a:pt x="156" y="98"/>
                  <a:pt x="161" y="89"/>
                  <a:pt x="161" y="89"/>
                </a:cubicBezTo>
                <a:cubicBezTo>
                  <a:pt x="168" y="90"/>
                  <a:pt x="180" y="72"/>
                  <a:pt x="180" y="72"/>
                </a:cubicBezTo>
                <a:cubicBezTo>
                  <a:pt x="186" y="60"/>
                  <a:pt x="208" y="43"/>
                  <a:pt x="208" y="43"/>
                </a:cubicBezTo>
                <a:cubicBezTo>
                  <a:pt x="220" y="31"/>
                  <a:pt x="219" y="14"/>
                  <a:pt x="219" y="14"/>
                </a:cubicBezTo>
                <a:cubicBezTo>
                  <a:pt x="214" y="1"/>
                  <a:pt x="187" y="0"/>
                  <a:pt x="187" y="0"/>
                </a:cubicBezTo>
                <a:cubicBezTo>
                  <a:pt x="177" y="0"/>
                  <a:pt x="177" y="18"/>
                  <a:pt x="177" y="18"/>
                </a:cubicBezTo>
                <a:cubicBezTo>
                  <a:pt x="178" y="29"/>
                  <a:pt x="169" y="43"/>
                  <a:pt x="169" y="43"/>
                </a:cubicBezTo>
                <a:cubicBezTo>
                  <a:pt x="152" y="76"/>
                  <a:pt x="114" y="102"/>
                  <a:pt x="114" y="102"/>
                </a:cubicBezTo>
                <a:cubicBezTo>
                  <a:pt x="104" y="105"/>
                  <a:pt x="110" y="116"/>
                  <a:pt x="110" y="116"/>
                </a:cubicBezTo>
                <a:cubicBezTo>
                  <a:pt x="115" y="123"/>
                  <a:pt x="143" y="114"/>
                  <a:pt x="143" y="114"/>
                </a:cubicBezTo>
                <a:cubicBezTo>
                  <a:pt x="143" y="114"/>
                  <a:pt x="134" y="145"/>
                  <a:pt x="131" y="152"/>
                </a:cubicBezTo>
                <a:cubicBezTo>
                  <a:pt x="129" y="160"/>
                  <a:pt x="115" y="179"/>
                  <a:pt x="112" y="180"/>
                </a:cubicBezTo>
                <a:cubicBezTo>
                  <a:pt x="108" y="180"/>
                  <a:pt x="106" y="181"/>
                  <a:pt x="99" y="181"/>
                </a:cubicBezTo>
                <a:cubicBezTo>
                  <a:pt x="93" y="181"/>
                  <a:pt x="90" y="196"/>
                  <a:pt x="90" y="196"/>
                </a:cubicBezTo>
                <a:cubicBezTo>
                  <a:pt x="56" y="226"/>
                  <a:pt x="56" y="226"/>
                  <a:pt x="56" y="226"/>
                </a:cubicBezTo>
                <a:cubicBezTo>
                  <a:pt x="46" y="238"/>
                  <a:pt x="30" y="236"/>
                  <a:pt x="30" y="236"/>
                </a:cubicBezTo>
                <a:cubicBezTo>
                  <a:pt x="19" y="235"/>
                  <a:pt x="0" y="227"/>
                  <a:pt x="0" y="227"/>
                </a:cubicBezTo>
                <a:cubicBezTo>
                  <a:pt x="3" y="279"/>
                  <a:pt x="45" y="277"/>
                  <a:pt x="45" y="277"/>
                </a:cubicBezTo>
                <a:cubicBezTo>
                  <a:pt x="49" y="277"/>
                  <a:pt x="52" y="249"/>
                  <a:pt x="52" y="249"/>
                </a:cubicBezTo>
                <a:cubicBezTo>
                  <a:pt x="58" y="239"/>
                  <a:pt x="103" y="219"/>
                  <a:pt x="103" y="219"/>
                </a:cubicBezTo>
                <a:cubicBezTo>
                  <a:pt x="132" y="209"/>
                  <a:pt x="136" y="218"/>
                  <a:pt x="136" y="218"/>
                </a:cubicBezTo>
                <a:cubicBezTo>
                  <a:pt x="136" y="218"/>
                  <a:pt x="136" y="221"/>
                  <a:pt x="133" y="224"/>
                </a:cubicBezTo>
                <a:cubicBezTo>
                  <a:pt x="130" y="228"/>
                  <a:pt x="119" y="238"/>
                  <a:pt x="114" y="242"/>
                </a:cubicBezTo>
                <a:cubicBezTo>
                  <a:pt x="109" y="245"/>
                  <a:pt x="103" y="246"/>
                  <a:pt x="108" y="250"/>
                </a:cubicBezTo>
                <a:cubicBezTo>
                  <a:pt x="113" y="255"/>
                  <a:pt x="120" y="247"/>
                  <a:pt x="126" y="245"/>
                </a:cubicBezTo>
                <a:cubicBezTo>
                  <a:pt x="132" y="242"/>
                  <a:pt x="143" y="234"/>
                  <a:pt x="147" y="231"/>
                </a:cubicBezTo>
                <a:cubicBezTo>
                  <a:pt x="152" y="229"/>
                  <a:pt x="168" y="223"/>
                  <a:pt x="178" y="220"/>
                </a:cubicBezTo>
                <a:cubicBezTo>
                  <a:pt x="188" y="217"/>
                  <a:pt x="192" y="215"/>
                  <a:pt x="197" y="214"/>
                </a:cubicBezTo>
                <a:cubicBezTo>
                  <a:pt x="203" y="214"/>
                  <a:pt x="202" y="211"/>
                  <a:pt x="208" y="206"/>
                </a:cubicBezTo>
                <a:cubicBezTo>
                  <a:pt x="213" y="201"/>
                  <a:pt x="250" y="165"/>
                  <a:pt x="250" y="165"/>
                </a:cubicBezTo>
                <a:cubicBezTo>
                  <a:pt x="256" y="158"/>
                  <a:pt x="254" y="143"/>
                  <a:pt x="254" y="143"/>
                </a:cubicBezTo>
                <a:close/>
                <a:moveTo>
                  <a:pt x="202" y="179"/>
                </a:moveTo>
                <a:cubicBezTo>
                  <a:pt x="202" y="179"/>
                  <a:pt x="186" y="192"/>
                  <a:pt x="172" y="185"/>
                </a:cubicBezTo>
                <a:cubicBezTo>
                  <a:pt x="172" y="185"/>
                  <a:pt x="159" y="180"/>
                  <a:pt x="148" y="190"/>
                </a:cubicBezTo>
                <a:cubicBezTo>
                  <a:pt x="148" y="190"/>
                  <a:pt x="138" y="198"/>
                  <a:pt x="138" y="191"/>
                </a:cubicBezTo>
                <a:cubicBezTo>
                  <a:pt x="138" y="191"/>
                  <a:pt x="140" y="171"/>
                  <a:pt x="167" y="161"/>
                </a:cubicBezTo>
                <a:cubicBezTo>
                  <a:pt x="167" y="161"/>
                  <a:pt x="200" y="146"/>
                  <a:pt x="217" y="154"/>
                </a:cubicBezTo>
                <a:cubicBezTo>
                  <a:pt x="217" y="154"/>
                  <a:pt x="210" y="172"/>
                  <a:pt x="202" y="179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8" name="íŝli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1FAA275-BBE2-4B2E-9524-797D182E23B3}"/>
              </a:ext>
            </a:extLst>
          </p:cNvPr>
          <p:cNvSpPr/>
          <p:nvPr/>
        </p:nvSpPr>
        <p:spPr bwMode="auto">
          <a:xfrm>
            <a:off x="2712055" y="5712950"/>
            <a:ext cx="58741" cy="35923"/>
          </a:xfrm>
          <a:custGeom>
            <a:avLst/>
            <a:gdLst>
              <a:gd name="T0" fmla="*/ 143 w 183"/>
              <a:gd name="T1" fmla="*/ 5 h 112"/>
              <a:gd name="T2" fmla="*/ 134 w 183"/>
              <a:gd name="T3" fmla="*/ 11 h 112"/>
              <a:gd name="T4" fmla="*/ 83 w 183"/>
              <a:gd name="T5" fmla="*/ 36 h 112"/>
              <a:gd name="T6" fmla="*/ 3 w 183"/>
              <a:gd name="T7" fmla="*/ 77 h 112"/>
              <a:gd name="T8" fmla="*/ 26 w 183"/>
              <a:gd name="T9" fmla="*/ 88 h 112"/>
              <a:gd name="T10" fmla="*/ 50 w 183"/>
              <a:gd name="T11" fmla="*/ 86 h 112"/>
              <a:gd name="T12" fmla="*/ 80 w 183"/>
              <a:gd name="T13" fmla="*/ 71 h 112"/>
              <a:gd name="T14" fmla="*/ 75 w 183"/>
              <a:gd name="T15" fmla="*/ 78 h 112"/>
              <a:gd name="T16" fmla="*/ 59 w 183"/>
              <a:gd name="T17" fmla="*/ 102 h 112"/>
              <a:gd name="T18" fmla="*/ 73 w 183"/>
              <a:gd name="T19" fmla="*/ 99 h 112"/>
              <a:gd name="T20" fmla="*/ 95 w 183"/>
              <a:gd name="T21" fmla="*/ 83 h 112"/>
              <a:gd name="T22" fmla="*/ 124 w 183"/>
              <a:gd name="T23" fmla="*/ 65 h 112"/>
              <a:gd name="T24" fmla="*/ 140 w 183"/>
              <a:gd name="T25" fmla="*/ 54 h 112"/>
              <a:gd name="T26" fmla="*/ 177 w 183"/>
              <a:gd name="T27" fmla="*/ 20 h 112"/>
              <a:gd name="T28" fmla="*/ 173 w 183"/>
              <a:gd name="T29" fmla="*/ 6 h 112"/>
              <a:gd name="T30" fmla="*/ 143 w 183"/>
              <a:gd name="T31" fmla="*/ 5 h 112"/>
              <a:gd name="T32" fmla="*/ 123 w 183"/>
              <a:gd name="T33" fmla="*/ 40 h 112"/>
              <a:gd name="T34" fmla="*/ 105 w 183"/>
              <a:gd name="T35" fmla="*/ 53 h 112"/>
              <a:gd name="T36" fmla="*/ 92 w 183"/>
              <a:gd name="T37" fmla="*/ 59 h 112"/>
              <a:gd name="T38" fmla="*/ 115 w 183"/>
              <a:gd name="T39" fmla="*/ 35 h 112"/>
              <a:gd name="T40" fmla="*/ 126 w 183"/>
              <a:gd name="T41" fmla="*/ 30 h 112"/>
              <a:gd name="T42" fmla="*/ 123 w 183"/>
              <a:gd name="T43" fmla="*/ 4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3" h="112">
                <a:moveTo>
                  <a:pt x="143" y="5"/>
                </a:moveTo>
                <a:cubicBezTo>
                  <a:pt x="134" y="11"/>
                  <a:pt x="134" y="11"/>
                  <a:pt x="134" y="11"/>
                </a:cubicBezTo>
                <a:cubicBezTo>
                  <a:pt x="83" y="36"/>
                  <a:pt x="83" y="36"/>
                  <a:pt x="83" y="36"/>
                </a:cubicBezTo>
                <a:cubicBezTo>
                  <a:pt x="3" y="77"/>
                  <a:pt x="3" y="77"/>
                  <a:pt x="3" y="77"/>
                </a:cubicBezTo>
                <a:cubicBezTo>
                  <a:pt x="0" y="90"/>
                  <a:pt x="19" y="88"/>
                  <a:pt x="26" y="88"/>
                </a:cubicBezTo>
                <a:cubicBezTo>
                  <a:pt x="33" y="88"/>
                  <a:pt x="50" y="86"/>
                  <a:pt x="50" y="86"/>
                </a:cubicBezTo>
                <a:cubicBezTo>
                  <a:pt x="76" y="67"/>
                  <a:pt x="80" y="71"/>
                  <a:pt x="80" y="71"/>
                </a:cubicBezTo>
                <a:cubicBezTo>
                  <a:pt x="80" y="75"/>
                  <a:pt x="81" y="74"/>
                  <a:pt x="75" y="78"/>
                </a:cubicBezTo>
                <a:cubicBezTo>
                  <a:pt x="69" y="83"/>
                  <a:pt x="59" y="102"/>
                  <a:pt x="59" y="102"/>
                </a:cubicBezTo>
                <a:cubicBezTo>
                  <a:pt x="59" y="112"/>
                  <a:pt x="71" y="101"/>
                  <a:pt x="73" y="99"/>
                </a:cubicBezTo>
                <a:cubicBezTo>
                  <a:pt x="75" y="96"/>
                  <a:pt x="91" y="89"/>
                  <a:pt x="95" y="83"/>
                </a:cubicBezTo>
                <a:cubicBezTo>
                  <a:pt x="99" y="76"/>
                  <a:pt x="117" y="69"/>
                  <a:pt x="124" y="65"/>
                </a:cubicBezTo>
                <a:cubicBezTo>
                  <a:pt x="131" y="61"/>
                  <a:pt x="140" y="54"/>
                  <a:pt x="140" y="54"/>
                </a:cubicBezTo>
                <a:cubicBezTo>
                  <a:pt x="152" y="34"/>
                  <a:pt x="177" y="20"/>
                  <a:pt x="177" y="20"/>
                </a:cubicBezTo>
                <a:cubicBezTo>
                  <a:pt x="183" y="17"/>
                  <a:pt x="173" y="6"/>
                  <a:pt x="173" y="6"/>
                </a:cubicBezTo>
                <a:cubicBezTo>
                  <a:pt x="166" y="0"/>
                  <a:pt x="143" y="5"/>
                  <a:pt x="143" y="5"/>
                </a:cubicBezTo>
                <a:close/>
                <a:moveTo>
                  <a:pt x="123" y="40"/>
                </a:moveTo>
                <a:cubicBezTo>
                  <a:pt x="123" y="40"/>
                  <a:pt x="107" y="53"/>
                  <a:pt x="105" y="53"/>
                </a:cubicBezTo>
                <a:cubicBezTo>
                  <a:pt x="104" y="54"/>
                  <a:pt x="98" y="64"/>
                  <a:pt x="92" y="59"/>
                </a:cubicBezTo>
                <a:cubicBezTo>
                  <a:pt x="92" y="59"/>
                  <a:pt x="93" y="47"/>
                  <a:pt x="115" y="35"/>
                </a:cubicBezTo>
                <a:cubicBezTo>
                  <a:pt x="115" y="35"/>
                  <a:pt x="124" y="28"/>
                  <a:pt x="126" y="30"/>
                </a:cubicBezTo>
                <a:cubicBezTo>
                  <a:pt x="126" y="31"/>
                  <a:pt x="131" y="33"/>
                  <a:pt x="123" y="40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9" name="isḻi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EB8E146-7C61-49D4-8590-A9FE9716A7CE}"/>
              </a:ext>
            </a:extLst>
          </p:cNvPr>
          <p:cNvSpPr/>
          <p:nvPr/>
        </p:nvSpPr>
        <p:spPr bwMode="auto">
          <a:xfrm>
            <a:off x="2706967" y="5748873"/>
            <a:ext cx="56120" cy="38544"/>
          </a:xfrm>
          <a:custGeom>
            <a:avLst/>
            <a:gdLst>
              <a:gd name="T0" fmla="*/ 148 w 175"/>
              <a:gd name="T1" fmla="*/ 0 h 120"/>
              <a:gd name="T2" fmla="*/ 111 w 175"/>
              <a:gd name="T3" fmla="*/ 4 h 120"/>
              <a:gd name="T4" fmla="*/ 80 w 175"/>
              <a:gd name="T5" fmla="*/ 2 h 120"/>
              <a:gd name="T6" fmla="*/ 75 w 175"/>
              <a:gd name="T7" fmla="*/ 12 h 120"/>
              <a:gd name="T8" fmla="*/ 1 w 175"/>
              <a:gd name="T9" fmla="*/ 41 h 120"/>
              <a:gd name="T10" fmla="*/ 36 w 175"/>
              <a:gd name="T11" fmla="*/ 64 h 120"/>
              <a:gd name="T12" fmla="*/ 67 w 175"/>
              <a:gd name="T13" fmla="*/ 55 h 120"/>
              <a:gd name="T14" fmla="*/ 90 w 175"/>
              <a:gd name="T15" fmla="*/ 47 h 120"/>
              <a:gd name="T16" fmla="*/ 91 w 175"/>
              <a:gd name="T17" fmla="*/ 89 h 120"/>
              <a:gd name="T18" fmla="*/ 44 w 175"/>
              <a:gd name="T19" fmla="*/ 81 h 120"/>
              <a:gd name="T20" fmla="*/ 29 w 175"/>
              <a:gd name="T21" fmla="*/ 81 h 120"/>
              <a:gd name="T22" fmla="*/ 39 w 175"/>
              <a:gd name="T23" fmla="*/ 95 h 120"/>
              <a:gd name="T24" fmla="*/ 56 w 175"/>
              <a:gd name="T25" fmla="*/ 107 h 120"/>
              <a:gd name="T26" fmla="*/ 100 w 175"/>
              <a:gd name="T27" fmla="*/ 120 h 120"/>
              <a:gd name="T28" fmla="*/ 111 w 175"/>
              <a:gd name="T29" fmla="*/ 115 h 120"/>
              <a:gd name="T30" fmla="*/ 125 w 175"/>
              <a:gd name="T31" fmla="*/ 65 h 120"/>
              <a:gd name="T32" fmla="*/ 124 w 175"/>
              <a:gd name="T33" fmla="*/ 46 h 120"/>
              <a:gd name="T34" fmla="*/ 160 w 175"/>
              <a:gd name="T35" fmla="*/ 21 h 120"/>
              <a:gd name="T36" fmla="*/ 148 w 175"/>
              <a:gd name="T37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5" h="120">
                <a:moveTo>
                  <a:pt x="148" y="0"/>
                </a:moveTo>
                <a:cubicBezTo>
                  <a:pt x="145" y="0"/>
                  <a:pt x="120" y="3"/>
                  <a:pt x="111" y="4"/>
                </a:cubicBezTo>
                <a:cubicBezTo>
                  <a:pt x="102" y="4"/>
                  <a:pt x="80" y="2"/>
                  <a:pt x="80" y="2"/>
                </a:cubicBezTo>
                <a:cubicBezTo>
                  <a:pt x="75" y="12"/>
                  <a:pt x="75" y="12"/>
                  <a:pt x="75" y="12"/>
                </a:cubicBezTo>
                <a:cubicBezTo>
                  <a:pt x="34" y="23"/>
                  <a:pt x="1" y="41"/>
                  <a:pt x="1" y="41"/>
                </a:cubicBezTo>
                <a:cubicBezTo>
                  <a:pt x="0" y="64"/>
                  <a:pt x="36" y="64"/>
                  <a:pt x="36" y="64"/>
                </a:cubicBezTo>
                <a:cubicBezTo>
                  <a:pt x="46" y="64"/>
                  <a:pt x="67" y="55"/>
                  <a:pt x="67" y="55"/>
                </a:cubicBezTo>
                <a:cubicBezTo>
                  <a:pt x="76" y="47"/>
                  <a:pt x="90" y="47"/>
                  <a:pt x="90" y="47"/>
                </a:cubicBezTo>
                <a:cubicBezTo>
                  <a:pt x="101" y="68"/>
                  <a:pt x="91" y="89"/>
                  <a:pt x="91" y="89"/>
                </a:cubicBezTo>
                <a:cubicBezTo>
                  <a:pt x="84" y="91"/>
                  <a:pt x="55" y="81"/>
                  <a:pt x="44" y="81"/>
                </a:cubicBezTo>
                <a:cubicBezTo>
                  <a:pt x="34" y="81"/>
                  <a:pt x="29" y="81"/>
                  <a:pt x="29" y="81"/>
                </a:cubicBezTo>
                <a:cubicBezTo>
                  <a:pt x="29" y="81"/>
                  <a:pt x="32" y="91"/>
                  <a:pt x="39" y="95"/>
                </a:cubicBezTo>
                <a:cubicBezTo>
                  <a:pt x="46" y="99"/>
                  <a:pt x="50" y="101"/>
                  <a:pt x="56" y="107"/>
                </a:cubicBezTo>
                <a:cubicBezTo>
                  <a:pt x="63" y="112"/>
                  <a:pt x="100" y="120"/>
                  <a:pt x="100" y="120"/>
                </a:cubicBezTo>
                <a:cubicBezTo>
                  <a:pt x="102" y="116"/>
                  <a:pt x="111" y="115"/>
                  <a:pt x="111" y="115"/>
                </a:cubicBezTo>
                <a:cubicBezTo>
                  <a:pt x="133" y="99"/>
                  <a:pt x="125" y="65"/>
                  <a:pt x="125" y="65"/>
                </a:cubicBezTo>
                <a:cubicBezTo>
                  <a:pt x="119" y="55"/>
                  <a:pt x="124" y="46"/>
                  <a:pt x="124" y="46"/>
                </a:cubicBezTo>
                <a:cubicBezTo>
                  <a:pt x="147" y="39"/>
                  <a:pt x="160" y="21"/>
                  <a:pt x="160" y="21"/>
                </a:cubicBezTo>
                <a:cubicBezTo>
                  <a:pt x="175" y="8"/>
                  <a:pt x="151" y="1"/>
                  <a:pt x="148" y="0"/>
                </a:cubicBezTo>
                <a:close/>
              </a:path>
            </a:pathLst>
          </a:custGeom>
          <a:solidFill>
            <a:srgbClr val="8231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íṥľî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DDD97CD-F87B-4FFD-951E-13FBD4E16F2F}"/>
              </a:ext>
            </a:extLst>
          </p:cNvPr>
          <p:cNvSpPr/>
          <p:nvPr/>
        </p:nvSpPr>
        <p:spPr bwMode="auto">
          <a:xfrm>
            <a:off x="2330312" y="5813318"/>
            <a:ext cx="27906" cy="33148"/>
          </a:xfrm>
          <a:custGeom>
            <a:avLst/>
            <a:gdLst>
              <a:gd name="T0" fmla="*/ 0 w 181"/>
              <a:gd name="T1" fmla="*/ 0 h 215"/>
              <a:gd name="T2" fmla="*/ 181 w 181"/>
              <a:gd name="T3" fmla="*/ 0 h 215"/>
              <a:gd name="T4" fmla="*/ 181 w 181"/>
              <a:gd name="T5" fmla="*/ 25 h 215"/>
              <a:gd name="T6" fmla="*/ 106 w 181"/>
              <a:gd name="T7" fmla="*/ 25 h 215"/>
              <a:gd name="T8" fmla="*/ 106 w 181"/>
              <a:gd name="T9" fmla="*/ 215 h 215"/>
              <a:gd name="T10" fmla="*/ 75 w 181"/>
              <a:gd name="T11" fmla="*/ 215 h 215"/>
              <a:gd name="T12" fmla="*/ 75 w 181"/>
              <a:gd name="T13" fmla="*/ 25 h 215"/>
              <a:gd name="T14" fmla="*/ 0 w 181"/>
              <a:gd name="T15" fmla="*/ 25 h 215"/>
              <a:gd name="T16" fmla="*/ 0 w 181"/>
              <a:gd name="T17" fmla="*/ 0 h 215"/>
              <a:gd name="T18" fmla="*/ 0 w 181"/>
              <a:gd name="T19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1" h="215">
                <a:moveTo>
                  <a:pt x="0" y="0"/>
                </a:moveTo>
                <a:lnTo>
                  <a:pt x="181" y="0"/>
                </a:lnTo>
                <a:lnTo>
                  <a:pt x="181" y="25"/>
                </a:lnTo>
                <a:lnTo>
                  <a:pt x="106" y="25"/>
                </a:lnTo>
                <a:lnTo>
                  <a:pt x="106" y="215"/>
                </a:lnTo>
                <a:lnTo>
                  <a:pt x="75" y="215"/>
                </a:lnTo>
                <a:lnTo>
                  <a:pt x="75" y="25"/>
                </a:lnTo>
                <a:lnTo>
                  <a:pt x="0" y="2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82318E"/>
          </a:solidFill>
          <a:ln w="6350" cap="flat">
            <a:solidFill>
              <a:srgbClr val="82318E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íṡlï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E716825-0B48-4407-9026-DA4A2F6476E7}"/>
              </a:ext>
            </a:extLst>
          </p:cNvPr>
          <p:cNvSpPr/>
          <p:nvPr/>
        </p:nvSpPr>
        <p:spPr bwMode="auto">
          <a:xfrm>
            <a:off x="2357601" y="5821335"/>
            <a:ext cx="21122" cy="25439"/>
          </a:xfrm>
          <a:custGeom>
            <a:avLst/>
            <a:gdLst>
              <a:gd name="T0" fmla="*/ 50 w 66"/>
              <a:gd name="T1" fmla="*/ 25 h 79"/>
              <a:gd name="T2" fmla="*/ 31 w 66"/>
              <a:gd name="T3" fmla="*/ 12 h 79"/>
              <a:gd name="T4" fmla="*/ 16 w 66"/>
              <a:gd name="T5" fmla="*/ 22 h 79"/>
              <a:gd name="T6" fmla="*/ 30 w 66"/>
              <a:gd name="T7" fmla="*/ 33 h 79"/>
              <a:gd name="T8" fmla="*/ 44 w 66"/>
              <a:gd name="T9" fmla="*/ 35 h 79"/>
              <a:gd name="T10" fmla="*/ 66 w 66"/>
              <a:gd name="T11" fmla="*/ 56 h 79"/>
              <a:gd name="T12" fmla="*/ 57 w 66"/>
              <a:gd name="T13" fmla="*/ 74 h 79"/>
              <a:gd name="T14" fmla="*/ 35 w 66"/>
              <a:gd name="T15" fmla="*/ 79 h 79"/>
              <a:gd name="T16" fmla="*/ 0 w 66"/>
              <a:gd name="T17" fmla="*/ 54 h 79"/>
              <a:gd name="T18" fmla="*/ 13 w 66"/>
              <a:gd name="T19" fmla="*/ 54 h 79"/>
              <a:gd name="T20" fmla="*/ 35 w 66"/>
              <a:gd name="T21" fmla="*/ 70 h 79"/>
              <a:gd name="T22" fmla="*/ 53 w 66"/>
              <a:gd name="T23" fmla="*/ 57 h 79"/>
              <a:gd name="T24" fmla="*/ 37 w 66"/>
              <a:gd name="T25" fmla="*/ 47 h 79"/>
              <a:gd name="T26" fmla="*/ 21 w 66"/>
              <a:gd name="T27" fmla="*/ 43 h 79"/>
              <a:gd name="T28" fmla="*/ 3 w 66"/>
              <a:gd name="T29" fmla="*/ 25 h 79"/>
              <a:gd name="T30" fmla="*/ 12 w 66"/>
              <a:gd name="T31" fmla="*/ 6 h 79"/>
              <a:gd name="T32" fmla="*/ 33 w 66"/>
              <a:gd name="T33" fmla="*/ 0 h 79"/>
              <a:gd name="T34" fmla="*/ 63 w 66"/>
              <a:gd name="T35" fmla="*/ 25 h 79"/>
              <a:gd name="T36" fmla="*/ 50 w 66"/>
              <a:gd name="T37" fmla="*/ 2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6" h="79">
                <a:moveTo>
                  <a:pt x="50" y="25"/>
                </a:moveTo>
                <a:cubicBezTo>
                  <a:pt x="50" y="16"/>
                  <a:pt x="44" y="12"/>
                  <a:pt x="31" y="12"/>
                </a:cubicBezTo>
                <a:cubicBezTo>
                  <a:pt x="21" y="12"/>
                  <a:pt x="16" y="16"/>
                  <a:pt x="16" y="22"/>
                </a:cubicBezTo>
                <a:cubicBezTo>
                  <a:pt x="15" y="27"/>
                  <a:pt x="20" y="31"/>
                  <a:pt x="30" y="33"/>
                </a:cubicBezTo>
                <a:cubicBezTo>
                  <a:pt x="44" y="35"/>
                  <a:pt x="44" y="35"/>
                  <a:pt x="44" y="35"/>
                </a:cubicBezTo>
                <a:cubicBezTo>
                  <a:pt x="59" y="39"/>
                  <a:pt x="66" y="45"/>
                  <a:pt x="66" y="56"/>
                </a:cubicBezTo>
                <a:cubicBezTo>
                  <a:pt x="66" y="63"/>
                  <a:pt x="63" y="69"/>
                  <a:pt x="57" y="74"/>
                </a:cubicBezTo>
                <a:cubicBezTo>
                  <a:pt x="51" y="77"/>
                  <a:pt x="44" y="79"/>
                  <a:pt x="35" y="79"/>
                </a:cubicBezTo>
                <a:cubicBezTo>
                  <a:pt x="12" y="79"/>
                  <a:pt x="1" y="71"/>
                  <a:pt x="0" y="54"/>
                </a:cubicBezTo>
                <a:cubicBezTo>
                  <a:pt x="13" y="54"/>
                  <a:pt x="13" y="54"/>
                  <a:pt x="13" y="54"/>
                </a:cubicBezTo>
                <a:cubicBezTo>
                  <a:pt x="14" y="64"/>
                  <a:pt x="21" y="70"/>
                  <a:pt x="35" y="70"/>
                </a:cubicBezTo>
                <a:cubicBezTo>
                  <a:pt x="46" y="69"/>
                  <a:pt x="52" y="65"/>
                  <a:pt x="53" y="57"/>
                </a:cubicBezTo>
                <a:cubicBezTo>
                  <a:pt x="53" y="53"/>
                  <a:pt x="48" y="49"/>
                  <a:pt x="37" y="47"/>
                </a:cubicBezTo>
                <a:cubicBezTo>
                  <a:pt x="21" y="43"/>
                  <a:pt x="21" y="43"/>
                  <a:pt x="21" y="43"/>
                </a:cubicBezTo>
                <a:cubicBezTo>
                  <a:pt x="9" y="40"/>
                  <a:pt x="3" y="34"/>
                  <a:pt x="3" y="25"/>
                </a:cubicBezTo>
                <a:cubicBezTo>
                  <a:pt x="3" y="17"/>
                  <a:pt x="6" y="11"/>
                  <a:pt x="12" y="6"/>
                </a:cubicBezTo>
                <a:cubicBezTo>
                  <a:pt x="18" y="2"/>
                  <a:pt x="25" y="0"/>
                  <a:pt x="33" y="0"/>
                </a:cubicBezTo>
                <a:cubicBezTo>
                  <a:pt x="52" y="1"/>
                  <a:pt x="62" y="9"/>
                  <a:pt x="63" y="25"/>
                </a:cubicBezTo>
                <a:cubicBezTo>
                  <a:pt x="50" y="25"/>
                  <a:pt x="50" y="25"/>
                  <a:pt x="50" y="25"/>
                </a:cubicBezTo>
                <a:close/>
              </a:path>
            </a:pathLst>
          </a:custGeom>
          <a:solidFill>
            <a:srgbClr val="82318E"/>
          </a:solidFill>
          <a:ln w="6350" cap="flat">
            <a:solidFill>
              <a:srgbClr val="82318E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íṥ1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60365F3-0E6A-4578-82A3-29C3EE1613F4}"/>
              </a:ext>
            </a:extLst>
          </p:cNvPr>
          <p:cNvSpPr/>
          <p:nvPr/>
        </p:nvSpPr>
        <p:spPr bwMode="auto">
          <a:xfrm>
            <a:off x="2383811" y="5813318"/>
            <a:ext cx="4163" cy="33148"/>
          </a:xfrm>
          <a:custGeom>
            <a:avLst/>
            <a:gdLst>
              <a:gd name="T0" fmla="*/ 27 w 27"/>
              <a:gd name="T1" fmla="*/ 215 h 215"/>
              <a:gd name="T2" fmla="*/ 0 w 27"/>
              <a:gd name="T3" fmla="*/ 215 h 215"/>
              <a:gd name="T4" fmla="*/ 0 w 27"/>
              <a:gd name="T5" fmla="*/ 58 h 215"/>
              <a:gd name="T6" fmla="*/ 27 w 27"/>
              <a:gd name="T7" fmla="*/ 58 h 215"/>
              <a:gd name="T8" fmla="*/ 27 w 27"/>
              <a:gd name="T9" fmla="*/ 215 h 215"/>
              <a:gd name="T10" fmla="*/ 27 w 27"/>
              <a:gd name="T11" fmla="*/ 215 h 215"/>
              <a:gd name="T12" fmla="*/ 0 w 27"/>
              <a:gd name="T13" fmla="*/ 29 h 215"/>
              <a:gd name="T14" fmla="*/ 0 w 27"/>
              <a:gd name="T15" fmla="*/ 0 h 215"/>
              <a:gd name="T16" fmla="*/ 27 w 27"/>
              <a:gd name="T17" fmla="*/ 0 h 215"/>
              <a:gd name="T18" fmla="*/ 27 w 27"/>
              <a:gd name="T19" fmla="*/ 29 h 215"/>
              <a:gd name="T20" fmla="*/ 0 w 27"/>
              <a:gd name="T21" fmla="*/ 29 h 215"/>
              <a:gd name="T22" fmla="*/ 0 w 27"/>
              <a:gd name="T23" fmla="*/ 29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" h="215">
                <a:moveTo>
                  <a:pt x="27" y="215"/>
                </a:moveTo>
                <a:lnTo>
                  <a:pt x="0" y="215"/>
                </a:lnTo>
                <a:lnTo>
                  <a:pt x="0" y="58"/>
                </a:lnTo>
                <a:lnTo>
                  <a:pt x="27" y="58"/>
                </a:lnTo>
                <a:lnTo>
                  <a:pt x="27" y="215"/>
                </a:lnTo>
                <a:lnTo>
                  <a:pt x="27" y="215"/>
                </a:lnTo>
                <a:close/>
                <a:moveTo>
                  <a:pt x="0" y="29"/>
                </a:moveTo>
                <a:lnTo>
                  <a:pt x="0" y="0"/>
                </a:lnTo>
                <a:lnTo>
                  <a:pt x="27" y="0"/>
                </a:lnTo>
                <a:lnTo>
                  <a:pt x="27" y="29"/>
                </a:lnTo>
                <a:lnTo>
                  <a:pt x="0" y="29"/>
                </a:lnTo>
                <a:lnTo>
                  <a:pt x="0" y="29"/>
                </a:lnTo>
                <a:close/>
              </a:path>
            </a:pathLst>
          </a:custGeom>
          <a:solidFill>
            <a:srgbClr val="82318E"/>
          </a:solidFill>
          <a:ln w="6350" cap="flat">
            <a:solidFill>
              <a:srgbClr val="82318E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îşḷï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4E2AB16-9B3E-4ABB-97EF-129AC831C154}"/>
              </a:ext>
            </a:extLst>
          </p:cNvPr>
          <p:cNvSpPr/>
          <p:nvPr/>
        </p:nvSpPr>
        <p:spPr bwMode="auto">
          <a:xfrm>
            <a:off x="2395066" y="5821335"/>
            <a:ext cx="20814" cy="25131"/>
          </a:xfrm>
          <a:custGeom>
            <a:avLst/>
            <a:gdLst>
              <a:gd name="T0" fmla="*/ 65 w 65"/>
              <a:gd name="T1" fmla="*/ 78 h 78"/>
              <a:gd name="T2" fmla="*/ 52 w 65"/>
              <a:gd name="T3" fmla="*/ 78 h 78"/>
              <a:gd name="T4" fmla="*/ 52 w 65"/>
              <a:gd name="T5" fmla="*/ 32 h 78"/>
              <a:gd name="T6" fmla="*/ 35 w 65"/>
              <a:gd name="T7" fmla="*/ 12 h 78"/>
              <a:gd name="T8" fmla="*/ 20 w 65"/>
              <a:gd name="T9" fmla="*/ 18 h 78"/>
              <a:gd name="T10" fmla="*/ 14 w 65"/>
              <a:gd name="T11" fmla="*/ 37 h 78"/>
              <a:gd name="T12" fmla="*/ 14 w 65"/>
              <a:gd name="T13" fmla="*/ 78 h 78"/>
              <a:gd name="T14" fmla="*/ 0 w 65"/>
              <a:gd name="T15" fmla="*/ 78 h 78"/>
              <a:gd name="T16" fmla="*/ 0 w 65"/>
              <a:gd name="T17" fmla="*/ 3 h 78"/>
              <a:gd name="T18" fmla="*/ 13 w 65"/>
              <a:gd name="T19" fmla="*/ 3 h 78"/>
              <a:gd name="T20" fmla="*/ 13 w 65"/>
              <a:gd name="T21" fmla="*/ 13 h 78"/>
              <a:gd name="T22" fmla="*/ 38 w 65"/>
              <a:gd name="T23" fmla="*/ 0 h 78"/>
              <a:gd name="T24" fmla="*/ 65 w 65"/>
              <a:gd name="T25" fmla="*/ 27 h 78"/>
              <a:gd name="T26" fmla="*/ 65 w 65"/>
              <a:gd name="T27" fmla="*/ 27 h 78"/>
              <a:gd name="T28" fmla="*/ 65 w 65"/>
              <a:gd name="T2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5" h="78">
                <a:moveTo>
                  <a:pt x="65" y="78"/>
                </a:moveTo>
                <a:cubicBezTo>
                  <a:pt x="52" y="78"/>
                  <a:pt x="52" y="78"/>
                  <a:pt x="52" y="78"/>
                </a:cubicBezTo>
                <a:cubicBezTo>
                  <a:pt x="52" y="32"/>
                  <a:pt x="52" y="32"/>
                  <a:pt x="52" y="32"/>
                </a:cubicBezTo>
                <a:cubicBezTo>
                  <a:pt x="53" y="18"/>
                  <a:pt x="47" y="11"/>
                  <a:pt x="35" y="12"/>
                </a:cubicBezTo>
                <a:cubicBezTo>
                  <a:pt x="29" y="12"/>
                  <a:pt x="24" y="14"/>
                  <a:pt x="20" y="18"/>
                </a:cubicBezTo>
                <a:cubicBezTo>
                  <a:pt x="16" y="22"/>
                  <a:pt x="14" y="28"/>
                  <a:pt x="14" y="37"/>
                </a:cubicBezTo>
                <a:cubicBezTo>
                  <a:pt x="14" y="78"/>
                  <a:pt x="14" y="78"/>
                  <a:pt x="14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3"/>
                  <a:pt x="0" y="3"/>
                  <a:pt x="0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13"/>
                  <a:pt x="13" y="13"/>
                  <a:pt x="13" y="13"/>
                </a:cubicBezTo>
                <a:cubicBezTo>
                  <a:pt x="20" y="5"/>
                  <a:pt x="28" y="0"/>
                  <a:pt x="38" y="0"/>
                </a:cubicBezTo>
                <a:cubicBezTo>
                  <a:pt x="55" y="1"/>
                  <a:pt x="65" y="10"/>
                  <a:pt x="65" y="27"/>
                </a:cubicBezTo>
                <a:cubicBezTo>
                  <a:pt x="65" y="27"/>
                  <a:pt x="65" y="27"/>
                  <a:pt x="65" y="27"/>
                </a:cubicBezTo>
                <a:cubicBezTo>
                  <a:pt x="65" y="78"/>
                  <a:pt x="65" y="78"/>
                  <a:pt x="65" y="78"/>
                </a:cubicBezTo>
                <a:close/>
              </a:path>
            </a:pathLst>
          </a:custGeom>
          <a:solidFill>
            <a:srgbClr val="82318E"/>
          </a:solidFill>
          <a:ln w="6350" cap="flat">
            <a:solidFill>
              <a:srgbClr val="82318E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ïśļî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CCBA951-9D81-4F25-8275-53E63F3594A7}"/>
              </a:ext>
            </a:extLst>
          </p:cNvPr>
          <p:cNvSpPr/>
          <p:nvPr/>
        </p:nvSpPr>
        <p:spPr bwMode="auto">
          <a:xfrm>
            <a:off x="2421892" y="5821335"/>
            <a:ext cx="22510" cy="34998"/>
          </a:xfrm>
          <a:custGeom>
            <a:avLst/>
            <a:gdLst>
              <a:gd name="T0" fmla="*/ 36 w 70"/>
              <a:gd name="T1" fmla="*/ 70 h 109"/>
              <a:gd name="T2" fmla="*/ 57 w 70"/>
              <a:gd name="T3" fmla="*/ 44 h 109"/>
              <a:gd name="T4" fmla="*/ 36 w 70"/>
              <a:gd name="T5" fmla="*/ 12 h 109"/>
              <a:gd name="T6" fmla="*/ 14 w 70"/>
              <a:gd name="T7" fmla="*/ 40 h 109"/>
              <a:gd name="T8" fmla="*/ 36 w 70"/>
              <a:gd name="T9" fmla="*/ 70 h 109"/>
              <a:gd name="T10" fmla="*/ 36 w 70"/>
              <a:gd name="T11" fmla="*/ 70 h 109"/>
              <a:gd name="T12" fmla="*/ 70 w 70"/>
              <a:gd name="T13" fmla="*/ 72 h 109"/>
              <a:gd name="T14" fmla="*/ 33 w 70"/>
              <a:gd name="T15" fmla="*/ 109 h 109"/>
              <a:gd name="T16" fmla="*/ 2 w 70"/>
              <a:gd name="T17" fmla="*/ 86 h 109"/>
              <a:gd name="T18" fmla="*/ 16 w 70"/>
              <a:gd name="T19" fmla="*/ 86 h 109"/>
              <a:gd name="T20" fmla="*/ 34 w 70"/>
              <a:gd name="T21" fmla="*/ 99 h 109"/>
              <a:gd name="T22" fmla="*/ 56 w 70"/>
              <a:gd name="T23" fmla="*/ 73 h 109"/>
              <a:gd name="T24" fmla="*/ 56 w 70"/>
              <a:gd name="T25" fmla="*/ 70 h 109"/>
              <a:gd name="T26" fmla="*/ 56 w 70"/>
              <a:gd name="T27" fmla="*/ 70 h 109"/>
              <a:gd name="T28" fmla="*/ 35 w 70"/>
              <a:gd name="T29" fmla="*/ 79 h 109"/>
              <a:gd name="T30" fmla="*/ 10 w 70"/>
              <a:gd name="T31" fmla="*/ 70 h 109"/>
              <a:gd name="T32" fmla="*/ 0 w 70"/>
              <a:gd name="T33" fmla="*/ 38 h 109"/>
              <a:gd name="T34" fmla="*/ 11 w 70"/>
              <a:gd name="T35" fmla="*/ 9 h 109"/>
              <a:gd name="T36" fmla="*/ 33 w 70"/>
              <a:gd name="T37" fmla="*/ 0 h 109"/>
              <a:gd name="T38" fmla="*/ 57 w 70"/>
              <a:gd name="T39" fmla="*/ 13 h 109"/>
              <a:gd name="T40" fmla="*/ 57 w 70"/>
              <a:gd name="T41" fmla="*/ 3 h 109"/>
              <a:gd name="T42" fmla="*/ 70 w 70"/>
              <a:gd name="T43" fmla="*/ 3 h 109"/>
              <a:gd name="T44" fmla="*/ 70 w 70"/>
              <a:gd name="T45" fmla="*/ 3 h 109"/>
              <a:gd name="T46" fmla="*/ 70 w 70"/>
              <a:gd name="T47" fmla="*/ 3 h 109"/>
              <a:gd name="T48" fmla="*/ 70 w 70"/>
              <a:gd name="T49" fmla="*/ 72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0" h="109">
                <a:moveTo>
                  <a:pt x="36" y="70"/>
                </a:moveTo>
                <a:cubicBezTo>
                  <a:pt x="50" y="69"/>
                  <a:pt x="57" y="60"/>
                  <a:pt x="57" y="44"/>
                </a:cubicBezTo>
                <a:cubicBezTo>
                  <a:pt x="57" y="23"/>
                  <a:pt x="50" y="12"/>
                  <a:pt x="36" y="12"/>
                </a:cubicBezTo>
                <a:cubicBezTo>
                  <a:pt x="21" y="12"/>
                  <a:pt x="14" y="22"/>
                  <a:pt x="14" y="40"/>
                </a:cubicBezTo>
                <a:cubicBezTo>
                  <a:pt x="15" y="60"/>
                  <a:pt x="22" y="69"/>
                  <a:pt x="36" y="70"/>
                </a:cubicBezTo>
                <a:cubicBezTo>
                  <a:pt x="36" y="70"/>
                  <a:pt x="36" y="70"/>
                  <a:pt x="36" y="70"/>
                </a:cubicBezTo>
                <a:close/>
                <a:moveTo>
                  <a:pt x="70" y="72"/>
                </a:moveTo>
                <a:cubicBezTo>
                  <a:pt x="70" y="96"/>
                  <a:pt x="58" y="109"/>
                  <a:pt x="33" y="109"/>
                </a:cubicBezTo>
                <a:cubicBezTo>
                  <a:pt x="15" y="109"/>
                  <a:pt x="4" y="101"/>
                  <a:pt x="2" y="86"/>
                </a:cubicBezTo>
                <a:cubicBezTo>
                  <a:pt x="16" y="86"/>
                  <a:pt x="16" y="86"/>
                  <a:pt x="16" y="86"/>
                </a:cubicBezTo>
                <a:cubicBezTo>
                  <a:pt x="18" y="94"/>
                  <a:pt x="24" y="99"/>
                  <a:pt x="34" y="99"/>
                </a:cubicBezTo>
                <a:cubicBezTo>
                  <a:pt x="50" y="99"/>
                  <a:pt x="57" y="90"/>
                  <a:pt x="56" y="73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2" y="76"/>
                  <a:pt x="45" y="79"/>
                  <a:pt x="35" y="79"/>
                </a:cubicBezTo>
                <a:cubicBezTo>
                  <a:pt x="24" y="79"/>
                  <a:pt x="16" y="76"/>
                  <a:pt x="10" y="70"/>
                </a:cubicBezTo>
                <a:cubicBezTo>
                  <a:pt x="3" y="62"/>
                  <a:pt x="0" y="52"/>
                  <a:pt x="0" y="38"/>
                </a:cubicBezTo>
                <a:cubicBezTo>
                  <a:pt x="0" y="26"/>
                  <a:pt x="4" y="16"/>
                  <a:pt x="11" y="9"/>
                </a:cubicBezTo>
                <a:cubicBezTo>
                  <a:pt x="17" y="3"/>
                  <a:pt x="24" y="0"/>
                  <a:pt x="33" y="0"/>
                </a:cubicBezTo>
                <a:cubicBezTo>
                  <a:pt x="43" y="0"/>
                  <a:pt x="51" y="5"/>
                  <a:pt x="57" y="13"/>
                </a:cubicBezTo>
                <a:cubicBezTo>
                  <a:pt x="57" y="3"/>
                  <a:pt x="57" y="3"/>
                  <a:pt x="57" y="3"/>
                </a:cubicBezTo>
                <a:cubicBezTo>
                  <a:pt x="70" y="3"/>
                  <a:pt x="70" y="3"/>
                  <a:pt x="70" y="3"/>
                </a:cubicBezTo>
                <a:cubicBezTo>
                  <a:pt x="70" y="3"/>
                  <a:pt x="70" y="3"/>
                  <a:pt x="70" y="3"/>
                </a:cubicBezTo>
                <a:cubicBezTo>
                  <a:pt x="70" y="3"/>
                  <a:pt x="70" y="3"/>
                  <a:pt x="70" y="3"/>
                </a:cubicBezTo>
                <a:cubicBezTo>
                  <a:pt x="70" y="72"/>
                  <a:pt x="70" y="72"/>
                  <a:pt x="70" y="72"/>
                </a:cubicBezTo>
                <a:close/>
              </a:path>
            </a:pathLst>
          </a:custGeom>
          <a:solidFill>
            <a:srgbClr val="82318E"/>
          </a:solidFill>
          <a:ln w="6350" cap="flat">
            <a:solidFill>
              <a:srgbClr val="82318E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íṡḻí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7D7C898-E309-4339-AF9D-8A83E866BE8B}"/>
              </a:ext>
            </a:extLst>
          </p:cNvPr>
          <p:cNvSpPr/>
          <p:nvPr/>
        </p:nvSpPr>
        <p:spPr bwMode="auto">
          <a:xfrm>
            <a:off x="2451340" y="5813318"/>
            <a:ext cx="20968" cy="33148"/>
          </a:xfrm>
          <a:custGeom>
            <a:avLst/>
            <a:gdLst>
              <a:gd name="T0" fmla="*/ 65 w 65"/>
              <a:gd name="T1" fmla="*/ 103 h 103"/>
              <a:gd name="T2" fmla="*/ 52 w 65"/>
              <a:gd name="T3" fmla="*/ 103 h 103"/>
              <a:gd name="T4" fmla="*/ 52 w 65"/>
              <a:gd name="T5" fmla="*/ 54 h 103"/>
              <a:gd name="T6" fmla="*/ 36 w 65"/>
              <a:gd name="T7" fmla="*/ 37 h 103"/>
              <a:gd name="T8" fmla="*/ 14 w 65"/>
              <a:gd name="T9" fmla="*/ 62 h 103"/>
              <a:gd name="T10" fmla="*/ 14 w 65"/>
              <a:gd name="T11" fmla="*/ 103 h 103"/>
              <a:gd name="T12" fmla="*/ 0 w 65"/>
              <a:gd name="T13" fmla="*/ 103 h 103"/>
              <a:gd name="T14" fmla="*/ 0 w 65"/>
              <a:gd name="T15" fmla="*/ 0 h 103"/>
              <a:gd name="T16" fmla="*/ 14 w 65"/>
              <a:gd name="T17" fmla="*/ 0 h 103"/>
              <a:gd name="T18" fmla="*/ 14 w 65"/>
              <a:gd name="T19" fmla="*/ 38 h 103"/>
              <a:gd name="T20" fmla="*/ 14 w 65"/>
              <a:gd name="T21" fmla="*/ 38 h 103"/>
              <a:gd name="T22" fmla="*/ 38 w 65"/>
              <a:gd name="T23" fmla="*/ 25 h 103"/>
              <a:gd name="T24" fmla="*/ 57 w 65"/>
              <a:gd name="T25" fmla="*/ 32 h 103"/>
              <a:gd name="T26" fmla="*/ 65 w 65"/>
              <a:gd name="T27" fmla="*/ 52 h 103"/>
              <a:gd name="T28" fmla="*/ 65 w 65"/>
              <a:gd name="T29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5" h="103">
                <a:moveTo>
                  <a:pt x="65" y="103"/>
                </a:moveTo>
                <a:cubicBezTo>
                  <a:pt x="52" y="103"/>
                  <a:pt x="52" y="103"/>
                  <a:pt x="52" y="103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42"/>
                  <a:pt x="47" y="37"/>
                  <a:pt x="36" y="37"/>
                </a:cubicBezTo>
                <a:cubicBezTo>
                  <a:pt x="22" y="38"/>
                  <a:pt x="14" y="46"/>
                  <a:pt x="14" y="62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0"/>
                  <a:pt x="0" y="0"/>
                  <a:pt x="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21" y="29"/>
                  <a:pt x="29" y="25"/>
                  <a:pt x="38" y="25"/>
                </a:cubicBezTo>
                <a:cubicBezTo>
                  <a:pt x="46" y="25"/>
                  <a:pt x="52" y="28"/>
                  <a:pt x="57" y="32"/>
                </a:cubicBezTo>
                <a:cubicBezTo>
                  <a:pt x="62" y="35"/>
                  <a:pt x="65" y="42"/>
                  <a:pt x="65" y="52"/>
                </a:cubicBezTo>
                <a:cubicBezTo>
                  <a:pt x="65" y="103"/>
                  <a:pt x="65" y="103"/>
                  <a:pt x="65" y="103"/>
                </a:cubicBezTo>
                <a:close/>
              </a:path>
            </a:pathLst>
          </a:custGeom>
          <a:solidFill>
            <a:srgbClr val="82318E"/>
          </a:solidFill>
          <a:ln w="6350" cap="flat">
            <a:solidFill>
              <a:srgbClr val="82318E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iśḻï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224DEC9-B7F0-4870-A5CF-3BADCDA06133}"/>
              </a:ext>
            </a:extLst>
          </p:cNvPr>
          <p:cNvSpPr/>
          <p:nvPr/>
        </p:nvSpPr>
        <p:spPr bwMode="auto">
          <a:xfrm>
            <a:off x="2478937" y="5822260"/>
            <a:ext cx="20505" cy="24822"/>
          </a:xfrm>
          <a:custGeom>
            <a:avLst/>
            <a:gdLst>
              <a:gd name="T0" fmla="*/ 51 w 64"/>
              <a:gd name="T1" fmla="*/ 75 h 77"/>
              <a:gd name="T2" fmla="*/ 51 w 64"/>
              <a:gd name="T3" fmla="*/ 64 h 77"/>
              <a:gd name="T4" fmla="*/ 51 w 64"/>
              <a:gd name="T5" fmla="*/ 64 h 77"/>
              <a:gd name="T6" fmla="*/ 25 w 64"/>
              <a:gd name="T7" fmla="*/ 76 h 77"/>
              <a:gd name="T8" fmla="*/ 9 w 64"/>
              <a:gd name="T9" fmla="*/ 73 h 77"/>
              <a:gd name="T10" fmla="*/ 0 w 64"/>
              <a:gd name="T11" fmla="*/ 54 h 77"/>
              <a:gd name="T12" fmla="*/ 0 w 64"/>
              <a:gd name="T13" fmla="*/ 0 h 77"/>
              <a:gd name="T14" fmla="*/ 13 w 64"/>
              <a:gd name="T15" fmla="*/ 0 h 77"/>
              <a:gd name="T16" fmla="*/ 13 w 64"/>
              <a:gd name="T17" fmla="*/ 50 h 77"/>
              <a:gd name="T18" fmla="*/ 29 w 64"/>
              <a:gd name="T19" fmla="*/ 67 h 77"/>
              <a:gd name="T20" fmla="*/ 51 w 64"/>
              <a:gd name="T21" fmla="*/ 41 h 77"/>
              <a:gd name="T22" fmla="*/ 51 w 64"/>
              <a:gd name="T23" fmla="*/ 0 h 77"/>
              <a:gd name="T24" fmla="*/ 64 w 64"/>
              <a:gd name="T25" fmla="*/ 0 h 77"/>
              <a:gd name="T26" fmla="*/ 64 w 64"/>
              <a:gd name="T27" fmla="*/ 75 h 77"/>
              <a:gd name="T28" fmla="*/ 51 w 64"/>
              <a:gd name="T29" fmla="*/ 7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4" h="77">
                <a:moveTo>
                  <a:pt x="51" y="75"/>
                </a:move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45" y="73"/>
                  <a:pt x="37" y="77"/>
                  <a:pt x="25" y="76"/>
                </a:cubicBezTo>
                <a:cubicBezTo>
                  <a:pt x="19" y="76"/>
                  <a:pt x="13" y="75"/>
                  <a:pt x="9" y="73"/>
                </a:cubicBezTo>
                <a:cubicBezTo>
                  <a:pt x="3" y="70"/>
                  <a:pt x="0" y="63"/>
                  <a:pt x="0" y="54"/>
                </a:cubicBezTo>
                <a:cubicBezTo>
                  <a:pt x="0" y="0"/>
                  <a:pt x="0" y="0"/>
                  <a:pt x="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61"/>
                  <a:pt x="18" y="67"/>
                  <a:pt x="29" y="67"/>
                </a:cubicBezTo>
                <a:cubicBezTo>
                  <a:pt x="42" y="66"/>
                  <a:pt x="49" y="58"/>
                  <a:pt x="51" y="41"/>
                </a:cubicBezTo>
                <a:cubicBezTo>
                  <a:pt x="51" y="0"/>
                  <a:pt x="51" y="0"/>
                  <a:pt x="51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75"/>
                  <a:pt x="64" y="75"/>
                  <a:pt x="64" y="75"/>
                </a:cubicBezTo>
                <a:cubicBezTo>
                  <a:pt x="51" y="75"/>
                  <a:pt x="51" y="75"/>
                  <a:pt x="51" y="75"/>
                </a:cubicBezTo>
                <a:close/>
              </a:path>
            </a:pathLst>
          </a:custGeom>
          <a:solidFill>
            <a:srgbClr val="82318E"/>
          </a:solidFill>
          <a:ln w="6350" cap="flat">
            <a:solidFill>
              <a:srgbClr val="82318E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iṥľí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40278E7-7F46-478F-B107-68F317677C2D}"/>
              </a:ext>
            </a:extLst>
          </p:cNvPr>
          <p:cNvSpPr/>
          <p:nvPr/>
        </p:nvSpPr>
        <p:spPr bwMode="auto">
          <a:xfrm>
            <a:off x="2505610" y="5821335"/>
            <a:ext cx="23897" cy="25439"/>
          </a:xfrm>
          <a:custGeom>
            <a:avLst/>
            <a:gdLst>
              <a:gd name="T0" fmla="*/ 4 w 75"/>
              <a:gd name="T1" fmla="*/ 26 h 79"/>
              <a:gd name="T2" fmla="*/ 37 w 75"/>
              <a:gd name="T3" fmla="*/ 0 h 79"/>
              <a:gd name="T4" fmla="*/ 66 w 75"/>
              <a:gd name="T5" fmla="*/ 22 h 79"/>
              <a:gd name="T6" fmla="*/ 66 w 75"/>
              <a:gd name="T7" fmla="*/ 65 h 79"/>
              <a:gd name="T8" fmla="*/ 70 w 75"/>
              <a:gd name="T9" fmla="*/ 70 h 79"/>
              <a:gd name="T10" fmla="*/ 72 w 75"/>
              <a:gd name="T11" fmla="*/ 70 h 79"/>
              <a:gd name="T12" fmla="*/ 75 w 75"/>
              <a:gd name="T13" fmla="*/ 69 h 79"/>
              <a:gd name="T14" fmla="*/ 75 w 75"/>
              <a:gd name="T15" fmla="*/ 78 h 79"/>
              <a:gd name="T16" fmla="*/ 72 w 75"/>
              <a:gd name="T17" fmla="*/ 78 h 79"/>
              <a:gd name="T18" fmla="*/ 67 w 75"/>
              <a:gd name="T19" fmla="*/ 79 h 79"/>
              <a:gd name="T20" fmla="*/ 54 w 75"/>
              <a:gd name="T21" fmla="*/ 68 h 79"/>
              <a:gd name="T22" fmla="*/ 25 w 75"/>
              <a:gd name="T23" fmla="*/ 79 h 79"/>
              <a:gd name="T24" fmla="*/ 0 w 75"/>
              <a:gd name="T25" fmla="*/ 58 h 79"/>
              <a:gd name="T26" fmla="*/ 24 w 75"/>
              <a:gd name="T27" fmla="*/ 35 h 79"/>
              <a:gd name="T28" fmla="*/ 46 w 75"/>
              <a:gd name="T29" fmla="*/ 33 h 79"/>
              <a:gd name="T30" fmla="*/ 53 w 75"/>
              <a:gd name="T31" fmla="*/ 23 h 79"/>
              <a:gd name="T32" fmla="*/ 34 w 75"/>
              <a:gd name="T33" fmla="*/ 11 h 79"/>
              <a:gd name="T34" fmla="*/ 16 w 75"/>
              <a:gd name="T35" fmla="*/ 26 h 79"/>
              <a:gd name="T36" fmla="*/ 4 w 75"/>
              <a:gd name="T37" fmla="*/ 26 h 79"/>
              <a:gd name="T38" fmla="*/ 53 w 75"/>
              <a:gd name="T39" fmla="*/ 40 h 79"/>
              <a:gd name="T40" fmla="*/ 31 w 75"/>
              <a:gd name="T41" fmla="*/ 45 h 79"/>
              <a:gd name="T42" fmla="*/ 14 w 75"/>
              <a:gd name="T43" fmla="*/ 57 h 79"/>
              <a:gd name="T44" fmla="*/ 28 w 75"/>
              <a:gd name="T45" fmla="*/ 70 h 79"/>
              <a:gd name="T46" fmla="*/ 53 w 75"/>
              <a:gd name="T47" fmla="*/ 52 h 79"/>
              <a:gd name="T48" fmla="*/ 53 w 75"/>
              <a:gd name="T49" fmla="*/ 4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5" h="79">
                <a:moveTo>
                  <a:pt x="4" y="26"/>
                </a:moveTo>
                <a:cubicBezTo>
                  <a:pt x="4" y="9"/>
                  <a:pt x="15" y="0"/>
                  <a:pt x="37" y="0"/>
                </a:cubicBezTo>
                <a:cubicBezTo>
                  <a:pt x="56" y="1"/>
                  <a:pt x="65" y="8"/>
                  <a:pt x="66" y="22"/>
                </a:cubicBezTo>
                <a:cubicBezTo>
                  <a:pt x="66" y="65"/>
                  <a:pt x="66" y="65"/>
                  <a:pt x="66" y="65"/>
                </a:cubicBezTo>
                <a:cubicBezTo>
                  <a:pt x="66" y="68"/>
                  <a:pt x="67" y="70"/>
                  <a:pt x="70" y="70"/>
                </a:cubicBezTo>
                <a:cubicBezTo>
                  <a:pt x="71" y="70"/>
                  <a:pt x="71" y="70"/>
                  <a:pt x="72" y="70"/>
                </a:cubicBezTo>
                <a:cubicBezTo>
                  <a:pt x="73" y="69"/>
                  <a:pt x="74" y="69"/>
                  <a:pt x="75" y="69"/>
                </a:cubicBezTo>
                <a:cubicBezTo>
                  <a:pt x="75" y="78"/>
                  <a:pt x="75" y="78"/>
                  <a:pt x="75" y="78"/>
                </a:cubicBezTo>
                <a:cubicBezTo>
                  <a:pt x="74" y="78"/>
                  <a:pt x="73" y="78"/>
                  <a:pt x="72" y="78"/>
                </a:cubicBezTo>
                <a:cubicBezTo>
                  <a:pt x="70" y="79"/>
                  <a:pt x="69" y="79"/>
                  <a:pt x="67" y="79"/>
                </a:cubicBezTo>
                <a:cubicBezTo>
                  <a:pt x="58" y="79"/>
                  <a:pt x="53" y="75"/>
                  <a:pt x="54" y="68"/>
                </a:cubicBezTo>
                <a:cubicBezTo>
                  <a:pt x="46" y="76"/>
                  <a:pt x="36" y="79"/>
                  <a:pt x="25" y="79"/>
                </a:cubicBezTo>
                <a:cubicBezTo>
                  <a:pt x="9" y="79"/>
                  <a:pt x="1" y="72"/>
                  <a:pt x="0" y="58"/>
                </a:cubicBezTo>
                <a:cubicBezTo>
                  <a:pt x="0" y="45"/>
                  <a:pt x="8" y="37"/>
                  <a:pt x="24" y="35"/>
                </a:cubicBezTo>
                <a:cubicBezTo>
                  <a:pt x="46" y="33"/>
                  <a:pt x="46" y="33"/>
                  <a:pt x="46" y="33"/>
                </a:cubicBezTo>
                <a:cubicBezTo>
                  <a:pt x="51" y="32"/>
                  <a:pt x="53" y="29"/>
                  <a:pt x="53" y="23"/>
                </a:cubicBezTo>
                <a:cubicBezTo>
                  <a:pt x="53" y="15"/>
                  <a:pt x="47" y="11"/>
                  <a:pt x="34" y="11"/>
                </a:cubicBezTo>
                <a:cubicBezTo>
                  <a:pt x="23" y="11"/>
                  <a:pt x="17" y="16"/>
                  <a:pt x="16" y="26"/>
                </a:cubicBezTo>
                <a:cubicBezTo>
                  <a:pt x="4" y="26"/>
                  <a:pt x="4" y="26"/>
                  <a:pt x="4" y="26"/>
                </a:cubicBezTo>
                <a:close/>
                <a:moveTo>
                  <a:pt x="53" y="40"/>
                </a:moveTo>
                <a:cubicBezTo>
                  <a:pt x="49" y="42"/>
                  <a:pt x="42" y="43"/>
                  <a:pt x="31" y="45"/>
                </a:cubicBezTo>
                <a:cubicBezTo>
                  <a:pt x="20" y="46"/>
                  <a:pt x="14" y="50"/>
                  <a:pt x="14" y="57"/>
                </a:cubicBezTo>
                <a:cubicBezTo>
                  <a:pt x="14" y="65"/>
                  <a:pt x="19" y="70"/>
                  <a:pt x="28" y="70"/>
                </a:cubicBezTo>
                <a:cubicBezTo>
                  <a:pt x="43" y="69"/>
                  <a:pt x="51" y="63"/>
                  <a:pt x="53" y="52"/>
                </a:cubicBezTo>
                <a:cubicBezTo>
                  <a:pt x="53" y="40"/>
                  <a:pt x="53" y="40"/>
                  <a:pt x="53" y="40"/>
                </a:cubicBezTo>
                <a:close/>
              </a:path>
            </a:pathLst>
          </a:custGeom>
          <a:solidFill>
            <a:srgbClr val="82318E"/>
          </a:solidFill>
          <a:ln w="6350" cap="flat">
            <a:solidFill>
              <a:srgbClr val="82318E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îṧ1ï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31D22A0-7388-4113-96BB-D8110086FCF8}"/>
              </a:ext>
            </a:extLst>
          </p:cNvPr>
          <p:cNvSpPr/>
          <p:nvPr/>
        </p:nvSpPr>
        <p:spPr bwMode="auto">
          <a:xfrm>
            <a:off x="2555254" y="5813318"/>
            <a:ext cx="27443" cy="33764"/>
          </a:xfrm>
          <a:custGeom>
            <a:avLst/>
            <a:gdLst>
              <a:gd name="T0" fmla="*/ 86 w 86"/>
              <a:gd name="T1" fmla="*/ 0 h 105"/>
              <a:gd name="T2" fmla="*/ 86 w 86"/>
              <a:gd name="T3" fmla="*/ 67 h 105"/>
              <a:gd name="T4" fmla="*/ 73 w 86"/>
              <a:gd name="T5" fmla="*/ 96 h 105"/>
              <a:gd name="T6" fmla="*/ 41 w 86"/>
              <a:gd name="T7" fmla="*/ 105 h 105"/>
              <a:gd name="T8" fmla="*/ 12 w 86"/>
              <a:gd name="T9" fmla="*/ 97 h 105"/>
              <a:gd name="T10" fmla="*/ 0 w 86"/>
              <a:gd name="T11" fmla="*/ 69 h 105"/>
              <a:gd name="T12" fmla="*/ 0 w 86"/>
              <a:gd name="T13" fmla="*/ 0 h 105"/>
              <a:gd name="T14" fmla="*/ 15 w 86"/>
              <a:gd name="T15" fmla="*/ 0 h 105"/>
              <a:gd name="T16" fmla="*/ 15 w 86"/>
              <a:gd name="T17" fmla="*/ 65 h 105"/>
              <a:gd name="T18" fmla="*/ 42 w 86"/>
              <a:gd name="T19" fmla="*/ 94 h 105"/>
              <a:gd name="T20" fmla="*/ 71 w 86"/>
              <a:gd name="T21" fmla="*/ 65 h 105"/>
              <a:gd name="T22" fmla="*/ 71 w 86"/>
              <a:gd name="T23" fmla="*/ 0 h 105"/>
              <a:gd name="T24" fmla="*/ 86 w 86"/>
              <a:gd name="T25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6" h="105">
                <a:moveTo>
                  <a:pt x="86" y="0"/>
                </a:moveTo>
                <a:cubicBezTo>
                  <a:pt x="86" y="67"/>
                  <a:pt x="86" y="67"/>
                  <a:pt x="86" y="67"/>
                </a:cubicBezTo>
                <a:cubicBezTo>
                  <a:pt x="86" y="79"/>
                  <a:pt x="81" y="88"/>
                  <a:pt x="73" y="96"/>
                </a:cubicBezTo>
                <a:cubicBezTo>
                  <a:pt x="66" y="102"/>
                  <a:pt x="56" y="105"/>
                  <a:pt x="41" y="105"/>
                </a:cubicBezTo>
                <a:cubicBezTo>
                  <a:pt x="30" y="105"/>
                  <a:pt x="20" y="102"/>
                  <a:pt x="12" y="97"/>
                </a:cubicBezTo>
                <a:cubicBezTo>
                  <a:pt x="4" y="90"/>
                  <a:pt x="0" y="81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65"/>
                  <a:pt x="15" y="65"/>
                  <a:pt x="15" y="65"/>
                </a:cubicBezTo>
                <a:cubicBezTo>
                  <a:pt x="15" y="84"/>
                  <a:pt x="24" y="93"/>
                  <a:pt x="42" y="94"/>
                </a:cubicBezTo>
                <a:cubicBezTo>
                  <a:pt x="61" y="93"/>
                  <a:pt x="71" y="84"/>
                  <a:pt x="71" y="65"/>
                </a:cubicBezTo>
                <a:cubicBezTo>
                  <a:pt x="71" y="0"/>
                  <a:pt x="71" y="0"/>
                  <a:pt x="71" y="0"/>
                </a:cubicBezTo>
                <a:cubicBezTo>
                  <a:pt x="86" y="0"/>
                  <a:pt x="86" y="0"/>
                  <a:pt x="86" y="0"/>
                </a:cubicBezTo>
                <a:close/>
              </a:path>
            </a:pathLst>
          </a:custGeom>
          <a:solidFill>
            <a:srgbClr val="82318E"/>
          </a:solidFill>
          <a:ln w="6350" cap="flat">
            <a:solidFill>
              <a:srgbClr val="82318E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îṡḻí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B6DB361-521D-4945-8776-479D9142F1A5}"/>
              </a:ext>
            </a:extLst>
          </p:cNvPr>
          <p:cNvSpPr/>
          <p:nvPr/>
        </p:nvSpPr>
        <p:spPr bwMode="auto">
          <a:xfrm>
            <a:off x="2589481" y="5821335"/>
            <a:ext cx="20814" cy="25131"/>
          </a:xfrm>
          <a:custGeom>
            <a:avLst/>
            <a:gdLst>
              <a:gd name="T0" fmla="*/ 65 w 65"/>
              <a:gd name="T1" fmla="*/ 78 h 78"/>
              <a:gd name="T2" fmla="*/ 52 w 65"/>
              <a:gd name="T3" fmla="*/ 78 h 78"/>
              <a:gd name="T4" fmla="*/ 52 w 65"/>
              <a:gd name="T5" fmla="*/ 32 h 78"/>
              <a:gd name="T6" fmla="*/ 35 w 65"/>
              <a:gd name="T7" fmla="*/ 12 h 78"/>
              <a:gd name="T8" fmla="*/ 20 w 65"/>
              <a:gd name="T9" fmla="*/ 18 h 78"/>
              <a:gd name="T10" fmla="*/ 14 w 65"/>
              <a:gd name="T11" fmla="*/ 37 h 78"/>
              <a:gd name="T12" fmla="*/ 14 w 65"/>
              <a:gd name="T13" fmla="*/ 78 h 78"/>
              <a:gd name="T14" fmla="*/ 0 w 65"/>
              <a:gd name="T15" fmla="*/ 78 h 78"/>
              <a:gd name="T16" fmla="*/ 0 w 65"/>
              <a:gd name="T17" fmla="*/ 3 h 78"/>
              <a:gd name="T18" fmla="*/ 13 w 65"/>
              <a:gd name="T19" fmla="*/ 3 h 78"/>
              <a:gd name="T20" fmla="*/ 13 w 65"/>
              <a:gd name="T21" fmla="*/ 13 h 78"/>
              <a:gd name="T22" fmla="*/ 38 w 65"/>
              <a:gd name="T23" fmla="*/ 0 h 78"/>
              <a:gd name="T24" fmla="*/ 65 w 65"/>
              <a:gd name="T25" fmla="*/ 27 h 78"/>
              <a:gd name="T26" fmla="*/ 65 w 65"/>
              <a:gd name="T27" fmla="*/ 27 h 78"/>
              <a:gd name="T28" fmla="*/ 65 w 65"/>
              <a:gd name="T2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5" h="78">
                <a:moveTo>
                  <a:pt x="65" y="78"/>
                </a:moveTo>
                <a:cubicBezTo>
                  <a:pt x="52" y="78"/>
                  <a:pt x="52" y="78"/>
                  <a:pt x="52" y="78"/>
                </a:cubicBezTo>
                <a:cubicBezTo>
                  <a:pt x="52" y="32"/>
                  <a:pt x="52" y="32"/>
                  <a:pt x="52" y="32"/>
                </a:cubicBezTo>
                <a:cubicBezTo>
                  <a:pt x="53" y="18"/>
                  <a:pt x="47" y="11"/>
                  <a:pt x="35" y="12"/>
                </a:cubicBezTo>
                <a:cubicBezTo>
                  <a:pt x="29" y="12"/>
                  <a:pt x="24" y="14"/>
                  <a:pt x="20" y="18"/>
                </a:cubicBezTo>
                <a:cubicBezTo>
                  <a:pt x="16" y="22"/>
                  <a:pt x="14" y="28"/>
                  <a:pt x="14" y="37"/>
                </a:cubicBezTo>
                <a:cubicBezTo>
                  <a:pt x="14" y="78"/>
                  <a:pt x="14" y="78"/>
                  <a:pt x="14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3"/>
                  <a:pt x="0" y="3"/>
                  <a:pt x="0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13"/>
                  <a:pt x="13" y="13"/>
                  <a:pt x="13" y="13"/>
                </a:cubicBezTo>
                <a:cubicBezTo>
                  <a:pt x="20" y="5"/>
                  <a:pt x="28" y="0"/>
                  <a:pt x="38" y="0"/>
                </a:cubicBezTo>
                <a:cubicBezTo>
                  <a:pt x="56" y="1"/>
                  <a:pt x="65" y="10"/>
                  <a:pt x="65" y="27"/>
                </a:cubicBezTo>
                <a:cubicBezTo>
                  <a:pt x="65" y="27"/>
                  <a:pt x="65" y="27"/>
                  <a:pt x="65" y="27"/>
                </a:cubicBezTo>
                <a:cubicBezTo>
                  <a:pt x="65" y="78"/>
                  <a:pt x="65" y="78"/>
                  <a:pt x="65" y="78"/>
                </a:cubicBezTo>
                <a:close/>
              </a:path>
            </a:pathLst>
          </a:custGeom>
          <a:solidFill>
            <a:srgbClr val="82318E"/>
          </a:solidFill>
          <a:ln w="6350" cap="flat">
            <a:solidFill>
              <a:srgbClr val="82318E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iŝľï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BA70718-BBEC-469E-986B-928A37064642}"/>
              </a:ext>
            </a:extLst>
          </p:cNvPr>
          <p:cNvSpPr/>
          <p:nvPr/>
        </p:nvSpPr>
        <p:spPr bwMode="auto">
          <a:xfrm>
            <a:off x="2618620" y="5813318"/>
            <a:ext cx="4471" cy="33148"/>
          </a:xfrm>
          <a:custGeom>
            <a:avLst/>
            <a:gdLst>
              <a:gd name="T0" fmla="*/ 29 w 29"/>
              <a:gd name="T1" fmla="*/ 215 h 215"/>
              <a:gd name="T2" fmla="*/ 0 w 29"/>
              <a:gd name="T3" fmla="*/ 215 h 215"/>
              <a:gd name="T4" fmla="*/ 0 w 29"/>
              <a:gd name="T5" fmla="*/ 58 h 215"/>
              <a:gd name="T6" fmla="*/ 29 w 29"/>
              <a:gd name="T7" fmla="*/ 58 h 215"/>
              <a:gd name="T8" fmla="*/ 29 w 29"/>
              <a:gd name="T9" fmla="*/ 215 h 215"/>
              <a:gd name="T10" fmla="*/ 29 w 29"/>
              <a:gd name="T11" fmla="*/ 215 h 215"/>
              <a:gd name="T12" fmla="*/ 0 w 29"/>
              <a:gd name="T13" fmla="*/ 29 h 215"/>
              <a:gd name="T14" fmla="*/ 0 w 29"/>
              <a:gd name="T15" fmla="*/ 0 h 215"/>
              <a:gd name="T16" fmla="*/ 29 w 29"/>
              <a:gd name="T17" fmla="*/ 0 h 215"/>
              <a:gd name="T18" fmla="*/ 29 w 29"/>
              <a:gd name="T19" fmla="*/ 29 h 215"/>
              <a:gd name="T20" fmla="*/ 0 w 29"/>
              <a:gd name="T21" fmla="*/ 29 h 215"/>
              <a:gd name="T22" fmla="*/ 0 w 29"/>
              <a:gd name="T23" fmla="*/ 29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" h="215">
                <a:moveTo>
                  <a:pt x="29" y="215"/>
                </a:moveTo>
                <a:lnTo>
                  <a:pt x="0" y="215"/>
                </a:lnTo>
                <a:lnTo>
                  <a:pt x="0" y="58"/>
                </a:lnTo>
                <a:lnTo>
                  <a:pt x="29" y="58"/>
                </a:lnTo>
                <a:lnTo>
                  <a:pt x="29" y="215"/>
                </a:lnTo>
                <a:lnTo>
                  <a:pt x="29" y="215"/>
                </a:lnTo>
                <a:close/>
                <a:moveTo>
                  <a:pt x="0" y="29"/>
                </a:moveTo>
                <a:lnTo>
                  <a:pt x="0" y="0"/>
                </a:lnTo>
                <a:lnTo>
                  <a:pt x="29" y="0"/>
                </a:lnTo>
                <a:lnTo>
                  <a:pt x="29" y="29"/>
                </a:lnTo>
                <a:lnTo>
                  <a:pt x="0" y="29"/>
                </a:lnTo>
                <a:lnTo>
                  <a:pt x="0" y="29"/>
                </a:lnTo>
                <a:close/>
              </a:path>
            </a:pathLst>
          </a:custGeom>
          <a:solidFill>
            <a:srgbClr val="82318E"/>
          </a:solidFill>
          <a:ln w="6350" cap="flat">
            <a:solidFill>
              <a:srgbClr val="82318E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4" name="işḻî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6FE89EA-1D4B-4DEF-9DA7-749A5A672ED3}"/>
              </a:ext>
            </a:extLst>
          </p:cNvPr>
          <p:cNvSpPr/>
          <p:nvPr/>
        </p:nvSpPr>
        <p:spPr bwMode="auto">
          <a:xfrm>
            <a:off x="2628796" y="5822260"/>
            <a:ext cx="23435" cy="24206"/>
          </a:xfrm>
          <a:custGeom>
            <a:avLst/>
            <a:gdLst>
              <a:gd name="T0" fmla="*/ 121 w 152"/>
              <a:gd name="T1" fmla="*/ 0 h 157"/>
              <a:gd name="T2" fmla="*/ 152 w 152"/>
              <a:gd name="T3" fmla="*/ 0 h 157"/>
              <a:gd name="T4" fmla="*/ 90 w 152"/>
              <a:gd name="T5" fmla="*/ 157 h 157"/>
              <a:gd name="T6" fmla="*/ 61 w 152"/>
              <a:gd name="T7" fmla="*/ 157 h 157"/>
              <a:gd name="T8" fmla="*/ 0 w 152"/>
              <a:gd name="T9" fmla="*/ 0 h 157"/>
              <a:gd name="T10" fmla="*/ 32 w 152"/>
              <a:gd name="T11" fmla="*/ 0 h 157"/>
              <a:gd name="T12" fmla="*/ 73 w 152"/>
              <a:gd name="T13" fmla="*/ 129 h 157"/>
              <a:gd name="T14" fmla="*/ 75 w 152"/>
              <a:gd name="T15" fmla="*/ 129 h 157"/>
              <a:gd name="T16" fmla="*/ 121 w 152"/>
              <a:gd name="T17" fmla="*/ 0 h 157"/>
              <a:gd name="T18" fmla="*/ 121 w 152"/>
              <a:gd name="T19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2" h="157">
                <a:moveTo>
                  <a:pt x="121" y="0"/>
                </a:moveTo>
                <a:lnTo>
                  <a:pt x="152" y="0"/>
                </a:lnTo>
                <a:lnTo>
                  <a:pt x="90" y="157"/>
                </a:lnTo>
                <a:lnTo>
                  <a:pt x="61" y="157"/>
                </a:lnTo>
                <a:lnTo>
                  <a:pt x="0" y="0"/>
                </a:lnTo>
                <a:lnTo>
                  <a:pt x="32" y="0"/>
                </a:lnTo>
                <a:lnTo>
                  <a:pt x="73" y="129"/>
                </a:lnTo>
                <a:lnTo>
                  <a:pt x="75" y="129"/>
                </a:lnTo>
                <a:lnTo>
                  <a:pt x="121" y="0"/>
                </a:lnTo>
                <a:lnTo>
                  <a:pt x="121" y="0"/>
                </a:lnTo>
                <a:close/>
              </a:path>
            </a:pathLst>
          </a:custGeom>
          <a:solidFill>
            <a:srgbClr val="82318E"/>
          </a:solidFill>
          <a:ln w="6350" cap="flat">
            <a:solidFill>
              <a:srgbClr val="82318E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íšḷî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1CED03F-4158-4C72-A458-CBF12196E24E}"/>
              </a:ext>
            </a:extLst>
          </p:cNvPr>
          <p:cNvSpPr/>
          <p:nvPr/>
        </p:nvSpPr>
        <p:spPr bwMode="auto">
          <a:xfrm>
            <a:off x="2655468" y="5821335"/>
            <a:ext cx="22972" cy="25439"/>
          </a:xfrm>
          <a:custGeom>
            <a:avLst/>
            <a:gdLst>
              <a:gd name="T0" fmla="*/ 71 w 72"/>
              <a:gd name="T1" fmla="*/ 55 h 79"/>
              <a:gd name="T2" fmla="*/ 57 w 72"/>
              <a:gd name="T3" fmla="*/ 75 h 79"/>
              <a:gd name="T4" fmla="*/ 35 w 72"/>
              <a:gd name="T5" fmla="*/ 79 h 79"/>
              <a:gd name="T6" fmla="*/ 10 w 72"/>
              <a:gd name="T7" fmla="*/ 71 h 79"/>
              <a:gd name="T8" fmla="*/ 0 w 72"/>
              <a:gd name="T9" fmla="*/ 43 h 79"/>
              <a:gd name="T10" fmla="*/ 10 w 72"/>
              <a:gd name="T11" fmla="*/ 11 h 79"/>
              <a:gd name="T12" fmla="*/ 38 w 72"/>
              <a:gd name="T13" fmla="*/ 0 h 79"/>
              <a:gd name="T14" fmla="*/ 65 w 72"/>
              <a:gd name="T15" fmla="*/ 15 h 79"/>
              <a:gd name="T16" fmla="*/ 72 w 72"/>
              <a:gd name="T17" fmla="*/ 45 h 79"/>
              <a:gd name="T18" fmla="*/ 14 w 72"/>
              <a:gd name="T19" fmla="*/ 45 h 79"/>
              <a:gd name="T20" fmla="*/ 37 w 72"/>
              <a:gd name="T21" fmla="*/ 70 h 79"/>
              <a:gd name="T22" fmla="*/ 58 w 72"/>
              <a:gd name="T23" fmla="*/ 55 h 79"/>
              <a:gd name="T24" fmla="*/ 71 w 72"/>
              <a:gd name="T25" fmla="*/ 55 h 79"/>
              <a:gd name="T26" fmla="*/ 59 w 72"/>
              <a:gd name="T27" fmla="*/ 35 h 79"/>
              <a:gd name="T28" fmla="*/ 36 w 72"/>
              <a:gd name="T29" fmla="*/ 12 h 79"/>
              <a:gd name="T30" fmla="*/ 14 w 72"/>
              <a:gd name="T31" fmla="*/ 35 h 79"/>
              <a:gd name="T32" fmla="*/ 59 w 72"/>
              <a:gd name="T33" fmla="*/ 3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2" h="79">
                <a:moveTo>
                  <a:pt x="71" y="55"/>
                </a:moveTo>
                <a:cubicBezTo>
                  <a:pt x="69" y="63"/>
                  <a:pt x="65" y="70"/>
                  <a:pt x="57" y="75"/>
                </a:cubicBezTo>
                <a:cubicBezTo>
                  <a:pt x="52" y="78"/>
                  <a:pt x="45" y="79"/>
                  <a:pt x="35" y="79"/>
                </a:cubicBezTo>
                <a:cubicBezTo>
                  <a:pt x="25" y="79"/>
                  <a:pt x="16" y="77"/>
                  <a:pt x="10" y="71"/>
                </a:cubicBezTo>
                <a:cubicBezTo>
                  <a:pt x="3" y="64"/>
                  <a:pt x="0" y="54"/>
                  <a:pt x="0" y="43"/>
                </a:cubicBezTo>
                <a:cubicBezTo>
                  <a:pt x="0" y="29"/>
                  <a:pt x="3" y="19"/>
                  <a:pt x="10" y="11"/>
                </a:cubicBezTo>
                <a:cubicBezTo>
                  <a:pt x="17" y="4"/>
                  <a:pt x="26" y="0"/>
                  <a:pt x="38" y="0"/>
                </a:cubicBezTo>
                <a:cubicBezTo>
                  <a:pt x="50" y="0"/>
                  <a:pt x="60" y="5"/>
                  <a:pt x="65" y="15"/>
                </a:cubicBezTo>
                <a:cubicBezTo>
                  <a:pt x="70" y="23"/>
                  <a:pt x="72" y="33"/>
                  <a:pt x="72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61"/>
                  <a:pt x="22" y="70"/>
                  <a:pt x="37" y="70"/>
                </a:cubicBezTo>
                <a:cubicBezTo>
                  <a:pt x="48" y="69"/>
                  <a:pt x="55" y="64"/>
                  <a:pt x="58" y="55"/>
                </a:cubicBezTo>
                <a:cubicBezTo>
                  <a:pt x="71" y="55"/>
                  <a:pt x="71" y="55"/>
                  <a:pt x="71" y="55"/>
                </a:cubicBezTo>
                <a:close/>
                <a:moveTo>
                  <a:pt x="59" y="35"/>
                </a:moveTo>
                <a:cubicBezTo>
                  <a:pt x="57" y="20"/>
                  <a:pt x="50" y="12"/>
                  <a:pt x="36" y="12"/>
                </a:cubicBezTo>
                <a:cubicBezTo>
                  <a:pt x="23" y="13"/>
                  <a:pt x="16" y="21"/>
                  <a:pt x="14" y="35"/>
                </a:cubicBezTo>
                <a:cubicBezTo>
                  <a:pt x="59" y="35"/>
                  <a:pt x="59" y="35"/>
                  <a:pt x="59" y="35"/>
                </a:cubicBezTo>
                <a:close/>
              </a:path>
            </a:pathLst>
          </a:custGeom>
          <a:solidFill>
            <a:srgbClr val="82318E"/>
          </a:solidFill>
          <a:ln w="6350" cap="flat">
            <a:solidFill>
              <a:srgbClr val="82318E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îṥļî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65123E1-7996-4D3B-9E0A-BD483EA4D1E4}"/>
              </a:ext>
            </a:extLst>
          </p:cNvPr>
          <p:cNvSpPr/>
          <p:nvPr/>
        </p:nvSpPr>
        <p:spPr bwMode="auto">
          <a:xfrm>
            <a:off x="2684916" y="5821335"/>
            <a:ext cx="12797" cy="25131"/>
          </a:xfrm>
          <a:custGeom>
            <a:avLst/>
            <a:gdLst>
              <a:gd name="T0" fmla="*/ 14 w 40"/>
              <a:gd name="T1" fmla="*/ 78 h 78"/>
              <a:gd name="T2" fmla="*/ 0 w 40"/>
              <a:gd name="T3" fmla="*/ 78 h 78"/>
              <a:gd name="T4" fmla="*/ 0 w 40"/>
              <a:gd name="T5" fmla="*/ 3 h 78"/>
              <a:gd name="T6" fmla="*/ 14 w 40"/>
              <a:gd name="T7" fmla="*/ 3 h 78"/>
              <a:gd name="T8" fmla="*/ 14 w 40"/>
              <a:gd name="T9" fmla="*/ 16 h 78"/>
              <a:gd name="T10" fmla="*/ 36 w 40"/>
              <a:gd name="T11" fmla="*/ 0 h 78"/>
              <a:gd name="T12" fmla="*/ 38 w 40"/>
              <a:gd name="T13" fmla="*/ 1 h 78"/>
              <a:gd name="T14" fmla="*/ 40 w 40"/>
              <a:gd name="T15" fmla="*/ 1 h 78"/>
              <a:gd name="T16" fmla="*/ 40 w 40"/>
              <a:gd name="T17" fmla="*/ 14 h 78"/>
              <a:gd name="T18" fmla="*/ 34 w 40"/>
              <a:gd name="T19" fmla="*/ 14 h 78"/>
              <a:gd name="T20" fmla="*/ 21 w 40"/>
              <a:gd name="T21" fmla="*/ 19 h 78"/>
              <a:gd name="T22" fmla="*/ 14 w 40"/>
              <a:gd name="T23" fmla="*/ 34 h 78"/>
              <a:gd name="T24" fmla="*/ 14 w 40"/>
              <a:gd name="T25" fmla="*/ 34 h 78"/>
              <a:gd name="T26" fmla="*/ 14 w 40"/>
              <a:gd name="T2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" h="78">
                <a:moveTo>
                  <a:pt x="14" y="78"/>
                </a:moveTo>
                <a:cubicBezTo>
                  <a:pt x="0" y="78"/>
                  <a:pt x="0" y="78"/>
                  <a:pt x="0" y="78"/>
                </a:cubicBezTo>
                <a:cubicBezTo>
                  <a:pt x="0" y="3"/>
                  <a:pt x="0" y="3"/>
                  <a:pt x="0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16"/>
                  <a:pt x="14" y="16"/>
                  <a:pt x="14" y="16"/>
                </a:cubicBezTo>
                <a:cubicBezTo>
                  <a:pt x="19" y="5"/>
                  <a:pt x="27" y="0"/>
                  <a:pt x="36" y="0"/>
                </a:cubicBezTo>
                <a:cubicBezTo>
                  <a:pt x="37" y="0"/>
                  <a:pt x="38" y="1"/>
                  <a:pt x="38" y="1"/>
                </a:cubicBezTo>
                <a:cubicBezTo>
                  <a:pt x="39" y="1"/>
                  <a:pt x="39" y="1"/>
                  <a:pt x="40" y="1"/>
                </a:cubicBezTo>
                <a:cubicBezTo>
                  <a:pt x="40" y="14"/>
                  <a:pt x="40" y="14"/>
                  <a:pt x="40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28" y="14"/>
                  <a:pt x="24" y="16"/>
                  <a:pt x="21" y="19"/>
                </a:cubicBezTo>
                <a:cubicBezTo>
                  <a:pt x="16" y="23"/>
                  <a:pt x="14" y="28"/>
                  <a:pt x="14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78"/>
                  <a:pt x="14" y="78"/>
                  <a:pt x="14" y="78"/>
                </a:cubicBezTo>
                <a:close/>
              </a:path>
            </a:pathLst>
          </a:custGeom>
          <a:solidFill>
            <a:srgbClr val="82318E"/>
          </a:solidFill>
          <a:ln w="6350" cap="flat">
            <a:solidFill>
              <a:srgbClr val="82318E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íṣḷí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628895A-06C8-4E1C-96A7-D2DBE16A752D}"/>
              </a:ext>
            </a:extLst>
          </p:cNvPr>
          <p:cNvSpPr/>
          <p:nvPr/>
        </p:nvSpPr>
        <p:spPr bwMode="auto">
          <a:xfrm>
            <a:off x="2700025" y="5821335"/>
            <a:ext cx="21122" cy="25439"/>
          </a:xfrm>
          <a:custGeom>
            <a:avLst/>
            <a:gdLst>
              <a:gd name="T0" fmla="*/ 50 w 66"/>
              <a:gd name="T1" fmla="*/ 25 h 79"/>
              <a:gd name="T2" fmla="*/ 31 w 66"/>
              <a:gd name="T3" fmla="*/ 12 h 79"/>
              <a:gd name="T4" fmla="*/ 15 w 66"/>
              <a:gd name="T5" fmla="*/ 22 h 79"/>
              <a:gd name="T6" fmla="*/ 30 w 66"/>
              <a:gd name="T7" fmla="*/ 33 h 79"/>
              <a:gd name="T8" fmla="*/ 43 w 66"/>
              <a:gd name="T9" fmla="*/ 35 h 79"/>
              <a:gd name="T10" fmla="*/ 65 w 66"/>
              <a:gd name="T11" fmla="*/ 56 h 79"/>
              <a:gd name="T12" fmla="*/ 57 w 66"/>
              <a:gd name="T13" fmla="*/ 74 h 79"/>
              <a:gd name="T14" fmla="*/ 34 w 66"/>
              <a:gd name="T15" fmla="*/ 79 h 79"/>
              <a:gd name="T16" fmla="*/ 0 w 66"/>
              <a:gd name="T17" fmla="*/ 54 h 79"/>
              <a:gd name="T18" fmla="*/ 12 w 66"/>
              <a:gd name="T19" fmla="*/ 54 h 79"/>
              <a:gd name="T20" fmla="*/ 34 w 66"/>
              <a:gd name="T21" fmla="*/ 70 h 79"/>
              <a:gd name="T22" fmla="*/ 52 w 66"/>
              <a:gd name="T23" fmla="*/ 57 h 79"/>
              <a:gd name="T24" fmla="*/ 37 w 66"/>
              <a:gd name="T25" fmla="*/ 47 h 79"/>
              <a:gd name="T26" fmla="*/ 21 w 66"/>
              <a:gd name="T27" fmla="*/ 43 h 79"/>
              <a:gd name="T28" fmla="*/ 2 w 66"/>
              <a:gd name="T29" fmla="*/ 25 h 79"/>
              <a:gd name="T30" fmla="*/ 12 w 66"/>
              <a:gd name="T31" fmla="*/ 6 h 79"/>
              <a:gd name="T32" fmla="*/ 32 w 66"/>
              <a:gd name="T33" fmla="*/ 0 h 79"/>
              <a:gd name="T34" fmla="*/ 63 w 66"/>
              <a:gd name="T35" fmla="*/ 25 h 79"/>
              <a:gd name="T36" fmla="*/ 50 w 66"/>
              <a:gd name="T37" fmla="*/ 2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6" h="79">
                <a:moveTo>
                  <a:pt x="50" y="25"/>
                </a:moveTo>
                <a:cubicBezTo>
                  <a:pt x="50" y="16"/>
                  <a:pt x="43" y="12"/>
                  <a:pt x="31" y="12"/>
                </a:cubicBezTo>
                <a:cubicBezTo>
                  <a:pt x="21" y="12"/>
                  <a:pt x="16" y="16"/>
                  <a:pt x="15" y="22"/>
                </a:cubicBezTo>
                <a:cubicBezTo>
                  <a:pt x="14" y="27"/>
                  <a:pt x="19" y="31"/>
                  <a:pt x="30" y="33"/>
                </a:cubicBezTo>
                <a:cubicBezTo>
                  <a:pt x="43" y="35"/>
                  <a:pt x="43" y="35"/>
                  <a:pt x="43" y="35"/>
                </a:cubicBezTo>
                <a:cubicBezTo>
                  <a:pt x="58" y="39"/>
                  <a:pt x="66" y="45"/>
                  <a:pt x="65" y="56"/>
                </a:cubicBezTo>
                <a:cubicBezTo>
                  <a:pt x="65" y="63"/>
                  <a:pt x="62" y="69"/>
                  <a:pt x="57" y="74"/>
                </a:cubicBezTo>
                <a:cubicBezTo>
                  <a:pt x="51" y="77"/>
                  <a:pt x="43" y="79"/>
                  <a:pt x="34" y="79"/>
                </a:cubicBezTo>
                <a:cubicBezTo>
                  <a:pt x="12" y="79"/>
                  <a:pt x="0" y="71"/>
                  <a:pt x="0" y="54"/>
                </a:cubicBezTo>
                <a:cubicBezTo>
                  <a:pt x="12" y="54"/>
                  <a:pt x="12" y="54"/>
                  <a:pt x="12" y="54"/>
                </a:cubicBezTo>
                <a:cubicBezTo>
                  <a:pt x="13" y="64"/>
                  <a:pt x="20" y="70"/>
                  <a:pt x="34" y="70"/>
                </a:cubicBezTo>
                <a:cubicBezTo>
                  <a:pt x="46" y="69"/>
                  <a:pt x="52" y="65"/>
                  <a:pt x="52" y="57"/>
                </a:cubicBezTo>
                <a:cubicBezTo>
                  <a:pt x="53" y="53"/>
                  <a:pt x="48" y="49"/>
                  <a:pt x="37" y="47"/>
                </a:cubicBezTo>
                <a:cubicBezTo>
                  <a:pt x="21" y="43"/>
                  <a:pt x="21" y="43"/>
                  <a:pt x="21" y="43"/>
                </a:cubicBezTo>
                <a:cubicBezTo>
                  <a:pt x="8" y="40"/>
                  <a:pt x="2" y="34"/>
                  <a:pt x="2" y="25"/>
                </a:cubicBezTo>
                <a:cubicBezTo>
                  <a:pt x="2" y="17"/>
                  <a:pt x="5" y="11"/>
                  <a:pt x="12" y="6"/>
                </a:cubicBezTo>
                <a:cubicBezTo>
                  <a:pt x="18" y="2"/>
                  <a:pt x="25" y="0"/>
                  <a:pt x="32" y="0"/>
                </a:cubicBezTo>
                <a:cubicBezTo>
                  <a:pt x="51" y="1"/>
                  <a:pt x="62" y="9"/>
                  <a:pt x="63" y="25"/>
                </a:cubicBezTo>
                <a:cubicBezTo>
                  <a:pt x="50" y="25"/>
                  <a:pt x="50" y="25"/>
                  <a:pt x="50" y="25"/>
                </a:cubicBezTo>
                <a:close/>
              </a:path>
            </a:pathLst>
          </a:custGeom>
          <a:solidFill>
            <a:srgbClr val="82318E"/>
          </a:solidFill>
          <a:ln w="6350" cap="flat">
            <a:solidFill>
              <a:srgbClr val="82318E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8" name="îŝľï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A75F723-28A4-4032-9E04-034421684F21}"/>
              </a:ext>
            </a:extLst>
          </p:cNvPr>
          <p:cNvSpPr/>
          <p:nvPr/>
        </p:nvSpPr>
        <p:spPr bwMode="auto">
          <a:xfrm>
            <a:off x="2727160" y="5813318"/>
            <a:ext cx="4471" cy="33148"/>
          </a:xfrm>
          <a:custGeom>
            <a:avLst/>
            <a:gdLst>
              <a:gd name="T0" fmla="*/ 29 w 29"/>
              <a:gd name="T1" fmla="*/ 215 h 215"/>
              <a:gd name="T2" fmla="*/ 0 w 29"/>
              <a:gd name="T3" fmla="*/ 215 h 215"/>
              <a:gd name="T4" fmla="*/ 0 w 29"/>
              <a:gd name="T5" fmla="*/ 58 h 215"/>
              <a:gd name="T6" fmla="*/ 29 w 29"/>
              <a:gd name="T7" fmla="*/ 58 h 215"/>
              <a:gd name="T8" fmla="*/ 29 w 29"/>
              <a:gd name="T9" fmla="*/ 215 h 215"/>
              <a:gd name="T10" fmla="*/ 29 w 29"/>
              <a:gd name="T11" fmla="*/ 215 h 215"/>
              <a:gd name="T12" fmla="*/ 0 w 29"/>
              <a:gd name="T13" fmla="*/ 29 h 215"/>
              <a:gd name="T14" fmla="*/ 0 w 29"/>
              <a:gd name="T15" fmla="*/ 0 h 215"/>
              <a:gd name="T16" fmla="*/ 29 w 29"/>
              <a:gd name="T17" fmla="*/ 0 h 215"/>
              <a:gd name="T18" fmla="*/ 29 w 29"/>
              <a:gd name="T19" fmla="*/ 29 h 215"/>
              <a:gd name="T20" fmla="*/ 0 w 29"/>
              <a:gd name="T21" fmla="*/ 29 h 215"/>
              <a:gd name="T22" fmla="*/ 0 w 29"/>
              <a:gd name="T23" fmla="*/ 29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" h="215">
                <a:moveTo>
                  <a:pt x="29" y="215"/>
                </a:moveTo>
                <a:lnTo>
                  <a:pt x="0" y="215"/>
                </a:lnTo>
                <a:lnTo>
                  <a:pt x="0" y="58"/>
                </a:lnTo>
                <a:lnTo>
                  <a:pt x="29" y="58"/>
                </a:lnTo>
                <a:lnTo>
                  <a:pt x="29" y="215"/>
                </a:lnTo>
                <a:lnTo>
                  <a:pt x="29" y="215"/>
                </a:lnTo>
                <a:close/>
                <a:moveTo>
                  <a:pt x="0" y="29"/>
                </a:moveTo>
                <a:lnTo>
                  <a:pt x="0" y="0"/>
                </a:lnTo>
                <a:lnTo>
                  <a:pt x="29" y="0"/>
                </a:lnTo>
                <a:lnTo>
                  <a:pt x="29" y="29"/>
                </a:lnTo>
                <a:lnTo>
                  <a:pt x="0" y="29"/>
                </a:lnTo>
                <a:lnTo>
                  <a:pt x="0" y="29"/>
                </a:lnTo>
                <a:close/>
              </a:path>
            </a:pathLst>
          </a:custGeom>
          <a:solidFill>
            <a:srgbClr val="82318E"/>
          </a:solidFill>
          <a:ln w="6350" cap="flat">
            <a:solidFill>
              <a:srgbClr val="82318E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9" name="îślî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6A60EC7-B846-4058-A042-47AA61BBB676}"/>
              </a:ext>
            </a:extLst>
          </p:cNvPr>
          <p:cNvSpPr/>
          <p:nvPr/>
        </p:nvSpPr>
        <p:spPr bwMode="auto">
          <a:xfrm>
            <a:off x="2738415" y="5815631"/>
            <a:ext cx="11872" cy="30835"/>
          </a:xfrm>
          <a:custGeom>
            <a:avLst/>
            <a:gdLst>
              <a:gd name="T0" fmla="*/ 24 w 37"/>
              <a:gd name="T1" fmla="*/ 31 h 96"/>
              <a:gd name="T2" fmla="*/ 24 w 37"/>
              <a:gd name="T3" fmla="*/ 80 h 96"/>
              <a:gd name="T4" fmla="*/ 32 w 37"/>
              <a:gd name="T5" fmla="*/ 87 h 96"/>
              <a:gd name="T6" fmla="*/ 37 w 37"/>
              <a:gd name="T7" fmla="*/ 87 h 96"/>
              <a:gd name="T8" fmla="*/ 37 w 37"/>
              <a:gd name="T9" fmla="*/ 96 h 96"/>
              <a:gd name="T10" fmla="*/ 29 w 37"/>
              <a:gd name="T11" fmla="*/ 96 h 96"/>
              <a:gd name="T12" fmla="*/ 27 w 37"/>
              <a:gd name="T13" fmla="*/ 96 h 96"/>
              <a:gd name="T14" fmla="*/ 14 w 37"/>
              <a:gd name="T15" fmla="*/ 93 h 96"/>
              <a:gd name="T16" fmla="*/ 10 w 37"/>
              <a:gd name="T17" fmla="*/ 82 h 96"/>
              <a:gd name="T18" fmla="*/ 10 w 37"/>
              <a:gd name="T19" fmla="*/ 31 h 96"/>
              <a:gd name="T20" fmla="*/ 0 w 37"/>
              <a:gd name="T21" fmla="*/ 31 h 96"/>
              <a:gd name="T22" fmla="*/ 0 w 37"/>
              <a:gd name="T23" fmla="*/ 21 h 96"/>
              <a:gd name="T24" fmla="*/ 10 w 37"/>
              <a:gd name="T25" fmla="*/ 21 h 96"/>
              <a:gd name="T26" fmla="*/ 10 w 37"/>
              <a:gd name="T27" fmla="*/ 0 h 96"/>
              <a:gd name="T28" fmla="*/ 24 w 37"/>
              <a:gd name="T29" fmla="*/ 0 h 96"/>
              <a:gd name="T30" fmla="*/ 24 w 37"/>
              <a:gd name="T31" fmla="*/ 21 h 96"/>
              <a:gd name="T32" fmla="*/ 37 w 37"/>
              <a:gd name="T33" fmla="*/ 21 h 96"/>
              <a:gd name="T34" fmla="*/ 37 w 37"/>
              <a:gd name="T35" fmla="*/ 31 h 96"/>
              <a:gd name="T36" fmla="*/ 24 w 37"/>
              <a:gd name="T37" fmla="*/ 3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7" h="96">
                <a:moveTo>
                  <a:pt x="24" y="31"/>
                </a:moveTo>
                <a:cubicBezTo>
                  <a:pt x="24" y="80"/>
                  <a:pt x="24" y="80"/>
                  <a:pt x="24" y="80"/>
                </a:cubicBezTo>
                <a:cubicBezTo>
                  <a:pt x="24" y="85"/>
                  <a:pt x="27" y="87"/>
                  <a:pt x="32" y="87"/>
                </a:cubicBezTo>
                <a:cubicBezTo>
                  <a:pt x="37" y="87"/>
                  <a:pt x="37" y="87"/>
                  <a:pt x="37" y="87"/>
                </a:cubicBezTo>
                <a:cubicBezTo>
                  <a:pt x="37" y="96"/>
                  <a:pt x="37" y="96"/>
                  <a:pt x="37" y="96"/>
                </a:cubicBezTo>
                <a:cubicBezTo>
                  <a:pt x="35" y="96"/>
                  <a:pt x="32" y="96"/>
                  <a:pt x="29" y="96"/>
                </a:cubicBezTo>
                <a:cubicBezTo>
                  <a:pt x="28" y="96"/>
                  <a:pt x="27" y="96"/>
                  <a:pt x="27" y="96"/>
                </a:cubicBezTo>
                <a:cubicBezTo>
                  <a:pt x="20" y="96"/>
                  <a:pt x="16" y="95"/>
                  <a:pt x="14" y="93"/>
                </a:cubicBezTo>
                <a:cubicBezTo>
                  <a:pt x="12" y="90"/>
                  <a:pt x="10" y="86"/>
                  <a:pt x="10" y="82"/>
                </a:cubicBezTo>
                <a:cubicBezTo>
                  <a:pt x="10" y="31"/>
                  <a:pt x="10" y="31"/>
                  <a:pt x="1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1"/>
                  <a:pt x="0" y="21"/>
                  <a:pt x="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0"/>
                  <a:pt x="10" y="0"/>
                  <a:pt x="1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21"/>
                  <a:pt x="24" y="21"/>
                  <a:pt x="24" y="21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31"/>
                  <a:pt x="37" y="31"/>
                  <a:pt x="37" y="31"/>
                </a:cubicBezTo>
                <a:cubicBezTo>
                  <a:pt x="24" y="31"/>
                  <a:pt x="24" y="31"/>
                  <a:pt x="24" y="31"/>
                </a:cubicBezTo>
                <a:close/>
              </a:path>
            </a:pathLst>
          </a:custGeom>
          <a:solidFill>
            <a:srgbClr val="82318E"/>
          </a:solidFill>
          <a:ln w="6350" cap="flat">
            <a:solidFill>
              <a:srgbClr val="82318E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0" name="ïSļi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B8C4476-6669-4B62-B874-D130A7CBBBC9}"/>
              </a:ext>
            </a:extLst>
          </p:cNvPr>
          <p:cNvSpPr/>
          <p:nvPr/>
        </p:nvSpPr>
        <p:spPr bwMode="auto">
          <a:xfrm>
            <a:off x="2752753" y="5822260"/>
            <a:ext cx="23435" cy="33764"/>
          </a:xfrm>
          <a:custGeom>
            <a:avLst/>
            <a:gdLst>
              <a:gd name="T0" fmla="*/ 58 w 73"/>
              <a:gd name="T1" fmla="*/ 0 h 105"/>
              <a:gd name="T2" fmla="*/ 73 w 73"/>
              <a:gd name="T3" fmla="*/ 0 h 105"/>
              <a:gd name="T4" fmla="*/ 44 w 73"/>
              <a:gd name="T5" fmla="*/ 74 h 105"/>
              <a:gd name="T6" fmla="*/ 30 w 73"/>
              <a:gd name="T7" fmla="*/ 100 h 105"/>
              <a:gd name="T8" fmla="*/ 24 w 73"/>
              <a:gd name="T9" fmla="*/ 104 h 105"/>
              <a:gd name="T10" fmla="*/ 13 w 73"/>
              <a:gd name="T11" fmla="*/ 105 h 105"/>
              <a:gd name="T12" fmla="*/ 7 w 73"/>
              <a:gd name="T13" fmla="*/ 103 h 105"/>
              <a:gd name="T14" fmla="*/ 7 w 73"/>
              <a:gd name="T15" fmla="*/ 92 h 105"/>
              <a:gd name="T16" fmla="*/ 8 w 73"/>
              <a:gd name="T17" fmla="*/ 93 h 105"/>
              <a:gd name="T18" fmla="*/ 15 w 73"/>
              <a:gd name="T19" fmla="*/ 94 h 105"/>
              <a:gd name="T20" fmla="*/ 23 w 73"/>
              <a:gd name="T21" fmla="*/ 91 h 105"/>
              <a:gd name="T22" fmla="*/ 29 w 73"/>
              <a:gd name="T23" fmla="*/ 76 h 105"/>
              <a:gd name="T24" fmla="*/ 0 w 73"/>
              <a:gd name="T25" fmla="*/ 0 h 105"/>
              <a:gd name="T26" fmla="*/ 15 w 73"/>
              <a:gd name="T27" fmla="*/ 0 h 105"/>
              <a:gd name="T28" fmla="*/ 36 w 73"/>
              <a:gd name="T29" fmla="*/ 62 h 105"/>
              <a:gd name="T30" fmla="*/ 37 w 73"/>
              <a:gd name="T31" fmla="*/ 62 h 105"/>
              <a:gd name="T32" fmla="*/ 58 w 73"/>
              <a:gd name="T33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3" h="105">
                <a:moveTo>
                  <a:pt x="58" y="0"/>
                </a:moveTo>
                <a:cubicBezTo>
                  <a:pt x="73" y="0"/>
                  <a:pt x="73" y="0"/>
                  <a:pt x="73" y="0"/>
                </a:cubicBezTo>
                <a:cubicBezTo>
                  <a:pt x="44" y="74"/>
                  <a:pt x="44" y="74"/>
                  <a:pt x="44" y="74"/>
                </a:cubicBezTo>
                <a:cubicBezTo>
                  <a:pt x="39" y="87"/>
                  <a:pt x="34" y="96"/>
                  <a:pt x="30" y="100"/>
                </a:cubicBezTo>
                <a:cubicBezTo>
                  <a:pt x="29" y="102"/>
                  <a:pt x="27" y="103"/>
                  <a:pt x="24" y="104"/>
                </a:cubicBezTo>
                <a:cubicBezTo>
                  <a:pt x="22" y="104"/>
                  <a:pt x="19" y="105"/>
                  <a:pt x="13" y="105"/>
                </a:cubicBezTo>
                <a:cubicBezTo>
                  <a:pt x="11" y="105"/>
                  <a:pt x="9" y="104"/>
                  <a:pt x="7" y="103"/>
                </a:cubicBezTo>
                <a:cubicBezTo>
                  <a:pt x="7" y="92"/>
                  <a:pt x="7" y="92"/>
                  <a:pt x="7" y="92"/>
                </a:cubicBezTo>
                <a:cubicBezTo>
                  <a:pt x="8" y="92"/>
                  <a:pt x="8" y="92"/>
                  <a:pt x="8" y="93"/>
                </a:cubicBezTo>
                <a:cubicBezTo>
                  <a:pt x="11" y="93"/>
                  <a:pt x="13" y="94"/>
                  <a:pt x="15" y="94"/>
                </a:cubicBezTo>
                <a:cubicBezTo>
                  <a:pt x="19" y="94"/>
                  <a:pt x="21" y="93"/>
                  <a:pt x="23" y="91"/>
                </a:cubicBezTo>
                <a:cubicBezTo>
                  <a:pt x="24" y="89"/>
                  <a:pt x="26" y="85"/>
                  <a:pt x="29" y="76"/>
                </a:cubicBezTo>
                <a:cubicBezTo>
                  <a:pt x="0" y="0"/>
                  <a:pt x="0" y="0"/>
                  <a:pt x="0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36" y="62"/>
                  <a:pt x="36" y="62"/>
                  <a:pt x="36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58" y="0"/>
                  <a:pt x="58" y="0"/>
                  <a:pt x="58" y="0"/>
                </a:cubicBezTo>
                <a:close/>
              </a:path>
            </a:pathLst>
          </a:custGeom>
          <a:solidFill>
            <a:srgbClr val="82318E"/>
          </a:solidFill>
          <a:ln w="6350" cap="flat">
            <a:solidFill>
              <a:srgbClr val="82318E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îSḷï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477CD48-B5F5-4EA4-81D3-23C0C52138CF}"/>
              </a:ext>
            </a:extLst>
          </p:cNvPr>
          <p:cNvSpPr/>
          <p:nvPr/>
        </p:nvSpPr>
        <p:spPr bwMode="auto">
          <a:xfrm>
            <a:off x="3596061" y="5553329"/>
            <a:ext cx="1042142" cy="400025"/>
          </a:xfrm>
          <a:prstGeom prst="roundRect">
            <a:avLst>
              <a:gd name="adj" fmla="val 14286"/>
            </a:avLst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07" name="íśḷí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B10160A-3708-4C2E-AB03-84E6BC16C4B7}"/>
              </a:ext>
            </a:extLst>
          </p:cNvPr>
          <p:cNvSpPr/>
          <p:nvPr/>
        </p:nvSpPr>
        <p:spPr bwMode="auto">
          <a:xfrm>
            <a:off x="3740635" y="5660470"/>
            <a:ext cx="185185" cy="185742"/>
          </a:xfrm>
          <a:custGeom>
            <a:avLst/>
            <a:gdLst>
              <a:gd name="connsiteX0" fmla="*/ 1379538 w 1582738"/>
              <a:gd name="connsiteY0" fmla="*/ 989013 h 1587500"/>
              <a:gd name="connsiteX1" fmla="*/ 1560513 w 1582738"/>
              <a:gd name="connsiteY1" fmla="*/ 989013 h 1587500"/>
              <a:gd name="connsiteX2" fmla="*/ 1547351 w 1582738"/>
              <a:gd name="connsiteY2" fmla="*/ 1028701 h 1587500"/>
              <a:gd name="connsiteX3" fmla="*/ 1395991 w 1582738"/>
              <a:gd name="connsiteY3" fmla="*/ 1028701 h 1587500"/>
              <a:gd name="connsiteX4" fmla="*/ 1349375 w 1582738"/>
              <a:gd name="connsiteY4" fmla="*/ 912813 h 1587500"/>
              <a:gd name="connsiteX5" fmla="*/ 1573213 w 1582738"/>
              <a:gd name="connsiteY5" fmla="*/ 912813 h 1587500"/>
              <a:gd name="connsiteX6" fmla="*/ 1566630 w 1582738"/>
              <a:gd name="connsiteY6" fmla="*/ 952501 h 1587500"/>
              <a:gd name="connsiteX7" fmla="*/ 1365834 w 1582738"/>
              <a:gd name="connsiteY7" fmla="*/ 952501 h 1587500"/>
              <a:gd name="connsiteX8" fmla="*/ 1319213 w 1582738"/>
              <a:gd name="connsiteY8" fmla="*/ 836613 h 1587500"/>
              <a:gd name="connsiteX9" fmla="*/ 1582738 w 1582738"/>
              <a:gd name="connsiteY9" fmla="*/ 836613 h 1587500"/>
              <a:gd name="connsiteX10" fmla="*/ 1579444 w 1582738"/>
              <a:gd name="connsiteY10" fmla="*/ 876301 h 1587500"/>
              <a:gd name="connsiteX11" fmla="*/ 1335684 w 1582738"/>
              <a:gd name="connsiteY11" fmla="*/ 876301 h 1587500"/>
              <a:gd name="connsiteX12" fmla="*/ 1289050 w 1582738"/>
              <a:gd name="connsiteY12" fmla="*/ 760413 h 1587500"/>
              <a:gd name="connsiteX13" fmla="*/ 1582738 w 1582738"/>
              <a:gd name="connsiteY13" fmla="*/ 760413 h 1587500"/>
              <a:gd name="connsiteX14" fmla="*/ 1582738 w 1582738"/>
              <a:gd name="connsiteY14" fmla="*/ 793486 h 1587500"/>
              <a:gd name="connsiteX15" fmla="*/ 1582738 w 1582738"/>
              <a:gd name="connsiteY15" fmla="*/ 800101 h 1587500"/>
              <a:gd name="connsiteX16" fmla="*/ 1305549 w 1582738"/>
              <a:gd name="connsiteY16" fmla="*/ 800101 h 1587500"/>
              <a:gd name="connsiteX17" fmla="*/ 1289050 w 1582738"/>
              <a:gd name="connsiteY17" fmla="*/ 760413 h 1587500"/>
              <a:gd name="connsiteX18" fmla="*/ 1260475 w 1582738"/>
              <a:gd name="connsiteY18" fmla="*/ 684213 h 1587500"/>
              <a:gd name="connsiteX19" fmla="*/ 1576274 w 1582738"/>
              <a:gd name="connsiteY19" fmla="*/ 684213 h 1587500"/>
              <a:gd name="connsiteX20" fmla="*/ 1579563 w 1582738"/>
              <a:gd name="connsiteY20" fmla="*/ 723901 h 1587500"/>
              <a:gd name="connsiteX21" fmla="*/ 1273633 w 1582738"/>
              <a:gd name="connsiteY21" fmla="*/ 723901 h 1587500"/>
              <a:gd name="connsiteX22" fmla="*/ 1227138 w 1582738"/>
              <a:gd name="connsiteY22" fmla="*/ 608013 h 1587500"/>
              <a:gd name="connsiteX23" fmla="*/ 1560147 w 1582738"/>
              <a:gd name="connsiteY23" fmla="*/ 608013 h 1587500"/>
              <a:gd name="connsiteX24" fmla="*/ 1570038 w 1582738"/>
              <a:gd name="connsiteY24" fmla="*/ 650876 h 1587500"/>
              <a:gd name="connsiteX25" fmla="*/ 1243624 w 1582738"/>
              <a:gd name="connsiteY25" fmla="*/ 650876 h 1587500"/>
              <a:gd name="connsiteX26" fmla="*/ 946150 w 1582738"/>
              <a:gd name="connsiteY26" fmla="*/ 561975 h 1587500"/>
              <a:gd name="connsiteX27" fmla="*/ 1171575 w 1582738"/>
              <a:gd name="connsiteY27" fmla="*/ 1120775 h 1587500"/>
              <a:gd name="connsiteX28" fmla="*/ 273050 w 1582738"/>
              <a:gd name="connsiteY28" fmla="*/ 1120775 h 1587500"/>
              <a:gd name="connsiteX29" fmla="*/ 498475 w 1582738"/>
              <a:gd name="connsiteY29" fmla="*/ 565150 h 1587500"/>
              <a:gd name="connsiteX30" fmla="*/ 722313 w 1582738"/>
              <a:gd name="connsiteY30" fmla="*/ 1111250 h 1587500"/>
              <a:gd name="connsiteX31" fmla="*/ 791930 w 1582738"/>
              <a:gd name="connsiteY31" fmla="*/ 0 h 1587500"/>
              <a:gd name="connsiteX32" fmla="*/ 1554163 w 1582738"/>
              <a:gd name="connsiteY32" fmla="*/ 575469 h 1587500"/>
              <a:gd name="connsiteX33" fmla="*/ 1214293 w 1582738"/>
              <a:gd name="connsiteY33" fmla="*/ 575469 h 1587500"/>
              <a:gd name="connsiteX34" fmla="*/ 1016311 w 1582738"/>
              <a:gd name="connsiteY34" fmla="*/ 82682 h 1587500"/>
              <a:gd name="connsiteX35" fmla="*/ 795230 w 1582738"/>
              <a:gd name="connsiteY35" fmla="*/ 631693 h 1587500"/>
              <a:gd name="connsiteX36" fmla="*/ 570850 w 1582738"/>
              <a:gd name="connsiteY36" fmla="*/ 85990 h 1587500"/>
              <a:gd name="connsiteX37" fmla="*/ 151787 w 1582738"/>
              <a:gd name="connsiteY37" fmla="*/ 1121172 h 1587500"/>
              <a:gd name="connsiteX38" fmla="*/ 323372 w 1582738"/>
              <a:gd name="connsiteY38" fmla="*/ 1359297 h 1587500"/>
              <a:gd name="connsiteX39" fmla="*/ 1267088 w 1582738"/>
              <a:gd name="connsiteY39" fmla="*/ 1359297 h 1587500"/>
              <a:gd name="connsiteX40" fmla="*/ 1432074 w 1582738"/>
              <a:gd name="connsiteY40" fmla="*/ 1114557 h 1587500"/>
              <a:gd name="connsiteX41" fmla="*/ 1408976 w 1582738"/>
              <a:gd name="connsiteY41" fmla="*/ 1061641 h 1587500"/>
              <a:gd name="connsiteX42" fmla="*/ 1537665 w 1582738"/>
              <a:gd name="connsiteY42" fmla="*/ 1061641 h 1587500"/>
              <a:gd name="connsiteX43" fmla="*/ 791930 w 1582738"/>
              <a:gd name="connsiteY43" fmla="*/ 1587500 h 1587500"/>
              <a:gd name="connsiteX44" fmla="*/ 0 w 1582738"/>
              <a:gd name="connsiteY44" fmla="*/ 793750 h 1587500"/>
              <a:gd name="connsiteX45" fmla="*/ 791930 w 1582738"/>
              <a:gd name="connsiteY45" fmla="*/ 0 h 158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582738" h="1587500">
                <a:moveTo>
                  <a:pt x="1379538" y="989013"/>
                </a:moveTo>
                <a:cubicBezTo>
                  <a:pt x="1379538" y="989013"/>
                  <a:pt x="1379538" y="989013"/>
                  <a:pt x="1560513" y="989013"/>
                </a:cubicBezTo>
                <a:cubicBezTo>
                  <a:pt x="1557223" y="1002242"/>
                  <a:pt x="1550642" y="1015472"/>
                  <a:pt x="1547351" y="1028701"/>
                </a:cubicBezTo>
                <a:cubicBezTo>
                  <a:pt x="1547351" y="1028701"/>
                  <a:pt x="1547351" y="1028701"/>
                  <a:pt x="1395991" y="1028701"/>
                </a:cubicBezTo>
                <a:close/>
                <a:moveTo>
                  <a:pt x="1349375" y="912813"/>
                </a:moveTo>
                <a:cubicBezTo>
                  <a:pt x="1349375" y="912813"/>
                  <a:pt x="1349375" y="912813"/>
                  <a:pt x="1573213" y="912813"/>
                </a:cubicBezTo>
                <a:cubicBezTo>
                  <a:pt x="1573213" y="926042"/>
                  <a:pt x="1569922" y="939272"/>
                  <a:pt x="1566630" y="952501"/>
                </a:cubicBezTo>
                <a:cubicBezTo>
                  <a:pt x="1566630" y="952501"/>
                  <a:pt x="1566630" y="952501"/>
                  <a:pt x="1365834" y="952501"/>
                </a:cubicBezTo>
                <a:close/>
                <a:moveTo>
                  <a:pt x="1319213" y="836613"/>
                </a:moveTo>
                <a:cubicBezTo>
                  <a:pt x="1319213" y="836613"/>
                  <a:pt x="1319213" y="836613"/>
                  <a:pt x="1582738" y="836613"/>
                </a:cubicBezTo>
                <a:cubicBezTo>
                  <a:pt x="1579444" y="849842"/>
                  <a:pt x="1579444" y="863072"/>
                  <a:pt x="1579444" y="876301"/>
                </a:cubicBezTo>
                <a:cubicBezTo>
                  <a:pt x="1579444" y="876301"/>
                  <a:pt x="1579444" y="876301"/>
                  <a:pt x="1335684" y="876301"/>
                </a:cubicBezTo>
                <a:close/>
                <a:moveTo>
                  <a:pt x="1289050" y="760413"/>
                </a:moveTo>
                <a:lnTo>
                  <a:pt x="1582738" y="760413"/>
                </a:lnTo>
                <a:cubicBezTo>
                  <a:pt x="1582738" y="770335"/>
                  <a:pt x="1582738" y="783564"/>
                  <a:pt x="1582738" y="793486"/>
                </a:cubicBezTo>
                <a:cubicBezTo>
                  <a:pt x="1582738" y="793486"/>
                  <a:pt x="1582738" y="793486"/>
                  <a:pt x="1582738" y="800101"/>
                </a:cubicBezTo>
                <a:cubicBezTo>
                  <a:pt x="1582738" y="800101"/>
                  <a:pt x="1582738" y="800101"/>
                  <a:pt x="1305549" y="800101"/>
                </a:cubicBezTo>
                <a:cubicBezTo>
                  <a:pt x="1305549" y="800101"/>
                  <a:pt x="1305549" y="800101"/>
                  <a:pt x="1289050" y="760413"/>
                </a:cubicBezTo>
                <a:close/>
                <a:moveTo>
                  <a:pt x="1260475" y="684213"/>
                </a:moveTo>
                <a:cubicBezTo>
                  <a:pt x="1260475" y="684213"/>
                  <a:pt x="1260475" y="684213"/>
                  <a:pt x="1576274" y="684213"/>
                </a:cubicBezTo>
                <a:cubicBezTo>
                  <a:pt x="1576274" y="697442"/>
                  <a:pt x="1579563" y="710672"/>
                  <a:pt x="1579563" y="723901"/>
                </a:cubicBezTo>
                <a:cubicBezTo>
                  <a:pt x="1579563" y="723901"/>
                  <a:pt x="1579563" y="723901"/>
                  <a:pt x="1273633" y="723901"/>
                </a:cubicBezTo>
                <a:close/>
                <a:moveTo>
                  <a:pt x="1227138" y="608013"/>
                </a:moveTo>
                <a:cubicBezTo>
                  <a:pt x="1227138" y="608013"/>
                  <a:pt x="1227138" y="608013"/>
                  <a:pt x="1560147" y="608013"/>
                </a:cubicBezTo>
                <a:cubicBezTo>
                  <a:pt x="1563444" y="621202"/>
                  <a:pt x="1566741" y="634390"/>
                  <a:pt x="1570038" y="650876"/>
                </a:cubicBezTo>
                <a:cubicBezTo>
                  <a:pt x="1570038" y="650876"/>
                  <a:pt x="1570038" y="650876"/>
                  <a:pt x="1243624" y="650876"/>
                </a:cubicBezTo>
                <a:close/>
                <a:moveTo>
                  <a:pt x="946150" y="561975"/>
                </a:moveTo>
                <a:lnTo>
                  <a:pt x="1171575" y="1120775"/>
                </a:lnTo>
                <a:lnTo>
                  <a:pt x="273050" y="1120775"/>
                </a:lnTo>
                <a:lnTo>
                  <a:pt x="498475" y="565150"/>
                </a:lnTo>
                <a:lnTo>
                  <a:pt x="722313" y="1111250"/>
                </a:lnTo>
                <a:close/>
                <a:moveTo>
                  <a:pt x="791930" y="0"/>
                </a:moveTo>
                <a:cubicBezTo>
                  <a:pt x="1151599" y="0"/>
                  <a:pt x="1458472" y="241432"/>
                  <a:pt x="1554163" y="575469"/>
                </a:cubicBezTo>
                <a:cubicBezTo>
                  <a:pt x="1554163" y="575469"/>
                  <a:pt x="1554163" y="575469"/>
                  <a:pt x="1214293" y="575469"/>
                </a:cubicBezTo>
                <a:cubicBezTo>
                  <a:pt x="1214293" y="575469"/>
                  <a:pt x="1214293" y="575469"/>
                  <a:pt x="1016311" y="82682"/>
                </a:cubicBezTo>
                <a:cubicBezTo>
                  <a:pt x="1016311" y="82682"/>
                  <a:pt x="1016311" y="82682"/>
                  <a:pt x="795230" y="631693"/>
                </a:cubicBezTo>
                <a:cubicBezTo>
                  <a:pt x="795230" y="631693"/>
                  <a:pt x="795230" y="631693"/>
                  <a:pt x="570850" y="85990"/>
                </a:cubicBezTo>
                <a:cubicBezTo>
                  <a:pt x="570850" y="85990"/>
                  <a:pt x="570850" y="85990"/>
                  <a:pt x="151787" y="1121172"/>
                </a:cubicBezTo>
                <a:cubicBezTo>
                  <a:pt x="151787" y="1121172"/>
                  <a:pt x="151787" y="1121172"/>
                  <a:pt x="323372" y="1359297"/>
                </a:cubicBezTo>
                <a:cubicBezTo>
                  <a:pt x="323372" y="1359297"/>
                  <a:pt x="323372" y="1359297"/>
                  <a:pt x="1267088" y="1359297"/>
                </a:cubicBezTo>
                <a:cubicBezTo>
                  <a:pt x="1267088" y="1359297"/>
                  <a:pt x="1267088" y="1359297"/>
                  <a:pt x="1432074" y="1114557"/>
                </a:cubicBezTo>
                <a:lnTo>
                  <a:pt x="1408976" y="1061641"/>
                </a:lnTo>
                <a:cubicBezTo>
                  <a:pt x="1408976" y="1061641"/>
                  <a:pt x="1408976" y="1061641"/>
                  <a:pt x="1537665" y="1061641"/>
                </a:cubicBezTo>
                <a:cubicBezTo>
                  <a:pt x="1425475" y="1369219"/>
                  <a:pt x="1135100" y="1587500"/>
                  <a:pt x="791930" y="1587500"/>
                </a:cubicBezTo>
                <a:cubicBezTo>
                  <a:pt x="353069" y="1587500"/>
                  <a:pt x="0" y="1230313"/>
                  <a:pt x="0" y="793750"/>
                </a:cubicBezTo>
                <a:cubicBezTo>
                  <a:pt x="0" y="353880"/>
                  <a:pt x="353069" y="0"/>
                  <a:pt x="791930" y="0"/>
                </a:cubicBezTo>
                <a:close/>
              </a:path>
            </a:pathLst>
          </a:custGeom>
          <a:solidFill>
            <a:srgbClr val="E5001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iṣ1ï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E3C949D-DF0C-4495-9286-AEDFF7AA3D7F}"/>
              </a:ext>
            </a:extLst>
          </p:cNvPr>
          <p:cNvSpPr/>
          <p:nvPr/>
        </p:nvSpPr>
        <p:spPr bwMode="auto">
          <a:xfrm>
            <a:off x="3968725" y="5676726"/>
            <a:ext cx="524909" cy="118407"/>
          </a:xfrm>
          <a:custGeom>
            <a:avLst/>
            <a:gdLst>
              <a:gd name="connsiteX0" fmla="*/ 1678865 w 4486291"/>
              <a:gd name="connsiteY0" fmla="*/ 730619 h 1011997"/>
              <a:gd name="connsiteX1" fmla="*/ 1652480 w 4486291"/>
              <a:gd name="connsiteY1" fmla="*/ 737240 h 1011997"/>
              <a:gd name="connsiteX2" fmla="*/ 1626096 w 4486291"/>
              <a:gd name="connsiteY2" fmla="*/ 737240 h 1011997"/>
              <a:gd name="connsiteX3" fmla="*/ 1622798 w 4486291"/>
              <a:gd name="connsiteY3" fmla="*/ 810067 h 1011997"/>
              <a:gd name="connsiteX4" fmla="*/ 1645884 w 4486291"/>
              <a:gd name="connsiteY4" fmla="*/ 813377 h 1011997"/>
              <a:gd name="connsiteX5" fmla="*/ 1668970 w 4486291"/>
              <a:gd name="connsiteY5" fmla="*/ 826619 h 1011997"/>
              <a:gd name="connsiteX6" fmla="*/ 1688759 w 4486291"/>
              <a:gd name="connsiteY6" fmla="*/ 816688 h 1011997"/>
              <a:gd name="connsiteX7" fmla="*/ 1708547 w 4486291"/>
              <a:gd name="connsiteY7" fmla="*/ 737240 h 1011997"/>
              <a:gd name="connsiteX8" fmla="*/ 1678865 w 4486291"/>
              <a:gd name="connsiteY8" fmla="*/ 730619 h 1011997"/>
              <a:gd name="connsiteX9" fmla="*/ 561018 w 4486291"/>
              <a:gd name="connsiteY9" fmla="*/ 720824 h 1011997"/>
              <a:gd name="connsiteX10" fmla="*/ 547821 w 4486291"/>
              <a:gd name="connsiteY10" fmla="*/ 734065 h 1011997"/>
              <a:gd name="connsiteX11" fmla="*/ 551120 w 4486291"/>
              <a:gd name="connsiteY11" fmla="*/ 836685 h 1011997"/>
              <a:gd name="connsiteX12" fmla="*/ 620405 w 4486291"/>
              <a:gd name="connsiteY12" fmla="*/ 833375 h 1011997"/>
              <a:gd name="connsiteX13" fmla="*/ 706187 w 4486291"/>
              <a:gd name="connsiteY13" fmla="*/ 833375 h 1011997"/>
              <a:gd name="connsiteX14" fmla="*/ 709486 w 4486291"/>
              <a:gd name="connsiteY14" fmla="*/ 727444 h 1011997"/>
              <a:gd name="connsiteX15" fmla="*/ 696289 w 4486291"/>
              <a:gd name="connsiteY15" fmla="*/ 724134 h 1011997"/>
              <a:gd name="connsiteX16" fmla="*/ 561018 w 4486291"/>
              <a:gd name="connsiteY16" fmla="*/ 720824 h 1011997"/>
              <a:gd name="connsiteX17" fmla="*/ 2754278 w 4486291"/>
              <a:gd name="connsiteY17" fmla="*/ 713883 h 1011997"/>
              <a:gd name="connsiteX18" fmla="*/ 2737795 w 4486291"/>
              <a:gd name="connsiteY18" fmla="*/ 720490 h 1011997"/>
              <a:gd name="connsiteX19" fmla="*/ 2727904 w 4486291"/>
              <a:gd name="connsiteY19" fmla="*/ 740310 h 1011997"/>
              <a:gd name="connsiteX20" fmla="*/ 2750981 w 4486291"/>
              <a:gd name="connsiteY20" fmla="*/ 760129 h 1011997"/>
              <a:gd name="connsiteX21" fmla="*/ 2777355 w 4486291"/>
              <a:gd name="connsiteY21" fmla="*/ 766736 h 1011997"/>
              <a:gd name="connsiteX22" fmla="*/ 2810322 w 4486291"/>
              <a:gd name="connsiteY22" fmla="*/ 756826 h 1011997"/>
              <a:gd name="connsiteX23" fmla="*/ 2790542 w 4486291"/>
              <a:gd name="connsiteY23" fmla="*/ 720490 h 1011997"/>
              <a:gd name="connsiteX24" fmla="*/ 2754278 w 4486291"/>
              <a:gd name="connsiteY24" fmla="*/ 713883 h 1011997"/>
              <a:gd name="connsiteX25" fmla="*/ 2981750 w 4486291"/>
              <a:gd name="connsiteY25" fmla="*/ 670941 h 1011997"/>
              <a:gd name="connsiteX26" fmla="*/ 2958673 w 4486291"/>
              <a:gd name="connsiteY26" fmla="*/ 710580 h 1011997"/>
              <a:gd name="connsiteX27" fmla="*/ 2958673 w 4486291"/>
              <a:gd name="connsiteY27" fmla="*/ 789859 h 1011997"/>
              <a:gd name="connsiteX28" fmla="*/ 2991640 w 4486291"/>
              <a:gd name="connsiteY28" fmla="*/ 779949 h 1011997"/>
              <a:gd name="connsiteX29" fmla="*/ 3018013 w 4486291"/>
              <a:gd name="connsiteY29" fmla="*/ 750220 h 1011997"/>
              <a:gd name="connsiteX30" fmla="*/ 3011420 w 4486291"/>
              <a:gd name="connsiteY30" fmla="*/ 720490 h 1011997"/>
              <a:gd name="connsiteX31" fmla="*/ 2988343 w 4486291"/>
              <a:gd name="connsiteY31" fmla="*/ 677547 h 1011997"/>
              <a:gd name="connsiteX32" fmla="*/ 2981750 w 4486291"/>
              <a:gd name="connsiteY32" fmla="*/ 670941 h 1011997"/>
              <a:gd name="connsiteX33" fmla="*/ 1807489 w 4486291"/>
              <a:gd name="connsiteY33" fmla="*/ 651171 h 1011997"/>
              <a:gd name="connsiteX34" fmla="*/ 1794297 w 4486291"/>
              <a:gd name="connsiteY34" fmla="*/ 664413 h 1011997"/>
              <a:gd name="connsiteX35" fmla="*/ 1790999 w 4486291"/>
              <a:gd name="connsiteY35" fmla="*/ 776964 h 1011997"/>
              <a:gd name="connsiteX36" fmla="*/ 1787701 w 4486291"/>
              <a:gd name="connsiteY36" fmla="*/ 793516 h 1011997"/>
              <a:gd name="connsiteX37" fmla="*/ 1787701 w 4486291"/>
              <a:gd name="connsiteY37" fmla="*/ 882894 h 1011997"/>
              <a:gd name="connsiteX38" fmla="*/ 1807489 w 4486291"/>
              <a:gd name="connsiteY38" fmla="*/ 889515 h 1011997"/>
              <a:gd name="connsiteX39" fmla="*/ 1827277 w 4486291"/>
              <a:gd name="connsiteY39" fmla="*/ 813377 h 1011997"/>
              <a:gd name="connsiteX40" fmla="*/ 1830576 w 4486291"/>
              <a:gd name="connsiteY40" fmla="*/ 790205 h 1011997"/>
              <a:gd name="connsiteX41" fmla="*/ 1827277 w 4486291"/>
              <a:gd name="connsiteY41" fmla="*/ 654482 h 1011997"/>
              <a:gd name="connsiteX42" fmla="*/ 1807489 w 4486291"/>
              <a:gd name="connsiteY42" fmla="*/ 651171 h 1011997"/>
              <a:gd name="connsiteX43" fmla="*/ 3113617 w 4486291"/>
              <a:gd name="connsiteY43" fmla="*/ 599507 h 1011997"/>
              <a:gd name="connsiteX44" fmla="*/ 3093837 w 4486291"/>
              <a:gd name="connsiteY44" fmla="*/ 601572 h 1011997"/>
              <a:gd name="connsiteX45" fmla="*/ 3037793 w 4486291"/>
              <a:gd name="connsiteY45" fmla="*/ 608178 h 1011997"/>
              <a:gd name="connsiteX46" fmla="*/ 3011420 w 4486291"/>
              <a:gd name="connsiteY46" fmla="*/ 614785 h 1011997"/>
              <a:gd name="connsiteX47" fmla="*/ 3011420 w 4486291"/>
              <a:gd name="connsiteY47" fmla="*/ 631301 h 1011997"/>
              <a:gd name="connsiteX48" fmla="*/ 3044387 w 4486291"/>
              <a:gd name="connsiteY48" fmla="*/ 680851 h 1011997"/>
              <a:gd name="connsiteX49" fmla="*/ 3064167 w 4486291"/>
              <a:gd name="connsiteY49" fmla="*/ 670941 h 1011997"/>
              <a:gd name="connsiteX50" fmla="*/ 3133397 w 4486291"/>
              <a:gd name="connsiteY50" fmla="*/ 627998 h 1011997"/>
              <a:gd name="connsiteX51" fmla="*/ 3146584 w 4486291"/>
              <a:gd name="connsiteY51" fmla="*/ 614785 h 1011997"/>
              <a:gd name="connsiteX52" fmla="*/ 3133397 w 4486291"/>
              <a:gd name="connsiteY52" fmla="*/ 604875 h 1011997"/>
              <a:gd name="connsiteX53" fmla="*/ 3113617 w 4486291"/>
              <a:gd name="connsiteY53" fmla="*/ 599507 h 1011997"/>
              <a:gd name="connsiteX54" fmla="*/ 2771998 w 4486291"/>
              <a:gd name="connsiteY54" fmla="*/ 583404 h 1011997"/>
              <a:gd name="connsiteX55" fmla="*/ 2747685 w 4486291"/>
              <a:gd name="connsiteY55" fmla="*/ 591662 h 1011997"/>
              <a:gd name="connsiteX56" fmla="*/ 2737795 w 4486291"/>
              <a:gd name="connsiteY56" fmla="*/ 618088 h 1011997"/>
              <a:gd name="connsiteX57" fmla="*/ 2774058 w 4486291"/>
              <a:gd name="connsiteY57" fmla="*/ 631301 h 1011997"/>
              <a:gd name="connsiteX58" fmla="*/ 2777355 w 4486291"/>
              <a:gd name="connsiteY58" fmla="*/ 621391 h 1011997"/>
              <a:gd name="connsiteX59" fmla="*/ 2793838 w 4486291"/>
              <a:gd name="connsiteY59" fmla="*/ 601572 h 1011997"/>
              <a:gd name="connsiteX60" fmla="*/ 2793838 w 4486291"/>
              <a:gd name="connsiteY60" fmla="*/ 594965 h 1011997"/>
              <a:gd name="connsiteX61" fmla="*/ 2771998 w 4486291"/>
              <a:gd name="connsiteY61" fmla="*/ 583404 h 1011997"/>
              <a:gd name="connsiteX62" fmla="*/ 1675154 w 4486291"/>
              <a:gd name="connsiteY62" fmla="*/ 526206 h 1011997"/>
              <a:gd name="connsiteX63" fmla="*/ 1645884 w 4486291"/>
              <a:gd name="connsiteY63" fmla="*/ 532000 h 1011997"/>
              <a:gd name="connsiteX64" fmla="*/ 1639288 w 4486291"/>
              <a:gd name="connsiteY64" fmla="*/ 545241 h 1011997"/>
              <a:gd name="connsiteX65" fmla="*/ 1655778 w 4486291"/>
              <a:gd name="connsiteY65" fmla="*/ 611447 h 1011997"/>
              <a:gd name="connsiteX66" fmla="*/ 1642586 w 4486291"/>
              <a:gd name="connsiteY66" fmla="*/ 644551 h 1011997"/>
              <a:gd name="connsiteX67" fmla="*/ 1685461 w 4486291"/>
              <a:gd name="connsiteY67" fmla="*/ 647861 h 1011997"/>
              <a:gd name="connsiteX68" fmla="*/ 1715143 w 4486291"/>
              <a:gd name="connsiteY68" fmla="*/ 641240 h 1011997"/>
              <a:gd name="connsiteX69" fmla="*/ 1705249 w 4486291"/>
              <a:gd name="connsiteY69" fmla="*/ 618068 h 1011997"/>
              <a:gd name="connsiteX70" fmla="*/ 1701951 w 4486291"/>
              <a:gd name="connsiteY70" fmla="*/ 535310 h 1011997"/>
              <a:gd name="connsiteX71" fmla="*/ 1675154 w 4486291"/>
              <a:gd name="connsiteY71" fmla="*/ 526206 h 1011997"/>
              <a:gd name="connsiteX72" fmla="*/ 1520558 w 4486291"/>
              <a:gd name="connsiteY72" fmla="*/ 525379 h 1011997"/>
              <a:gd name="connsiteX73" fmla="*/ 1490875 w 4486291"/>
              <a:gd name="connsiteY73" fmla="*/ 532000 h 1011997"/>
              <a:gd name="connsiteX74" fmla="*/ 1484279 w 4486291"/>
              <a:gd name="connsiteY74" fmla="*/ 545241 h 1011997"/>
              <a:gd name="connsiteX75" fmla="*/ 1467789 w 4486291"/>
              <a:gd name="connsiteY75" fmla="*/ 601517 h 1011997"/>
              <a:gd name="connsiteX76" fmla="*/ 1480981 w 4486291"/>
              <a:gd name="connsiteY76" fmla="*/ 618068 h 1011997"/>
              <a:gd name="connsiteX77" fmla="*/ 1530452 w 4486291"/>
              <a:gd name="connsiteY77" fmla="*/ 601517 h 1011997"/>
              <a:gd name="connsiteX78" fmla="*/ 1546942 w 4486291"/>
              <a:gd name="connsiteY78" fmla="*/ 568413 h 1011997"/>
              <a:gd name="connsiteX79" fmla="*/ 1540346 w 4486291"/>
              <a:gd name="connsiteY79" fmla="*/ 532000 h 1011997"/>
              <a:gd name="connsiteX80" fmla="*/ 1520558 w 4486291"/>
              <a:gd name="connsiteY80" fmla="*/ 525379 h 1011997"/>
              <a:gd name="connsiteX81" fmla="*/ 1782754 w 4486291"/>
              <a:gd name="connsiteY81" fmla="*/ 517931 h 1011997"/>
              <a:gd name="connsiteX82" fmla="*/ 1764614 w 4486291"/>
              <a:gd name="connsiteY82" fmla="*/ 522069 h 1011997"/>
              <a:gd name="connsiteX83" fmla="*/ 1758018 w 4486291"/>
              <a:gd name="connsiteY83" fmla="*/ 551862 h 1011997"/>
              <a:gd name="connsiteX84" fmla="*/ 1794297 w 4486291"/>
              <a:gd name="connsiteY84" fmla="*/ 591586 h 1011997"/>
              <a:gd name="connsiteX85" fmla="*/ 1820681 w 4486291"/>
              <a:gd name="connsiteY85" fmla="*/ 578344 h 1011997"/>
              <a:gd name="connsiteX86" fmla="*/ 1840470 w 4486291"/>
              <a:gd name="connsiteY86" fmla="*/ 532000 h 1011997"/>
              <a:gd name="connsiteX87" fmla="*/ 1800893 w 4486291"/>
              <a:gd name="connsiteY87" fmla="*/ 518758 h 1011997"/>
              <a:gd name="connsiteX88" fmla="*/ 1782754 w 4486291"/>
              <a:gd name="connsiteY88" fmla="*/ 517931 h 1011997"/>
              <a:gd name="connsiteX89" fmla="*/ 561018 w 4486291"/>
              <a:gd name="connsiteY89" fmla="*/ 479170 h 1011997"/>
              <a:gd name="connsiteX90" fmla="*/ 511529 w 4486291"/>
              <a:gd name="connsiteY90" fmla="*/ 568549 h 1011997"/>
              <a:gd name="connsiteX91" fmla="*/ 551120 w 4486291"/>
              <a:gd name="connsiteY91" fmla="*/ 578480 h 1011997"/>
              <a:gd name="connsiteX92" fmla="*/ 640201 w 4486291"/>
              <a:gd name="connsiteY92" fmla="*/ 571859 h 1011997"/>
              <a:gd name="connsiteX93" fmla="*/ 646800 w 4486291"/>
              <a:gd name="connsiteY93" fmla="*/ 558618 h 1011997"/>
              <a:gd name="connsiteX94" fmla="*/ 607208 w 4486291"/>
              <a:gd name="connsiteY94" fmla="*/ 528825 h 1011997"/>
              <a:gd name="connsiteX95" fmla="*/ 574215 w 4486291"/>
              <a:gd name="connsiteY95" fmla="*/ 492411 h 1011997"/>
              <a:gd name="connsiteX96" fmla="*/ 561018 w 4486291"/>
              <a:gd name="connsiteY96" fmla="*/ 479170 h 1011997"/>
              <a:gd name="connsiteX97" fmla="*/ 3059170 w 4486291"/>
              <a:gd name="connsiteY97" fmla="*/ 450292 h 1011997"/>
              <a:gd name="connsiteX98" fmla="*/ 2981750 w 4486291"/>
              <a:gd name="connsiteY98" fmla="*/ 462834 h 1011997"/>
              <a:gd name="connsiteX99" fmla="*/ 2968563 w 4486291"/>
              <a:gd name="connsiteY99" fmla="*/ 479350 h 1011997"/>
              <a:gd name="connsiteX100" fmla="*/ 2981750 w 4486291"/>
              <a:gd name="connsiteY100" fmla="*/ 512383 h 1011997"/>
              <a:gd name="connsiteX101" fmla="*/ 3067463 w 4486291"/>
              <a:gd name="connsiteY101" fmla="*/ 502473 h 1011997"/>
              <a:gd name="connsiteX102" fmla="*/ 3080650 w 4486291"/>
              <a:gd name="connsiteY102" fmla="*/ 466137 h 1011997"/>
              <a:gd name="connsiteX103" fmla="*/ 3059170 w 4486291"/>
              <a:gd name="connsiteY103" fmla="*/ 450292 h 1011997"/>
              <a:gd name="connsiteX104" fmla="*/ 2638894 w 4486291"/>
              <a:gd name="connsiteY104" fmla="*/ 416588 h 1011997"/>
              <a:gd name="connsiteX105" fmla="*/ 2629004 w 4486291"/>
              <a:gd name="connsiteY105" fmla="*/ 446317 h 1011997"/>
              <a:gd name="connsiteX106" fmla="*/ 2655377 w 4486291"/>
              <a:gd name="connsiteY106" fmla="*/ 446317 h 1011997"/>
              <a:gd name="connsiteX107" fmla="*/ 2655377 w 4486291"/>
              <a:gd name="connsiteY107" fmla="*/ 423194 h 1011997"/>
              <a:gd name="connsiteX108" fmla="*/ 2638894 w 4486291"/>
              <a:gd name="connsiteY108" fmla="*/ 416588 h 1011997"/>
              <a:gd name="connsiteX109" fmla="*/ 2850706 w 4486291"/>
              <a:gd name="connsiteY109" fmla="*/ 345980 h 1011997"/>
              <a:gd name="connsiteX110" fmla="*/ 2839992 w 4486291"/>
              <a:gd name="connsiteY110" fmla="*/ 350522 h 1011997"/>
              <a:gd name="connsiteX111" fmla="*/ 2813618 w 4486291"/>
              <a:gd name="connsiteY111" fmla="*/ 416588 h 1011997"/>
              <a:gd name="connsiteX112" fmla="*/ 2787245 w 4486291"/>
              <a:gd name="connsiteY112" fmla="*/ 416588 h 1011997"/>
              <a:gd name="connsiteX113" fmla="*/ 2747685 w 4486291"/>
              <a:gd name="connsiteY113" fmla="*/ 423194 h 1011997"/>
              <a:gd name="connsiteX114" fmla="*/ 2741091 w 4486291"/>
              <a:gd name="connsiteY114" fmla="*/ 446317 h 1011997"/>
              <a:gd name="connsiteX115" fmla="*/ 2754278 w 4486291"/>
              <a:gd name="connsiteY115" fmla="*/ 456227 h 1011997"/>
              <a:gd name="connsiteX116" fmla="*/ 2820212 w 4486291"/>
              <a:gd name="connsiteY116" fmla="*/ 469440 h 1011997"/>
              <a:gd name="connsiteX117" fmla="*/ 2833399 w 4486291"/>
              <a:gd name="connsiteY117" fmla="*/ 492563 h 1011997"/>
              <a:gd name="connsiteX118" fmla="*/ 2833399 w 4486291"/>
              <a:gd name="connsiteY118" fmla="*/ 558629 h 1011997"/>
              <a:gd name="connsiteX119" fmla="*/ 2826805 w 4486291"/>
              <a:gd name="connsiteY119" fmla="*/ 588359 h 1011997"/>
              <a:gd name="connsiteX120" fmla="*/ 2823508 w 4486291"/>
              <a:gd name="connsiteY120" fmla="*/ 608178 h 1011997"/>
              <a:gd name="connsiteX121" fmla="*/ 2830102 w 4486291"/>
              <a:gd name="connsiteY121" fmla="*/ 661031 h 1011997"/>
              <a:gd name="connsiteX122" fmla="*/ 2830102 w 4486291"/>
              <a:gd name="connsiteY122" fmla="*/ 674244 h 1011997"/>
              <a:gd name="connsiteX123" fmla="*/ 2823508 w 4486291"/>
              <a:gd name="connsiteY123" fmla="*/ 773342 h 1011997"/>
              <a:gd name="connsiteX124" fmla="*/ 2793838 w 4486291"/>
              <a:gd name="connsiteY124" fmla="*/ 832802 h 1011997"/>
              <a:gd name="connsiteX125" fmla="*/ 2813618 w 4486291"/>
              <a:gd name="connsiteY125" fmla="*/ 859228 h 1011997"/>
              <a:gd name="connsiteX126" fmla="*/ 2859772 w 4486291"/>
              <a:gd name="connsiteY126" fmla="*/ 799769 h 1011997"/>
              <a:gd name="connsiteX127" fmla="*/ 2866365 w 4486291"/>
              <a:gd name="connsiteY127" fmla="*/ 779949 h 1011997"/>
              <a:gd name="connsiteX128" fmla="*/ 2872959 w 4486291"/>
              <a:gd name="connsiteY128" fmla="*/ 746916 h 1011997"/>
              <a:gd name="connsiteX129" fmla="*/ 2872959 w 4486291"/>
              <a:gd name="connsiteY129" fmla="*/ 634605 h 1011997"/>
              <a:gd name="connsiteX130" fmla="*/ 2859772 w 4486291"/>
              <a:gd name="connsiteY130" fmla="*/ 456227 h 1011997"/>
              <a:gd name="connsiteX131" fmla="*/ 2856475 w 4486291"/>
              <a:gd name="connsiteY131" fmla="*/ 353826 h 1011997"/>
              <a:gd name="connsiteX132" fmla="*/ 2850706 w 4486291"/>
              <a:gd name="connsiteY132" fmla="*/ 345980 h 1011997"/>
              <a:gd name="connsiteX133" fmla="*/ 1661962 w 4486291"/>
              <a:gd name="connsiteY133" fmla="*/ 316001 h 1011997"/>
              <a:gd name="connsiteX134" fmla="*/ 1639288 w 4486291"/>
              <a:gd name="connsiteY134" fmla="*/ 320139 h 1011997"/>
              <a:gd name="connsiteX135" fmla="*/ 1616201 w 4486291"/>
              <a:gd name="connsiteY135" fmla="*/ 346621 h 1011997"/>
              <a:gd name="connsiteX136" fmla="*/ 1635990 w 4486291"/>
              <a:gd name="connsiteY136" fmla="*/ 386345 h 1011997"/>
              <a:gd name="connsiteX137" fmla="*/ 1675567 w 4486291"/>
              <a:gd name="connsiteY137" fmla="*/ 402897 h 1011997"/>
              <a:gd name="connsiteX138" fmla="*/ 1708547 w 4486291"/>
              <a:gd name="connsiteY138" fmla="*/ 343311 h 1011997"/>
              <a:gd name="connsiteX139" fmla="*/ 1705249 w 4486291"/>
              <a:gd name="connsiteY139" fmla="*/ 320139 h 1011997"/>
              <a:gd name="connsiteX140" fmla="*/ 1682163 w 4486291"/>
              <a:gd name="connsiteY140" fmla="*/ 316828 h 1011997"/>
              <a:gd name="connsiteX141" fmla="*/ 1661962 w 4486291"/>
              <a:gd name="connsiteY141" fmla="*/ 316001 h 1011997"/>
              <a:gd name="connsiteX142" fmla="*/ 3072408 w 4486291"/>
              <a:gd name="connsiteY142" fmla="*/ 295812 h 1011997"/>
              <a:gd name="connsiteX143" fmla="*/ 3027903 w 4486291"/>
              <a:gd name="connsiteY143" fmla="*/ 297670 h 1011997"/>
              <a:gd name="connsiteX144" fmla="*/ 2978453 w 4486291"/>
              <a:gd name="connsiteY144" fmla="*/ 310883 h 1011997"/>
              <a:gd name="connsiteX145" fmla="*/ 2971859 w 4486291"/>
              <a:gd name="connsiteY145" fmla="*/ 343916 h 1011997"/>
              <a:gd name="connsiteX146" fmla="*/ 3008123 w 4486291"/>
              <a:gd name="connsiteY146" fmla="*/ 347219 h 1011997"/>
              <a:gd name="connsiteX147" fmla="*/ 3031200 w 4486291"/>
              <a:gd name="connsiteY147" fmla="*/ 353826 h 1011997"/>
              <a:gd name="connsiteX148" fmla="*/ 3087244 w 4486291"/>
              <a:gd name="connsiteY148" fmla="*/ 317489 h 1011997"/>
              <a:gd name="connsiteX149" fmla="*/ 3087244 w 4486291"/>
              <a:gd name="connsiteY149" fmla="*/ 300973 h 1011997"/>
              <a:gd name="connsiteX150" fmla="*/ 3072408 w 4486291"/>
              <a:gd name="connsiteY150" fmla="*/ 295812 h 1011997"/>
              <a:gd name="connsiteX151" fmla="*/ 712785 w 4486291"/>
              <a:gd name="connsiteY151" fmla="*/ 270619 h 1011997"/>
              <a:gd name="connsiteX152" fmla="*/ 643500 w 4486291"/>
              <a:gd name="connsiteY152" fmla="*/ 280550 h 1011997"/>
              <a:gd name="connsiteX153" fmla="*/ 630303 w 4486291"/>
              <a:gd name="connsiteY153" fmla="*/ 353377 h 1011997"/>
              <a:gd name="connsiteX154" fmla="*/ 590712 w 4486291"/>
              <a:gd name="connsiteY154" fmla="*/ 432825 h 1011997"/>
              <a:gd name="connsiteX155" fmla="*/ 617106 w 4486291"/>
              <a:gd name="connsiteY155" fmla="*/ 462618 h 1011997"/>
              <a:gd name="connsiteX156" fmla="*/ 679792 w 4486291"/>
              <a:gd name="connsiteY156" fmla="*/ 406342 h 1011997"/>
              <a:gd name="connsiteX157" fmla="*/ 725982 w 4486291"/>
              <a:gd name="connsiteY157" fmla="*/ 310343 h 1011997"/>
              <a:gd name="connsiteX158" fmla="*/ 732581 w 4486291"/>
              <a:gd name="connsiteY158" fmla="*/ 297102 h 1011997"/>
              <a:gd name="connsiteX159" fmla="*/ 725982 w 4486291"/>
              <a:gd name="connsiteY159" fmla="*/ 277240 h 1011997"/>
              <a:gd name="connsiteX160" fmla="*/ 712785 w 4486291"/>
              <a:gd name="connsiteY160" fmla="*/ 270619 h 1011997"/>
              <a:gd name="connsiteX161" fmla="*/ 442244 w 4486291"/>
              <a:gd name="connsiteY161" fmla="*/ 267309 h 1011997"/>
              <a:gd name="connsiteX162" fmla="*/ 409251 w 4486291"/>
              <a:gd name="connsiteY162" fmla="*/ 369929 h 1011997"/>
              <a:gd name="connsiteX163" fmla="*/ 359761 w 4486291"/>
              <a:gd name="connsiteY163" fmla="*/ 393101 h 1011997"/>
              <a:gd name="connsiteX164" fmla="*/ 343265 w 4486291"/>
              <a:gd name="connsiteY164" fmla="*/ 416273 h 1011997"/>
              <a:gd name="connsiteX165" fmla="*/ 396054 w 4486291"/>
              <a:gd name="connsiteY165" fmla="*/ 472549 h 1011997"/>
              <a:gd name="connsiteX166" fmla="*/ 422448 w 4486291"/>
              <a:gd name="connsiteY166" fmla="*/ 472549 h 1011997"/>
              <a:gd name="connsiteX167" fmla="*/ 438944 w 4486291"/>
              <a:gd name="connsiteY167" fmla="*/ 426204 h 1011997"/>
              <a:gd name="connsiteX168" fmla="*/ 501631 w 4486291"/>
              <a:gd name="connsiteY168" fmla="*/ 323584 h 1011997"/>
              <a:gd name="connsiteX169" fmla="*/ 491733 w 4486291"/>
              <a:gd name="connsiteY169" fmla="*/ 273929 h 1011997"/>
              <a:gd name="connsiteX170" fmla="*/ 442244 w 4486291"/>
              <a:gd name="connsiteY170" fmla="*/ 267309 h 1011997"/>
              <a:gd name="connsiteX171" fmla="*/ 2736970 w 4486291"/>
              <a:gd name="connsiteY171" fmla="*/ 254675 h 1011997"/>
              <a:gd name="connsiteX172" fmla="*/ 2714718 w 4486291"/>
              <a:gd name="connsiteY172" fmla="*/ 281153 h 1011997"/>
              <a:gd name="connsiteX173" fmla="*/ 2718014 w 4486291"/>
              <a:gd name="connsiteY173" fmla="*/ 314186 h 1011997"/>
              <a:gd name="connsiteX174" fmla="*/ 2750981 w 4486291"/>
              <a:gd name="connsiteY174" fmla="*/ 327399 h 1011997"/>
              <a:gd name="connsiteX175" fmla="*/ 2783948 w 4486291"/>
              <a:gd name="connsiteY175" fmla="*/ 297670 h 1011997"/>
              <a:gd name="connsiteX176" fmla="*/ 2777355 w 4486291"/>
              <a:gd name="connsiteY176" fmla="*/ 277850 h 1011997"/>
              <a:gd name="connsiteX177" fmla="*/ 2774058 w 4486291"/>
              <a:gd name="connsiteY177" fmla="*/ 274547 h 1011997"/>
              <a:gd name="connsiteX178" fmla="*/ 2750981 w 4486291"/>
              <a:gd name="connsiteY178" fmla="*/ 254727 h 1011997"/>
              <a:gd name="connsiteX179" fmla="*/ 2736970 w 4486291"/>
              <a:gd name="connsiteY179" fmla="*/ 254675 h 1011997"/>
              <a:gd name="connsiteX180" fmla="*/ 4413992 w 4486291"/>
              <a:gd name="connsiteY180" fmla="*/ 139102 h 1011997"/>
              <a:gd name="connsiteX181" fmla="*/ 4430482 w 4486291"/>
              <a:gd name="connsiteY181" fmla="*/ 152262 h 1011997"/>
              <a:gd name="connsiteX182" fmla="*/ 4433780 w 4486291"/>
              <a:gd name="connsiteY182" fmla="*/ 175293 h 1011997"/>
              <a:gd name="connsiteX183" fmla="*/ 4427184 w 4486291"/>
              <a:gd name="connsiteY183" fmla="*/ 303604 h 1011997"/>
              <a:gd name="connsiteX184" fmla="*/ 4407395 w 4486291"/>
              <a:gd name="connsiteY184" fmla="*/ 343085 h 1011997"/>
              <a:gd name="connsiteX185" fmla="*/ 4364521 w 4486291"/>
              <a:gd name="connsiteY185" fmla="*/ 349665 h 1011997"/>
              <a:gd name="connsiteX186" fmla="*/ 4216108 w 4486291"/>
              <a:gd name="connsiteY186" fmla="*/ 349665 h 1011997"/>
              <a:gd name="connsiteX187" fmla="*/ 4044609 w 4486291"/>
              <a:gd name="connsiteY187" fmla="*/ 352955 h 1011997"/>
              <a:gd name="connsiteX188" fmla="*/ 4034714 w 4486291"/>
              <a:gd name="connsiteY188" fmla="*/ 359535 h 1011997"/>
              <a:gd name="connsiteX189" fmla="*/ 4031416 w 4486291"/>
              <a:gd name="connsiteY189" fmla="*/ 323345 h 1011997"/>
              <a:gd name="connsiteX190" fmla="*/ 4024820 w 4486291"/>
              <a:gd name="connsiteY190" fmla="*/ 218063 h 1011997"/>
              <a:gd name="connsiteX191" fmla="*/ 4014926 w 4486291"/>
              <a:gd name="connsiteY191" fmla="*/ 195033 h 1011997"/>
              <a:gd name="connsiteX192" fmla="*/ 4014926 w 4486291"/>
              <a:gd name="connsiteY192" fmla="*/ 181873 h 1011997"/>
              <a:gd name="connsiteX193" fmla="*/ 4044609 w 4486291"/>
              <a:gd name="connsiteY193" fmla="*/ 181873 h 1011997"/>
              <a:gd name="connsiteX194" fmla="*/ 4146849 w 4486291"/>
              <a:gd name="connsiteY194" fmla="*/ 181873 h 1011997"/>
              <a:gd name="connsiteX195" fmla="*/ 4291963 w 4486291"/>
              <a:gd name="connsiteY195" fmla="*/ 188453 h 1011997"/>
              <a:gd name="connsiteX196" fmla="*/ 4384309 w 4486291"/>
              <a:gd name="connsiteY196" fmla="*/ 145682 h 1011997"/>
              <a:gd name="connsiteX197" fmla="*/ 4413992 w 4486291"/>
              <a:gd name="connsiteY197" fmla="*/ 139102 h 1011997"/>
              <a:gd name="connsiteX198" fmla="*/ 3945564 w 4486291"/>
              <a:gd name="connsiteY198" fmla="*/ 64045 h 1011997"/>
              <a:gd name="connsiteX199" fmla="*/ 3952158 w 4486291"/>
              <a:gd name="connsiteY199" fmla="*/ 66112 h 1011997"/>
              <a:gd name="connsiteX200" fmla="*/ 3971941 w 4486291"/>
              <a:gd name="connsiteY200" fmla="*/ 85955 h 1011997"/>
              <a:gd name="connsiteX201" fmla="*/ 3998318 w 4486291"/>
              <a:gd name="connsiteY201" fmla="*/ 128950 h 1011997"/>
              <a:gd name="connsiteX202" fmla="*/ 3985129 w 4486291"/>
              <a:gd name="connsiteY202" fmla="*/ 168638 h 1011997"/>
              <a:gd name="connsiteX203" fmla="*/ 3985129 w 4486291"/>
              <a:gd name="connsiteY203" fmla="*/ 214940 h 1011997"/>
              <a:gd name="connsiteX204" fmla="*/ 3985129 w 4486291"/>
              <a:gd name="connsiteY204" fmla="*/ 307544 h 1011997"/>
              <a:gd name="connsiteX205" fmla="*/ 3978535 w 4486291"/>
              <a:gd name="connsiteY205" fmla="*/ 347232 h 1011997"/>
              <a:gd name="connsiteX206" fmla="*/ 3925781 w 4486291"/>
              <a:gd name="connsiteY206" fmla="*/ 367075 h 1011997"/>
              <a:gd name="connsiteX207" fmla="*/ 3938970 w 4486291"/>
              <a:gd name="connsiteY207" fmla="*/ 413377 h 1011997"/>
              <a:gd name="connsiteX208" fmla="*/ 3985129 w 4486291"/>
              <a:gd name="connsiteY208" fmla="*/ 449758 h 1011997"/>
              <a:gd name="connsiteX209" fmla="*/ 4014803 w 4486291"/>
              <a:gd name="connsiteY209" fmla="*/ 469601 h 1011997"/>
              <a:gd name="connsiteX210" fmla="*/ 4018100 w 4486291"/>
              <a:gd name="connsiteY210" fmla="*/ 439836 h 1011997"/>
              <a:gd name="connsiteX211" fmla="*/ 4024695 w 4486291"/>
              <a:gd name="connsiteY211" fmla="*/ 419992 h 1011997"/>
              <a:gd name="connsiteX212" fmla="*/ 4034586 w 4486291"/>
              <a:gd name="connsiteY212" fmla="*/ 416685 h 1011997"/>
              <a:gd name="connsiteX213" fmla="*/ 4258790 w 4486291"/>
              <a:gd name="connsiteY213" fmla="*/ 413377 h 1011997"/>
              <a:gd name="connsiteX214" fmla="*/ 4407160 w 4486291"/>
              <a:gd name="connsiteY214" fmla="*/ 403455 h 1011997"/>
              <a:gd name="connsiteX215" fmla="*/ 4459914 w 4486291"/>
              <a:gd name="connsiteY215" fmla="*/ 380304 h 1011997"/>
              <a:gd name="connsiteX216" fmla="*/ 4482994 w 4486291"/>
              <a:gd name="connsiteY216" fmla="*/ 367075 h 1011997"/>
              <a:gd name="connsiteX217" fmla="*/ 4486291 w 4486291"/>
              <a:gd name="connsiteY217" fmla="*/ 367075 h 1011997"/>
              <a:gd name="connsiteX218" fmla="*/ 4482994 w 4486291"/>
              <a:gd name="connsiteY218" fmla="*/ 496060 h 1011997"/>
              <a:gd name="connsiteX219" fmla="*/ 4482994 w 4486291"/>
              <a:gd name="connsiteY219" fmla="*/ 548976 h 1011997"/>
              <a:gd name="connsiteX220" fmla="*/ 4479697 w 4486291"/>
              <a:gd name="connsiteY220" fmla="*/ 562205 h 1011997"/>
              <a:gd name="connsiteX221" fmla="*/ 4446726 w 4486291"/>
              <a:gd name="connsiteY221" fmla="*/ 558898 h 1011997"/>
              <a:gd name="connsiteX222" fmla="*/ 4390675 w 4486291"/>
              <a:gd name="connsiteY222" fmla="*/ 562205 h 1011997"/>
              <a:gd name="connsiteX223" fmla="*/ 4301652 w 4486291"/>
              <a:gd name="connsiteY223" fmla="*/ 565513 h 1011997"/>
              <a:gd name="connsiteX224" fmla="*/ 4295058 w 4486291"/>
              <a:gd name="connsiteY224" fmla="*/ 588664 h 1011997"/>
              <a:gd name="connsiteX225" fmla="*/ 4295058 w 4486291"/>
              <a:gd name="connsiteY225" fmla="*/ 677961 h 1011997"/>
              <a:gd name="connsiteX226" fmla="*/ 4301652 w 4486291"/>
              <a:gd name="connsiteY226" fmla="*/ 770565 h 1011997"/>
              <a:gd name="connsiteX227" fmla="*/ 4304950 w 4486291"/>
              <a:gd name="connsiteY227" fmla="*/ 998768 h 1011997"/>
              <a:gd name="connsiteX228" fmla="*/ 4281870 w 4486291"/>
              <a:gd name="connsiteY228" fmla="*/ 1011997 h 1011997"/>
              <a:gd name="connsiteX229" fmla="*/ 4097231 w 4486291"/>
              <a:gd name="connsiteY229" fmla="*/ 995461 h 1011997"/>
              <a:gd name="connsiteX230" fmla="*/ 4074151 w 4486291"/>
              <a:gd name="connsiteY230" fmla="*/ 988846 h 1011997"/>
              <a:gd name="connsiteX231" fmla="*/ 4047774 w 4486291"/>
              <a:gd name="connsiteY231" fmla="*/ 952466 h 1011997"/>
              <a:gd name="connsiteX232" fmla="*/ 4051072 w 4486291"/>
              <a:gd name="connsiteY232" fmla="*/ 916086 h 1011997"/>
              <a:gd name="connsiteX233" fmla="*/ 4057666 w 4486291"/>
              <a:gd name="connsiteY233" fmla="*/ 902857 h 1011997"/>
              <a:gd name="connsiteX234" fmla="*/ 4110420 w 4486291"/>
              <a:gd name="connsiteY234" fmla="*/ 912778 h 1011997"/>
              <a:gd name="connsiteX235" fmla="*/ 4153282 w 4486291"/>
              <a:gd name="connsiteY235" fmla="*/ 863169 h 1011997"/>
              <a:gd name="connsiteX236" fmla="*/ 4156579 w 4486291"/>
              <a:gd name="connsiteY236" fmla="*/ 734185 h 1011997"/>
              <a:gd name="connsiteX237" fmla="*/ 4163173 w 4486291"/>
              <a:gd name="connsiteY237" fmla="*/ 651502 h 1011997"/>
              <a:gd name="connsiteX238" fmla="*/ 4156579 w 4486291"/>
              <a:gd name="connsiteY238" fmla="*/ 568820 h 1011997"/>
              <a:gd name="connsiteX239" fmla="*/ 4021397 w 4486291"/>
              <a:gd name="connsiteY239" fmla="*/ 568820 h 1011997"/>
              <a:gd name="connsiteX240" fmla="*/ 3998318 w 4486291"/>
              <a:gd name="connsiteY240" fmla="*/ 565513 h 1011997"/>
              <a:gd name="connsiteX241" fmla="*/ 3995021 w 4486291"/>
              <a:gd name="connsiteY241" fmla="*/ 522518 h 1011997"/>
              <a:gd name="connsiteX242" fmla="*/ 3952158 w 4486291"/>
              <a:gd name="connsiteY242" fmla="*/ 539054 h 1011997"/>
              <a:gd name="connsiteX243" fmla="*/ 3932375 w 4486291"/>
              <a:gd name="connsiteY243" fmla="*/ 578742 h 1011997"/>
              <a:gd name="connsiteX244" fmla="*/ 3942267 w 4486291"/>
              <a:gd name="connsiteY244" fmla="*/ 621737 h 1011997"/>
              <a:gd name="connsiteX245" fmla="*/ 3945564 w 4486291"/>
              <a:gd name="connsiteY245" fmla="*/ 684575 h 1011997"/>
              <a:gd name="connsiteX246" fmla="*/ 3938970 w 4486291"/>
              <a:gd name="connsiteY246" fmla="*/ 744107 h 1011997"/>
              <a:gd name="connsiteX247" fmla="*/ 3942267 w 4486291"/>
              <a:gd name="connsiteY247" fmla="*/ 747414 h 1011997"/>
              <a:gd name="connsiteX248" fmla="*/ 3935672 w 4486291"/>
              <a:gd name="connsiteY248" fmla="*/ 800330 h 1011997"/>
              <a:gd name="connsiteX249" fmla="*/ 3925781 w 4486291"/>
              <a:gd name="connsiteY249" fmla="*/ 945851 h 1011997"/>
              <a:gd name="connsiteX250" fmla="*/ 3896107 w 4486291"/>
              <a:gd name="connsiteY250" fmla="*/ 982232 h 1011997"/>
              <a:gd name="connsiteX251" fmla="*/ 3879621 w 4486291"/>
              <a:gd name="connsiteY251" fmla="*/ 1002075 h 1011997"/>
              <a:gd name="connsiteX252" fmla="*/ 3793896 w 4486291"/>
              <a:gd name="connsiteY252" fmla="*/ 982232 h 1011997"/>
              <a:gd name="connsiteX253" fmla="*/ 3780708 w 4486291"/>
              <a:gd name="connsiteY253" fmla="*/ 975617 h 1011997"/>
              <a:gd name="connsiteX254" fmla="*/ 3751034 w 4486291"/>
              <a:gd name="connsiteY254" fmla="*/ 965695 h 1011997"/>
              <a:gd name="connsiteX255" fmla="*/ 3727954 w 4486291"/>
              <a:gd name="connsiteY255" fmla="*/ 942544 h 1011997"/>
              <a:gd name="connsiteX256" fmla="*/ 3770817 w 4486291"/>
              <a:gd name="connsiteY256" fmla="*/ 909471 h 1011997"/>
              <a:gd name="connsiteX257" fmla="*/ 3780708 w 4486291"/>
              <a:gd name="connsiteY257" fmla="*/ 896242 h 1011997"/>
              <a:gd name="connsiteX258" fmla="*/ 3790599 w 4486291"/>
              <a:gd name="connsiteY258" fmla="*/ 849940 h 1011997"/>
              <a:gd name="connsiteX259" fmla="*/ 3793896 w 4486291"/>
              <a:gd name="connsiteY259" fmla="*/ 684575 h 1011997"/>
              <a:gd name="connsiteX260" fmla="*/ 3777411 w 4486291"/>
              <a:gd name="connsiteY260" fmla="*/ 658117 h 1011997"/>
              <a:gd name="connsiteX261" fmla="*/ 3701577 w 4486291"/>
              <a:gd name="connsiteY261" fmla="*/ 724263 h 1011997"/>
              <a:gd name="connsiteX262" fmla="*/ 3655417 w 4486291"/>
              <a:gd name="connsiteY262" fmla="*/ 717648 h 1011997"/>
              <a:gd name="connsiteX263" fmla="*/ 3609258 w 4486291"/>
              <a:gd name="connsiteY263" fmla="*/ 674653 h 1011997"/>
              <a:gd name="connsiteX264" fmla="*/ 3596069 w 4486291"/>
              <a:gd name="connsiteY264" fmla="*/ 654810 h 1011997"/>
              <a:gd name="connsiteX265" fmla="*/ 3586178 w 4486291"/>
              <a:gd name="connsiteY265" fmla="*/ 648195 h 1011997"/>
              <a:gd name="connsiteX266" fmla="*/ 3612555 w 4486291"/>
              <a:gd name="connsiteY266" fmla="*/ 628351 h 1011997"/>
              <a:gd name="connsiteX267" fmla="*/ 3671903 w 4486291"/>
              <a:gd name="connsiteY267" fmla="*/ 601893 h 1011997"/>
              <a:gd name="connsiteX268" fmla="*/ 3718063 w 4486291"/>
              <a:gd name="connsiteY268" fmla="*/ 572127 h 1011997"/>
              <a:gd name="connsiteX269" fmla="*/ 3770817 w 4486291"/>
              <a:gd name="connsiteY269" fmla="*/ 522518 h 1011997"/>
              <a:gd name="connsiteX270" fmla="*/ 3797193 w 4486291"/>
              <a:gd name="connsiteY270" fmla="*/ 479523 h 1011997"/>
              <a:gd name="connsiteX271" fmla="*/ 3807085 w 4486291"/>
              <a:gd name="connsiteY271" fmla="*/ 453065 h 1011997"/>
              <a:gd name="connsiteX272" fmla="*/ 3777411 w 4486291"/>
              <a:gd name="connsiteY272" fmla="*/ 426607 h 1011997"/>
              <a:gd name="connsiteX273" fmla="*/ 3747737 w 4486291"/>
              <a:gd name="connsiteY273" fmla="*/ 453065 h 1011997"/>
              <a:gd name="connsiteX274" fmla="*/ 3714766 w 4486291"/>
              <a:gd name="connsiteY274" fmla="*/ 476216 h 1011997"/>
              <a:gd name="connsiteX275" fmla="*/ 3691686 w 4486291"/>
              <a:gd name="connsiteY275" fmla="*/ 476216 h 1011997"/>
              <a:gd name="connsiteX276" fmla="*/ 3671903 w 4486291"/>
              <a:gd name="connsiteY276" fmla="*/ 466294 h 1011997"/>
              <a:gd name="connsiteX277" fmla="*/ 3652120 w 4486291"/>
              <a:gd name="connsiteY277" fmla="*/ 433221 h 1011997"/>
              <a:gd name="connsiteX278" fmla="*/ 3642229 w 4486291"/>
              <a:gd name="connsiteY278" fmla="*/ 423299 h 1011997"/>
              <a:gd name="connsiteX279" fmla="*/ 3642229 w 4486291"/>
              <a:gd name="connsiteY279" fmla="*/ 357153 h 1011997"/>
              <a:gd name="connsiteX280" fmla="*/ 3698280 w 4486291"/>
              <a:gd name="connsiteY280" fmla="*/ 327388 h 1011997"/>
              <a:gd name="connsiteX281" fmla="*/ 3734548 w 4486291"/>
              <a:gd name="connsiteY281" fmla="*/ 314159 h 1011997"/>
              <a:gd name="connsiteX282" fmla="*/ 3797193 w 4486291"/>
              <a:gd name="connsiteY282" fmla="*/ 257935 h 1011997"/>
              <a:gd name="connsiteX283" fmla="*/ 3836759 w 4486291"/>
              <a:gd name="connsiteY283" fmla="*/ 214940 h 1011997"/>
              <a:gd name="connsiteX284" fmla="*/ 3853245 w 4486291"/>
              <a:gd name="connsiteY284" fmla="*/ 178560 h 1011997"/>
              <a:gd name="connsiteX285" fmla="*/ 3892810 w 4486291"/>
              <a:gd name="connsiteY285" fmla="*/ 99185 h 1011997"/>
              <a:gd name="connsiteX286" fmla="*/ 3938970 w 4486291"/>
              <a:gd name="connsiteY286" fmla="*/ 69419 h 1011997"/>
              <a:gd name="connsiteX287" fmla="*/ 3945564 w 4486291"/>
              <a:gd name="connsiteY287" fmla="*/ 64045 h 1011997"/>
              <a:gd name="connsiteX288" fmla="*/ 2674333 w 4486291"/>
              <a:gd name="connsiteY288" fmla="*/ 12762 h 1011997"/>
              <a:gd name="connsiteX289" fmla="*/ 2685047 w 4486291"/>
              <a:gd name="connsiteY289" fmla="*/ 13587 h 1011997"/>
              <a:gd name="connsiteX290" fmla="*/ 2721311 w 4486291"/>
              <a:gd name="connsiteY290" fmla="*/ 56530 h 1011997"/>
              <a:gd name="connsiteX291" fmla="*/ 2747685 w 4486291"/>
              <a:gd name="connsiteY291" fmla="*/ 92866 h 1011997"/>
              <a:gd name="connsiteX292" fmla="*/ 2787245 w 4486291"/>
              <a:gd name="connsiteY292" fmla="*/ 145719 h 1011997"/>
              <a:gd name="connsiteX293" fmla="*/ 2797135 w 4486291"/>
              <a:gd name="connsiteY293" fmla="*/ 178752 h 1011997"/>
              <a:gd name="connsiteX294" fmla="*/ 2787245 w 4486291"/>
              <a:gd name="connsiteY294" fmla="*/ 198571 h 1011997"/>
              <a:gd name="connsiteX295" fmla="*/ 2813618 w 4486291"/>
              <a:gd name="connsiteY295" fmla="*/ 218391 h 1011997"/>
              <a:gd name="connsiteX296" fmla="*/ 2839992 w 4486291"/>
              <a:gd name="connsiteY296" fmla="*/ 218391 h 1011997"/>
              <a:gd name="connsiteX297" fmla="*/ 2853179 w 4486291"/>
              <a:gd name="connsiteY297" fmla="*/ 149022 h 1011997"/>
              <a:gd name="connsiteX298" fmla="*/ 2859772 w 4486291"/>
              <a:gd name="connsiteY298" fmla="*/ 102776 h 1011997"/>
              <a:gd name="connsiteX299" fmla="*/ 2942189 w 4486291"/>
              <a:gd name="connsiteY299" fmla="*/ 158932 h 1011997"/>
              <a:gd name="connsiteX300" fmla="*/ 3008123 w 4486291"/>
              <a:gd name="connsiteY300" fmla="*/ 158932 h 1011997"/>
              <a:gd name="connsiteX301" fmla="*/ 3090540 w 4486291"/>
              <a:gd name="connsiteY301" fmla="*/ 165538 h 1011997"/>
              <a:gd name="connsiteX302" fmla="*/ 3143287 w 4486291"/>
              <a:gd name="connsiteY302" fmla="*/ 152325 h 1011997"/>
              <a:gd name="connsiteX303" fmla="*/ 3196034 w 4486291"/>
              <a:gd name="connsiteY303" fmla="*/ 132506 h 1011997"/>
              <a:gd name="connsiteX304" fmla="*/ 3219111 w 4486291"/>
              <a:gd name="connsiteY304" fmla="*/ 142415 h 1011997"/>
              <a:gd name="connsiteX305" fmla="*/ 3215815 w 4486291"/>
              <a:gd name="connsiteY305" fmla="*/ 271243 h 1011997"/>
              <a:gd name="connsiteX306" fmla="*/ 3199331 w 4486291"/>
              <a:gd name="connsiteY306" fmla="*/ 340612 h 1011997"/>
              <a:gd name="connsiteX307" fmla="*/ 3186144 w 4486291"/>
              <a:gd name="connsiteY307" fmla="*/ 416588 h 1011997"/>
              <a:gd name="connsiteX308" fmla="*/ 3186144 w 4486291"/>
              <a:gd name="connsiteY308" fmla="*/ 419891 h 1011997"/>
              <a:gd name="connsiteX309" fmla="*/ 3189441 w 4486291"/>
              <a:gd name="connsiteY309" fmla="*/ 512383 h 1011997"/>
              <a:gd name="connsiteX310" fmla="*/ 3172958 w 4486291"/>
              <a:gd name="connsiteY310" fmla="*/ 585055 h 1011997"/>
              <a:gd name="connsiteX311" fmla="*/ 3176254 w 4486291"/>
              <a:gd name="connsiteY311" fmla="*/ 601572 h 1011997"/>
              <a:gd name="connsiteX312" fmla="*/ 3212518 w 4486291"/>
              <a:gd name="connsiteY312" fmla="*/ 581752 h 1011997"/>
              <a:gd name="connsiteX313" fmla="*/ 3229001 w 4486291"/>
              <a:gd name="connsiteY313" fmla="*/ 555326 h 1011997"/>
              <a:gd name="connsiteX314" fmla="*/ 3242188 w 4486291"/>
              <a:gd name="connsiteY314" fmla="*/ 555326 h 1011997"/>
              <a:gd name="connsiteX315" fmla="*/ 3268562 w 4486291"/>
              <a:gd name="connsiteY315" fmla="*/ 591662 h 1011997"/>
              <a:gd name="connsiteX316" fmla="*/ 3268562 w 4486291"/>
              <a:gd name="connsiteY316" fmla="*/ 624695 h 1011997"/>
              <a:gd name="connsiteX317" fmla="*/ 3265265 w 4486291"/>
              <a:gd name="connsiteY317" fmla="*/ 661031 h 1011997"/>
              <a:gd name="connsiteX318" fmla="*/ 3278452 w 4486291"/>
              <a:gd name="connsiteY318" fmla="*/ 680851 h 1011997"/>
              <a:gd name="connsiteX319" fmla="*/ 3261968 w 4486291"/>
              <a:gd name="connsiteY319" fmla="*/ 687457 h 1011997"/>
              <a:gd name="connsiteX320" fmla="*/ 3219111 w 4486291"/>
              <a:gd name="connsiteY320" fmla="*/ 713883 h 1011997"/>
              <a:gd name="connsiteX321" fmla="*/ 3133397 w 4486291"/>
              <a:gd name="connsiteY321" fmla="*/ 707277 h 1011997"/>
              <a:gd name="connsiteX322" fmla="*/ 3123507 w 4486291"/>
              <a:gd name="connsiteY322" fmla="*/ 730400 h 1011997"/>
              <a:gd name="connsiteX323" fmla="*/ 3242188 w 4486291"/>
              <a:gd name="connsiteY323" fmla="*/ 783252 h 1011997"/>
              <a:gd name="connsiteX324" fmla="*/ 3311419 w 4486291"/>
              <a:gd name="connsiteY324" fmla="*/ 786556 h 1011997"/>
              <a:gd name="connsiteX325" fmla="*/ 3294935 w 4486291"/>
              <a:gd name="connsiteY325" fmla="*/ 862531 h 1011997"/>
              <a:gd name="connsiteX326" fmla="*/ 3248781 w 4486291"/>
              <a:gd name="connsiteY326" fmla="*/ 931900 h 1011997"/>
              <a:gd name="connsiteX327" fmla="*/ 3199331 w 4486291"/>
              <a:gd name="connsiteY327" fmla="*/ 978146 h 1011997"/>
              <a:gd name="connsiteX328" fmla="*/ 3176254 w 4486291"/>
              <a:gd name="connsiteY328" fmla="*/ 961630 h 1011997"/>
              <a:gd name="connsiteX329" fmla="*/ 3153177 w 4486291"/>
              <a:gd name="connsiteY329" fmla="*/ 945113 h 1011997"/>
              <a:gd name="connsiteX330" fmla="*/ 3113617 w 4486291"/>
              <a:gd name="connsiteY330" fmla="*/ 915384 h 1011997"/>
              <a:gd name="connsiteX331" fmla="*/ 3080650 w 4486291"/>
              <a:gd name="connsiteY331" fmla="*/ 872441 h 1011997"/>
              <a:gd name="connsiteX332" fmla="*/ 3060870 w 4486291"/>
              <a:gd name="connsiteY332" fmla="*/ 836105 h 1011997"/>
              <a:gd name="connsiteX333" fmla="*/ 3018013 w 4486291"/>
              <a:gd name="connsiteY333" fmla="*/ 875744 h 1011997"/>
              <a:gd name="connsiteX334" fmla="*/ 2929003 w 4486291"/>
              <a:gd name="connsiteY334" fmla="*/ 951720 h 1011997"/>
              <a:gd name="connsiteX335" fmla="*/ 2896036 w 4486291"/>
              <a:gd name="connsiteY335" fmla="*/ 964933 h 1011997"/>
              <a:gd name="connsiteX336" fmla="*/ 2813618 w 4486291"/>
              <a:gd name="connsiteY336" fmla="*/ 991359 h 1011997"/>
              <a:gd name="connsiteX337" fmla="*/ 2797135 w 4486291"/>
              <a:gd name="connsiteY337" fmla="*/ 988056 h 1011997"/>
              <a:gd name="connsiteX338" fmla="*/ 2777355 w 4486291"/>
              <a:gd name="connsiteY338" fmla="*/ 918687 h 1011997"/>
              <a:gd name="connsiteX339" fmla="*/ 2744388 w 4486291"/>
              <a:gd name="connsiteY339" fmla="*/ 888957 h 1011997"/>
              <a:gd name="connsiteX340" fmla="*/ 2691641 w 4486291"/>
              <a:gd name="connsiteY340" fmla="*/ 925293 h 1011997"/>
              <a:gd name="connsiteX341" fmla="*/ 2655377 w 4486291"/>
              <a:gd name="connsiteY341" fmla="*/ 945113 h 1011997"/>
              <a:gd name="connsiteX342" fmla="*/ 2605927 w 4486291"/>
              <a:gd name="connsiteY342" fmla="*/ 971539 h 1011997"/>
              <a:gd name="connsiteX343" fmla="*/ 2556477 w 4486291"/>
              <a:gd name="connsiteY343" fmla="*/ 918687 h 1011997"/>
              <a:gd name="connsiteX344" fmla="*/ 2520213 w 4486291"/>
              <a:gd name="connsiteY344" fmla="*/ 869138 h 1011997"/>
              <a:gd name="connsiteX345" fmla="*/ 2503730 w 4486291"/>
              <a:gd name="connsiteY345" fmla="*/ 816285 h 1011997"/>
              <a:gd name="connsiteX346" fmla="*/ 2503730 w 4486291"/>
              <a:gd name="connsiteY346" fmla="*/ 796465 h 1011997"/>
              <a:gd name="connsiteX347" fmla="*/ 2586147 w 4486291"/>
              <a:gd name="connsiteY347" fmla="*/ 793162 h 1011997"/>
              <a:gd name="connsiteX348" fmla="*/ 2645487 w 4486291"/>
              <a:gd name="connsiteY348" fmla="*/ 756826 h 1011997"/>
              <a:gd name="connsiteX349" fmla="*/ 2638894 w 4486291"/>
              <a:gd name="connsiteY349" fmla="*/ 720490 h 1011997"/>
              <a:gd name="connsiteX350" fmla="*/ 2615817 w 4486291"/>
              <a:gd name="connsiteY350" fmla="*/ 723793 h 1011997"/>
              <a:gd name="connsiteX351" fmla="*/ 2553180 w 4486291"/>
              <a:gd name="connsiteY351" fmla="*/ 766736 h 1011997"/>
              <a:gd name="connsiteX352" fmla="*/ 2546586 w 4486291"/>
              <a:gd name="connsiteY352" fmla="*/ 733703 h 1011997"/>
              <a:gd name="connsiteX353" fmla="*/ 2543290 w 4486291"/>
              <a:gd name="connsiteY353" fmla="*/ 700670 h 1011997"/>
              <a:gd name="connsiteX354" fmla="*/ 2536696 w 4486291"/>
              <a:gd name="connsiteY354" fmla="*/ 647818 h 1011997"/>
              <a:gd name="connsiteX355" fmla="*/ 2533400 w 4486291"/>
              <a:gd name="connsiteY355" fmla="*/ 641211 h 1011997"/>
              <a:gd name="connsiteX356" fmla="*/ 2638894 w 4486291"/>
              <a:gd name="connsiteY356" fmla="*/ 641211 h 1011997"/>
              <a:gd name="connsiteX357" fmla="*/ 2645487 w 4486291"/>
              <a:gd name="connsiteY357" fmla="*/ 601572 h 1011997"/>
              <a:gd name="connsiteX358" fmla="*/ 2609224 w 4486291"/>
              <a:gd name="connsiteY358" fmla="*/ 601572 h 1011997"/>
              <a:gd name="connsiteX359" fmla="*/ 2576257 w 4486291"/>
              <a:gd name="connsiteY359" fmla="*/ 601572 h 1011997"/>
              <a:gd name="connsiteX360" fmla="*/ 2543290 w 4486291"/>
              <a:gd name="connsiteY360" fmla="*/ 565236 h 1011997"/>
              <a:gd name="connsiteX361" fmla="*/ 2523510 w 4486291"/>
              <a:gd name="connsiteY361" fmla="*/ 604875 h 1011997"/>
              <a:gd name="connsiteX362" fmla="*/ 2510323 w 4486291"/>
              <a:gd name="connsiteY362" fmla="*/ 624695 h 1011997"/>
              <a:gd name="connsiteX363" fmla="*/ 2507026 w 4486291"/>
              <a:gd name="connsiteY363" fmla="*/ 634605 h 1011997"/>
              <a:gd name="connsiteX364" fmla="*/ 2487246 w 4486291"/>
              <a:gd name="connsiteY364" fmla="*/ 674244 h 1011997"/>
              <a:gd name="connsiteX365" fmla="*/ 2477356 w 4486291"/>
              <a:gd name="connsiteY365" fmla="*/ 684154 h 1011997"/>
              <a:gd name="connsiteX366" fmla="*/ 2444389 w 4486291"/>
              <a:gd name="connsiteY366" fmla="*/ 670941 h 1011997"/>
              <a:gd name="connsiteX367" fmla="*/ 2427906 w 4486291"/>
              <a:gd name="connsiteY367" fmla="*/ 647818 h 1011997"/>
              <a:gd name="connsiteX368" fmla="*/ 2375159 w 4486291"/>
              <a:gd name="connsiteY368" fmla="*/ 627998 h 1011997"/>
              <a:gd name="connsiteX369" fmla="*/ 2371862 w 4486291"/>
              <a:gd name="connsiteY369" fmla="*/ 588359 h 1011997"/>
              <a:gd name="connsiteX370" fmla="*/ 2401532 w 4486291"/>
              <a:gd name="connsiteY370" fmla="*/ 565236 h 1011997"/>
              <a:gd name="connsiteX371" fmla="*/ 2493839 w 4486291"/>
              <a:gd name="connsiteY371" fmla="*/ 515686 h 1011997"/>
              <a:gd name="connsiteX372" fmla="*/ 2622410 w 4486291"/>
              <a:gd name="connsiteY372" fmla="*/ 215088 h 1011997"/>
              <a:gd name="connsiteX373" fmla="*/ 2668564 w 4486291"/>
              <a:gd name="connsiteY373" fmla="*/ 16891 h 1011997"/>
              <a:gd name="connsiteX374" fmla="*/ 2674333 w 4486291"/>
              <a:gd name="connsiteY374" fmla="*/ 12762 h 1011997"/>
              <a:gd name="connsiteX375" fmla="*/ 1659076 w 4486291"/>
              <a:gd name="connsiteY375" fmla="*/ 8968 h 1011997"/>
              <a:gd name="connsiteX376" fmla="*/ 1741528 w 4486291"/>
              <a:gd name="connsiteY376" fmla="*/ 28830 h 1011997"/>
              <a:gd name="connsiteX377" fmla="*/ 1774508 w 4486291"/>
              <a:gd name="connsiteY377" fmla="*/ 45381 h 1011997"/>
              <a:gd name="connsiteX378" fmla="*/ 1761316 w 4486291"/>
              <a:gd name="connsiteY378" fmla="*/ 75174 h 1011997"/>
              <a:gd name="connsiteX379" fmla="*/ 1708547 w 4486291"/>
              <a:gd name="connsiteY379" fmla="*/ 151312 h 1011997"/>
              <a:gd name="connsiteX380" fmla="*/ 1764614 w 4486291"/>
              <a:gd name="connsiteY380" fmla="*/ 171174 h 1011997"/>
              <a:gd name="connsiteX381" fmla="*/ 1883344 w 4486291"/>
              <a:gd name="connsiteY381" fmla="*/ 167864 h 1011997"/>
              <a:gd name="connsiteX382" fmla="*/ 1988882 w 4486291"/>
              <a:gd name="connsiteY382" fmla="*/ 151312 h 1011997"/>
              <a:gd name="connsiteX383" fmla="*/ 2068036 w 4486291"/>
              <a:gd name="connsiteY383" fmla="*/ 157933 h 1011997"/>
              <a:gd name="connsiteX384" fmla="*/ 2081228 w 4486291"/>
              <a:gd name="connsiteY384" fmla="*/ 214208 h 1011997"/>
              <a:gd name="connsiteX385" fmla="*/ 2054844 w 4486291"/>
              <a:gd name="connsiteY385" fmla="*/ 310208 h 1011997"/>
              <a:gd name="connsiteX386" fmla="*/ 2044950 w 4486291"/>
              <a:gd name="connsiteY386" fmla="*/ 333380 h 1011997"/>
              <a:gd name="connsiteX387" fmla="*/ 1965796 w 4486291"/>
              <a:gd name="connsiteY387" fmla="*/ 326759 h 1011997"/>
              <a:gd name="connsiteX388" fmla="*/ 1942710 w 4486291"/>
              <a:gd name="connsiteY388" fmla="*/ 330070 h 1011997"/>
              <a:gd name="connsiteX389" fmla="*/ 1939412 w 4486291"/>
              <a:gd name="connsiteY389" fmla="*/ 333380 h 1011997"/>
              <a:gd name="connsiteX390" fmla="*/ 1932815 w 4486291"/>
              <a:gd name="connsiteY390" fmla="*/ 333380 h 1011997"/>
              <a:gd name="connsiteX391" fmla="*/ 1843768 w 4486291"/>
              <a:gd name="connsiteY391" fmla="*/ 323449 h 1011997"/>
              <a:gd name="connsiteX392" fmla="*/ 1823979 w 4486291"/>
              <a:gd name="connsiteY392" fmla="*/ 373104 h 1011997"/>
              <a:gd name="connsiteX393" fmla="*/ 1840470 w 4486291"/>
              <a:gd name="connsiteY393" fmla="*/ 396276 h 1011997"/>
              <a:gd name="connsiteX394" fmla="*/ 1876748 w 4486291"/>
              <a:gd name="connsiteY394" fmla="*/ 386345 h 1011997"/>
              <a:gd name="connsiteX395" fmla="*/ 1965796 w 4486291"/>
              <a:gd name="connsiteY395" fmla="*/ 409517 h 1011997"/>
              <a:gd name="connsiteX396" fmla="*/ 1969094 w 4486291"/>
              <a:gd name="connsiteY396" fmla="*/ 459172 h 1011997"/>
              <a:gd name="connsiteX397" fmla="*/ 1975690 w 4486291"/>
              <a:gd name="connsiteY397" fmla="*/ 532000 h 1011997"/>
              <a:gd name="connsiteX398" fmla="*/ 1969094 w 4486291"/>
              <a:gd name="connsiteY398" fmla="*/ 545241 h 1011997"/>
              <a:gd name="connsiteX399" fmla="*/ 1975690 w 4486291"/>
              <a:gd name="connsiteY399" fmla="*/ 767033 h 1011997"/>
              <a:gd name="connsiteX400" fmla="*/ 1969094 w 4486291"/>
              <a:gd name="connsiteY400" fmla="*/ 962342 h 1011997"/>
              <a:gd name="connsiteX401" fmla="*/ 1959200 w 4486291"/>
              <a:gd name="connsiteY401" fmla="*/ 1002066 h 1011997"/>
              <a:gd name="connsiteX402" fmla="*/ 1807489 w 4486291"/>
              <a:gd name="connsiteY402" fmla="*/ 998756 h 1011997"/>
              <a:gd name="connsiteX403" fmla="*/ 1718441 w 4486291"/>
              <a:gd name="connsiteY403" fmla="*/ 975584 h 1011997"/>
              <a:gd name="connsiteX404" fmla="*/ 1685461 w 4486291"/>
              <a:gd name="connsiteY404" fmla="*/ 965653 h 1011997"/>
              <a:gd name="connsiteX405" fmla="*/ 1718441 w 4486291"/>
              <a:gd name="connsiteY405" fmla="*/ 929239 h 1011997"/>
              <a:gd name="connsiteX406" fmla="*/ 1708547 w 4486291"/>
              <a:gd name="connsiteY406" fmla="*/ 902756 h 1011997"/>
              <a:gd name="connsiteX407" fmla="*/ 1560134 w 4486291"/>
              <a:gd name="connsiteY407" fmla="*/ 899446 h 1011997"/>
              <a:gd name="connsiteX408" fmla="*/ 1537048 w 4486291"/>
              <a:gd name="connsiteY408" fmla="*/ 879584 h 1011997"/>
              <a:gd name="connsiteX409" fmla="*/ 1533750 w 4486291"/>
              <a:gd name="connsiteY409" fmla="*/ 803447 h 1011997"/>
              <a:gd name="connsiteX410" fmla="*/ 1533750 w 4486291"/>
              <a:gd name="connsiteY410" fmla="*/ 747171 h 1011997"/>
              <a:gd name="connsiteX411" fmla="*/ 1533750 w 4486291"/>
              <a:gd name="connsiteY411" fmla="*/ 684275 h 1011997"/>
              <a:gd name="connsiteX412" fmla="*/ 1494173 w 4486291"/>
              <a:gd name="connsiteY412" fmla="*/ 667723 h 1011997"/>
              <a:gd name="connsiteX413" fmla="*/ 1490875 w 4486291"/>
              <a:gd name="connsiteY413" fmla="*/ 710757 h 1011997"/>
              <a:gd name="connsiteX414" fmla="*/ 1497471 w 4486291"/>
              <a:gd name="connsiteY414" fmla="*/ 919308 h 1011997"/>
              <a:gd name="connsiteX415" fmla="*/ 1471087 w 4486291"/>
              <a:gd name="connsiteY415" fmla="*/ 962342 h 1011997"/>
              <a:gd name="connsiteX416" fmla="*/ 1434808 w 4486291"/>
              <a:gd name="connsiteY416" fmla="*/ 975584 h 1011997"/>
              <a:gd name="connsiteX417" fmla="*/ 1362251 w 4486291"/>
              <a:gd name="connsiteY417" fmla="*/ 959032 h 1011997"/>
              <a:gd name="connsiteX418" fmla="*/ 1358953 w 4486291"/>
              <a:gd name="connsiteY418" fmla="*/ 892825 h 1011997"/>
              <a:gd name="connsiteX419" fmla="*/ 1355655 w 4486291"/>
              <a:gd name="connsiteY419" fmla="*/ 889515 h 1011997"/>
              <a:gd name="connsiteX420" fmla="*/ 1358953 w 4486291"/>
              <a:gd name="connsiteY420" fmla="*/ 889515 h 1011997"/>
              <a:gd name="connsiteX421" fmla="*/ 1355655 w 4486291"/>
              <a:gd name="connsiteY421" fmla="*/ 819998 h 1011997"/>
              <a:gd name="connsiteX422" fmla="*/ 1355655 w 4486291"/>
              <a:gd name="connsiteY422" fmla="*/ 505517 h 1011997"/>
              <a:gd name="connsiteX423" fmla="*/ 1355655 w 4486291"/>
              <a:gd name="connsiteY423" fmla="*/ 419448 h 1011997"/>
              <a:gd name="connsiteX424" fmla="*/ 1368847 w 4486291"/>
              <a:gd name="connsiteY424" fmla="*/ 389656 h 1011997"/>
              <a:gd name="connsiteX425" fmla="*/ 1480981 w 4486291"/>
              <a:gd name="connsiteY425" fmla="*/ 399586 h 1011997"/>
              <a:gd name="connsiteX426" fmla="*/ 1513962 w 4486291"/>
              <a:gd name="connsiteY426" fmla="*/ 389656 h 1011997"/>
              <a:gd name="connsiteX427" fmla="*/ 1494173 w 4486291"/>
              <a:gd name="connsiteY427" fmla="*/ 340001 h 1011997"/>
              <a:gd name="connsiteX428" fmla="*/ 1480981 w 4486291"/>
              <a:gd name="connsiteY428" fmla="*/ 333380 h 1011997"/>
              <a:gd name="connsiteX429" fmla="*/ 1441404 w 4486291"/>
              <a:gd name="connsiteY429" fmla="*/ 343311 h 1011997"/>
              <a:gd name="connsiteX430" fmla="*/ 1299588 w 4486291"/>
              <a:gd name="connsiteY430" fmla="*/ 363173 h 1011997"/>
              <a:gd name="connsiteX431" fmla="*/ 1263309 w 4486291"/>
              <a:gd name="connsiteY431" fmla="*/ 330070 h 1011997"/>
              <a:gd name="connsiteX432" fmla="*/ 1260011 w 4486291"/>
              <a:gd name="connsiteY432" fmla="*/ 290346 h 1011997"/>
              <a:gd name="connsiteX433" fmla="*/ 1243520 w 4486291"/>
              <a:gd name="connsiteY433" fmla="*/ 157933 h 1011997"/>
              <a:gd name="connsiteX434" fmla="*/ 1246819 w 4486291"/>
              <a:gd name="connsiteY434" fmla="*/ 148002 h 1011997"/>
              <a:gd name="connsiteX435" fmla="*/ 1312780 w 4486291"/>
              <a:gd name="connsiteY435" fmla="*/ 174484 h 1011997"/>
              <a:gd name="connsiteX436" fmla="*/ 1480981 w 4486291"/>
              <a:gd name="connsiteY436" fmla="*/ 184415 h 1011997"/>
              <a:gd name="connsiteX437" fmla="*/ 1490875 w 4486291"/>
              <a:gd name="connsiteY437" fmla="*/ 184415 h 1011997"/>
              <a:gd name="connsiteX438" fmla="*/ 1596413 w 4486291"/>
              <a:gd name="connsiteY438" fmla="*/ 181105 h 1011997"/>
              <a:gd name="connsiteX439" fmla="*/ 1612903 w 4486291"/>
              <a:gd name="connsiteY439" fmla="*/ 171174 h 1011997"/>
              <a:gd name="connsiteX440" fmla="*/ 1579923 w 4486291"/>
              <a:gd name="connsiteY440" fmla="*/ 131450 h 1011997"/>
              <a:gd name="connsiteX441" fmla="*/ 1556836 w 4486291"/>
              <a:gd name="connsiteY441" fmla="*/ 108278 h 1011997"/>
              <a:gd name="connsiteX442" fmla="*/ 1550240 w 4486291"/>
              <a:gd name="connsiteY442" fmla="*/ 68554 h 1011997"/>
              <a:gd name="connsiteX443" fmla="*/ 1543644 w 4486291"/>
              <a:gd name="connsiteY443" fmla="*/ 32140 h 1011997"/>
              <a:gd name="connsiteX444" fmla="*/ 1632692 w 4486291"/>
              <a:gd name="connsiteY444" fmla="*/ 18899 h 1011997"/>
              <a:gd name="connsiteX445" fmla="*/ 1659076 w 4486291"/>
              <a:gd name="connsiteY445" fmla="*/ 8968 h 1011997"/>
              <a:gd name="connsiteX446" fmla="*/ 214593 w 4486291"/>
              <a:gd name="connsiteY446" fmla="*/ 2482 h 1011997"/>
              <a:gd name="connsiteX447" fmla="*/ 240987 w 4486291"/>
              <a:gd name="connsiteY447" fmla="*/ 2482 h 1011997"/>
              <a:gd name="connsiteX448" fmla="*/ 336666 w 4486291"/>
              <a:gd name="connsiteY448" fmla="*/ 32275 h 1011997"/>
              <a:gd name="connsiteX449" fmla="*/ 353163 w 4486291"/>
              <a:gd name="connsiteY449" fmla="*/ 35586 h 1011997"/>
              <a:gd name="connsiteX450" fmla="*/ 353163 w 4486291"/>
              <a:gd name="connsiteY450" fmla="*/ 227585 h 1011997"/>
              <a:gd name="connsiteX451" fmla="*/ 409251 w 4486291"/>
              <a:gd name="connsiteY451" fmla="*/ 240826 h 1011997"/>
              <a:gd name="connsiteX452" fmla="*/ 432346 w 4486291"/>
              <a:gd name="connsiteY452" fmla="*/ 217654 h 1011997"/>
              <a:gd name="connsiteX453" fmla="*/ 419149 w 4486291"/>
              <a:gd name="connsiteY453" fmla="*/ 164689 h 1011997"/>
              <a:gd name="connsiteX454" fmla="*/ 405952 w 4486291"/>
              <a:gd name="connsiteY454" fmla="*/ 101792 h 1011997"/>
              <a:gd name="connsiteX455" fmla="*/ 412550 w 4486291"/>
              <a:gd name="connsiteY455" fmla="*/ 85241 h 1011997"/>
              <a:gd name="connsiteX456" fmla="*/ 623705 w 4486291"/>
              <a:gd name="connsiteY456" fmla="*/ 115034 h 1011997"/>
              <a:gd name="connsiteX457" fmla="*/ 653398 w 4486291"/>
              <a:gd name="connsiteY457" fmla="*/ 121654 h 1011997"/>
              <a:gd name="connsiteX458" fmla="*/ 659997 w 4486291"/>
              <a:gd name="connsiteY458" fmla="*/ 121654 h 1011997"/>
              <a:gd name="connsiteX459" fmla="*/ 834859 w 4486291"/>
              <a:gd name="connsiteY459" fmla="*/ 95172 h 1011997"/>
              <a:gd name="connsiteX460" fmla="*/ 923940 w 4486291"/>
              <a:gd name="connsiteY460" fmla="*/ 124965 h 1011997"/>
              <a:gd name="connsiteX461" fmla="*/ 914042 w 4486291"/>
              <a:gd name="connsiteY461" fmla="*/ 158068 h 1011997"/>
              <a:gd name="connsiteX462" fmla="*/ 907443 w 4486291"/>
              <a:gd name="connsiteY462" fmla="*/ 187861 h 1011997"/>
              <a:gd name="connsiteX463" fmla="*/ 848056 w 4486291"/>
              <a:gd name="connsiteY463" fmla="*/ 393101 h 1011997"/>
              <a:gd name="connsiteX464" fmla="*/ 818363 w 4486291"/>
              <a:gd name="connsiteY464" fmla="*/ 465928 h 1011997"/>
              <a:gd name="connsiteX465" fmla="*/ 768873 w 4486291"/>
              <a:gd name="connsiteY465" fmla="*/ 525514 h 1011997"/>
              <a:gd name="connsiteX466" fmla="*/ 735880 w 4486291"/>
              <a:gd name="connsiteY466" fmla="*/ 538756 h 1011997"/>
              <a:gd name="connsiteX467" fmla="*/ 745778 w 4486291"/>
              <a:gd name="connsiteY467" fmla="*/ 571859 h 1011997"/>
              <a:gd name="connsiteX468" fmla="*/ 838158 w 4486291"/>
              <a:gd name="connsiteY468" fmla="*/ 561928 h 1011997"/>
              <a:gd name="connsiteX469" fmla="*/ 864553 w 4486291"/>
              <a:gd name="connsiteY469" fmla="*/ 575169 h 1011997"/>
              <a:gd name="connsiteX470" fmla="*/ 851355 w 4486291"/>
              <a:gd name="connsiteY470" fmla="*/ 684410 h 1011997"/>
              <a:gd name="connsiteX471" fmla="*/ 864553 w 4486291"/>
              <a:gd name="connsiteY471" fmla="*/ 926064 h 1011997"/>
              <a:gd name="connsiteX472" fmla="*/ 857954 w 4486291"/>
              <a:gd name="connsiteY472" fmla="*/ 959167 h 1011997"/>
              <a:gd name="connsiteX473" fmla="*/ 844757 w 4486291"/>
              <a:gd name="connsiteY473" fmla="*/ 998891 h 1011997"/>
              <a:gd name="connsiteX474" fmla="*/ 818363 w 4486291"/>
              <a:gd name="connsiteY474" fmla="*/ 1002202 h 1011997"/>
              <a:gd name="connsiteX475" fmla="*/ 666595 w 4486291"/>
              <a:gd name="connsiteY475" fmla="*/ 998891 h 1011997"/>
              <a:gd name="connsiteX476" fmla="*/ 541222 w 4486291"/>
              <a:gd name="connsiteY476" fmla="*/ 988960 h 1011997"/>
              <a:gd name="connsiteX477" fmla="*/ 531324 w 4486291"/>
              <a:gd name="connsiteY477" fmla="*/ 988960 h 1011997"/>
              <a:gd name="connsiteX478" fmla="*/ 458740 w 4486291"/>
              <a:gd name="connsiteY478" fmla="*/ 992271 h 1011997"/>
              <a:gd name="connsiteX479" fmla="*/ 442244 w 4486291"/>
              <a:gd name="connsiteY479" fmla="*/ 998891 h 1011997"/>
              <a:gd name="connsiteX480" fmla="*/ 415849 w 4486291"/>
              <a:gd name="connsiteY480" fmla="*/ 972409 h 1011997"/>
              <a:gd name="connsiteX481" fmla="*/ 409251 w 4486291"/>
              <a:gd name="connsiteY481" fmla="*/ 969098 h 1011997"/>
              <a:gd name="connsiteX482" fmla="*/ 405952 w 4486291"/>
              <a:gd name="connsiteY482" fmla="*/ 743996 h 1011997"/>
              <a:gd name="connsiteX483" fmla="*/ 412550 w 4486291"/>
              <a:gd name="connsiteY483" fmla="*/ 664548 h 1011997"/>
              <a:gd name="connsiteX484" fmla="*/ 359761 w 4486291"/>
              <a:gd name="connsiteY484" fmla="*/ 598342 h 1011997"/>
              <a:gd name="connsiteX485" fmla="*/ 336666 w 4486291"/>
              <a:gd name="connsiteY485" fmla="*/ 614893 h 1011997"/>
              <a:gd name="connsiteX486" fmla="*/ 333367 w 4486291"/>
              <a:gd name="connsiteY486" fmla="*/ 631445 h 1011997"/>
              <a:gd name="connsiteX487" fmla="*/ 330068 w 4486291"/>
              <a:gd name="connsiteY487" fmla="*/ 767168 h 1011997"/>
              <a:gd name="connsiteX488" fmla="*/ 339966 w 4486291"/>
              <a:gd name="connsiteY488" fmla="*/ 806892 h 1011997"/>
              <a:gd name="connsiteX489" fmla="*/ 336666 w 4486291"/>
              <a:gd name="connsiteY489" fmla="*/ 919443 h 1011997"/>
              <a:gd name="connsiteX490" fmla="*/ 339966 w 4486291"/>
              <a:gd name="connsiteY490" fmla="*/ 932685 h 1011997"/>
              <a:gd name="connsiteX491" fmla="*/ 336666 w 4486291"/>
              <a:gd name="connsiteY491" fmla="*/ 959167 h 1011997"/>
              <a:gd name="connsiteX492" fmla="*/ 323469 w 4486291"/>
              <a:gd name="connsiteY492" fmla="*/ 985650 h 1011997"/>
              <a:gd name="connsiteX493" fmla="*/ 244286 w 4486291"/>
              <a:gd name="connsiteY493" fmla="*/ 985650 h 1011997"/>
              <a:gd name="connsiteX494" fmla="*/ 148607 w 4486291"/>
              <a:gd name="connsiteY494" fmla="*/ 969098 h 1011997"/>
              <a:gd name="connsiteX495" fmla="*/ 122213 w 4486291"/>
              <a:gd name="connsiteY495" fmla="*/ 932685 h 1011997"/>
              <a:gd name="connsiteX496" fmla="*/ 178301 w 4486291"/>
              <a:gd name="connsiteY496" fmla="*/ 869788 h 1011997"/>
              <a:gd name="connsiteX497" fmla="*/ 198096 w 4486291"/>
              <a:gd name="connsiteY497" fmla="*/ 866478 h 1011997"/>
              <a:gd name="connsiteX498" fmla="*/ 207994 w 4486291"/>
              <a:gd name="connsiteY498" fmla="*/ 863168 h 1011997"/>
              <a:gd name="connsiteX499" fmla="*/ 207994 w 4486291"/>
              <a:gd name="connsiteY499" fmla="*/ 763858 h 1011997"/>
              <a:gd name="connsiteX500" fmla="*/ 211293 w 4486291"/>
              <a:gd name="connsiteY500" fmla="*/ 763858 h 1011997"/>
              <a:gd name="connsiteX501" fmla="*/ 194797 w 4486291"/>
              <a:gd name="connsiteY501" fmla="*/ 694341 h 1011997"/>
              <a:gd name="connsiteX502" fmla="*/ 184899 w 4486291"/>
              <a:gd name="connsiteY502" fmla="*/ 687720 h 1011997"/>
              <a:gd name="connsiteX503" fmla="*/ 122213 w 4486291"/>
              <a:gd name="connsiteY503" fmla="*/ 730755 h 1011997"/>
              <a:gd name="connsiteX504" fmla="*/ 92519 w 4486291"/>
              <a:gd name="connsiteY504" fmla="*/ 750617 h 1011997"/>
              <a:gd name="connsiteX505" fmla="*/ 66125 w 4486291"/>
              <a:gd name="connsiteY505" fmla="*/ 780410 h 1011997"/>
              <a:gd name="connsiteX506" fmla="*/ 139 w 4486291"/>
              <a:gd name="connsiteY506" fmla="*/ 575169 h 1011997"/>
              <a:gd name="connsiteX507" fmla="*/ 39730 w 4486291"/>
              <a:gd name="connsiteY507" fmla="*/ 565238 h 1011997"/>
              <a:gd name="connsiteX508" fmla="*/ 178301 w 4486291"/>
              <a:gd name="connsiteY508" fmla="*/ 532135 h 1011997"/>
              <a:gd name="connsiteX509" fmla="*/ 224491 w 4486291"/>
              <a:gd name="connsiteY509" fmla="*/ 455997 h 1011997"/>
              <a:gd name="connsiteX510" fmla="*/ 198096 w 4486291"/>
              <a:gd name="connsiteY510" fmla="*/ 406342 h 1011997"/>
              <a:gd name="connsiteX511" fmla="*/ 148607 w 4486291"/>
              <a:gd name="connsiteY511" fmla="*/ 419584 h 1011997"/>
              <a:gd name="connsiteX512" fmla="*/ 122213 w 4486291"/>
              <a:gd name="connsiteY512" fmla="*/ 416273 h 1011997"/>
              <a:gd name="connsiteX513" fmla="*/ 92519 w 4486291"/>
              <a:gd name="connsiteY513" fmla="*/ 399722 h 1011997"/>
              <a:gd name="connsiteX514" fmla="*/ 89220 w 4486291"/>
              <a:gd name="connsiteY514" fmla="*/ 353377 h 1011997"/>
              <a:gd name="connsiteX515" fmla="*/ 56227 w 4486291"/>
              <a:gd name="connsiteY515" fmla="*/ 244136 h 1011997"/>
              <a:gd name="connsiteX516" fmla="*/ 95818 w 4486291"/>
              <a:gd name="connsiteY516" fmla="*/ 247447 h 1011997"/>
              <a:gd name="connsiteX517" fmla="*/ 211293 w 4486291"/>
              <a:gd name="connsiteY517" fmla="*/ 237516 h 1011997"/>
              <a:gd name="connsiteX518" fmla="*/ 234389 w 4486291"/>
              <a:gd name="connsiteY518" fmla="*/ 211033 h 1011997"/>
              <a:gd name="connsiteX519" fmla="*/ 214593 w 4486291"/>
              <a:gd name="connsiteY519" fmla="*/ 2482 h 1011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</a:cxnLst>
            <a:rect l="l" t="t" r="r" b="b"/>
            <a:pathLst>
              <a:path w="4486291" h="1011997">
                <a:moveTo>
                  <a:pt x="1678865" y="730619"/>
                </a:moveTo>
                <a:cubicBezTo>
                  <a:pt x="1672269" y="737240"/>
                  <a:pt x="1659076" y="733930"/>
                  <a:pt x="1652480" y="737240"/>
                </a:cubicBezTo>
                <a:cubicBezTo>
                  <a:pt x="1645884" y="733930"/>
                  <a:pt x="1632692" y="733930"/>
                  <a:pt x="1626096" y="737240"/>
                </a:cubicBezTo>
                <a:cubicBezTo>
                  <a:pt x="1622798" y="760412"/>
                  <a:pt x="1626096" y="786895"/>
                  <a:pt x="1622798" y="810067"/>
                </a:cubicBezTo>
                <a:cubicBezTo>
                  <a:pt x="1629394" y="813377"/>
                  <a:pt x="1639288" y="813377"/>
                  <a:pt x="1645884" y="813377"/>
                </a:cubicBezTo>
                <a:cubicBezTo>
                  <a:pt x="1652480" y="819998"/>
                  <a:pt x="1659076" y="826619"/>
                  <a:pt x="1668970" y="826619"/>
                </a:cubicBezTo>
                <a:cubicBezTo>
                  <a:pt x="1678865" y="829929"/>
                  <a:pt x="1682163" y="819998"/>
                  <a:pt x="1688759" y="816688"/>
                </a:cubicBezTo>
                <a:cubicBezTo>
                  <a:pt x="1725038" y="803447"/>
                  <a:pt x="1705249" y="760412"/>
                  <a:pt x="1708547" y="737240"/>
                </a:cubicBezTo>
                <a:cubicBezTo>
                  <a:pt x="1698653" y="733930"/>
                  <a:pt x="1688759" y="727309"/>
                  <a:pt x="1678865" y="730619"/>
                </a:cubicBezTo>
                <a:close/>
                <a:moveTo>
                  <a:pt x="561018" y="720824"/>
                </a:moveTo>
                <a:cubicBezTo>
                  <a:pt x="561018" y="720824"/>
                  <a:pt x="561018" y="720824"/>
                  <a:pt x="547821" y="734065"/>
                </a:cubicBezTo>
                <a:cubicBezTo>
                  <a:pt x="541222" y="767168"/>
                  <a:pt x="541222" y="806892"/>
                  <a:pt x="551120" y="836685"/>
                </a:cubicBezTo>
                <a:cubicBezTo>
                  <a:pt x="551120" y="836685"/>
                  <a:pt x="551120" y="836685"/>
                  <a:pt x="620405" y="833375"/>
                </a:cubicBezTo>
                <a:cubicBezTo>
                  <a:pt x="646800" y="830064"/>
                  <a:pt x="676493" y="849926"/>
                  <a:pt x="706187" y="833375"/>
                </a:cubicBezTo>
                <a:lnTo>
                  <a:pt x="709486" y="727444"/>
                </a:lnTo>
                <a:cubicBezTo>
                  <a:pt x="702887" y="727444"/>
                  <a:pt x="699588" y="727444"/>
                  <a:pt x="696289" y="724134"/>
                </a:cubicBezTo>
                <a:cubicBezTo>
                  <a:pt x="696289" y="724134"/>
                  <a:pt x="696289" y="724134"/>
                  <a:pt x="561018" y="720824"/>
                </a:cubicBezTo>
                <a:close/>
                <a:moveTo>
                  <a:pt x="2754278" y="713883"/>
                </a:moveTo>
                <a:cubicBezTo>
                  <a:pt x="2747685" y="717187"/>
                  <a:pt x="2741091" y="717187"/>
                  <a:pt x="2737795" y="720490"/>
                </a:cubicBezTo>
                <a:cubicBezTo>
                  <a:pt x="2727904" y="723793"/>
                  <a:pt x="2727904" y="733703"/>
                  <a:pt x="2727904" y="740310"/>
                </a:cubicBezTo>
                <a:cubicBezTo>
                  <a:pt x="2731201" y="753523"/>
                  <a:pt x="2741091" y="760129"/>
                  <a:pt x="2750981" y="760129"/>
                </a:cubicBezTo>
                <a:cubicBezTo>
                  <a:pt x="2760871" y="776646"/>
                  <a:pt x="2770761" y="750220"/>
                  <a:pt x="2777355" y="766736"/>
                </a:cubicBezTo>
                <a:cubicBezTo>
                  <a:pt x="2790542" y="766736"/>
                  <a:pt x="2803728" y="770039"/>
                  <a:pt x="2810322" y="756826"/>
                </a:cubicBezTo>
                <a:cubicBezTo>
                  <a:pt x="2816915" y="740310"/>
                  <a:pt x="2787245" y="737006"/>
                  <a:pt x="2790542" y="720490"/>
                </a:cubicBezTo>
                <a:cubicBezTo>
                  <a:pt x="2780651" y="713883"/>
                  <a:pt x="2767465" y="713883"/>
                  <a:pt x="2754278" y="713883"/>
                </a:cubicBezTo>
                <a:close/>
                <a:moveTo>
                  <a:pt x="2981750" y="670941"/>
                </a:moveTo>
                <a:cubicBezTo>
                  <a:pt x="2952079" y="661031"/>
                  <a:pt x="2971859" y="697367"/>
                  <a:pt x="2958673" y="710580"/>
                </a:cubicBezTo>
                <a:cubicBezTo>
                  <a:pt x="2958673" y="733703"/>
                  <a:pt x="2955376" y="763433"/>
                  <a:pt x="2958673" y="789859"/>
                </a:cubicBezTo>
                <a:cubicBezTo>
                  <a:pt x="2971859" y="793162"/>
                  <a:pt x="2985046" y="796465"/>
                  <a:pt x="2991640" y="779949"/>
                </a:cubicBezTo>
                <a:cubicBezTo>
                  <a:pt x="3004826" y="779949"/>
                  <a:pt x="3008123" y="760129"/>
                  <a:pt x="3018013" y="750220"/>
                </a:cubicBezTo>
                <a:cubicBezTo>
                  <a:pt x="3021310" y="740310"/>
                  <a:pt x="3014716" y="730400"/>
                  <a:pt x="3011420" y="720490"/>
                </a:cubicBezTo>
                <a:cubicBezTo>
                  <a:pt x="3001530" y="710580"/>
                  <a:pt x="2985046" y="697367"/>
                  <a:pt x="2988343" y="677547"/>
                </a:cubicBezTo>
                <a:cubicBezTo>
                  <a:pt x="2988343" y="677547"/>
                  <a:pt x="2988343" y="677547"/>
                  <a:pt x="2981750" y="670941"/>
                </a:cubicBezTo>
                <a:close/>
                <a:moveTo>
                  <a:pt x="1807489" y="651171"/>
                </a:moveTo>
                <a:cubicBezTo>
                  <a:pt x="1800893" y="651171"/>
                  <a:pt x="1797595" y="657792"/>
                  <a:pt x="1794297" y="664413"/>
                </a:cubicBezTo>
                <a:cubicBezTo>
                  <a:pt x="1787701" y="700826"/>
                  <a:pt x="1790999" y="740550"/>
                  <a:pt x="1790999" y="776964"/>
                </a:cubicBezTo>
                <a:cubicBezTo>
                  <a:pt x="1794297" y="783585"/>
                  <a:pt x="1790999" y="790205"/>
                  <a:pt x="1787701" y="793516"/>
                </a:cubicBezTo>
                <a:cubicBezTo>
                  <a:pt x="1787701" y="793516"/>
                  <a:pt x="1787701" y="793516"/>
                  <a:pt x="1787701" y="882894"/>
                </a:cubicBezTo>
                <a:cubicBezTo>
                  <a:pt x="1790999" y="889515"/>
                  <a:pt x="1797595" y="889515"/>
                  <a:pt x="1807489" y="889515"/>
                </a:cubicBezTo>
                <a:cubicBezTo>
                  <a:pt x="1837172" y="879584"/>
                  <a:pt x="1817383" y="839860"/>
                  <a:pt x="1827277" y="813377"/>
                </a:cubicBezTo>
                <a:cubicBezTo>
                  <a:pt x="1823979" y="806757"/>
                  <a:pt x="1823979" y="796826"/>
                  <a:pt x="1830576" y="790205"/>
                </a:cubicBezTo>
                <a:cubicBezTo>
                  <a:pt x="1823979" y="743861"/>
                  <a:pt x="1840470" y="700826"/>
                  <a:pt x="1827277" y="654482"/>
                </a:cubicBezTo>
                <a:cubicBezTo>
                  <a:pt x="1820681" y="654482"/>
                  <a:pt x="1817383" y="647861"/>
                  <a:pt x="1807489" y="651171"/>
                </a:cubicBezTo>
                <a:close/>
                <a:moveTo>
                  <a:pt x="3113617" y="599507"/>
                </a:moveTo>
                <a:cubicBezTo>
                  <a:pt x="3107024" y="598268"/>
                  <a:pt x="3100431" y="598268"/>
                  <a:pt x="3093837" y="601572"/>
                </a:cubicBezTo>
                <a:cubicBezTo>
                  <a:pt x="3070760" y="598268"/>
                  <a:pt x="3057573" y="611482"/>
                  <a:pt x="3037793" y="608178"/>
                </a:cubicBezTo>
                <a:cubicBezTo>
                  <a:pt x="3031200" y="611482"/>
                  <a:pt x="3014716" y="601572"/>
                  <a:pt x="3011420" y="614785"/>
                </a:cubicBezTo>
                <a:cubicBezTo>
                  <a:pt x="3011420" y="621391"/>
                  <a:pt x="3008123" y="627998"/>
                  <a:pt x="3011420" y="631301"/>
                </a:cubicBezTo>
                <a:cubicBezTo>
                  <a:pt x="3021310" y="651121"/>
                  <a:pt x="3031200" y="664334"/>
                  <a:pt x="3044387" y="680851"/>
                </a:cubicBezTo>
                <a:cubicBezTo>
                  <a:pt x="3050980" y="684154"/>
                  <a:pt x="3054277" y="674244"/>
                  <a:pt x="3064167" y="670941"/>
                </a:cubicBezTo>
                <a:cubicBezTo>
                  <a:pt x="3083947" y="651121"/>
                  <a:pt x="3113617" y="647818"/>
                  <a:pt x="3133397" y="627998"/>
                </a:cubicBezTo>
                <a:cubicBezTo>
                  <a:pt x="3139991" y="624695"/>
                  <a:pt x="3146584" y="624695"/>
                  <a:pt x="3146584" y="614785"/>
                </a:cubicBezTo>
                <a:cubicBezTo>
                  <a:pt x="3143287" y="608178"/>
                  <a:pt x="3139991" y="608178"/>
                  <a:pt x="3133397" y="604875"/>
                </a:cubicBezTo>
                <a:cubicBezTo>
                  <a:pt x="3126804" y="603223"/>
                  <a:pt x="3120211" y="600746"/>
                  <a:pt x="3113617" y="599507"/>
                </a:cubicBezTo>
                <a:close/>
                <a:moveTo>
                  <a:pt x="2771998" y="583404"/>
                </a:moveTo>
                <a:cubicBezTo>
                  <a:pt x="2763344" y="583404"/>
                  <a:pt x="2754278" y="586707"/>
                  <a:pt x="2747685" y="591662"/>
                </a:cubicBezTo>
                <a:cubicBezTo>
                  <a:pt x="2737795" y="594965"/>
                  <a:pt x="2741091" y="608178"/>
                  <a:pt x="2737795" y="618088"/>
                </a:cubicBezTo>
                <a:cubicBezTo>
                  <a:pt x="2737795" y="637908"/>
                  <a:pt x="2760871" y="627998"/>
                  <a:pt x="2774058" y="631301"/>
                </a:cubicBezTo>
                <a:cubicBezTo>
                  <a:pt x="2780651" y="627998"/>
                  <a:pt x="2777355" y="624695"/>
                  <a:pt x="2777355" y="621391"/>
                </a:cubicBezTo>
                <a:cubicBezTo>
                  <a:pt x="2780651" y="611482"/>
                  <a:pt x="2797135" y="611482"/>
                  <a:pt x="2793838" y="601572"/>
                </a:cubicBezTo>
                <a:cubicBezTo>
                  <a:pt x="2797135" y="598268"/>
                  <a:pt x="2793838" y="594965"/>
                  <a:pt x="2793838" y="594965"/>
                </a:cubicBezTo>
                <a:cubicBezTo>
                  <a:pt x="2788893" y="586707"/>
                  <a:pt x="2780651" y="583404"/>
                  <a:pt x="2771998" y="583404"/>
                </a:cubicBezTo>
                <a:close/>
                <a:moveTo>
                  <a:pt x="1675154" y="526206"/>
                </a:moveTo>
                <a:cubicBezTo>
                  <a:pt x="1664848" y="527862"/>
                  <a:pt x="1654129" y="532000"/>
                  <a:pt x="1645884" y="532000"/>
                </a:cubicBezTo>
                <a:cubicBezTo>
                  <a:pt x="1642586" y="535310"/>
                  <a:pt x="1639288" y="538620"/>
                  <a:pt x="1639288" y="545241"/>
                </a:cubicBezTo>
                <a:cubicBezTo>
                  <a:pt x="1649182" y="568413"/>
                  <a:pt x="1649182" y="591586"/>
                  <a:pt x="1655778" y="611447"/>
                </a:cubicBezTo>
                <a:cubicBezTo>
                  <a:pt x="1652480" y="624689"/>
                  <a:pt x="1635990" y="634620"/>
                  <a:pt x="1642586" y="644551"/>
                </a:cubicBezTo>
                <a:cubicBezTo>
                  <a:pt x="1642586" y="644551"/>
                  <a:pt x="1642586" y="644551"/>
                  <a:pt x="1685461" y="647861"/>
                </a:cubicBezTo>
                <a:cubicBezTo>
                  <a:pt x="1695355" y="647861"/>
                  <a:pt x="1708547" y="654482"/>
                  <a:pt x="1715143" y="641240"/>
                </a:cubicBezTo>
                <a:cubicBezTo>
                  <a:pt x="1721739" y="631309"/>
                  <a:pt x="1708547" y="627999"/>
                  <a:pt x="1705249" y="618068"/>
                </a:cubicBezTo>
                <a:cubicBezTo>
                  <a:pt x="1701951" y="591586"/>
                  <a:pt x="1698653" y="565103"/>
                  <a:pt x="1701951" y="535310"/>
                </a:cubicBezTo>
                <a:cubicBezTo>
                  <a:pt x="1695355" y="525379"/>
                  <a:pt x="1685461" y="524551"/>
                  <a:pt x="1675154" y="526206"/>
                </a:cubicBezTo>
                <a:close/>
                <a:moveTo>
                  <a:pt x="1520558" y="525379"/>
                </a:moveTo>
                <a:cubicBezTo>
                  <a:pt x="1510664" y="532000"/>
                  <a:pt x="1500769" y="535310"/>
                  <a:pt x="1490875" y="532000"/>
                </a:cubicBezTo>
                <a:cubicBezTo>
                  <a:pt x="1484279" y="535310"/>
                  <a:pt x="1487577" y="541931"/>
                  <a:pt x="1484279" y="545241"/>
                </a:cubicBezTo>
                <a:cubicBezTo>
                  <a:pt x="1490875" y="571724"/>
                  <a:pt x="1461193" y="578344"/>
                  <a:pt x="1467789" y="601517"/>
                </a:cubicBezTo>
                <a:cubicBezTo>
                  <a:pt x="1471087" y="608137"/>
                  <a:pt x="1474385" y="614758"/>
                  <a:pt x="1480981" y="618068"/>
                </a:cubicBezTo>
                <a:cubicBezTo>
                  <a:pt x="1500769" y="614758"/>
                  <a:pt x="1517260" y="611447"/>
                  <a:pt x="1530452" y="601517"/>
                </a:cubicBezTo>
                <a:cubicBezTo>
                  <a:pt x="1543644" y="591586"/>
                  <a:pt x="1543644" y="581655"/>
                  <a:pt x="1546942" y="568413"/>
                </a:cubicBezTo>
                <a:cubicBezTo>
                  <a:pt x="1543644" y="555172"/>
                  <a:pt x="1550240" y="538620"/>
                  <a:pt x="1540346" y="532000"/>
                </a:cubicBezTo>
                <a:cubicBezTo>
                  <a:pt x="1533750" y="528689"/>
                  <a:pt x="1527154" y="522069"/>
                  <a:pt x="1520558" y="525379"/>
                </a:cubicBezTo>
                <a:close/>
                <a:moveTo>
                  <a:pt x="1782754" y="517931"/>
                </a:moveTo>
                <a:cubicBezTo>
                  <a:pt x="1776982" y="519586"/>
                  <a:pt x="1771211" y="522069"/>
                  <a:pt x="1764614" y="522069"/>
                </a:cubicBezTo>
                <a:cubicBezTo>
                  <a:pt x="1754720" y="528689"/>
                  <a:pt x="1758018" y="541931"/>
                  <a:pt x="1758018" y="551862"/>
                </a:cubicBezTo>
                <a:cubicBezTo>
                  <a:pt x="1754720" y="578344"/>
                  <a:pt x="1781105" y="575034"/>
                  <a:pt x="1794297" y="591586"/>
                </a:cubicBezTo>
                <a:cubicBezTo>
                  <a:pt x="1804191" y="594896"/>
                  <a:pt x="1814085" y="584965"/>
                  <a:pt x="1820681" y="578344"/>
                </a:cubicBezTo>
                <a:cubicBezTo>
                  <a:pt x="1827277" y="561793"/>
                  <a:pt x="1843768" y="551862"/>
                  <a:pt x="1840470" y="532000"/>
                </a:cubicBezTo>
                <a:cubicBezTo>
                  <a:pt x="1827277" y="522069"/>
                  <a:pt x="1810787" y="528689"/>
                  <a:pt x="1800893" y="518758"/>
                </a:cubicBezTo>
                <a:cubicBezTo>
                  <a:pt x="1794297" y="515448"/>
                  <a:pt x="1788525" y="516276"/>
                  <a:pt x="1782754" y="517931"/>
                </a:cubicBezTo>
                <a:close/>
                <a:moveTo>
                  <a:pt x="561018" y="479170"/>
                </a:moveTo>
                <a:cubicBezTo>
                  <a:pt x="537923" y="502342"/>
                  <a:pt x="514828" y="532135"/>
                  <a:pt x="511529" y="568549"/>
                </a:cubicBezTo>
                <a:cubicBezTo>
                  <a:pt x="521427" y="581790"/>
                  <a:pt x="537923" y="575169"/>
                  <a:pt x="551120" y="578480"/>
                </a:cubicBezTo>
                <a:cubicBezTo>
                  <a:pt x="580814" y="578480"/>
                  <a:pt x="613807" y="578480"/>
                  <a:pt x="640201" y="571859"/>
                </a:cubicBezTo>
                <a:cubicBezTo>
                  <a:pt x="643500" y="568549"/>
                  <a:pt x="646800" y="565238"/>
                  <a:pt x="646800" y="558618"/>
                </a:cubicBezTo>
                <a:cubicBezTo>
                  <a:pt x="643500" y="538756"/>
                  <a:pt x="623705" y="535445"/>
                  <a:pt x="607208" y="528825"/>
                </a:cubicBezTo>
                <a:cubicBezTo>
                  <a:pt x="590712" y="525514"/>
                  <a:pt x="580814" y="505652"/>
                  <a:pt x="574215" y="492411"/>
                </a:cubicBezTo>
                <a:cubicBezTo>
                  <a:pt x="570916" y="485790"/>
                  <a:pt x="570916" y="472549"/>
                  <a:pt x="561018" y="479170"/>
                </a:cubicBezTo>
                <a:close/>
                <a:moveTo>
                  <a:pt x="3059170" y="450292"/>
                </a:moveTo>
                <a:cubicBezTo>
                  <a:pt x="3036145" y="446111"/>
                  <a:pt x="3008947" y="470266"/>
                  <a:pt x="2981750" y="462834"/>
                </a:cubicBezTo>
                <a:cubicBezTo>
                  <a:pt x="2975156" y="466137"/>
                  <a:pt x="2971859" y="472744"/>
                  <a:pt x="2968563" y="479350"/>
                </a:cubicBezTo>
                <a:cubicBezTo>
                  <a:pt x="2971859" y="492563"/>
                  <a:pt x="2968563" y="509080"/>
                  <a:pt x="2981750" y="512383"/>
                </a:cubicBezTo>
                <a:cubicBezTo>
                  <a:pt x="3011420" y="512383"/>
                  <a:pt x="3041090" y="509080"/>
                  <a:pt x="3067463" y="502473"/>
                </a:cubicBezTo>
                <a:cubicBezTo>
                  <a:pt x="3080650" y="495867"/>
                  <a:pt x="3080650" y="479350"/>
                  <a:pt x="3080650" y="466137"/>
                </a:cubicBezTo>
                <a:cubicBezTo>
                  <a:pt x="3074057" y="456227"/>
                  <a:pt x="3066845" y="451685"/>
                  <a:pt x="3059170" y="450292"/>
                </a:cubicBezTo>
                <a:close/>
                <a:moveTo>
                  <a:pt x="2638894" y="416588"/>
                </a:moveTo>
                <a:cubicBezTo>
                  <a:pt x="2638894" y="429801"/>
                  <a:pt x="2629004" y="436408"/>
                  <a:pt x="2629004" y="446317"/>
                </a:cubicBezTo>
                <a:cubicBezTo>
                  <a:pt x="2635597" y="449621"/>
                  <a:pt x="2645487" y="443014"/>
                  <a:pt x="2655377" y="446317"/>
                </a:cubicBezTo>
                <a:cubicBezTo>
                  <a:pt x="2658674" y="436408"/>
                  <a:pt x="2658674" y="433104"/>
                  <a:pt x="2655377" y="423194"/>
                </a:cubicBezTo>
                <a:cubicBezTo>
                  <a:pt x="2652081" y="416588"/>
                  <a:pt x="2645487" y="419891"/>
                  <a:pt x="2638894" y="416588"/>
                </a:cubicBezTo>
                <a:close/>
                <a:moveTo>
                  <a:pt x="2850706" y="345980"/>
                </a:moveTo>
                <a:cubicBezTo>
                  <a:pt x="2847409" y="345567"/>
                  <a:pt x="2843288" y="347219"/>
                  <a:pt x="2839992" y="350522"/>
                </a:cubicBezTo>
                <a:cubicBezTo>
                  <a:pt x="2830102" y="373645"/>
                  <a:pt x="2807025" y="390162"/>
                  <a:pt x="2813618" y="416588"/>
                </a:cubicBezTo>
                <a:cubicBezTo>
                  <a:pt x="2807025" y="426498"/>
                  <a:pt x="2793838" y="416588"/>
                  <a:pt x="2787245" y="416588"/>
                </a:cubicBezTo>
                <a:cubicBezTo>
                  <a:pt x="2770761" y="409981"/>
                  <a:pt x="2760871" y="423194"/>
                  <a:pt x="2747685" y="423194"/>
                </a:cubicBezTo>
                <a:cubicBezTo>
                  <a:pt x="2744388" y="429801"/>
                  <a:pt x="2741091" y="436408"/>
                  <a:pt x="2741091" y="446317"/>
                </a:cubicBezTo>
                <a:cubicBezTo>
                  <a:pt x="2744388" y="452924"/>
                  <a:pt x="2750981" y="452924"/>
                  <a:pt x="2754278" y="456227"/>
                </a:cubicBezTo>
                <a:cubicBezTo>
                  <a:pt x="2777355" y="459531"/>
                  <a:pt x="2797135" y="462834"/>
                  <a:pt x="2820212" y="469440"/>
                </a:cubicBezTo>
                <a:cubicBezTo>
                  <a:pt x="2826805" y="472744"/>
                  <a:pt x="2830102" y="482654"/>
                  <a:pt x="2833399" y="492563"/>
                </a:cubicBezTo>
                <a:cubicBezTo>
                  <a:pt x="2836695" y="512383"/>
                  <a:pt x="2836695" y="535506"/>
                  <a:pt x="2833399" y="558629"/>
                </a:cubicBezTo>
                <a:cubicBezTo>
                  <a:pt x="2833399" y="568539"/>
                  <a:pt x="2826805" y="578449"/>
                  <a:pt x="2826805" y="588359"/>
                </a:cubicBezTo>
                <a:cubicBezTo>
                  <a:pt x="2820212" y="591662"/>
                  <a:pt x="2823508" y="601572"/>
                  <a:pt x="2823508" y="608178"/>
                </a:cubicBezTo>
                <a:cubicBezTo>
                  <a:pt x="2820212" y="624695"/>
                  <a:pt x="2816915" y="647818"/>
                  <a:pt x="2830102" y="661031"/>
                </a:cubicBezTo>
                <a:cubicBezTo>
                  <a:pt x="2833399" y="664334"/>
                  <a:pt x="2833399" y="670941"/>
                  <a:pt x="2830102" y="674244"/>
                </a:cubicBezTo>
                <a:cubicBezTo>
                  <a:pt x="2820212" y="707277"/>
                  <a:pt x="2833399" y="740310"/>
                  <a:pt x="2823508" y="773342"/>
                </a:cubicBezTo>
                <a:cubicBezTo>
                  <a:pt x="2823508" y="796465"/>
                  <a:pt x="2797135" y="809679"/>
                  <a:pt x="2793838" y="832802"/>
                </a:cubicBezTo>
                <a:cubicBezTo>
                  <a:pt x="2803728" y="839408"/>
                  <a:pt x="2803728" y="852621"/>
                  <a:pt x="2813618" y="859228"/>
                </a:cubicBezTo>
                <a:cubicBezTo>
                  <a:pt x="2856475" y="869138"/>
                  <a:pt x="2843289" y="816285"/>
                  <a:pt x="2859772" y="799769"/>
                </a:cubicBezTo>
                <a:cubicBezTo>
                  <a:pt x="2859772" y="789859"/>
                  <a:pt x="2866365" y="786556"/>
                  <a:pt x="2866365" y="779949"/>
                </a:cubicBezTo>
                <a:cubicBezTo>
                  <a:pt x="2869662" y="766736"/>
                  <a:pt x="2872959" y="756826"/>
                  <a:pt x="2872959" y="746916"/>
                </a:cubicBezTo>
                <a:cubicBezTo>
                  <a:pt x="2866365" y="710580"/>
                  <a:pt x="2872959" y="670941"/>
                  <a:pt x="2872959" y="634605"/>
                </a:cubicBezTo>
                <a:cubicBezTo>
                  <a:pt x="2863069" y="578449"/>
                  <a:pt x="2876255" y="512383"/>
                  <a:pt x="2859772" y="456227"/>
                </a:cubicBezTo>
                <a:cubicBezTo>
                  <a:pt x="2863069" y="423194"/>
                  <a:pt x="2859772" y="386858"/>
                  <a:pt x="2856475" y="353826"/>
                </a:cubicBezTo>
                <a:cubicBezTo>
                  <a:pt x="2856475" y="348871"/>
                  <a:pt x="2854003" y="346393"/>
                  <a:pt x="2850706" y="345980"/>
                </a:cubicBezTo>
                <a:close/>
                <a:moveTo>
                  <a:pt x="1661962" y="316001"/>
                </a:moveTo>
                <a:cubicBezTo>
                  <a:pt x="1654954" y="317656"/>
                  <a:pt x="1647533" y="320139"/>
                  <a:pt x="1639288" y="320139"/>
                </a:cubicBezTo>
                <a:cubicBezTo>
                  <a:pt x="1639288" y="320139"/>
                  <a:pt x="1639288" y="320139"/>
                  <a:pt x="1616201" y="346621"/>
                </a:cubicBezTo>
                <a:cubicBezTo>
                  <a:pt x="1612903" y="363173"/>
                  <a:pt x="1626096" y="373104"/>
                  <a:pt x="1635990" y="386345"/>
                </a:cubicBezTo>
                <a:cubicBezTo>
                  <a:pt x="1642586" y="402897"/>
                  <a:pt x="1662374" y="399586"/>
                  <a:pt x="1675567" y="402897"/>
                </a:cubicBezTo>
                <a:cubicBezTo>
                  <a:pt x="1708547" y="402897"/>
                  <a:pt x="1692057" y="363173"/>
                  <a:pt x="1708547" y="343311"/>
                </a:cubicBezTo>
                <a:cubicBezTo>
                  <a:pt x="1708547" y="336690"/>
                  <a:pt x="1711845" y="326759"/>
                  <a:pt x="1705249" y="320139"/>
                </a:cubicBezTo>
                <a:cubicBezTo>
                  <a:pt x="1698653" y="316828"/>
                  <a:pt x="1688759" y="320139"/>
                  <a:pt x="1682163" y="316828"/>
                </a:cubicBezTo>
                <a:cubicBezTo>
                  <a:pt x="1675567" y="313518"/>
                  <a:pt x="1668970" y="314346"/>
                  <a:pt x="1661962" y="316001"/>
                </a:cubicBezTo>
                <a:close/>
                <a:moveTo>
                  <a:pt x="3072408" y="295812"/>
                </a:moveTo>
                <a:cubicBezTo>
                  <a:pt x="3057573" y="294573"/>
                  <a:pt x="3042738" y="302625"/>
                  <a:pt x="3027903" y="297670"/>
                </a:cubicBezTo>
                <a:cubicBezTo>
                  <a:pt x="3014716" y="310883"/>
                  <a:pt x="2994936" y="307580"/>
                  <a:pt x="2978453" y="310883"/>
                </a:cubicBezTo>
                <a:cubicBezTo>
                  <a:pt x="2968563" y="317489"/>
                  <a:pt x="2971859" y="334006"/>
                  <a:pt x="2971859" y="343916"/>
                </a:cubicBezTo>
                <a:cubicBezTo>
                  <a:pt x="2971859" y="343916"/>
                  <a:pt x="2971859" y="343916"/>
                  <a:pt x="3008123" y="347219"/>
                </a:cubicBezTo>
                <a:cubicBezTo>
                  <a:pt x="3018013" y="347219"/>
                  <a:pt x="3024607" y="347219"/>
                  <a:pt x="3031200" y="353826"/>
                </a:cubicBezTo>
                <a:cubicBezTo>
                  <a:pt x="3057573" y="360432"/>
                  <a:pt x="3070760" y="334006"/>
                  <a:pt x="3087244" y="317489"/>
                </a:cubicBezTo>
                <a:cubicBezTo>
                  <a:pt x="3087244" y="314186"/>
                  <a:pt x="3087244" y="307580"/>
                  <a:pt x="3087244" y="300973"/>
                </a:cubicBezTo>
                <a:cubicBezTo>
                  <a:pt x="3082299" y="297670"/>
                  <a:pt x="3077354" y="296225"/>
                  <a:pt x="3072408" y="295812"/>
                </a:cubicBezTo>
                <a:close/>
                <a:moveTo>
                  <a:pt x="712785" y="270619"/>
                </a:moveTo>
                <a:cubicBezTo>
                  <a:pt x="692990" y="280550"/>
                  <a:pt x="663296" y="270619"/>
                  <a:pt x="643500" y="280550"/>
                </a:cubicBezTo>
                <a:cubicBezTo>
                  <a:pt x="630303" y="300412"/>
                  <a:pt x="636902" y="330205"/>
                  <a:pt x="630303" y="353377"/>
                </a:cubicBezTo>
                <a:cubicBezTo>
                  <a:pt x="627004" y="383170"/>
                  <a:pt x="597310" y="403032"/>
                  <a:pt x="590712" y="432825"/>
                </a:cubicBezTo>
                <a:cubicBezTo>
                  <a:pt x="590712" y="446066"/>
                  <a:pt x="603909" y="455997"/>
                  <a:pt x="617106" y="462618"/>
                </a:cubicBezTo>
                <a:cubicBezTo>
                  <a:pt x="646800" y="459308"/>
                  <a:pt x="663296" y="426204"/>
                  <a:pt x="679792" y="406342"/>
                </a:cubicBezTo>
                <a:cubicBezTo>
                  <a:pt x="686391" y="369929"/>
                  <a:pt x="709486" y="343446"/>
                  <a:pt x="725982" y="310343"/>
                </a:cubicBezTo>
                <a:cubicBezTo>
                  <a:pt x="725982" y="307033"/>
                  <a:pt x="729282" y="300412"/>
                  <a:pt x="732581" y="297102"/>
                </a:cubicBezTo>
                <a:cubicBezTo>
                  <a:pt x="732581" y="290481"/>
                  <a:pt x="729282" y="283860"/>
                  <a:pt x="725982" y="277240"/>
                </a:cubicBezTo>
                <a:cubicBezTo>
                  <a:pt x="722683" y="277240"/>
                  <a:pt x="719384" y="270619"/>
                  <a:pt x="712785" y="270619"/>
                </a:cubicBezTo>
                <a:close/>
                <a:moveTo>
                  <a:pt x="442244" y="267309"/>
                </a:moveTo>
                <a:cubicBezTo>
                  <a:pt x="425747" y="300412"/>
                  <a:pt x="425747" y="340136"/>
                  <a:pt x="409251" y="369929"/>
                </a:cubicBezTo>
                <a:cubicBezTo>
                  <a:pt x="396054" y="389791"/>
                  <a:pt x="379557" y="396411"/>
                  <a:pt x="359761" y="393101"/>
                </a:cubicBezTo>
                <a:cubicBezTo>
                  <a:pt x="349864" y="399722"/>
                  <a:pt x="339966" y="406342"/>
                  <a:pt x="343265" y="416273"/>
                </a:cubicBezTo>
                <a:cubicBezTo>
                  <a:pt x="359761" y="432825"/>
                  <a:pt x="386156" y="446066"/>
                  <a:pt x="396054" y="472549"/>
                </a:cubicBezTo>
                <a:cubicBezTo>
                  <a:pt x="405952" y="469239"/>
                  <a:pt x="412550" y="482480"/>
                  <a:pt x="422448" y="472549"/>
                </a:cubicBezTo>
                <a:cubicBezTo>
                  <a:pt x="432346" y="459308"/>
                  <a:pt x="438944" y="442756"/>
                  <a:pt x="438944" y="426204"/>
                </a:cubicBezTo>
                <a:cubicBezTo>
                  <a:pt x="462039" y="393101"/>
                  <a:pt x="481835" y="359998"/>
                  <a:pt x="501631" y="323584"/>
                </a:cubicBezTo>
                <a:cubicBezTo>
                  <a:pt x="508229" y="307033"/>
                  <a:pt x="498332" y="287171"/>
                  <a:pt x="491733" y="273929"/>
                </a:cubicBezTo>
                <a:cubicBezTo>
                  <a:pt x="475237" y="277240"/>
                  <a:pt x="458740" y="270619"/>
                  <a:pt x="442244" y="267309"/>
                </a:cubicBezTo>
                <a:close/>
                <a:moveTo>
                  <a:pt x="2736970" y="254675"/>
                </a:moveTo>
                <a:cubicBezTo>
                  <a:pt x="2725844" y="258856"/>
                  <a:pt x="2722135" y="273721"/>
                  <a:pt x="2714718" y="281153"/>
                </a:cubicBezTo>
                <a:cubicBezTo>
                  <a:pt x="2711421" y="291063"/>
                  <a:pt x="2708124" y="304276"/>
                  <a:pt x="2718014" y="314186"/>
                </a:cubicBezTo>
                <a:cubicBezTo>
                  <a:pt x="2731201" y="317489"/>
                  <a:pt x="2741091" y="320793"/>
                  <a:pt x="2750981" y="327399"/>
                </a:cubicBezTo>
                <a:cubicBezTo>
                  <a:pt x="2770761" y="327399"/>
                  <a:pt x="2767465" y="304276"/>
                  <a:pt x="2783948" y="297670"/>
                </a:cubicBezTo>
                <a:cubicBezTo>
                  <a:pt x="2780651" y="291063"/>
                  <a:pt x="2783948" y="281153"/>
                  <a:pt x="2777355" y="277850"/>
                </a:cubicBezTo>
                <a:cubicBezTo>
                  <a:pt x="2777355" y="277850"/>
                  <a:pt x="2777355" y="277850"/>
                  <a:pt x="2774058" y="274547"/>
                </a:cubicBezTo>
                <a:cubicBezTo>
                  <a:pt x="2764168" y="267940"/>
                  <a:pt x="2757575" y="264637"/>
                  <a:pt x="2750981" y="254727"/>
                </a:cubicBezTo>
                <a:cubicBezTo>
                  <a:pt x="2745212" y="253075"/>
                  <a:pt x="2740679" y="253282"/>
                  <a:pt x="2736970" y="254675"/>
                </a:cubicBezTo>
                <a:close/>
                <a:moveTo>
                  <a:pt x="4413992" y="139102"/>
                </a:moveTo>
                <a:cubicBezTo>
                  <a:pt x="4420588" y="139102"/>
                  <a:pt x="4427184" y="142392"/>
                  <a:pt x="4430482" y="152262"/>
                </a:cubicBezTo>
                <a:cubicBezTo>
                  <a:pt x="4437078" y="158842"/>
                  <a:pt x="4433780" y="168713"/>
                  <a:pt x="4433780" y="175293"/>
                </a:cubicBezTo>
                <a:cubicBezTo>
                  <a:pt x="4433780" y="218063"/>
                  <a:pt x="4420588" y="257544"/>
                  <a:pt x="4427184" y="303604"/>
                </a:cubicBezTo>
                <a:cubicBezTo>
                  <a:pt x="4410693" y="313475"/>
                  <a:pt x="4417290" y="333215"/>
                  <a:pt x="4407395" y="343085"/>
                </a:cubicBezTo>
                <a:cubicBezTo>
                  <a:pt x="4397501" y="352955"/>
                  <a:pt x="4377713" y="349665"/>
                  <a:pt x="4364521" y="349665"/>
                </a:cubicBezTo>
                <a:cubicBezTo>
                  <a:pt x="4315050" y="336505"/>
                  <a:pt x="4265579" y="349665"/>
                  <a:pt x="4216108" y="349665"/>
                </a:cubicBezTo>
                <a:cubicBezTo>
                  <a:pt x="4156743" y="346375"/>
                  <a:pt x="4103974" y="359535"/>
                  <a:pt x="4044609" y="352955"/>
                </a:cubicBezTo>
                <a:cubicBezTo>
                  <a:pt x="4041311" y="359535"/>
                  <a:pt x="4038012" y="359535"/>
                  <a:pt x="4034714" y="359535"/>
                </a:cubicBezTo>
                <a:cubicBezTo>
                  <a:pt x="4028118" y="349665"/>
                  <a:pt x="4034714" y="333215"/>
                  <a:pt x="4031416" y="323345"/>
                </a:cubicBezTo>
                <a:cubicBezTo>
                  <a:pt x="4028118" y="287154"/>
                  <a:pt x="4024820" y="254254"/>
                  <a:pt x="4024820" y="218063"/>
                </a:cubicBezTo>
                <a:cubicBezTo>
                  <a:pt x="4021522" y="211483"/>
                  <a:pt x="4018224" y="201613"/>
                  <a:pt x="4014926" y="195033"/>
                </a:cubicBezTo>
                <a:cubicBezTo>
                  <a:pt x="4014926" y="191743"/>
                  <a:pt x="4011628" y="188453"/>
                  <a:pt x="4014926" y="181873"/>
                </a:cubicBezTo>
                <a:cubicBezTo>
                  <a:pt x="4021522" y="172003"/>
                  <a:pt x="4034714" y="178583"/>
                  <a:pt x="4044609" y="181873"/>
                </a:cubicBezTo>
                <a:cubicBezTo>
                  <a:pt x="4080887" y="175293"/>
                  <a:pt x="4113868" y="198323"/>
                  <a:pt x="4146849" y="181873"/>
                </a:cubicBezTo>
                <a:cubicBezTo>
                  <a:pt x="4196319" y="175293"/>
                  <a:pt x="4239194" y="198323"/>
                  <a:pt x="4291963" y="188453"/>
                </a:cubicBezTo>
                <a:cubicBezTo>
                  <a:pt x="4321646" y="175293"/>
                  <a:pt x="4354626" y="165423"/>
                  <a:pt x="4384309" y="145682"/>
                </a:cubicBezTo>
                <a:cubicBezTo>
                  <a:pt x="4394203" y="145682"/>
                  <a:pt x="4400799" y="132522"/>
                  <a:pt x="4413992" y="139102"/>
                </a:cubicBezTo>
                <a:close/>
                <a:moveTo>
                  <a:pt x="3945564" y="64045"/>
                </a:moveTo>
                <a:cubicBezTo>
                  <a:pt x="3948037" y="62804"/>
                  <a:pt x="3950509" y="62804"/>
                  <a:pt x="3952158" y="66112"/>
                </a:cubicBezTo>
                <a:cubicBezTo>
                  <a:pt x="3955455" y="76034"/>
                  <a:pt x="3962049" y="85955"/>
                  <a:pt x="3971941" y="85955"/>
                </a:cubicBezTo>
                <a:cubicBezTo>
                  <a:pt x="3991723" y="95877"/>
                  <a:pt x="3981832" y="119028"/>
                  <a:pt x="3998318" y="128950"/>
                </a:cubicBezTo>
                <a:cubicBezTo>
                  <a:pt x="3998318" y="142179"/>
                  <a:pt x="3985129" y="155409"/>
                  <a:pt x="3985129" y="168638"/>
                </a:cubicBezTo>
                <a:cubicBezTo>
                  <a:pt x="3975238" y="181867"/>
                  <a:pt x="3985129" y="201711"/>
                  <a:pt x="3985129" y="214940"/>
                </a:cubicBezTo>
                <a:cubicBezTo>
                  <a:pt x="3978535" y="248013"/>
                  <a:pt x="3998318" y="274471"/>
                  <a:pt x="3985129" y="307544"/>
                </a:cubicBezTo>
                <a:cubicBezTo>
                  <a:pt x="3985129" y="320773"/>
                  <a:pt x="3978535" y="334002"/>
                  <a:pt x="3978535" y="347232"/>
                </a:cubicBezTo>
                <a:cubicBezTo>
                  <a:pt x="3962049" y="353846"/>
                  <a:pt x="3938970" y="350539"/>
                  <a:pt x="3925781" y="367075"/>
                </a:cubicBezTo>
                <a:cubicBezTo>
                  <a:pt x="3929078" y="380304"/>
                  <a:pt x="3919187" y="406763"/>
                  <a:pt x="3938970" y="413377"/>
                </a:cubicBezTo>
                <a:cubicBezTo>
                  <a:pt x="3958752" y="413377"/>
                  <a:pt x="3978535" y="433221"/>
                  <a:pt x="3985129" y="449758"/>
                </a:cubicBezTo>
                <a:cubicBezTo>
                  <a:pt x="4001615" y="449758"/>
                  <a:pt x="3998318" y="489445"/>
                  <a:pt x="4014803" y="469601"/>
                </a:cubicBezTo>
                <a:cubicBezTo>
                  <a:pt x="4018100" y="459679"/>
                  <a:pt x="4021397" y="449758"/>
                  <a:pt x="4018100" y="439836"/>
                </a:cubicBezTo>
                <a:cubicBezTo>
                  <a:pt x="4018100" y="433221"/>
                  <a:pt x="4018100" y="423299"/>
                  <a:pt x="4024695" y="419992"/>
                </a:cubicBezTo>
                <a:cubicBezTo>
                  <a:pt x="4024695" y="419992"/>
                  <a:pt x="4024695" y="419992"/>
                  <a:pt x="4034586" y="416685"/>
                </a:cubicBezTo>
                <a:cubicBezTo>
                  <a:pt x="4110420" y="423299"/>
                  <a:pt x="4182956" y="410070"/>
                  <a:pt x="4258790" y="413377"/>
                </a:cubicBezTo>
                <a:cubicBezTo>
                  <a:pt x="4308247" y="410070"/>
                  <a:pt x="4357703" y="406763"/>
                  <a:pt x="4407160" y="403455"/>
                </a:cubicBezTo>
                <a:cubicBezTo>
                  <a:pt x="4423646" y="393534"/>
                  <a:pt x="4446726" y="400148"/>
                  <a:pt x="4459914" y="380304"/>
                </a:cubicBezTo>
                <a:cubicBezTo>
                  <a:pt x="4469805" y="380304"/>
                  <a:pt x="4476400" y="376997"/>
                  <a:pt x="4482994" y="367075"/>
                </a:cubicBezTo>
                <a:cubicBezTo>
                  <a:pt x="4482994" y="367075"/>
                  <a:pt x="4482994" y="367075"/>
                  <a:pt x="4486291" y="367075"/>
                </a:cubicBezTo>
                <a:cubicBezTo>
                  <a:pt x="4476400" y="406763"/>
                  <a:pt x="4479697" y="453065"/>
                  <a:pt x="4482994" y="496060"/>
                </a:cubicBezTo>
                <a:cubicBezTo>
                  <a:pt x="4482994" y="512596"/>
                  <a:pt x="4469805" y="532440"/>
                  <a:pt x="4482994" y="548976"/>
                </a:cubicBezTo>
                <a:cubicBezTo>
                  <a:pt x="4479697" y="552284"/>
                  <a:pt x="4482994" y="558898"/>
                  <a:pt x="4479697" y="562205"/>
                </a:cubicBezTo>
                <a:cubicBezTo>
                  <a:pt x="4469805" y="552284"/>
                  <a:pt x="4456617" y="555591"/>
                  <a:pt x="4446726" y="558898"/>
                </a:cubicBezTo>
                <a:cubicBezTo>
                  <a:pt x="4423646" y="555591"/>
                  <a:pt x="4410457" y="568820"/>
                  <a:pt x="4390675" y="562205"/>
                </a:cubicBezTo>
                <a:cubicBezTo>
                  <a:pt x="4361001" y="552284"/>
                  <a:pt x="4328029" y="555591"/>
                  <a:pt x="4301652" y="565513"/>
                </a:cubicBezTo>
                <a:cubicBezTo>
                  <a:pt x="4295058" y="572127"/>
                  <a:pt x="4295058" y="578742"/>
                  <a:pt x="4295058" y="588664"/>
                </a:cubicBezTo>
                <a:cubicBezTo>
                  <a:pt x="4301652" y="618429"/>
                  <a:pt x="4295058" y="648195"/>
                  <a:pt x="4295058" y="677961"/>
                </a:cubicBezTo>
                <a:cubicBezTo>
                  <a:pt x="4304950" y="704419"/>
                  <a:pt x="4295058" y="740799"/>
                  <a:pt x="4301652" y="770565"/>
                </a:cubicBezTo>
                <a:cubicBezTo>
                  <a:pt x="4301652" y="846633"/>
                  <a:pt x="4314841" y="922700"/>
                  <a:pt x="4304950" y="998768"/>
                </a:cubicBezTo>
                <a:cubicBezTo>
                  <a:pt x="4298355" y="1008690"/>
                  <a:pt x="4288464" y="1008690"/>
                  <a:pt x="4281870" y="1011997"/>
                </a:cubicBezTo>
                <a:cubicBezTo>
                  <a:pt x="4219225" y="1005383"/>
                  <a:pt x="4153282" y="1011997"/>
                  <a:pt x="4097231" y="995461"/>
                </a:cubicBezTo>
                <a:cubicBezTo>
                  <a:pt x="4090637" y="992153"/>
                  <a:pt x="4080746" y="992153"/>
                  <a:pt x="4074151" y="988846"/>
                </a:cubicBezTo>
                <a:cubicBezTo>
                  <a:pt x="4070854" y="972310"/>
                  <a:pt x="4051072" y="972310"/>
                  <a:pt x="4047774" y="952466"/>
                </a:cubicBezTo>
                <a:cubicBezTo>
                  <a:pt x="4044477" y="939237"/>
                  <a:pt x="4041180" y="926008"/>
                  <a:pt x="4051072" y="916086"/>
                </a:cubicBezTo>
                <a:cubicBezTo>
                  <a:pt x="4054369" y="909471"/>
                  <a:pt x="4047774" y="899549"/>
                  <a:pt x="4057666" y="902857"/>
                </a:cubicBezTo>
                <a:cubicBezTo>
                  <a:pt x="4077448" y="902857"/>
                  <a:pt x="4090637" y="919393"/>
                  <a:pt x="4110420" y="912778"/>
                </a:cubicBezTo>
                <a:cubicBezTo>
                  <a:pt x="4126905" y="896242"/>
                  <a:pt x="4143391" y="883013"/>
                  <a:pt x="4153282" y="863169"/>
                </a:cubicBezTo>
                <a:cubicBezTo>
                  <a:pt x="4140094" y="813560"/>
                  <a:pt x="4173065" y="780487"/>
                  <a:pt x="4156579" y="734185"/>
                </a:cubicBezTo>
                <a:cubicBezTo>
                  <a:pt x="4153282" y="704419"/>
                  <a:pt x="4159876" y="677961"/>
                  <a:pt x="4163173" y="651502"/>
                </a:cubicBezTo>
                <a:cubicBezTo>
                  <a:pt x="4156579" y="625044"/>
                  <a:pt x="4166471" y="591971"/>
                  <a:pt x="4156579" y="568820"/>
                </a:cubicBezTo>
                <a:cubicBezTo>
                  <a:pt x="4110420" y="558898"/>
                  <a:pt x="4067557" y="585357"/>
                  <a:pt x="4021397" y="568820"/>
                </a:cubicBezTo>
                <a:cubicBezTo>
                  <a:pt x="4021397" y="568820"/>
                  <a:pt x="4021397" y="568820"/>
                  <a:pt x="3998318" y="565513"/>
                </a:cubicBezTo>
                <a:cubicBezTo>
                  <a:pt x="3988426" y="548976"/>
                  <a:pt x="4014803" y="535747"/>
                  <a:pt x="3995021" y="522518"/>
                </a:cubicBezTo>
                <a:cubicBezTo>
                  <a:pt x="3971941" y="509289"/>
                  <a:pt x="3971941" y="542362"/>
                  <a:pt x="3952158" y="539054"/>
                </a:cubicBezTo>
                <a:cubicBezTo>
                  <a:pt x="3948861" y="552284"/>
                  <a:pt x="3925781" y="562205"/>
                  <a:pt x="3932375" y="578742"/>
                </a:cubicBezTo>
                <a:cubicBezTo>
                  <a:pt x="3935672" y="595278"/>
                  <a:pt x="3925781" y="611815"/>
                  <a:pt x="3942267" y="621737"/>
                </a:cubicBezTo>
                <a:cubicBezTo>
                  <a:pt x="3952158" y="641580"/>
                  <a:pt x="3935672" y="664732"/>
                  <a:pt x="3945564" y="684575"/>
                </a:cubicBezTo>
                <a:cubicBezTo>
                  <a:pt x="3938970" y="704419"/>
                  <a:pt x="3942267" y="724263"/>
                  <a:pt x="3938970" y="744107"/>
                </a:cubicBezTo>
                <a:cubicBezTo>
                  <a:pt x="3938970" y="744107"/>
                  <a:pt x="3938970" y="744107"/>
                  <a:pt x="3942267" y="747414"/>
                </a:cubicBezTo>
                <a:cubicBezTo>
                  <a:pt x="3935672" y="763950"/>
                  <a:pt x="3945564" y="787101"/>
                  <a:pt x="3935672" y="800330"/>
                </a:cubicBezTo>
                <a:cubicBezTo>
                  <a:pt x="3929078" y="849940"/>
                  <a:pt x="3945564" y="902857"/>
                  <a:pt x="3925781" y="945851"/>
                </a:cubicBezTo>
                <a:cubicBezTo>
                  <a:pt x="3922484" y="959080"/>
                  <a:pt x="3912593" y="978924"/>
                  <a:pt x="3896107" y="982232"/>
                </a:cubicBezTo>
                <a:cubicBezTo>
                  <a:pt x="3889513" y="985539"/>
                  <a:pt x="3889513" y="995461"/>
                  <a:pt x="3879621" y="1002075"/>
                </a:cubicBezTo>
                <a:cubicBezTo>
                  <a:pt x="3846650" y="1011997"/>
                  <a:pt x="3820273" y="995461"/>
                  <a:pt x="3793896" y="982232"/>
                </a:cubicBezTo>
                <a:cubicBezTo>
                  <a:pt x="3787302" y="985539"/>
                  <a:pt x="3787302" y="975617"/>
                  <a:pt x="3780708" y="975617"/>
                </a:cubicBezTo>
                <a:cubicBezTo>
                  <a:pt x="3774114" y="965695"/>
                  <a:pt x="3760925" y="969002"/>
                  <a:pt x="3751034" y="965695"/>
                </a:cubicBezTo>
                <a:cubicBezTo>
                  <a:pt x="3744440" y="955773"/>
                  <a:pt x="3718063" y="959080"/>
                  <a:pt x="3727954" y="942544"/>
                </a:cubicBezTo>
                <a:cubicBezTo>
                  <a:pt x="3744440" y="935929"/>
                  <a:pt x="3760925" y="926008"/>
                  <a:pt x="3770817" y="909471"/>
                </a:cubicBezTo>
                <a:cubicBezTo>
                  <a:pt x="3774114" y="909471"/>
                  <a:pt x="3777411" y="902857"/>
                  <a:pt x="3780708" y="896242"/>
                </a:cubicBezTo>
                <a:cubicBezTo>
                  <a:pt x="3784005" y="879705"/>
                  <a:pt x="3784005" y="863169"/>
                  <a:pt x="3790599" y="849940"/>
                </a:cubicBezTo>
                <a:cubicBezTo>
                  <a:pt x="3803788" y="797023"/>
                  <a:pt x="3777411" y="737492"/>
                  <a:pt x="3793896" y="684575"/>
                </a:cubicBezTo>
                <a:cubicBezTo>
                  <a:pt x="3793896" y="671346"/>
                  <a:pt x="3787302" y="661424"/>
                  <a:pt x="3777411" y="658117"/>
                </a:cubicBezTo>
                <a:cubicBezTo>
                  <a:pt x="3744440" y="668039"/>
                  <a:pt x="3731251" y="707726"/>
                  <a:pt x="3701577" y="724263"/>
                </a:cubicBezTo>
                <a:cubicBezTo>
                  <a:pt x="3685092" y="724263"/>
                  <a:pt x="3671903" y="720955"/>
                  <a:pt x="3655417" y="717648"/>
                </a:cubicBezTo>
                <a:cubicBezTo>
                  <a:pt x="3638932" y="704419"/>
                  <a:pt x="3612555" y="697804"/>
                  <a:pt x="3609258" y="674653"/>
                </a:cubicBezTo>
                <a:cubicBezTo>
                  <a:pt x="3602664" y="668039"/>
                  <a:pt x="3589475" y="668039"/>
                  <a:pt x="3596069" y="654810"/>
                </a:cubicBezTo>
                <a:cubicBezTo>
                  <a:pt x="3592772" y="651502"/>
                  <a:pt x="3589475" y="654810"/>
                  <a:pt x="3586178" y="648195"/>
                </a:cubicBezTo>
                <a:cubicBezTo>
                  <a:pt x="3592772" y="641580"/>
                  <a:pt x="3605961" y="634966"/>
                  <a:pt x="3612555" y="628351"/>
                </a:cubicBezTo>
                <a:cubicBezTo>
                  <a:pt x="3635635" y="625044"/>
                  <a:pt x="3648823" y="605200"/>
                  <a:pt x="3671903" y="601893"/>
                </a:cubicBezTo>
                <a:cubicBezTo>
                  <a:pt x="3691686" y="601893"/>
                  <a:pt x="3698280" y="578742"/>
                  <a:pt x="3718063" y="572127"/>
                </a:cubicBezTo>
                <a:cubicBezTo>
                  <a:pt x="3734548" y="552284"/>
                  <a:pt x="3757628" y="548976"/>
                  <a:pt x="3770817" y="522518"/>
                </a:cubicBezTo>
                <a:cubicBezTo>
                  <a:pt x="3780708" y="509289"/>
                  <a:pt x="3797193" y="499367"/>
                  <a:pt x="3797193" y="479523"/>
                </a:cubicBezTo>
                <a:cubicBezTo>
                  <a:pt x="3800491" y="472909"/>
                  <a:pt x="3813679" y="466294"/>
                  <a:pt x="3807085" y="453065"/>
                </a:cubicBezTo>
                <a:cubicBezTo>
                  <a:pt x="3793896" y="446450"/>
                  <a:pt x="3793896" y="426607"/>
                  <a:pt x="3777411" y="426607"/>
                </a:cubicBezTo>
                <a:cubicBezTo>
                  <a:pt x="3767519" y="436528"/>
                  <a:pt x="3757628" y="449758"/>
                  <a:pt x="3747737" y="453065"/>
                </a:cubicBezTo>
                <a:cubicBezTo>
                  <a:pt x="3741143" y="472909"/>
                  <a:pt x="3721360" y="462987"/>
                  <a:pt x="3714766" y="476216"/>
                </a:cubicBezTo>
                <a:cubicBezTo>
                  <a:pt x="3708171" y="476216"/>
                  <a:pt x="3698280" y="476216"/>
                  <a:pt x="3691686" y="476216"/>
                </a:cubicBezTo>
                <a:cubicBezTo>
                  <a:pt x="3688389" y="466294"/>
                  <a:pt x="3678497" y="469601"/>
                  <a:pt x="3671903" y="466294"/>
                </a:cubicBezTo>
                <a:cubicBezTo>
                  <a:pt x="3665309" y="456372"/>
                  <a:pt x="3645526" y="449758"/>
                  <a:pt x="3652120" y="433221"/>
                </a:cubicBezTo>
                <a:cubicBezTo>
                  <a:pt x="3652120" y="433221"/>
                  <a:pt x="3652120" y="433221"/>
                  <a:pt x="3642229" y="423299"/>
                </a:cubicBezTo>
                <a:cubicBezTo>
                  <a:pt x="3642229" y="423299"/>
                  <a:pt x="3642229" y="423299"/>
                  <a:pt x="3642229" y="357153"/>
                </a:cubicBezTo>
                <a:cubicBezTo>
                  <a:pt x="3658715" y="343924"/>
                  <a:pt x="3678497" y="337310"/>
                  <a:pt x="3698280" y="327388"/>
                </a:cubicBezTo>
                <a:cubicBezTo>
                  <a:pt x="3704874" y="307544"/>
                  <a:pt x="3724657" y="324080"/>
                  <a:pt x="3734548" y="314159"/>
                </a:cubicBezTo>
                <a:cubicBezTo>
                  <a:pt x="3754331" y="294315"/>
                  <a:pt x="3784005" y="281086"/>
                  <a:pt x="3797193" y="257935"/>
                </a:cubicBezTo>
                <a:cubicBezTo>
                  <a:pt x="3813679" y="248013"/>
                  <a:pt x="3820273" y="224862"/>
                  <a:pt x="3836759" y="214940"/>
                </a:cubicBezTo>
                <a:cubicBezTo>
                  <a:pt x="3843353" y="205018"/>
                  <a:pt x="3843353" y="188482"/>
                  <a:pt x="3853245" y="178560"/>
                </a:cubicBezTo>
                <a:cubicBezTo>
                  <a:pt x="3853245" y="145487"/>
                  <a:pt x="3886216" y="125643"/>
                  <a:pt x="3892810" y="99185"/>
                </a:cubicBezTo>
                <a:cubicBezTo>
                  <a:pt x="3905998" y="82648"/>
                  <a:pt x="3919187" y="72726"/>
                  <a:pt x="3938970" y="69419"/>
                </a:cubicBezTo>
                <a:cubicBezTo>
                  <a:pt x="3940618" y="67765"/>
                  <a:pt x="3943091" y="65285"/>
                  <a:pt x="3945564" y="64045"/>
                </a:cubicBezTo>
                <a:close/>
                <a:moveTo>
                  <a:pt x="2674333" y="12762"/>
                </a:moveTo>
                <a:cubicBezTo>
                  <a:pt x="2677630" y="12762"/>
                  <a:pt x="2681751" y="13587"/>
                  <a:pt x="2685047" y="13587"/>
                </a:cubicBezTo>
                <a:cubicBezTo>
                  <a:pt x="2698234" y="26801"/>
                  <a:pt x="2714718" y="40014"/>
                  <a:pt x="2721311" y="56530"/>
                </a:cubicBezTo>
                <a:cubicBezTo>
                  <a:pt x="2727904" y="69743"/>
                  <a:pt x="2737795" y="79653"/>
                  <a:pt x="2747685" y="92866"/>
                </a:cubicBezTo>
                <a:cubicBezTo>
                  <a:pt x="2750981" y="115989"/>
                  <a:pt x="2783948" y="119292"/>
                  <a:pt x="2787245" y="145719"/>
                </a:cubicBezTo>
                <a:cubicBezTo>
                  <a:pt x="2797135" y="152325"/>
                  <a:pt x="2797135" y="165538"/>
                  <a:pt x="2797135" y="178752"/>
                </a:cubicBezTo>
                <a:cubicBezTo>
                  <a:pt x="2790542" y="185358"/>
                  <a:pt x="2783948" y="191965"/>
                  <a:pt x="2787245" y="198571"/>
                </a:cubicBezTo>
                <a:cubicBezTo>
                  <a:pt x="2797135" y="208481"/>
                  <a:pt x="2797135" y="221694"/>
                  <a:pt x="2813618" y="218391"/>
                </a:cubicBezTo>
                <a:cubicBezTo>
                  <a:pt x="2820212" y="221694"/>
                  <a:pt x="2830102" y="221694"/>
                  <a:pt x="2839992" y="218391"/>
                </a:cubicBezTo>
                <a:cubicBezTo>
                  <a:pt x="2863069" y="201875"/>
                  <a:pt x="2839992" y="172145"/>
                  <a:pt x="2853179" y="149022"/>
                </a:cubicBezTo>
                <a:cubicBezTo>
                  <a:pt x="2849882" y="135809"/>
                  <a:pt x="2849882" y="115989"/>
                  <a:pt x="2859772" y="102776"/>
                </a:cubicBezTo>
                <a:cubicBezTo>
                  <a:pt x="2889442" y="115989"/>
                  <a:pt x="2915816" y="135809"/>
                  <a:pt x="2942189" y="158932"/>
                </a:cubicBezTo>
                <a:cubicBezTo>
                  <a:pt x="2965266" y="162235"/>
                  <a:pt x="2985046" y="155629"/>
                  <a:pt x="3008123" y="158932"/>
                </a:cubicBezTo>
                <a:cubicBezTo>
                  <a:pt x="3034497" y="162235"/>
                  <a:pt x="3067463" y="155629"/>
                  <a:pt x="3090540" y="165538"/>
                </a:cubicBezTo>
                <a:cubicBezTo>
                  <a:pt x="3113617" y="172145"/>
                  <a:pt x="3123507" y="149022"/>
                  <a:pt x="3143287" y="152325"/>
                </a:cubicBezTo>
                <a:cubicBezTo>
                  <a:pt x="3156474" y="135809"/>
                  <a:pt x="3176254" y="132506"/>
                  <a:pt x="3196034" y="132506"/>
                </a:cubicBezTo>
                <a:cubicBezTo>
                  <a:pt x="3205924" y="129202"/>
                  <a:pt x="3212518" y="132506"/>
                  <a:pt x="3219111" y="142415"/>
                </a:cubicBezTo>
                <a:cubicBezTo>
                  <a:pt x="3219111" y="182055"/>
                  <a:pt x="3222408" y="231604"/>
                  <a:pt x="3215815" y="271243"/>
                </a:cubicBezTo>
                <a:cubicBezTo>
                  <a:pt x="3199331" y="291063"/>
                  <a:pt x="3205924" y="317489"/>
                  <a:pt x="3199331" y="340612"/>
                </a:cubicBezTo>
                <a:cubicBezTo>
                  <a:pt x="3192738" y="363735"/>
                  <a:pt x="3186144" y="390162"/>
                  <a:pt x="3186144" y="416588"/>
                </a:cubicBezTo>
                <a:cubicBezTo>
                  <a:pt x="3186144" y="416588"/>
                  <a:pt x="3186144" y="416588"/>
                  <a:pt x="3186144" y="419891"/>
                </a:cubicBezTo>
                <a:cubicBezTo>
                  <a:pt x="3189441" y="449621"/>
                  <a:pt x="3186144" y="482654"/>
                  <a:pt x="3189441" y="512383"/>
                </a:cubicBezTo>
                <a:cubicBezTo>
                  <a:pt x="3189441" y="538809"/>
                  <a:pt x="3169661" y="558629"/>
                  <a:pt x="3172958" y="585055"/>
                </a:cubicBezTo>
                <a:cubicBezTo>
                  <a:pt x="3172958" y="591662"/>
                  <a:pt x="3172958" y="598268"/>
                  <a:pt x="3176254" y="601572"/>
                </a:cubicBezTo>
                <a:cubicBezTo>
                  <a:pt x="3192738" y="601572"/>
                  <a:pt x="3202628" y="591662"/>
                  <a:pt x="3212518" y="581752"/>
                </a:cubicBezTo>
                <a:cubicBezTo>
                  <a:pt x="3212518" y="568539"/>
                  <a:pt x="3229001" y="565236"/>
                  <a:pt x="3229001" y="555326"/>
                </a:cubicBezTo>
                <a:cubicBezTo>
                  <a:pt x="3232298" y="548719"/>
                  <a:pt x="3235595" y="555326"/>
                  <a:pt x="3242188" y="555326"/>
                </a:cubicBezTo>
                <a:cubicBezTo>
                  <a:pt x="3252078" y="565236"/>
                  <a:pt x="3275155" y="571842"/>
                  <a:pt x="3268562" y="591662"/>
                </a:cubicBezTo>
                <a:cubicBezTo>
                  <a:pt x="3268562" y="604875"/>
                  <a:pt x="3258671" y="614785"/>
                  <a:pt x="3268562" y="624695"/>
                </a:cubicBezTo>
                <a:cubicBezTo>
                  <a:pt x="3268562" y="637908"/>
                  <a:pt x="3258671" y="647818"/>
                  <a:pt x="3265265" y="661031"/>
                </a:cubicBezTo>
                <a:cubicBezTo>
                  <a:pt x="3265265" y="670941"/>
                  <a:pt x="3271858" y="674244"/>
                  <a:pt x="3278452" y="680851"/>
                </a:cubicBezTo>
                <a:cubicBezTo>
                  <a:pt x="3275155" y="684154"/>
                  <a:pt x="3268562" y="687457"/>
                  <a:pt x="3261968" y="687457"/>
                </a:cubicBezTo>
                <a:cubicBezTo>
                  <a:pt x="3248781" y="700670"/>
                  <a:pt x="3232298" y="710580"/>
                  <a:pt x="3219111" y="713883"/>
                </a:cubicBezTo>
                <a:cubicBezTo>
                  <a:pt x="3189441" y="713883"/>
                  <a:pt x="3159771" y="707277"/>
                  <a:pt x="3133397" y="707277"/>
                </a:cubicBezTo>
                <a:cubicBezTo>
                  <a:pt x="3123507" y="713883"/>
                  <a:pt x="3120211" y="720490"/>
                  <a:pt x="3123507" y="730400"/>
                </a:cubicBezTo>
                <a:cubicBezTo>
                  <a:pt x="3153177" y="770039"/>
                  <a:pt x="3202628" y="760129"/>
                  <a:pt x="3242188" y="783252"/>
                </a:cubicBezTo>
                <a:cubicBezTo>
                  <a:pt x="3265265" y="786556"/>
                  <a:pt x="3288342" y="796465"/>
                  <a:pt x="3311419" y="786556"/>
                </a:cubicBezTo>
                <a:cubicBezTo>
                  <a:pt x="3314715" y="812982"/>
                  <a:pt x="3298232" y="836105"/>
                  <a:pt x="3294935" y="862531"/>
                </a:cubicBezTo>
                <a:cubicBezTo>
                  <a:pt x="3285045" y="888957"/>
                  <a:pt x="3261968" y="908777"/>
                  <a:pt x="3248781" y="931900"/>
                </a:cubicBezTo>
                <a:cubicBezTo>
                  <a:pt x="3225705" y="938507"/>
                  <a:pt x="3215815" y="961630"/>
                  <a:pt x="3199331" y="978146"/>
                </a:cubicBezTo>
                <a:cubicBezTo>
                  <a:pt x="3189441" y="974843"/>
                  <a:pt x="3189441" y="958326"/>
                  <a:pt x="3176254" y="961630"/>
                </a:cubicBezTo>
                <a:cubicBezTo>
                  <a:pt x="3166364" y="964933"/>
                  <a:pt x="3166364" y="945113"/>
                  <a:pt x="3153177" y="945113"/>
                </a:cubicBezTo>
                <a:cubicBezTo>
                  <a:pt x="3143287" y="928597"/>
                  <a:pt x="3120211" y="935203"/>
                  <a:pt x="3113617" y="915384"/>
                </a:cubicBezTo>
                <a:cubicBezTo>
                  <a:pt x="3107024" y="898867"/>
                  <a:pt x="3090540" y="885654"/>
                  <a:pt x="3080650" y="872441"/>
                </a:cubicBezTo>
                <a:cubicBezTo>
                  <a:pt x="3080650" y="855925"/>
                  <a:pt x="3070760" y="846015"/>
                  <a:pt x="3060870" y="836105"/>
                </a:cubicBezTo>
                <a:cubicBezTo>
                  <a:pt x="3037793" y="836105"/>
                  <a:pt x="3041090" y="865834"/>
                  <a:pt x="3018013" y="875744"/>
                </a:cubicBezTo>
                <a:cubicBezTo>
                  <a:pt x="2988343" y="898867"/>
                  <a:pt x="2975156" y="948416"/>
                  <a:pt x="2929003" y="951720"/>
                </a:cubicBezTo>
                <a:cubicBezTo>
                  <a:pt x="2919112" y="961630"/>
                  <a:pt x="2905926" y="958326"/>
                  <a:pt x="2896036" y="964933"/>
                </a:cubicBezTo>
                <a:cubicBezTo>
                  <a:pt x="2872959" y="981449"/>
                  <a:pt x="2839992" y="974843"/>
                  <a:pt x="2813618" y="991359"/>
                </a:cubicBezTo>
                <a:cubicBezTo>
                  <a:pt x="2807025" y="991359"/>
                  <a:pt x="2800432" y="991359"/>
                  <a:pt x="2797135" y="988056"/>
                </a:cubicBezTo>
                <a:cubicBezTo>
                  <a:pt x="2790542" y="961630"/>
                  <a:pt x="2774058" y="945113"/>
                  <a:pt x="2777355" y="918687"/>
                </a:cubicBezTo>
                <a:cubicBezTo>
                  <a:pt x="2770761" y="905474"/>
                  <a:pt x="2757575" y="888957"/>
                  <a:pt x="2744388" y="888957"/>
                </a:cubicBezTo>
                <a:cubicBezTo>
                  <a:pt x="2718014" y="888957"/>
                  <a:pt x="2718014" y="925293"/>
                  <a:pt x="2691641" y="925293"/>
                </a:cubicBezTo>
                <a:cubicBezTo>
                  <a:pt x="2678454" y="928597"/>
                  <a:pt x="2665267" y="931900"/>
                  <a:pt x="2655377" y="945113"/>
                </a:cubicBezTo>
                <a:cubicBezTo>
                  <a:pt x="2635597" y="945113"/>
                  <a:pt x="2622410" y="964933"/>
                  <a:pt x="2605927" y="971539"/>
                </a:cubicBezTo>
                <a:cubicBezTo>
                  <a:pt x="2582850" y="958326"/>
                  <a:pt x="2579553" y="931900"/>
                  <a:pt x="2556477" y="918687"/>
                </a:cubicBezTo>
                <a:cubicBezTo>
                  <a:pt x="2553180" y="895564"/>
                  <a:pt x="2520213" y="892261"/>
                  <a:pt x="2520213" y="869138"/>
                </a:cubicBezTo>
                <a:cubicBezTo>
                  <a:pt x="2516916" y="849318"/>
                  <a:pt x="2507026" y="836105"/>
                  <a:pt x="2503730" y="816285"/>
                </a:cubicBezTo>
                <a:cubicBezTo>
                  <a:pt x="2507026" y="809679"/>
                  <a:pt x="2497136" y="803072"/>
                  <a:pt x="2503730" y="796465"/>
                </a:cubicBezTo>
                <a:cubicBezTo>
                  <a:pt x="2530103" y="799769"/>
                  <a:pt x="2563070" y="809679"/>
                  <a:pt x="2586147" y="793162"/>
                </a:cubicBezTo>
                <a:cubicBezTo>
                  <a:pt x="2605927" y="779949"/>
                  <a:pt x="2638894" y="786556"/>
                  <a:pt x="2645487" y="756826"/>
                </a:cubicBezTo>
                <a:cubicBezTo>
                  <a:pt x="2648784" y="743613"/>
                  <a:pt x="2652081" y="730400"/>
                  <a:pt x="2638894" y="720490"/>
                </a:cubicBezTo>
                <a:cubicBezTo>
                  <a:pt x="2632300" y="720490"/>
                  <a:pt x="2622410" y="717187"/>
                  <a:pt x="2615817" y="723793"/>
                </a:cubicBezTo>
                <a:cubicBezTo>
                  <a:pt x="2602630" y="746916"/>
                  <a:pt x="2579553" y="763433"/>
                  <a:pt x="2553180" y="766736"/>
                </a:cubicBezTo>
                <a:cubicBezTo>
                  <a:pt x="2549883" y="756826"/>
                  <a:pt x="2549883" y="743613"/>
                  <a:pt x="2546586" y="733703"/>
                </a:cubicBezTo>
                <a:cubicBezTo>
                  <a:pt x="2546586" y="733703"/>
                  <a:pt x="2546586" y="733703"/>
                  <a:pt x="2543290" y="700670"/>
                </a:cubicBezTo>
                <a:cubicBezTo>
                  <a:pt x="2533400" y="687457"/>
                  <a:pt x="2539993" y="664334"/>
                  <a:pt x="2536696" y="647818"/>
                </a:cubicBezTo>
                <a:cubicBezTo>
                  <a:pt x="2533400" y="647818"/>
                  <a:pt x="2533400" y="644514"/>
                  <a:pt x="2533400" y="641211"/>
                </a:cubicBezTo>
                <a:cubicBezTo>
                  <a:pt x="2566367" y="641211"/>
                  <a:pt x="2605927" y="644514"/>
                  <a:pt x="2638894" y="641211"/>
                </a:cubicBezTo>
                <a:cubicBezTo>
                  <a:pt x="2648784" y="631301"/>
                  <a:pt x="2645487" y="614785"/>
                  <a:pt x="2645487" y="601572"/>
                </a:cubicBezTo>
                <a:cubicBezTo>
                  <a:pt x="2638894" y="588359"/>
                  <a:pt x="2619114" y="598268"/>
                  <a:pt x="2609224" y="601572"/>
                </a:cubicBezTo>
                <a:cubicBezTo>
                  <a:pt x="2596037" y="601572"/>
                  <a:pt x="2586147" y="604875"/>
                  <a:pt x="2576257" y="601572"/>
                </a:cubicBezTo>
                <a:cubicBezTo>
                  <a:pt x="2559773" y="591662"/>
                  <a:pt x="2556477" y="575146"/>
                  <a:pt x="2543290" y="565236"/>
                </a:cubicBezTo>
                <a:cubicBezTo>
                  <a:pt x="2526806" y="571842"/>
                  <a:pt x="2530103" y="591662"/>
                  <a:pt x="2523510" y="604875"/>
                </a:cubicBezTo>
                <a:cubicBezTo>
                  <a:pt x="2516916" y="611482"/>
                  <a:pt x="2513620" y="618088"/>
                  <a:pt x="2510323" y="624695"/>
                </a:cubicBezTo>
                <a:cubicBezTo>
                  <a:pt x="2507026" y="627998"/>
                  <a:pt x="2507026" y="631301"/>
                  <a:pt x="2507026" y="634605"/>
                </a:cubicBezTo>
                <a:cubicBezTo>
                  <a:pt x="2507026" y="651121"/>
                  <a:pt x="2480653" y="654424"/>
                  <a:pt x="2487246" y="674244"/>
                </a:cubicBezTo>
                <a:cubicBezTo>
                  <a:pt x="2487246" y="680851"/>
                  <a:pt x="2483949" y="684154"/>
                  <a:pt x="2477356" y="684154"/>
                </a:cubicBezTo>
                <a:cubicBezTo>
                  <a:pt x="2464169" y="687457"/>
                  <a:pt x="2454279" y="670941"/>
                  <a:pt x="2444389" y="670941"/>
                </a:cubicBezTo>
                <a:cubicBezTo>
                  <a:pt x="2434499" y="664334"/>
                  <a:pt x="2434499" y="654424"/>
                  <a:pt x="2427906" y="647818"/>
                </a:cubicBezTo>
                <a:cubicBezTo>
                  <a:pt x="2408126" y="647818"/>
                  <a:pt x="2391642" y="644514"/>
                  <a:pt x="2375159" y="627998"/>
                </a:cubicBezTo>
                <a:cubicBezTo>
                  <a:pt x="2375159" y="614785"/>
                  <a:pt x="2381752" y="598268"/>
                  <a:pt x="2371862" y="588359"/>
                </a:cubicBezTo>
                <a:cubicBezTo>
                  <a:pt x="2368565" y="571842"/>
                  <a:pt x="2391642" y="571842"/>
                  <a:pt x="2401532" y="565236"/>
                </a:cubicBezTo>
                <a:cubicBezTo>
                  <a:pt x="2434499" y="555326"/>
                  <a:pt x="2470763" y="548719"/>
                  <a:pt x="2493839" y="515686"/>
                </a:cubicBezTo>
                <a:cubicBezTo>
                  <a:pt x="2546586" y="419891"/>
                  <a:pt x="2605927" y="327399"/>
                  <a:pt x="2622410" y="215088"/>
                </a:cubicBezTo>
                <a:cubicBezTo>
                  <a:pt x="2638894" y="149022"/>
                  <a:pt x="2665267" y="89563"/>
                  <a:pt x="2668564" y="16891"/>
                </a:cubicBezTo>
                <a:cubicBezTo>
                  <a:pt x="2668564" y="13587"/>
                  <a:pt x="2671037" y="12762"/>
                  <a:pt x="2674333" y="12762"/>
                </a:cubicBezTo>
                <a:close/>
                <a:moveTo>
                  <a:pt x="1659076" y="8968"/>
                </a:moveTo>
                <a:cubicBezTo>
                  <a:pt x="1692057" y="8968"/>
                  <a:pt x="1718441" y="12278"/>
                  <a:pt x="1741528" y="28830"/>
                </a:cubicBezTo>
                <a:cubicBezTo>
                  <a:pt x="1751422" y="38761"/>
                  <a:pt x="1771210" y="32140"/>
                  <a:pt x="1774508" y="45381"/>
                </a:cubicBezTo>
                <a:cubicBezTo>
                  <a:pt x="1774508" y="55312"/>
                  <a:pt x="1761316" y="61933"/>
                  <a:pt x="1761316" y="75174"/>
                </a:cubicBezTo>
                <a:cubicBezTo>
                  <a:pt x="1748124" y="101657"/>
                  <a:pt x="1715143" y="121519"/>
                  <a:pt x="1708547" y="151312"/>
                </a:cubicBezTo>
                <a:cubicBezTo>
                  <a:pt x="1708547" y="184415"/>
                  <a:pt x="1744826" y="161243"/>
                  <a:pt x="1764614" y="171174"/>
                </a:cubicBezTo>
                <a:cubicBezTo>
                  <a:pt x="1804191" y="181105"/>
                  <a:pt x="1843768" y="164553"/>
                  <a:pt x="1883344" y="167864"/>
                </a:cubicBezTo>
                <a:cubicBezTo>
                  <a:pt x="1919623" y="164553"/>
                  <a:pt x="1955902" y="167864"/>
                  <a:pt x="1988882" y="151312"/>
                </a:cubicBezTo>
                <a:cubicBezTo>
                  <a:pt x="2011969" y="144691"/>
                  <a:pt x="2041651" y="148002"/>
                  <a:pt x="2068036" y="157933"/>
                </a:cubicBezTo>
                <a:cubicBezTo>
                  <a:pt x="2081228" y="174484"/>
                  <a:pt x="2077930" y="197656"/>
                  <a:pt x="2081228" y="214208"/>
                </a:cubicBezTo>
                <a:cubicBezTo>
                  <a:pt x="2081228" y="250622"/>
                  <a:pt x="2058142" y="277104"/>
                  <a:pt x="2054844" y="310208"/>
                </a:cubicBezTo>
                <a:cubicBezTo>
                  <a:pt x="2054844" y="316828"/>
                  <a:pt x="2051546" y="326759"/>
                  <a:pt x="2044950" y="333380"/>
                </a:cubicBezTo>
                <a:cubicBezTo>
                  <a:pt x="2015267" y="336690"/>
                  <a:pt x="1992181" y="310208"/>
                  <a:pt x="1965796" y="326759"/>
                </a:cubicBezTo>
                <a:cubicBezTo>
                  <a:pt x="1959200" y="330070"/>
                  <a:pt x="1949306" y="330070"/>
                  <a:pt x="1942710" y="330070"/>
                </a:cubicBezTo>
                <a:cubicBezTo>
                  <a:pt x="1942710" y="330070"/>
                  <a:pt x="1939412" y="330070"/>
                  <a:pt x="1939412" y="333380"/>
                </a:cubicBezTo>
                <a:cubicBezTo>
                  <a:pt x="1939412" y="330070"/>
                  <a:pt x="1936113" y="333380"/>
                  <a:pt x="1932815" y="333380"/>
                </a:cubicBezTo>
                <a:cubicBezTo>
                  <a:pt x="1903133" y="326759"/>
                  <a:pt x="1873450" y="323449"/>
                  <a:pt x="1843768" y="323449"/>
                </a:cubicBezTo>
                <a:cubicBezTo>
                  <a:pt x="1830576" y="340001"/>
                  <a:pt x="1827277" y="356552"/>
                  <a:pt x="1823979" y="373104"/>
                </a:cubicBezTo>
                <a:cubicBezTo>
                  <a:pt x="1823979" y="383035"/>
                  <a:pt x="1827277" y="396276"/>
                  <a:pt x="1840470" y="396276"/>
                </a:cubicBezTo>
                <a:cubicBezTo>
                  <a:pt x="1853662" y="399586"/>
                  <a:pt x="1863556" y="389656"/>
                  <a:pt x="1876748" y="386345"/>
                </a:cubicBezTo>
                <a:cubicBezTo>
                  <a:pt x="1909729" y="386345"/>
                  <a:pt x="1939412" y="386345"/>
                  <a:pt x="1965796" y="409517"/>
                </a:cubicBezTo>
                <a:cubicBezTo>
                  <a:pt x="1969094" y="422759"/>
                  <a:pt x="1965796" y="442621"/>
                  <a:pt x="1969094" y="459172"/>
                </a:cubicBezTo>
                <a:cubicBezTo>
                  <a:pt x="1972392" y="482345"/>
                  <a:pt x="1978988" y="508827"/>
                  <a:pt x="1975690" y="532000"/>
                </a:cubicBezTo>
                <a:cubicBezTo>
                  <a:pt x="1969094" y="535310"/>
                  <a:pt x="1975690" y="541931"/>
                  <a:pt x="1969094" y="545241"/>
                </a:cubicBezTo>
                <a:cubicBezTo>
                  <a:pt x="1959200" y="618068"/>
                  <a:pt x="1975690" y="694206"/>
                  <a:pt x="1975690" y="767033"/>
                </a:cubicBezTo>
                <a:cubicBezTo>
                  <a:pt x="1972392" y="833239"/>
                  <a:pt x="1992181" y="902756"/>
                  <a:pt x="1969094" y="962342"/>
                </a:cubicBezTo>
                <a:cubicBezTo>
                  <a:pt x="1962498" y="975584"/>
                  <a:pt x="1969094" y="995446"/>
                  <a:pt x="1959200" y="1002066"/>
                </a:cubicBezTo>
                <a:cubicBezTo>
                  <a:pt x="1909729" y="1011997"/>
                  <a:pt x="1856960" y="998756"/>
                  <a:pt x="1807489" y="998756"/>
                </a:cubicBezTo>
                <a:cubicBezTo>
                  <a:pt x="1774508" y="1005377"/>
                  <a:pt x="1744826" y="992135"/>
                  <a:pt x="1718441" y="975584"/>
                </a:cubicBezTo>
                <a:cubicBezTo>
                  <a:pt x="1705249" y="982204"/>
                  <a:pt x="1698653" y="965653"/>
                  <a:pt x="1685461" y="965653"/>
                </a:cubicBezTo>
                <a:cubicBezTo>
                  <a:pt x="1695355" y="952411"/>
                  <a:pt x="1718441" y="949101"/>
                  <a:pt x="1718441" y="929239"/>
                </a:cubicBezTo>
                <a:cubicBezTo>
                  <a:pt x="1718441" y="919308"/>
                  <a:pt x="1718441" y="909377"/>
                  <a:pt x="1708547" y="902756"/>
                </a:cubicBezTo>
                <a:cubicBezTo>
                  <a:pt x="1662374" y="896136"/>
                  <a:pt x="1609605" y="899446"/>
                  <a:pt x="1560134" y="899446"/>
                </a:cubicBezTo>
                <a:cubicBezTo>
                  <a:pt x="1553538" y="892825"/>
                  <a:pt x="1543644" y="889515"/>
                  <a:pt x="1537048" y="879584"/>
                </a:cubicBezTo>
                <a:cubicBezTo>
                  <a:pt x="1533750" y="853101"/>
                  <a:pt x="1543644" y="826619"/>
                  <a:pt x="1533750" y="803447"/>
                </a:cubicBezTo>
                <a:cubicBezTo>
                  <a:pt x="1533750" y="783585"/>
                  <a:pt x="1543644" y="763723"/>
                  <a:pt x="1533750" y="747171"/>
                </a:cubicBezTo>
                <a:cubicBezTo>
                  <a:pt x="1530452" y="727309"/>
                  <a:pt x="1537048" y="707447"/>
                  <a:pt x="1533750" y="684275"/>
                </a:cubicBezTo>
                <a:cubicBezTo>
                  <a:pt x="1523856" y="674344"/>
                  <a:pt x="1510664" y="671033"/>
                  <a:pt x="1494173" y="667723"/>
                </a:cubicBezTo>
                <a:cubicBezTo>
                  <a:pt x="1494173" y="680964"/>
                  <a:pt x="1490875" y="697516"/>
                  <a:pt x="1490875" y="710757"/>
                </a:cubicBezTo>
                <a:cubicBezTo>
                  <a:pt x="1497471" y="780274"/>
                  <a:pt x="1494173" y="849791"/>
                  <a:pt x="1497471" y="919308"/>
                </a:cubicBezTo>
                <a:cubicBezTo>
                  <a:pt x="1497471" y="935860"/>
                  <a:pt x="1487577" y="955722"/>
                  <a:pt x="1471087" y="962342"/>
                </a:cubicBezTo>
                <a:cubicBezTo>
                  <a:pt x="1454596" y="955722"/>
                  <a:pt x="1448000" y="975584"/>
                  <a:pt x="1434808" y="975584"/>
                </a:cubicBezTo>
                <a:cubicBezTo>
                  <a:pt x="1408424" y="975584"/>
                  <a:pt x="1385337" y="965653"/>
                  <a:pt x="1362251" y="959032"/>
                </a:cubicBezTo>
                <a:cubicBezTo>
                  <a:pt x="1355655" y="935860"/>
                  <a:pt x="1362251" y="912687"/>
                  <a:pt x="1358953" y="892825"/>
                </a:cubicBezTo>
                <a:cubicBezTo>
                  <a:pt x="1358953" y="892825"/>
                  <a:pt x="1358953" y="892825"/>
                  <a:pt x="1355655" y="889515"/>
                </a:cubicBezTo>
                <a:cubicBezTo>
                  <a:pt x="1355655" y="889515"/>
                  <a:pt x="1355655" y="889515"/>
                  <a:pt x="1358953" y="889515"/>
                </a:cubicBezTo>
                <a:cubicBezTo>
                  <a:pt x="1352357" y="866343"/>
                  <a:pt x="1358953" y="843170"/>
                  <a:pt x="1355655" y="819998"/>
                </a:cubicBezTo>
                <a:cubicBezTo>
                  <a:pt x="1355655" y="714068"/>
                  <a:pt x="1358953" y="608137"/>
                  <a:pt x="1355655" y="505517"/>
                </a:cubicBezTo>
                <a:cubicBezTo>
                  <a:pt x="1352357" y="475724"/>
                  <a:pt x="1345760" y="449241"/>
                  <a:pt x="1355655" y="419448"/>
                </a:cubicBezTo>
                <a:cubicBezTo>
                  <a:pt x="1358953" y="409517"/>
                  <a:pt x="1355655" y="396276"/>
                  <a:pt x="1368847" y="389656"/>
                </a:cubicBezTo>
                <a:cubicBezTo>
                  <a:pt x="1408424" y="386345"/>
                  <a:pt x="1444702" y="392966"/>
                  <a:pt x="1480981" y="399586"/>
                </a:cubicBezTo>
                <a:cubicBezTo>
                  <a:pt x="1490875" y="396276"/>
                  <a:pt x="1507365" y="402897"/>
                  <a:pt x="1513962" y="389656"/>
                </a:cubicBezTo>
                <a:cubicBezTo>
                  <a:pt x="1517260" y="369794"/>
                  <a:pt x="1494173" y="359863"/>
                  <a:pt x="1494173" y="340001"/>
                </a:cubicBezTo>
                <a:cubicBezTo>
                  <a:pt x="1490875" y="333380"/>
                  <a:pt x="1484279" y="336690"/>
                  <a:pt x="1480981" y="333380"/>
                </a:cubicBezTo>
                <a:cubicBezTo>
                  <a:pt x="1467789" y="336690"/>
                  <a:pt x="1457895" y="346621"/>
                  <a:pt x="1441404" y="343311"/>
                </a:cubicBezTo>
                <a:cubicBezTo>
                  <a:pt x="1395231" y="349932"/>
                  <a:pt x="1342462" y="349932"/>
                  <a:pt x="1299588" y="363173"/>
                </a:cubicBezTo>
                <a:cubicBezTo>
                  <a:pt x="1276501" y="363173"/>
                  <a:pt x="1276501" y="340001"/>
                  <a:pt x="1263309" y="330070"/>
                </a:cubicBezTo>
                <a:cubicBezTo>
                  <a:pt x="1260011" y="316828"/>
                  <a:pt x="1263309" y="300277"/>
                  <a:pt x="1260011" y="290346"/>
                </a:cubicBezTo>
                <a:cubicBezTo>
                  <a:pt x="1230328" y="257242"/>
                  <a:pt x="1233626" y="200967"/>
                  <a:pt x="1243520" y="157933"/>
                </a:cubicBezTo>
                <a:cubicBezTo>
                  <a:pt x="1243520" y="154622"/>
                  <a:pt x="1243520" y="151312"/>
                  <a:pt x="1246819" y="148002"/>
                </a:cubicBezTo>
                <a:cubicBezTo>
                  <a:pt x="1269905" y="154622"/>
                  <a:pt x="1283097" y="181105"/>
                  <a:pt x="1312780" y="174484"/>
                </a:cubicBezTo>
                <a:cubicBezTo>
                  <a:pt x="1365549" y="181105"/>
                  <a:pt x="1428212" y="181105"/>
                  <a:pt x="1480981" y="184415"/>
                </a:cubicBezTo>
                <a:cubicBezTo>
                  <a:pt x="1484279" y="184415"/>
                  <a:pt x="1487577" y="184415"/>
                  <a:pt x="1490875" y="184415"/>
                </a:cubicBezTo>
                <a:cubicBezTo>
                  <a:pt x="1523856" y="184415"/>
                  <a:pt x="1560134" y="184415"/>
                  <a:pt x="1596413" y="181105"/>
                </a:cubicBezTo>
                <a:cubicBezTo>
                  <a:pt x="1603009" y="177795"/>
                  <a:pt x="1609605" y="177795"/>
                  <a:pt x="1612903" y="171174"/>
                </a:cubicBezTo>
                <a:cubicBezTo>
                  <a:pt x="1606307" y="154622"/>
                  <a:pt x="1589817" y="148002"/>
                  <a:pt x="1579923" y="131450"/>
                </a:cubicBezTo>
                <a:cubicBezTo>
                  <a:pt x="1573327" y="124829"/>
                  <a:pt x="1566731" y="118209"/>
                  <a:pt x="1556836" y="108278"/>
                </a:cubicBezTo>
                <a:cubicBezTo>
                  <a:pt x="1556836" y="95036"/>
                  <a:pt x="1560134" y="78485"/>
                  <a:pt x="1550240" y="68554"/>
                </a:cubicBezTo>
                <a:cubicBezTo>
                  <a:pt x="1543644" y="58623"/>
                  <a:pt x="1540346" y="45381"/>
                  <a:pt x="1543644" y="32140"/>
                </a:cubicBezTo>
                <a:cubicBezTo>
                  <a:pt x="1566731" y="2347"/>
                  <a:pt x="1599711" y="25519"/>
                  <a:pt x="1632692" y="18899"/>
                </a:cubicBezTo>
                <a:cubicBezTo>
                  <a:pt x="1642586" y="15588"/>
                  <a:pt x="1649182" y="12278"/>
                  <a:pt x="1659076" y="8968"/>
                </a:cubicBezTo>
                <a:close/>
                <a:moveTo>
                  <a:pt x="214593" y="2482"/>
                </a:moveTo>
                <a:cubicBezTo>
                  <a:pt x="224491" y="-828"/>
                  <a:pt x="231089" y="-828"/>
                  <a:pt x="240987" y="2482"/>
                </a:cubicBezTo>
                <a:cubicBezTo>
                  <a:pt x="270681" y="19034"/>
                  <a:pt x="300374" y="25655"/>
                  <a:pt x="336666" y="32275"/>
                </a:cubicBezTo>
                <a:cubicBezTo>
                  <a:pt x="339966" y="32275"/>
                  <a:pt x="349864" y="25655"/>
                  <a:pt x="353163" y="35586"/>
                </a:cubicBezTo>
                <a:cubicBezTo>
                  <a:pt x="359761" y="98482"/>
                  <a:pt x="346564" y="164689"/>
                  <a:pt x="353163" y="227585"/>
                </a:cubicBezTo>
                <a:cubicBezTo>
                  <a:pt x="366360" y="247447"/>
                  <a:pt x="389455" y="240826"/>
                  <a:pt x="409251" y="240826"/>
                </a:cubicBezTo>
                <a:cubicBezTo>
                  <a:pt x="419149" y="234205"/>
                  <a:pt x="425747" y="227585"/>
                  <a:pt x="432346" y="217654"/>
                </a:cubicBezTo>
                <a:cubicBezTo>
                  <a:pt x="432346" y="197792"/>
                  <a:pt x="422448" y="181240"/>
                  <a:pt x="419149" y="164689"/>
                </a:cubicBezTo>
                <a:cubicBezTo>
                  <a:pt x="412550" y="144827"/>
                  <a:pt x="405952" y="124965"/>
                  <a:pt x="405952" y="101792"/>
                </a:cubicBezTo>
                <a:cubicBezTo>
                  <a:pt x="412550" y="98482"/>
                  <a:pt x="405952" y="88551"/>
                  <a:pt x="412550" y="85241"/>
                </a:cubicBezTo>
                <a:cubicBezTo>
                  <a:pt x="478536" y="101792"/>
                  <a:pt x="554419" y="101792"/>
                  <a:pt x="623705" y="115034"/>
                </a:cubicBezTo>
                <a:cubicBezTo>
                  <a:pt x="633602" y="115034"/>
                  <a:pt x="643500" y="121654"/>
                  <a:pt x="653398" y="121654"/>
                </a:cubicBezTo>
                <a:cubicBezTo>
                  <a:pt x="656697" y="121654"/>
                  <a:pt x="656697" y="118344"/>
                  <a:pt x="659997" y="121654"/>
                </a:cubicBezTo>
                <a:cubicBezTo>
                  <a:pt x="722683" y="124965"/>
                  <a:pt x="768873" y="85241"/>
                  <a:pt x="834859" y="95172"/>
                </a:cubicBezTo>
                <a:cubicBezTo>
                  <a:pt x="867852" y="101792"/>
                  <a:pt x="917341" y="85241"/>
                  <a:pt x="923940" y="124965"/>
                </a:cubicBezTo>
                <a:cubicBezTo>
                  <a:pt x="923940" y="138206"/>
                  <a:pt x="917341" y="144827"/>
                  <a:pt x="914042" y="158068"/>
                </a:cubicBezTo>
                <a:cubicBezTo>
                  <a:pt x="910743" y="167999"/>
                  <a:pt x="907443" y="177930"/>
                  <a:pt x="907443" y="187861"/>
                </a:cubicBezTo>
                <a:cubicBezTo>
                  <a:pt x="890947" y="257378"/>
                  <a:pt x="861253" y="323584"/>
                  <a:pt x="848056" y="393101"/>
                </a:cubicBezTo>
                <a:cubicBezTo>
                  <a:pt x="838158" y="416273"/>
                  <a:pt x="828260" y="439446"/>
                  <a:pt x="818363" y="465928"/>
                </a:cubicBezTo>
                <a:cubicBezTo>
                  <a:pt x="801866" y="482480"/>
                  <a:pt x="782070" y="505652"/>
                  <a:pt x="768873" y="525514"/>
                </a:cubicBezTo>
                <a:cubicBezTo>
                  <a:pt x="755676" y="532135"/>
                  <a:pt x="739180" y="525514"/>
                  <a:pt x="735880" y="538756"/>
                </a:cubicBezTo>
                <a:cubicBezTo>
                  <a:pt x="732581" y="551997"/>
                  <a:pt x="732581" y="565238"/>
                  <a:pt x="745778" y="571859"/>
                </a:cubicBezTo>
                <a:cubicBezTo>
                  <a:pt x="775472" y="575169"/>
                  <a:pt x="811764" y="578480"/>
                  <a:pt x="838158" y="561928"/>
                </a:cubicBezTo>
                <a:cubicBezTo>
                  <a:pt x="848056" y="561928"/>
                  <a:pt x="861253" y="561928"/>
                  <a:pt x="864553" y="575169"/>
                </a:cubicBezTo>
                <a:cubicBezTo>
                  <a:pt x="867852" y="614893"/>
                  <a:pt x="841458" y="641376"/>
                  <a:pt x="851355" y="684410"/>
                </a:cubicBezTo>
                <a:cubicBezTo>
                  <a:pt x="848056" y="763858"/>
                  <a:pt x="844757" y="849926"/>
                  <a:pt x="864553" y="926064"/>
                </a:cubicBezTo>
                <a:cubicBezTo>
                  <a:pt x="861253" y="935995"/>
                  <a:pt x="867852" y="949236"/>
                  <a:pt x="857954" y="959167"/>
                </a:cubicBezTo>
                <a:cubicBezTo>
                  <a:pt x="851355" y="972409"/>
                  <a:pt x="864553" y="995581"/>
                  <a:pt x="844757" y="998891"/>
                </a:cubicBezTo>
                <a:cubicBezTo>
                  <a:pt x="838158" y="998891"/>
                  <a:pt x="828260" y="1008822"/>
                  <a:pt x="818363" y="1002202"/>
                </a:cubicBezTo>
                <a:cubicBezTo>
                  <a:pt x="772173" y="979029"/>
                  <a:pt x="716085" y="995581"/>
                  <a:pt x="666595" y="998891"/>
                </a:cubicBezTo>
                <a:cubicBezTo>
                  <a:pt x="630303" y="982340"/>
                  <a:pt x="580814" y="992271"/>
                  <a:pt x="541222" y="988960"/>
                </a:cubicBezTo>
                <a:cubicBezTo>
                  <a:pt x="541222" y="988960"/>
                  <a:pt x="534624" y="985650"/>
                  <a:pt x="531324" y="988960"/>
                </a:cubicBezTo>
                <a:cubicBezTo>
                  <a:pt x="531324" y="988960"/>
                  <a:pt x="531324" y="988960"/>
                  <a:pt x="458740" y="992271"/>
                </a:cubicBezTo>
                <a:cubicBezTo>
                  <a:pt x="452142" y="995581"/>
                  <a:pt x="445543" y="995581"/>
                  <a:pt x="442244" y="998891"/>
                </a:cubicBezTo>
                <a:cubicBezTo>
                  <a:pt x="425747" y="1002202"/>
                  <a:pt x="425747" y="982340"/>
                  <a:pt x="415849" y="972409"/>
                </a:cubicBezTo>
                <a:cubicBezTo>
                  <a:pt x="415849" y="972409"/>
                  <a:pt x="415849" y="972409"/>
                  <a:pt x="409251" y="969098"/>
                </a:cubicBezTo>
                <a:cubicBezTo>
                  <a:pt x="409251" y="969098"/>
                  <a:pt x="409251" y="969098"/>
                  <a:pt x="405952" y="743996"/>
                </a:cubicBezTo>
                <a:cubicBezTo>
                  <a:pt x="412550" y="717513"/>
                  <a:pt x="405952" y="687720"/>
                  <a:pt x="412550" y="664548"/>
                </a:cubicBezTo>
                <a:cubicBezTo>
                  <a:pt x="405952" y="634755"/>
                  <a:pt x="382856" y="614893"/>
                  <a:pt x="359761" y="598342"/>
                </a:cubicBezTo>
                <a:cubicBezTo>
                  <a:pt x="349864" y="595031"/>
                  <a:pt x="339966" y="604962"/>
                  <a:pt x="336666" y="614893"/>
                </a:cubicBezTo>
                <a:cubicBezTo>
                  <a:pt x="333367" y="618203"/>
                  <a:pt x="333367" y="628134"/>
                  <a:pt x="333367" y="631445"/>
                </a:cubicBezTo>
                <a:cubicBezTo>
                  <a:pt x="323469" y="674479"/>
                  <a:pt x="333367" y="720824"/>
                  <a:pt x="330068" y="767168"/>
                </a:cubicBezTo>
                <a:cubicBezTo>
                  <a:pt x="336666" y="777099"/>
                  <a:pt x="336666" y="793651"/>
                  <a:pt x="339966" y="806892"/>
                </a:cubicBezTo>
                <a:cubicBezTo>
                  <a:pt x="346564" y="843306"/>
                  <a:pt x="336666" y="879719"/>
                  <a:pt x="336666" y="919443"/>
                </a:cubicBezTo>
                <a:cubicBezTo>
                  <a:pt x="339966" y="922754"/>
                  <a:pt x="343265" y="929374"/>
                  <a:pt x="339966" y="932685"/>
                </a:cubicBezTo>
                <a:cubicBezTo>
                  <a:pt x="339966" y="942616"/>
                  <a:pt x="339966" y="952547"/>
                  <a:pt x="336666" y="959167"/>
                </a:cubicBezTo>
                <a:cubicBezTo>
                  <a:pt x="330068" y="969098"/>
                  <a:pt x="330068" y="979029"/>
                  <a:pt x="323469" y="985650"/>
                </a:cubicBezTo>
                <a:cubicBezTo>
                  <a:pt x="300374" y="985650"/>
                  <a:pt x="270681" y="982340"/>
                  <a:pt x="244286" y="985650"/>
                </a:cubicBezTo>
                <a:cubicBezTo>
                  <a:pt x="214593" y="985650"/>
                  <a:pt x="171702" y="995581"/>
                  <a:pt x="148607" y="969098"/>
                </a:cubicBezTo>
                <a:cubicBezTo>
                  <a:pt x="138709" y="959167"/>
                  <a:pt x="122213" y="949236"/>
                  <a:pt x="122213" y="932685"/>
                </a:cubicBezTo>
                <a:cubicBezTo>
                  <a:pt x="132111" y="906202"/>
                  <a:pt x="155206" y="886340"/>
                  <a:pt x="178301" y="869788"/>
                </a:cubicBezTo>
                <a:cubicBezTo>
                  <a:pt x="184899" y="869788"/>
                  <a:pt x="194797" y="873099"/>
                  <a:pt x="198096" y="866478"/>
                </a:cubicBezTo>
                <a:cubicBezTo>
                  <a:pt x="204695" y="869788"/>
                  <a:pt x="204695" y="863168"/>
                  <a:pt x="207994" y="863168"/>
                </a:cubicBezTo>
                <a:cubicBezTo>
                  <a:pt x="211293" y="830064"/>
                  <a:pt x="211293" y="796961"/>
                  <a:pt x="207994" y="763858"/>
                </a:cubicBezTo>
                <a:cubicBezTo>
                  <a:pt x="207994" y="763858"/>
                  <a:pt x="207994" y="763858"/>
                  <a:pt x="211293" y="763858"/>
                </a:cubicBezTo>
                <a:cubicBezTo>
                  <a:pt x="207994" y="737375"/>
                  <a:pt x="207994" y="714203"/>
                  <a:pt x="194797" y="694341"/>
                </a:cubicBezTo>
                <a:cubicBezTo>
                  <a:pt x="191498" y="687720"/>
                  <a:pt x="184899" y="691031"/>
                  <a:pt x="184899" y="687720"/>
                </a:cubicBezTo>
                <a:cubicBezTo>
                  <a:pt x="165103" y="704272"/>
                  <a:pt x="148607" y="730755"/>
                  <a:pt x="122213" y="730755"/>
                </a:cubicBezTo>
                <a:cubicBezTo>
                  <a:pt x="112315" y="737375"/>
                  <a:pt x="99118" y="743996"/>
                  <a:pt x="92519" y="750617"/>
                </a:cubicBezTo>
                <a:cubicBezTo>
                  <a:pt x="82621" y="760548"/>
                  <a:pt x="72723" y="770479"/>
                  <a:pt x="66125" y="780410"/>
                </a:cubicBezTo>
                <a:cubicBezTo>
                  <a:pt x="52928" y="707582"/>
                  <a:pt x="-3160" y="654617"/>
                  <a:pt x="139" y="575169"/>
                </a:cubicBezTo>
                <a:cubicBezTo>
                  <a:pt x="6738" y="558618"/>
                  <a:pt x="26533" y="568549"/>
                  <a:pt x="39730" y="565238"/>
                </a:cubicBezTo>
                <a:cubicBezTo>
                  <a:pt x="79322" y="538756"/>
                  <a:pt x="142008" y="568549"/>
                  <a:pt x="178301" y="532135"/>
                </a:cubicBezTo>
                <a:cubicBezTo>
                  <a:pt x="204695" y="515583"/>
                  <a:pt x="234389" y="492411"/>
                  <a:pt x="224491" y="455997"/>
                </a:cubicBezTo>
                <a:cubicBezTo>
                  <a:pt x="221191" y="439446"/>
                  <a:pt x="214593" y="419584"/>
                  <a:pt x="198096" y="406342"/>
                </a:cubicBezTo>
                <a:cubicBezTo>
                  <a:pt x="178301" y="396411"/>
                  <a:pt x="168403" y="426204"/>
                  <a:pt x="148607" y="419584"/>
                </a:cubicBezTo>
                <a:cubicBezTo>
                  <a:pt x="142008" y="416273"/>
                  <a:pt x="128811" y="419584"/>
                  <a:pt x="122213" y="416273"/>
                </a:cubicBezTo>
                <a:cubicBezTo>
                  <a:pt x="112315" y="412963"/>
                  <a:pt x="99118" y="412963"/>
                  <a:pt x="92519" y="399722"/>
                </a:cubicBezTo>
                <a:cubicBezTo>
                  <a:pt x="92519" y="386481"/>
                  <a:pt x="92519" y="369929"/>
                  <a:pt x="89220" y="353377"/>
                </a:cubicBezTo>
                <a:cubicBezTo>
                  <a:pt x="79322" y="316964"/>
                  <a:pt x="56227" y="287171"/>
                  <a:pt x="56227" y="244136"/>
                </a:cubicBezTo>
                <a:cubicBezTo>
                  <a:pt x="69424" y="237516"/>
                  <a:pt x="82621" y="250757"/>
                  <a:pt x="95818" y="247447"/>
                </a:cubicBezTo>
                <a:cubicBezTo>
                  <a:pt x="135410" y="244136"/>
                  <a:pt x="175001" y="247447"/>
                  <a:pt x="211293" y="237516"/>
                </a:cubicBezTo>
                <a:cubicBezTo>
                  <a:pt x="224491" y="230895"/>
                  <a:pt x="227790" y="220964"/>
                  <a:pt x="234389" y="211033"/>
                </a:cubicBezTo>
                <a:cubicBezTo>
                  <a:pt x="234389" y="138206"/>
                  <a:pt x="191498" y="75310"/>
                  <a:pt x="214593" y="2482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íṡ1i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5447DAF-9ADE-4B17-8617-2B9C2BE11C6E}"/>
              </a:ext>
            </a:extLst>
          </p:cNvPr>
          <p:cNvSpPr/>
          <p:nvPr/>
        </p:nvSpPr>
        <p:spPr bwMode="auto">
          <a:xfrm>
            <a:off x="3972256" y="5818351"/>
            <a:ext cx="521007" cy="25075"/>
          </a:xfrm>
          <a:custGeom>
            <a:avLst/>
            <a:gdLst>
              <a:gd name="connsiteX0" fmla="*/ 3559297 w 4452937"/>
              <a:gd name="connsiteY0" fmla="*/ 105504 h 214313"/>
              <a:gd name="connsiteX1" fmla="*/ 3559297 w 4452937"/>
              <a:gd name="connsiteY1" fmla="*/ 178217 h 214313"/>
              <a:gd name="connsiteX2" fmla="*/ 3575783 w 4452937"/>
              <a:gd name="connsiteY2" fmla="*/ 198048 h 214313"/>
              <a:gd name="connsiteX3" fmla="*/ 3618646 w 4452937"/>
              <a:gd name="connsiteY3" fmla="*/ 151776 h 214313"/>
              <a:gd name="connsiteX4" fmla="*/ 3575783 w 4452937"/>
              <a:gd name="connsiteY4" fmla="*/ 105504 h 214313"/>
              <a:gd name="connsiteX5" fmla="*/ 3559297 w 4452937"/>
              <a:gd name="connsiteY5" fmla="*/ 105504 h 214313"/>
              <a:gd name="connsiteX6" fmla="*/ 3789925 w 4452937"/>
              <a:gd name="connsiteY6" fmla="*/ 69321 h 214313"/>
              <a:gd name="connsiteX7" fmla="*/ 3753673 w 4452937"/>
              <a:gd name="connsiteY7" fmla="*/ 138642 h 214313"/>
              <a:gd name="connsiteX8" fmla="*/ 3826176 w 4452937"/>
              <a:gd name="connsiteY8" fmla="*/ 138642 h 214313"/>
              <a:gd name="connsiteX9" fmla="*/ 3789925 w 4452937"/>
              <a:gd name="connsiteY9" fmla="*/ 69321 h 214313"/>
              <a:gd name="connsiteX10" fmla="*/ 2584939 w 4452937"/>
              <a:gd name="connsiteY10" fmla="*/ 69321 h 214313"/>
              <a:gd name="connsiteX11" fmla="*/ 2551968 w 4452937"/>
              <a:gd name="connsiteY11" fmla="*/ 138642 h 214313"/>
              <a:gd name="connsiteX12" fmla="*/ 2621207 w 4452937"/>
              <a:gd name="connsiteY12" fmla="*/ 138642 h 214313"/>
              <a:gd name="connsiteX13" fmla="*/ 2584939 w 4452937"/>
              <a:gd name="connsiteY13" fmla="*/ 69321 h 214313"/>
              <a:gd name="connsiteX14" fmla="*/ 956117 w 4452937"/>
              <a:gd name="connsiteY14" fmla="*/ 69321 h 214313"/>
              <a:gd name="connsiteX15" fmla="*/ 923162 w 4452937"/>
              <a:gd name="connsiteY15" fmla="*/ 138642 h 214313"/>
              <a:gd name="connsiteX16" fmla="*/ 992369 w 4452937"/>
              <a:gd name="connsiteY16" fmla="*/ 138642 h 214313"/>
              <a:gd name="connsiteX17" fmla="*/ 956117 w 4452937"/>
              <a:gd name="connsiteY17" fmla="*/ 69321 h 214313"/>
              <a:gd name="connsiteX18" fmla="*/ 3572486 w 4452937"/>
              <a:gd name="connsiteY18" fmla="*/ 16266 h 214313"/>
              <a:gd name="connsiteX19" fmla="*/ 3559297 w 4452937"/>
              <a:gd name="connsiteY19" fmla="*/ 26181 h 214313"/>
              <a:gd name="connsiteX20" fmla="*/ 3559297 w 4452937"/>
              <a:gd name="connsiteY20" fmla="*/ 95589 h 214313"/>
              <a:gd name="connsiteX21" fmla="*/ 3572486 w 4452937"/>
              <a:gd name="connsiteY21" fmla="*/ 95589 h 214313"/>
              <a:gd name="connsiteX22" fmla="*/ 3608754 w 4452937"/>
              <a:gd name="connsiteY22" fmla="*/ 55927 h 214313"/>
              <a:gd name="connsiteX23" fmla="*/ 3595566 w 4452937"/>
              <a:gd name="connsiteY23" fmla="*/ 22876 h 214313"/>
              <a:gd name="connsiteX24" fmla="*/ 3572486 w 4452937"/>
              <a:gd name="connsiteY24" fmla="*/ 16266 h 214313"/>
              <a:gd name="connsiteX25" fmla="*/ 1846676 w 4452937"/>
              <a:gd name="connsiteY25" fmla="*/ 16266 h 214313"/>
              <a:gd name="connsiteX26" fmla="*/ 1830257 w 4452937"/>
              <a:gd name="connsiteY26" fmla="*/ 32791 h 214313"/>
              <a:gd name="connsiteX27" fmla="*/ 1830257 w 4452937"/>
              <a:gd name="connsiteY27" fmla="*/ 102199 h 214313"/>
              <a:gd name="connsiteX28" fmla="*/ 1836824 w 4452937"/>
              <a:gd name="connsiteY28" fmla="*/ 102199 h 214313"/>
              <a:gd name="connsiteX29" fmla="*/ 1889364 w 4452937"/>
              <a:gd name="connsiteY29" fmla="*/ 59232 h 214313"/>
              <a:gd name="connsiteX30" fmla="*/ 1846676 w 4452937"/>
              <a:gd name="connsiteY30" fmla="*/ 16266 h 214313"/>
              <a:gd name="connsiteX31" fmla="*/ 4208462 w 4452937"/>
              <a:gd name="connsiteY31" fmla="*/ 6350 h 214313"/>
              <a:gd name="connsiteX32" fmla="*/ 4327396 w 4452937"/>
              <a:gd name="connsiteY32" fmla="*/ 6350 h 214313"/>
              <a:gd name="connsiteX33" fmla="*/ 4327396 w 4452937"/>
              <a:gd name="connsiteY33" fmla="*/ 12960 h 214313"/>
              <a:gd name="connsiteX34" fmla="*/ 4297662 w 4452937"/>
              <a:gd name="connsiteY34" fmla="*/ 39401 h 214313"/>
              <a:gd name="connsiteX35" fmla="*/ 4297662 w 4452937"/>
              <a:gd name="connsiteY35" fmla="*/ 102199 h 214313"/>
              <a:gd name="connsiteX36" fmla="*/ 4360433 w 4452937"/>
              <a:gd name="connsiteY36" fmla="*/ 49317 h 214313"/>
              <a:gd name="connsiteX37" fmla="*/ 4383559 w 4452937"/>
              <a:gd name="connsiteY37" fmla="*/ 22876 h 214313"/>
              <a:gd name="connsiteX38" fmla="*/ 4360433 w 4452937"/>
              <a:gd name="connsiteY38" fmla="*/ 12960 h 214313"/>
              <a:gd name="connsiteX39" fmla="*/ 4360433 w 4452937"/>
              <a:gd name="connsiteY39" fmla="*/ 6350 h 214313"/>
              <a:gd name="connsiteX40" fmla="*/ 4449633 w 4452937"/>
              <a:gd name="connsiteY40" fmla="*/ 6350 h 214313"/>
              <a:gd name="connsiteX41" fmla="*/ 4449633 w 4452937"/>
              <a:gd name="connsiteY41" fmla="*/ 12960 h 214313"/>
              <a:gd name="connsiteX42" fmla="*/ 4403381 w 4452937"/>
              <a:gd name="connsiteY42" fmla="*/ 32791 h 214313"/>
              <a:gd name="connsiteX43" fmla="*/ 4343914 w 4452937"/>
              <a:gd name="connsiteY43" fmla="*/ 79063 h 214313"/>
              <a:gd name="connsiteX44" fmla="*/ 4426507 w 4452937"/>
              <a:gd name="connsiteY44" fmla="*/ 181522 h 214313"/>
              <a:gd name="connsiteX45" fmla="*/ 4452937 w 4452937"/>
              <a:gd name="connsiteY45" fmla="*/ 201353 h 214313"/>
              <a:gd name="connsiteX46" fmla="*/ 4452937 w 4452937"/>
              <a:gd name="connsiteY46" fmla="*/ 207963 h 214313"/>
              <a:gd name="connsiteX47" fmla="*/ 4347218 w 4452937"/>
              <a:gd name="connsiteY47" fmla="*/ 207963 h 214313"/>
              <a:gd name="connsiteX48" fmla="*/ 4347218 w 4452937"/>
              <a:gd name="connsiteY48" fmla="*/ 201353 h 214313"/>
              <a:gd name="connsiteX49" fmla="*/ 4363737 w 4452937"/>
              <a:gd name="connsiteY49" fmla="*/ 194743 h 214313"/>
              <a:gd name="connsiteX50" fmla="*/ 4353826 w 4452937"/>
              <a:gd name="connsiteY50" fmla="*/ 178217 h 214313"/>
              <a:gd name="connsiteX51" fmla="*/ 4304270 w 4452937"/>
              <a:gd name="connsiteY51" fmla="*/ 115419 h 214313"/>
              <a:gd name="connsiteX52" fmla="*/ 4297662 w 4452937"/>
              <a:gd name="connsiteY52" fmla="*/ 118725 h 214313"/>
              <a:gd name="connsiteX53" fmla="*/ 4297662 w 4452937"/>
              <a:gd name="connsiteY53" fmla="*/ 174912 h 214313"/>
              <a:gd name="connsiteX54" fmla="*/ 4327396 w 4452937"/>
              <a:gd name="connsiteY54" fmla="*/ 201353 h 214313"/>
              <a:gd name="connsiteX55" fmla="*/ 4327396 w 4452937"/>
              <a:gd name="connsiteY55" fmla="*/ 207963 h 214313"/>
              <a:gd name="connsiteX56" fmla="*/ 4208462 w 4452937"/>
              <a:gd name="connsiteY56" fmla="*/ 207963 h 214313"/>
              <a:gd name="connsiteX57" fmla="*/ 4208462 w 4452937"/>
              <a:gd name="connsiteY57" fmla="*/ 201353 h 214313"/>
              <a:gd name="connsiteX58" fmla="*/ 4238195 w 4452937"/>
              <a:gd name="connsiteY58" fmla="*/ 174912 h 214313"/>
              <a:gd name="connsiteX59" fmla="*/ 4238195 w 4452937"/>
              <a:gd name="connsiteY59" fmla="*/ 39401 h 214313"/>
              <a:gd name="connsiteX60" fmla="*/ 4208462 w 4452937"/>
              <a:gd name="connsiteY60" fmla="*/ 12960 h 214313"/>
              <a:gd name="connsiteX61" fmla="*/ 4208462 w 4452937"/>
              <a:gd name="connsiteY61" fmla="*/ 6350 h 214313"/>
              <a:gd name="connsiteX62" fmla="*/ 3954462 w 4452937"/>
              <a:gd name="connsiteY62" fmla="*/ 6350 h 214313"/>
              <a:gd name="connsiteX63" fmla="*/ 4037055 w 4452937"/>
              <a:gd name="connsiteY63" fmla="*/ 6350 h 214313"/>
              <a:gd name="connsiteX64" fmla="*/ 4159292 w 4452937"/>
              <a:gd name="connsiteY64" fmla="*/ 128487 h 214313"/>
              <a:gd name="connsiteX65" fmla="*/ 4159292 w 4452937"/>
              <a:gd name="connsiteY65" fmla="*/ 42661 h 214313"/>
              <a:gd name="connsiteX66" fmla="*/ 4126255 w 4452937"/>
              <a:gd name="connsiteY66" fmla="*/ 12952 h 214313"/>
              <a:gd name="connsiteX67" fmla="*/ 4126255 w 4452937"/>
              <a:gd name="connsiteY67" fmla="*/ 6350 h 214313"/>
              <a:gd name="connsiteX68" fmla="*/ 4198937 w 4452937"/>
              <a:gd name="connsiteY68" fmla="*/ 6350 h 214313"/>
              <a:gd name="connsiteX69" fmla="*/ 4198937 w 4452937"/>
              <a:gd name="connsiteY69" fmla="*/ 12952 h 214313"/>
              <a:gd name="connsiteX70" fmla="*/ 4175811 w 4452937"/>
              <a:gd name="connsiteY70" fmla="*/ 42661 h 214313"/>
              <a:gd name="connsiteX71" fmla="*/ 4175811 w 4452937"/>
              <a:gd name="connsiteY71" fmla="*/ 214313 h 214313"/>
              <a:gd name="connsiteX72" fmla="*/ 4165900 w 4452937"/>
              <a:gd name="connsiteY72" fmla="*/ 214313 h 214313"/>
              <a:gd name="connsiteX73" fmla="*/ 4000714 w 4452937"/>
              <a:gd name="connsiteY73" fmla="*/ 49263 h 214313"/>
              <a:gd name="connsiteX74" fmla="*/ 4000714 w 4452937"/>
              <a:gd name="connsiteY74" fmla="*/ 174701 h 214313"/>
              <a:gd name="connsiteX75" fmla="*/ 4037055 w 4452937"/>
              <a:gd name="connsiteY75" fmla="*/ 201109 h 214313"/>
              <a:gd name="connsiteX76" fmla="*/ 4037055 w 4452937"/>
              <a:gd name="connsiteY76" fmla="*/ 207711 h 214313"/>
              <a:gd name="connsiteX77" fmla="*/ 3954462 w 4452937"/>
              <a:gd name="connsiteY77" fmla="*/ 207711 h 214313"/>
              <a:gd name="connsiteX78" fmla="*/ 3954462 w 4452937"/>
              <a:gd name="connsiteY78" fmla="*/ 201109 h 214313"/>
              <a:gd name="connsiteX79" fmla="*/ 3984195 w 4452937"/>
              <a:gd name="connsiteY79" fmla="*/ 171400 h 214313"/>
              <a:gd name="connsiteX80" fmla="*/ 3984195 w 4452937"/>
              <a:gd name="connsiteY80" fmla="*/ 32758 h 214313"/>
              <a:gd name="connsiteX81" fmla="*/ 3954462 w 4452937"/>
              <a:gd name="connsiteY81" fmla="*/ 12952 h 214313"/>
              <a:gd name="connsiteX82" fmla="*/ 3954462 w 4452937"/>
              <a:gd name="connsiteY82" fmla="*/ 6350 h 214313"/>
              <a:gd name="connsiteX83" fmla="*/ 3470275 w 4452937"/>
              <a:gd name="connsiteY83" fmla="*/ 6350 h 214313"/>
              <a:gd name="connsiteX84" fmla="*/ 3575783 w 4452937"/>
              <a:gd name="connsiteY84" fmla="*/ 6350 h 214313"/>
              <a:gd name="connsiteX85" fmla="*/ 3651617 w 4452937"/>
              <a:gd name="connsiteY85" fmla="*/ 19571 h 214313"/>
              <a:gd name="connsiteX86" fmla="*/ 3668102 w 4452937"/>
              <a:gd name="connsiteY86" fmla="*/ 52622 h 214313"/>
              <a:gd name="connsiteX87" fmla="*/ 3635131 w 4452937"/>
              <a:gd name="connsiteY87" fmla="*/ 92284 h 214313"/>
              <a:gd name="connsiteX88" fmla="*/ 3615348 w 4452937"/>
              <a:gd name="connsiteY88" fmla="*/ 98894 h 214313"/>
              <a:gd name="connsiteX89" fmla="*/ 3648320 w 4452937"/>
              <a:gd name="connsiteY89" fmla="*/ 108809 h 214313"/>
              <a:gd name="connsiteX90" fmla="*/ 3684588 w 4452937"/>
              <a:gd name="connsiteY90" fmla="*/ 151776 h 214313"/>
              <a:gd name="connsiteX91" fmla="*/ 3602160 w 4452937"/>
              <a:gd name="connsiteY91" fmla="*/ 207963 h 214313"/>
              <a:gd name="connsiteX92" fmla="*/ 3565892 w 4452937"/>
              <a:gd name="connsiteY92" fmla="*/ 207963 h 214313"/>
              <a:gd name="connsiteX93" fmla="*/ 3470275 w 4452937"/>
              <a:gd name="connsiteY93" fmla="*/ 207963 h 214313"/>
              <a:gd name="connsiteX94" fmla="*/ 3470275 w 4452937"/>
              <a:gd name="connsiteY94" fmla="*/ 201353 h 214313"/>
              <a:gd name="connsiteX95" fmla="*/ 3499949 w 4452937"/>
              <a:gd name="connsiteY95" fmla="*/ 174912 h 214313"/>
              <a:gd name="connsiteX96" fmla="*/ 3499949 w 4452937"/>
              <a:gd name="connsiteY96" fmla="*/ 39401 h 214313"/>
              <a:gd name="connsiteX97" fmla="*/ 3470275 w 4452937"/>
              <a:gd name="connsiteY97" fmla="*/ 12960 h 214313"/>
              <a:gd name="connsiteX98" fmla="*/ 3470275 w 4452937"/>
              <a:gd name="connsiteY98" fmla="*/ 6350 h 214313"/>
              <a:gd name="connsiteX99" fmla="*/ 3000522 w 4452937"/>
              <a:gd name="connsiteY99" fmla="*/ 6350 h 214313"/>
              <a:gd name="connsiteX100" fmla="*/ 3209779 w 4452937"/>
              <a:gd name="connsiteY100" fmla="*/ 6350 h 214313"/>
              <a:gd name="connsiteX101" fmla="*/ 3213100 w 4452937"/>
              <a:gd name="connsiteY101" fmla="*/ 62537 h 214313"/>
              <a:gd name="connsiteX102" fmla="*/ 3203136 w 4452937"/>
              <a:gd name="connsiteY102" fmla="*/ 62537 h 214313"/>
              <a:gd name="connsiteX103" fmla="*/ 3146669 w 4452937"/>
              <a:gd name="connsiteY103" fmla="*/ 16266 h 214313"/>
              <a:gd name="connsiteX104" fmla="*/ 3136705 w 4452937"/>
              <a:gd name="connsiteY104" fmla="*/ 22876 h 214313"/>
              <a:gd name="connsiteX105" fmla="*/ 3136705 w 4452937"/>
              <a:gd name="connsiteY105" fmla="*/ 174912 h 214313"/>
              <a:gd name="connsiteX106" fmla="*/ 3169920 w 4452937"/>
              <a:gd name="connsiteY106" fmla="*/ 201353 h 214313"/>
              <a:gd name="connsiteX107" fmla="*/ 3169920 w 4452937"/>
              <a:gd name="connsiteY107" fmla="*/ 207963 h 214313"/>
              <a:gd name="connsiteX108" fmla="*/ 3040380 w 4452937"/>
              <a:gd name="connsiteY108" fmla="*/ 207963 h 214313"/>
              <a:gd name="connsiteX109" fmla="*/ 3040380 w 4452937"/>
              <a:gd name="connsiteY109" fmla="*/ 201353 h 214313"/>
              <a:gd name="connsiteX110" fmla="*/ 3073596 w 4452937"/>
              <a:gd name="connsiteY110" fmla="*/ 174912 h 214313"/>
              <a:gd name="connsiteX111" fmla="*/ 3073596 w 4452937"/>
              <a:gd name="connsiteY111" fmla="*/ 22876 h 214313"/>
              <a:gd name="connsiteX112" fmla="*/ 3063631 w 4452937"/>
              <a:gd name="connsiteY112" fmla="*/ 16266 h 214313"/>
              <a:gd name="connsiteX113" fmla="*/ 3007165 w 4452937"/>
              <a:gd name="connsiteY113" fmla="*/ 62537 h 214313"/>
              <a:gd name="connsiteX114" fmla="*/ 2997200 w 4452937"/>
              <a:gd name="connsiteY114" fmla="*/ 62537 h 214313"/>
              <a:gd name="connsiteX115" fmla="*/ 3000522 w 4452937"/>
              <a:gd name="connsiteY115" fmla="*/ 6350 h 214313"/>
              <a:gd name="connsiteX116" fmla="*/ 2751137 w 4452937"/>
              <a:gd name="connsiteY116" fmla="*/ 6350 h 214313"/>
              <a:gd name="connsiteX117" fmla="*/ 2833158 w 4452937"/>
              <a:gd name="connsiteY117" fmla="*/ 6350 h 214313"/>
              <a:gd name="connsiteX118" fmla="*/ 2954549 w 4452937"/>
              <a:gd name="connsiteY118" fmla="*/ 128487 h 214313"/>
              <a:gd name="connsiteX119" fmla="*/ 2954549 w 4452937"/>
              <a:gd name="connsiteY119" fmla="*/ 42661 h 214313"/>
              <a:gd name="connsiteX120" fmla="*/ 2921741 w 4452937"/>
              <a:gd name="connsiteY120" fmla="*/ 12952 h 214313"/>
              <a:gd name="connsiteX121" fmla="*/ 2921741 w 4452937"/>
              <a:gd name="connsiteY121" fmla="*/ 6350 h 214313"/>
              <a:gd name="connsiteX122" fmla="*/ 2997200 w 4452937"/>
              <a:gd name="connsiteY122" fmla="*/ 6350 h 214313"/>
              <a:gd name="connsiteX123" fmla="*/ 2997200 w 4452937"/>
              <a:gd name="connsiteY123" fmla="*/ 12952 h 214313"/>
              <a:gd name="connsiteX124" fmla="*/ 2970954 w 4452937"/>
              <a:gd name="connsiteY124" fmla="*/ 42661 h 214313"/>
              <a:gd name="connsiteX125" fmla="*/ 2970954 w 4452937"/>
              <a:gd name="connsiteY125" fmla="*/ 214313 h 214313"/>
              <a:gd name="connsiteX126" fmla="*/ 2964392 w 4452937"/>
              <a:gd name="connsiteY126" fmla="*/ 214313 h 214313"/>
              <a:gd name="connsiteX127" fmla="*/ 2797069 w 4452937"/>
              <a:gd name="connsiteY127" fmla="*/ 49263 h 214313"/>
              <a:gd name="connsiteX128" fmla="*/ 2797069 w 4452937"/>
              <a:gd name="connsiteY128" fmla="*/ 174701 h 214313"/>
              <a:gd name="connsiteX129" fmla="*/ 2833158 w 4452937"/>
              <a:gd name="connsiteY129" fmla="*/ 201109 h 214313"/>
              <a:gd name="connsiteX130" fmla="*/ 2833158 w 4452937"/>
              <a:gd name="connsiteY130" fmla="*/ 207711 h 214313"/>
              <a:gd name="connsiteX131" fmla="*/ 2751137 w 4452937"/>
              <a:gd name="connsiteY131" fmla="*/ 207711 h 214313"/>
              <a:gd name="connsiteX132" fmla="*/ 2751137 w 4452937"/>
              <a:gd name="connsiteY132" fmla="*/ 201109 h 214313"/>
              <a:gd name="connsiteX133" fmla="*/ 2780665 w 4452937"/>
              <a:gd name="connsiteY133" fmla="*/ 171400 h 214313"/>
              <a:gd name="connsiteX134" fmla="*/ 2780665 w 4452937"/>
              <a:gd name="connsiteY134" fmla="*/ 32758 h 214313"/>
              <a:gd name="connsiteX135" fmla="*/ 2751137 w 4452937"/>
              <a:gd name="connsiteY135" fmla="*/ 12952 h 214313"/>
              <a:gd name="connsiteX136" fmla="*/ 2751137 w 4452937"/>
              <a:gd name="connsiteY136" fmla="*/ 6350 h 214313"/>
              <a:gd name="connsiteX137" fmla="*/ 2216150 w 4452937"/>
              <a:gd name="connsiteY137" fmla="*/ 6350 h 214313"/>
              <a:gd name="connsiteX138" fmla="*/ 2331442 w 4452937"/>
              <a:gd name="connsiteY138" fmla="*/ 6350 h 214313"/>
              <a:gd name="connsiteX139" fmla="*/ 2331442 w 4452937"/>
              <a:gd name="connsiteY139" fmla="*/ 12960 h 214313"/>
              <a:gd name="connsiteX140" fmla="*/ 2305090 w 4452937"/>
              <a:gd name="connsiteY140" fmla="*/ 39401 h 214313"/>
              <a:gd name="connsiteX141" fmla="*/ 2305090 w 4452937"/>
              <a:gd name="connsiteY141" fmla="*/ 95589 h 214313"/>
              <a:gd name="connsiteX142" fmla="*/ 2390736 w 4452937"/>
              <a:gd name="connsiteY142" fmla="*/ 95589 h 214313"/>
              <a:gd name="connsiteX143" fmla="*/ 2390736 w 4452937"/>
              <a:gd name="connsiteY143" fmla="*/ 39401 h 214313"/>
              <a:gd name="connsiteX144" fmla="*/ 2361089 w 4452937"/>
              <a:gd name="connsiteY144" fmla="*/ 12960 h 214313"/>
              <a:gd name="connsiteX145" fmla="*/ 2361089 w 4452937"/>
              <a:gd name="connsiteY145" fmla="*/ 6350 h 214313"/>
              <a:gd name="connsiteX146" fmla="*/ 2479675 w 4452937"/>
              <a:gd name="connsiteY146" fmla="*/ 6350 h 214313"/>
              <a:gd name="connsiteX147" fmla="*/ 2479675 w 4452937"/>
              <a:gd name="connsiteY147" fmla="*/ 12960 h 214313"/>
              <a:gd name="connsiteX148" fmla="*/ 2450029 w 4452937"/>
              <a:gd name="connsiteY148" fmla="*/ 39401 h 214313"/>
              <a:gd name="connsiteX149" fmla="*/ 2450029 w 4452937"/>
              <a:gd name="connsiteY149" fmla="*/ 174912 h 214313"/>
              <a:gd name="connsiteX150" fmla="*/ 2479675 w 4452937"/>
              <a:gd name="connsiteY150" fmla="*/ 201353 h 214313"/>
              <a:gd name="connsiteX151" fmla="*/ 2479675 w 4452937"/>
              <a:gd name="connsiteY151" fmla="*/ 207963 h 214313"/>
              <a:gd name="connsiteX152" fmla="*/ 2361089 w 4452937"/>
              <a:gd name="connsiteY152" fmla="*/ 207963 h 214313"/>
              <a:gd name="connsiteX153" fmla="*/ 2361089 w 4452937"/>
              <a:gd name="connsiteY153" fmla="*/ 201353 h 214313"/>
              <a:gd name="connsiteX154" fmla="*/ 2390736 w 4452937"/>
              <a:gd name="connsiteY154" fmla="*/ 174912 h 214313"/>
              <a:gd name="connsiteX155" fmla="*/ 2390736 w 4452937"/>
              <a:gd name="connsiteY155" fmla="*/ 112114 h 214313"/>
              <a:gd name="connsiteX156" fmla="*/ 2305090 w 4452937"/>
              <a:gd name="connsiteY156" fmla="*/ 112114 h 214313"/>
              <a:gd name="connsiteX157" fmla="*/ 2305090 w 4452937"/>
              <a:gd name="connsiteY157" fmla="*/ 174912 h 214313"/>
              <a:gd name="connsiteX158" fmla="*/ 2331442 w 4452937"/>
              <a:gd name="connsiteY158" fmla="*/ 201353 h 214313"/>
              <a:gd name="connsiteX159" fmla="*/ 2331442 w 4452937"/>
              <a:gd name="connsiteY159" fmla="*/ 207963 h 214313"/>
              <a:gd name="connsiteX160" fmla="*/ 2216150 w 4452937"/>
              <a:gd name="connsiteY160" fmla="*/ 207963 h 214313"/>
              <a:gd name="connsiteX161" fmla="*/ 2216150 w 4452937"/>
              <a:gd name="connsiteY161" fmla="*/ 201353 h 214313"/>
              <a:gd name="connsiteX162" fmla="*/ 2242503 w 4452937"/>
              <a:gd name="connsiteY162" fmla="*/ 174912 h 214313"/>
              <a:gd name="connsiteX163" fmla="*/ 2242503 w 4452937"/>
              <a:gd name="connsiteY163" fmla="*/ 39401 h 214313"/>
              <a:gd name="connsiteX164" fmla="*/ 2216150 w 4452937"/>
              <a:gd name="connsiteY164" fmla="*/ 12960 h 214313"/>
              <a:gd name="connsiteX165" fmla="*/ 2216150 w 4452937"/>
              <a:gd name="connsiteY165" fmla="*/ 6350 h 214313"/>
              <a:gd name="connsiteX166" fmla="*/ 1738312 w 4452937"/>
              <a:gd name="connsiteY166" fmla="*/ 6350 h 214313"/>
              <a:gd name="connsiteX167" fmla="*/ 1813838 w 4452937"/>
              <a:gd name="connsiteY167" fmla="*/ 6350 h 214313"/>
              <a:gd name="connsiteX168" fmla="*/ 1902499 w 4452937"/>
              <a:gd name="connsiteY168" fmla="*/ 9655 h 214313"/>
              <a:gd name="connsiteX169" fmla="*/ 1951755 w 4452937"/>
              <a:gd name="connsiteY169" fmla="*/ 59232 h 214313"/>
              <a:gd name="connsiteX170" fmla="*/ 1899215 w 4452937"/>
              <a:gd name="connsiteY170" fmla="*/ 108809 h 214313"/>
              <a:gd name="connsiteX171" fmla="*/ 1938620 w 4452937"/>
              <a:gd name="connsiteY171" fmla="*/ 164996 h 214313"/>
              <a:gd name="connsiteX172" fmla="*/ 1964890 w 4452937"/>
              <a:gd name="connsiteY172" fmla="*/ 194743 h 214313"/>
              <a:gd name="connsiteX173" fmla="*/ 1978025 w 4452937"/>
              <a:gd name="connsiteY173" fmla="*/ 201353 h 214313"/>
              <a:gd name="connsiteX174" fmla="*/ 1978025 w 4452937"/>
              <a:gd name="connsiteY174" fmla="*/ 207963 h 214313"/>
              <a:gd name="connsiteX175" fmla="*/ 1902499 w 4452937"/>
              <a:gd name="connsiteY175" fmla="*/ 207963 h 214313"/>
              <a:gd name="connsiteX176" fmla="*/ 1840108 w 4452937"/>
              <a:gd name="connsiteY176" fmla="*/ 112114 h 214313"/>
              <a:gd name="connsiteX177" fmla="*/ 1830257 w 4452937"/>
              <a:gd name="connsiteY177" fmla="*/ 112114 h 214313"/>
              <a:gd name="connsiteX178" fmla="*/ 1830257 w 4452937"/>
              <a:gd name="connsiteY178" fmla="*/ 174912 h 214313"/>
              <a:gd name="connsiteX179" fmla="*/ 1856527 w 4452937"/>
              <a:gd name="connsiteY179" fmla="*/ 201353 h 214313"/>
              <a:gd name="connsiteX180" fmla="*/ 1856527 w 4452937"/>
              <a:gd name="connsiteY180" fmla="*/ 207963 h 214313"/>
              <a:gd name="connsiteX181" fmla="*/ 1738312 w 4452937"/>
              <a:gd name="connsiteY181" fmla="*/ 207963 h 214313"/>
              <a:gd name="connsiteX182" fmla="*/ 1738312 w 4452937"/>
              <a:gd name="connsiteY182" fmla="*/ 201353 h 214313"/>
              <a:gd name="connsiteX183" fmla="*/ 1767866 w 4452937"/>
              <a:gd name="connsiteY183" fmla="*/ 174912 h 214313"/>
              <a:gd name="connsiteX184" fmla="*/ 1767866 w 4452937"/>
              <a:gd name="connsiteY184" fmla="*/ 39401 h 214313"/>
              <a:gd name="connsiteX185" fmla="*/ 1738312 w 4452937"/>
              <a:gd name="connsiteY185" fmla="*/ 12960 h 214313"/>
              <a:gd name="connsiteX186" fmla="*/ 1738312 w 4452937"/>
              <a:gd name="connsiteY186" fmla="*/ 6350 h 214313"/>
              <a:gd name="connsiteX187" fmla="*/ 1506537 w 4452937"/>
              <a:gd name="connsiteY187" fmla="*/ 6350 h 214313"/>
              <a:gd name="connsiteX188" fmla="*/ 1707662 w 4452937"/>
              <a:gd name="connsiteY188" fmla="*/ 6350 h 214313"/>
              <a:gd name="connsiteX189" fmla="*/ 1707662 w 4452937"/>
              <a:gd name="connsiteY189" fmla="*/ 62537 h 214313"/>
              <a:gd name="connsiteX190" fmla="*/ 1697770 w 4452937"/>
              <a:gd name="connsiteY190" fmla="*/ 62537 h 214313"/>
              <a:gd name="connsiteX191" fmla="*/ 1638422 w 4452937"/>
              <a:gd name="connsiteY191" fmla="*/ 16266 h 214313"/>
              <a:gd name="connsiteX192" fmla="*/ 1618639 w 4452937"/>
              <a:gd name="connsiteY192" fmla="*/ 16266 h 214313"/>
              <a:gd name="connsiteX193" fmla="*/ 1595560 w 4452937"/>
              <a:gd name="connsiteY193" fmla="*/ 32791 h 214313"/>
              <a:gd name="connsiteX194" fmla="*/ 1595560 w 4452937"/>
              <a:gd name="connsiteY194" fmla="*/ 95589 h 214313"/>
              <a:gd name="connsiteX195" fmla="*/ 1648314 w 4452937"/>
              <a:gd name="connsiteY195" fmla="*/ 52622 h 214313"/>
              <a:gd name="connsiteX196" fmla="*/ 1658205 w 4452937"/>
              <a:gd name="connsiteY196" fmla="*/ 52622 h 214313"/>
              <a:gd name="connsiteX197" fmla="*/ 1658205 w 4452937"/>
              <a:gd name="connsiteY197" fmla="*/ 151776 h 214313"/>
              <a:gd name="connsiteX198" fmla="*/ 1648314 w 4452937"/>
              <a:gd name="connsiteY198" fmla="*/ 151776 h 214313"/>
              <a:gd name="connsiteX199" fmla="*/ 1595560 w 4452937"/>
              <a:gd name="connsiteY199" fmla="*/ 108809 h 214313"/>
              <a:gd name="connsiteX200" fmla="*/ 1595560 w 4452937"/>
              <a:gd name="connsiteY200" fmla="*/ 171607 h 214313"/>
              <a:gd name="connsiteX201" fmla="*/ 1621937 w 4452937"/>
              <a:gd name="connsiteY201" fmla="*/ 198048 h 214313"/>
              <a:gd name="connsiteX202" fmla="*/ 1697770 w 4452937"/>
              <a:gd name="connsiteY202" fmla="*/ 174912 h 214313"/>
              <a:gd name="connsiteX203" fmla="*/ 1714256 w 4452937"/>
              <a:gd name="connsiteY203" fmla="*/ 145166 h 214313"/>
              <a:gd name="connsiteX204" fmla="*/ 1720850 w 4452937"/>
              <a:gd name="connsiteY204" fmla="*/ 148471 h 214313"/>
              <a:gd name="connsiteX205" fmla="*/ 1707662 w 4452937"/>
              <a:gd name="connsiteY205" fmla="*/ 207963 h 214313"/>
              <a:gd name="connsiteX206" fmla="*/ 1506537 w 4452937"/>
              <a:gd name="connsiteY206" fmla="*/ 207963 h 214313"/>
              <a:gd name="connsiteX207" fmla="*/ 1506537 w 4452937"/>
              <a:gd name="connsiteY207" fmla="*/ 201353 h 214313"/>
              <a:gd name="connsiteX208" fmla="*/ 1536211 w 4452937"/>
              <a:gd name="connsiteY208" fmla="*/ 174912 h 214313"/>
              <a:gd name="connsiteX209" fmla="*/ 1536211 w 4452937"/>
              <a:gd name="connsiteY209" fmla="*/ 39401 h 214313"/>
              <a:gd name="connsiteX210" fmla="*/ 1506537 w 4452937"/>
              <a:gd name="connsiteY210" fmla="*/ 12960 h 214313"/>
              <a:gd name="connsiteX211" fmla="*/ 1506537 w 4452937"/>
              <a:gd name="connsiteY211" fmla="*/ 6350 h 214313"/>
              <a:gd name="connsiteX212" fmla="*/ 1200150 w 4452937"/>
              <a:gd name="connsiteY212" fmla="*/ 6350 h 214313"/>
              <a:gd name="connsiteX213" fmla="*/ 1292508 w 4452937"/>
              <a:gd name="connsiteY213" fmla="*/ 6350 h 214313"/>
              <a:gd name="connsiteX214" fmla="*/ 1348582 w 4452937"/>
              <a:gd name="connsiteY214" fmla="*/ 135250 h 214313"/>
              <a:gd name="connsiteX215" fmla="*/ 1407954 w 4452937"/>
              <a:gd name="connsiteY215" fmla="*/ 6350 h 214313"/>
              <a:gd name="connsiteX216" fmla="*/ 1497013 w 4452937"/>
              <a:gd name="connsiteY216" fmla="*/ 6350 h 214313"/>
              <a:gd name="connsiteX217" fmla="*/ 1497013 w 4452937"/>
              <a:gd name="connsiteY217" fmla="*/ 12960 h 214313"/>
              <a:gd name="connsiteX218" fmla="*/ 1470625 w 4452937"/>
              <a:gd name="connsiteY218" fmla="*/ 39401 h 214313"/>
              <a:gd name="connsiteX219" fmla="*/ 1470625 w 4452937"/>
              <a:gd name="connsiteY219" fmla="*/ 174912 h 214313"/>
              <a:gd name="connsiteX220" fmla="*/ 1497013 w 4452937"/>
              <a:gd name="connsiteY220" fmla="*/ 201353 h 214313"/>
              <a:gd name="connsiteX221" fmla="*/ 1497013 w 4452937"/>
              <a:gd name="connsiteY221" fmla="*/ 207963 h 214313"/>
              <a:gd name="connsiteX222" fmla="*/ 1384865 w 4452937"/>
              <a:gd name="connsiteY222" fmla="*/ 207963 h 214313"/>
              <a:gd name="connsiteX223" fmla="*/ 1384865 w 4452937"/>
              <a:gd name="connsiteY223" fmla="*/ 201353 h 214313"/>
              <a:gd name="connsiteX224" fmla="*/ 1411253 w 4452937"/>
              <a:gd name="connsiteY224" fmla="*/ 174912 h 214313"/>
              <a:gd name="connsiteX225" fmla="*/ 1411253 w 4452937"/>
              <a:gd name="connsiteY225" fmla="*/ 32791 h 214313"/>
              <a:gd name="connsiteX226" fmla="*/ 1328791 w 4452937"/>
              <a:gd name="connsiteY226" fmla="*/ 207963 h 214313"/>
              <a:gd name="connsiteX227" fmla="*/ 1318895 w 4452937"/>
              <a:gd name="connsiteY227" fmla="*/ 207963 h 214313"/>
              <a:gd name="connsiteX228" fmla="*/ 1239732 w 4452937"/>
              <a:gd name="connsiteY228" fmla="*/ 32791 h 214313"/>
              <a:gd name="connsiteX229" fmla="*/ 1239732 w 4452937"/>
              <a:gd name="connsiteY229" fmla="*/ 168302 h 214313"/>
              <a:gd name="connsiteX230" fmla="*/ 1272717 w 4452937"/>
              <a:gd name="connsiteY230" fmla="*/ 201353 h 214313"/>
              <a:gd name="connsiteX231" fmla="*/ 1272717 w 4452937"/>
              <a:gd name="connsiteY231" fmla="*/ 207963 h 214313"/>
              <a:gd name="connsiteX232" fmla="*/ 1200150 w 4452937"/>
              <a:gd name="connsiteY232" fmla="*/ 207963 h 214313"/>
              <a:gd name="connsiteX233" fmla="*/ 1200150 w 4452937"/>
              <a:gd name="connsiteY233" fmla="*/ 201353 h 214313"/>
              <a:gd name="connsiteX234" fmla="*/ 1223240 w 4452937"/>
              <a:gd name="connsiteY234" fmla="*/ 164996 h 214313"/>
              <a:gd name="connsiteX235" fmla="*/ 1223240 w 4452937"/>
              <a:gd name="connsiteY235" fmla="*/ 36096 h 214313"/>
              <a:gd name="connsiteX236" fmla="*/ 1200150 w 4452937"/>
              <a:gd name="connsiteY236" fmla="*/ 12960 h 214313"/>
              <a:gd name="connsiteX237" fmla="*/ 1200150 w 4452937"/>
              <a:gd name="connsiteY237" fmla="*/ 6350 h 214313"/>
              <a:gd name="connsiteX238" fmla="*/ 612775 w 4452937"/>
              <a:gd name="connsiteY238" fmla="*/ 6350 h 214313"/>
              <a:gd name="connsiteX239" fmla="*/ 695368 w 4452937"/>
              <a:gd name="connsiteY239" fmla="*/ 6350 h 214313"/>
              <a:gd name="connsiteX240" fmla="*/ 817606 w 4452937"/>
              <a:gd name="connsiteY240" fmla="*/ 128487 h 214313"/>
              <a:gd name="connsiteX241" fmla="*/ 817606 w 4452937"/>
              <a:gd name="connsiteY241" fmla="*/ 42661 h 214313"/>
              <a:gd name="connsiteX242" fmla="*/ 781265 w 4452937"/>
              <a:gd name="connsiteY242" fmla="*/ 12952 h 214313"/>
              <a:gd name="connsiteX243" fmla="*/ 781265 w 4452937"/>
              <a:gd name="connsiteY243" fmla="*/ 6350 h 214313"/>
              <a:gd name="connsiteX244" fmla="*/ 857250 w 4452937"/>
              <a:gd name="connsiteY244" fmla="*/ 6350 h 214313"/>
              <a:gd name="connsiteX245" fmla="*/ 857250 w 4452937"/>
              <a:gd name="connsiteY245" fmla="*/ 12952 h 214313"/>
              <a:gd name="connsiteX246" fmla="*/ 834124 w 4452937"/>
              <a:gd name="connsiteY246" fmla="*/ 42661 h 214313"/>
              <a:gd name="connsiteX247" fmla="*/ 834124 w 4452937"/>
              <a:gd name="connsiteY247" fmla="*/ 214313 h 214313"/>
              <a:gd name="connsiteX248" fmla="*/ 824213 w 4452937"/>
              <a:gd name="connsiteY248" fmla="*/ 214313 h 214313"/>
              <a:gd name="connsiteX249" fmla="*/ 655724 w 4452937"/>
              <a:gd name="connsiteY249" fmla="*/ 49263 h 214313"/>
              <a:gd name="connsiteX250" fmla="*/ 655724 w 4452937"/>
              <a:gd name="connsiteY250" fmla="*/ 174701 h 214313"/>
              <a:gd name="connsiteX251" fmla="*/ 692064 w 4452937"/>
              <a:gd name="connsiteY251" fmla="*/ 201109 h 214313"/>
              <a:gd name="connsiteX252" fmla="*/ 692064 w 4452937"/>
              <a:gd name="connsiteY252" fmla="*/ 207711 h 214313"/>
              <a:gd name="connsiteX253" fmla="*/ 612775 w 4452937"/>
              <a:gd name="connsiteY253" fmla="*/ 207711 h 214313"/>
              <a:gd name="connsiteX254" fmla="*/ 612775 w 4452937"/>
              <a:gd name="connsiteY254" fmla="*/ 201109 h 214313"/>
              <a:gd name="connsiteX255" fmla="*/ 639205 w 4452937"/>
              <a:gd name="connsiteY255" fmla="*/ 171400 h 214313"/>
              <a:gd name="connsiteX256" fmla="*/ 639205 w 4452937"/>
              <a:gd name="connsiteY256" fmla="*/ 32758 h 214313"/>
              <a:gd name="connsiteX257" fmla="*/ 612775 w 4452937"/>
              <a:gd name="connsiteY257" fmla="*/ 12952 h 214313"/>
              <a:gd name="connsiteX258" fmla="*/ 612775 w 4452937"/>
              <a:gd name="connsiteY258" fmla="*/ 6350 h 214313"/>
              <a:gd name="connsiteX259" fmla="*/ 490537 w 4452937"/>
              <a:gd name="connsiteY259" fmla="*/ 6350 h 214313"/>
              <a:gd name="connsiteX260" fmla="*/ 609600 w 4452937"/>
              <a:gd name="connsiteY260" fmla="*/ 6350 h 214313"/>
              <a:gd name="connsiteX261" fmla="*/ 609600 w 4452937"/>
              <a:gd name="connsiteY261" fmla="*/ 12960 h 214313"/>
              <a:gd name="connsiteX262" fmla="*/ 579834 w 4452937"/>
              <a:gd name="connsiteY262" fmla="*/ 39401 h 214313"/>
              <a:gd name="connsiteX263" fmla="*/ 579834 w 4452937"/>
              <a:gd name="connsiteY263" fmla="*/ 174912 h 214313"/>
              <a:gd name="connsiteX264" fmla="*/ 609600 w 4452937"/>
              <a:gd name="connsiteY264" fmla="*/ 201353 h 214313"/>
              <a:gd name="connsiteX265" fmla="*/ 609600 w 4452937"/>
              <a:gd name="connsiteY265" fmla="*/ 207963 h 214313"/>
              <a:gd name="connsiteX266" fmla="*/ 490537 w 4452937"/>
              <a:gd name="connsiteY266" fmla="*/ 207963 h 214313"/>
              <a:gd name="connsiteX267" fmla="*/ 490537 w 4452937"/>
              <a:gd name="connsiteY267" fmla="*/ 201353 h 214313"/>
              <a:gd name="connsiteX268" fmla="*/ 516996 w 4452937"/>
              <a:gd name="connsiteY268" fmla="*/ 174912 h 214313"/>
              <a:gd name="connsiteX269" fmla="*/ 516996 w 4452937"/>
              <a:gd name="connsiteY269" fmla="*/ 39401 h 214313"/>
              <a:gd name="connsiteX270" fmla="*/ 490537 w 4452937"/>
              <a:gd name="connsiteY270" fmla="*/ 12960 h 214313"/>
              <a:gd name="connsiteX271" fmla="*/ 223837 w 4452937"/>
              <a:gd name="connsiteY271" fmla="*/ 6350 h 214313"/>
              <a:gd name="connsiteX272" fmla="*/ 339129 w 4452937"/>
              <a:gd name="connsiteY272" fmla="*/ 6350 h 214313"/>
              <a:gd name="connsiteX273" fmla="*/ 339129 w 4452937"/>
              <a:gd name="connsiteY273" fmla="*/ 12960 h 214313"/>
              <a:gd name="connsiteX274" fmla="*/ 312777 w 4452937"/>
              <a:gd name="connsiteY274" fmla="*/ 39401 h 214313"/>
              <a:gd name="connsiteX275" fmla="*/ 312777 w 4452937"/>
              <a:gd name="connsiteY275" fmla="*/ 95589 h 214313"/>
              <a:gd name="connsiteX276" fmla="*/ 398423 w 4452937"/>
              <a:gd name="connsiteY276" fmla="*/ 95589 h 214313"/>
              <a:gd name="connsiteX277" fmla="*/ 398423 w 4452937"/>
              <a:gd name="connsiteY277" fmla="*/ 39401 h 214313"/>
              <a:gd name="connsiteX278" fmla="*/ 368776 w 4452937"/>
              <a:gd name="connsiteY278" fmla="*/ 12960 h 214313"/>
              <a:gd name="connsiteX279" fmla="*/ 368776 w 4452937"/>
              <a:gd name="connsiteY279" fmla="*/ 6350 h 214313"/>
              <a:gd name="connsiteX280" fmla="*/ 487362 w 4452937"/>
              <a:gd name="connsiteY280" fmla="*/ 6350 h 214313"/>
              <a:gd name="connsiteX281" fmla="*/ 487362 w 4452937"/>
              <a:gd name="connsiteY281" fmla="*/ 12960 h 214313"/>
              <a:gd name="connsiteX282" fmla="*/ 457716 w 4452937"/>
              <a:gd name="connsiteY282" fmla="*/ 39401 h 214313"/>
              <a:gd name="connsiteX283" fmla="*/ 457716 w 4452937"/>
              <a:gd name="connsiteY283" fmla="*/ 174912 h 214313"/>
              <a:gd name="connsiteX284" fmla="*/ 487362 w 4452937"/>
              <a:gd name="connsiteY284" fmla="*/ 201353 h 214313"/>
              <a:gd name="connsiteX285" fmla="*/ 487362 w 4452937"/>
              <a:gd name="connsiteY285" fmla="*/ 207963 h 214313"/>
              <a:gd name="connsiteX286" fmla="*/ 368776 w 4452937"/>
              <a:gd name="connsiteY286" fmla="*/ 207963 h 214313"/>
              <a:gd name="connsiteX287" fmla="*/ 368776 w 4452937"/>
              <a:gd name="connsiteY287" fmla="*/ 201353 h 214313"/>
              <a:gd name="connsiteX288" fmla="*/ 398423 w 4452937"/>
              <a:gd name="connsiteY288" fmla="*/ 174912 h 214313"/>
              <a:gd name="connsiteX289" fmla="*/ 398423 w 4452937"/>
              <a:gd name="connsiteY289" fmla="*/ 112114 h 214313"/>
              <a:gd name="connsiteX290" fmla="*/ 312777 w 4452937"/>
              <a:gd name="connsiteY290" fmla="*/ 112114 h 214313"/>
              <a:gd name="connsiteX291" fmla="*/ 312777 w 4452937"/>
              <a:gd name="connsiteY291" fmla="*/ 174912 h 214313"/>
              <a:gd name="connsiteX292" fmla="*/ 339129 w 4452937"/>
              <a:gd name="connsiteY292" fmla="*/ 201353 h 214313"/>
              <a:gd name="connsiteX293" fmla="*/ 339129 w 4452937"/>
              <a:gd name="connsiteY293" fmla="*/ 207963 h 214313"/>
              <a:gd name="connsiteX294" fmla="*/ 223837 w 4452937"/>
              <a:gd name="connsiteY294" fmla="*/ 207963 h 214313"/>
              <a:gd name="connsiteX295" fmla="*/ 223837 w 4452937"/>
              <a:gd name="connsiteY295" fmla="*/ 201353 h 214313"/>
              <a:gd name="connsiteX296" fmla="*/ 250190 w 4452937"/>
              <a:gd name="connsiteY296" fmla="*/ 174912 h 214313"/>
              <a:gd name="connsiteX297" fmla="*/ 250190 w 4452937"/>
              <a:gd name="connsiteY297" fmla="*/ 39401 h 214313"/>
              <a:gd name="connsiteX298" fmla="*/ 223837 w 4452937"/>
              <a:gd name="connsiteY298" fmla="*/ 12960 h 214313"/>
              <a:gd name="connsiteX299" fmla="*/ 223837 w 4452937"/>
              <a:gd name="connsiteY299" fmla="*/ 6350 h 214313"/>
              <a:gd name="connsiteX300" fmla="*/ 3809698 w 4452937"/>
              <a:gd name="connsiteY300" fmla="*/ 0 h 214313"/>
              <a:gd name="connsiteX301" fmla="*/ 3819585 w 4452937"/>
              <a:gd name="connsiteY301" fmla="*/ 0 h 214313"/>
              <a:gd name="connsiteX302" fmla="*/ 3901974 w 4452937"/>
              <a:gd name="connsiteY302" fmla="*/ 151846 h 214313"/>
              <a:gd name="connsiteX303" fmla="*/ 3921747 w 4452937"/>
              <a:gd name="connsiteY303" fmla="*/ 188157 h 214313"/>
              <a:gd name="connsiteX304" fmla="*/ 3948112 w 4452937"/>
              <a:gd name="connsiteY304" fmla="*/ 201361 h 214313"/>
              <a:gd name="connsiteX305" fmla="*/ 3948112 w 4452937"/>
              <a:gd name="connsiteY305" fmla="*/ 207963 h 214313"/>
              <a:gd name="connsiteX306" fmla="*/ 3822880 w 4452937"/>
              <a:gd name="connsiteY306" fmla="*/ 207963 h 214313"/>
              <a:gd name="connsiteX307" fmla="*/ 3822880 w 4452937"/>
              <a:gd name="connsiteY307" fmla="*/ 201361 h 214313"/>
              <a:gd name="connsiteX308" fmla="*/ 3842654 w 4452937"/>
              <a:gd name="connsiteY308" fmla="*/ 201361 h 214313"/>
              <a:gd name="connsiteX309" fmla="*/ 3849245 w 4452937"/>
              <a:gd name="connsiteY309" fmla="*/ 191458 h 214313"/>
              <a:gd name="connsiteX310" fmla="*/ 3836063 w 4452937"/>
              <a:gd name="connsiteY310" fmla="*/ 158448 h 214313"/>
              <a:gd name="connsiteX311" fmla="*/ 3832767 w 4452937"/>
              <a:gd name="connsiteY311" fmla="*/ 151846 h 214313"/>
              <a:gd name="connsiteX312" fmla="*/ 3750378 w 4452937"/>
              <a:gd name="connsiteY312" fmla="*/ 151846 h 214313"/>
              <a:gd name="connsiteX313" fmla="*/ 3737196 w 4452937"/>
              <a:gd name="connsiteY313" fmla="*/ 184856 h 214313"/>
              <a:gd name="connsiteX314" fmla="*/ 3766856 w 4452937"/>
              <a:gd name="connsiteY314" fmla="*/ 201361 h 214313"/>
              <a:gd name="connsiteX315" fmla="*/ 3766856 w 4452937"/>
              <a:gd name="connsiteY315" fmla="*/ 207963 h 214313"/>
              <a:gd name="connsiteX316" fmla="*/ 3687762 w 4452937"/>
              <a:gd name="connsiteY316" fmla="*/ 207963 h 214313"/>
              <a:gd name="connsiteX317" fmla="*/ 3687762 w 4452937"/>
              <a:gd name="connsiteY317" fmla="*/ 201361 h 214313"/>
              <a:gd name="connsiteX318" fmla="*/ 3724013 w 4452937"/>
              <a:gd name="connsiteY318" fmla="*/ 168351 h 214313"/>
              <a:gd name="connsiteX319" fmla="*/ 3809698 w 4452937"/>
              <a:gd name="connsiteY319" fmla="*/ 0 h 214313"/>
              <a:gd name="connsiteX320" fmla="*/ 3294705 w 4452937"/>
              <a:gd name="connsiteY320" fmla="*/ 0 h 214313"/>
              <a:gd name="connsiteX321" fmla="*/ 3330744 w 4452937"/>
              <a:gd name="connsiteY321" fmla="*/ 6594 h 214313"/>
              <a:gd name="connsiteX322" fmla="*/ 3340574 w 4452937"/>
              <a:gd name="connsiteY322" fmla="*/ 9891 h 214313"/>
              <a:gd name="connsiteX323" fmla="*/ 3350403 w 4452937"/>
              <a:gd name="connsiteY323" fmla="*/ 0 h 214313"/>
              <a:gd name="connsiteX324" fmla="*/ 3360232 w 4452937"/>
              <a:gd name="connsiteY324" fmla="*/ 0 h 214313"/>
              <a:gd name="connsiteX325" fmla="*/ 3363508 w 4452937"/>
              <a:gd name="connsiteY325" fmla="*/ 65943 h 214313"/>
              <a:gd name="connsiteX326" fmla="*/ 3353679 w 4452937"/>
              <a:gd name="connsiteY326" fmla="*/ 65943 h 214313"/>
              <a:gd name="connsiteX327" fmla="*/ 3294705 w 4452937"/>
              <a:gd name="connsiteY327" fmla="*/ 13189 h 214313"/>
              <a:gd name="connsiteX328" fmla="*/ 3261941 w 4452937"/>
              <a:gd name="connsiteY328" fmla="*/ 36268 h 214313"/>
              <a:gd name="connsiteX329" fmla="*/ 3294705 w 4452937"/>
              <a:gd name="connsiteY329" fmla="*/ 69240 h 214313"/>
              <a:gd name="connsiteX330" fmla="*/ 3334021 w 4452937"/>
              <a:gd name="connsiteY330" fmla="*/ 89022 h 214313"/>
              <a:gd name="connsiteX331" fmla="*/ 3376613 w 4452937"/>
              <a:gd name="connsiteY331" fmla="*/ 148371 h 214313"/>
              <a:gd name="connsiteX332" fmla="*/ 3294705 w 4452937"/>
              <a:gd name="connsiteY332" fmla="*/ 214313 h 214313"/>
              <a:gd name="connsiteX333" fmla="*/ 3245560 w 4452937"/>
              <a:gd name="connsiteY333" fmla="*/ 204422 h 214313"/>
              <a:gd name="connsiteX334" fmla="*/ 3232454 w 4452937"/>
              <a:gd name="connsiteY334" fmla="*/ 214313 h 214313"/>
              <a:gd name="connsiteX335" fmla="*/ 3225902 w 4452937"/>
              <a:gd name="connsiteY335" fmla="*/ 214313 h 214313"/>
              <a:gd name="connsiteX336" fmla="*/ 3222625 w 4452937"/>
              <a:gd name="connsiteY336" fmla="*/ 145074 h 214313"/>
              <a:gd name="connsiteX337" fmla="*/ 3232454 w 4452937"/>
              <a:gd name="connsiteY337" fmla="*/ 145074 h 214313"/>
              <a:gd name="connsiteX338" fmla="*/ 3294705 w 4452937"/>
              <a:gd name="connsiteY338" fmla="*/ 201125 h 214313"/>
              <a:gd name="connsiteX339" fmla="*/ 3334021 w 4452937"/>
              <a:gd name="connsiteY339" fmla="*/ 171451 h 214313"/>
              <a:gd name="connsiteX340" fmla="*/ 3301257 w 4452937"/>
              <a:gd name="connsiteY340" fmla="*/ 138479 h 214313"/>
              <a:gd name="connsiteX341" fmla="*/ 3265218 w 4452937"/>
              <a:gd name="connsiteY341" fmla="*/ 118697 h 214313"/>
              <a:gd name="connsiteX342" fmla="*/ 3225902 w 4452937"/>
              <a:gd name="connsiteY342" fmla="*/ 62645 h 214313"/>
              <a:gd name="connsiteX343" fmla="*/ 3294705 w 4452937"/>
              <a:gd name="connsiteY343" fmla="*/ 0 h 214313"/>
              <a:gd name="connsiteX344" fmla="*/ 2604721 w 4452937"/>
              <a:gd name="connsiteY344" fmla="*/ 0 h 214313"/>
              <a:gd name="connsiteX345" fmla="*/ 2614613 w 4452937"/>
              <a:gd name="connsiteY345" fmla="*/ 0 h 214313"/>
              <a:gd name="connsiteX346" fmla="*/ 2697041 w 4452937"/>
              <a:gd name="connsiteY346" fmla="*/ 151846 h 214313"/>
              <a:gd name="connsiteX347" fmla="*/ 2716823 w 4452937"/>
              <a:gd name="connsiteY347" fmla="*/ 188157 h 214313"/>
              <a:gd name="connsiteX348" fmla="*/ 2743200 w 4452937"/>
              <a:gd name="connsiteY348" fmla="*/ 201361 h 214313"/>
              <a:gd name="connsiteX349" fmla="*/ 2743200 w 4452937"/>
              <a:gd name="connsiteY349" fmla="*/ 207963 h 214313"/>
              <a:gd name="connsiteX350" fmla="*/ 2617910 w 4452937"/>
              <a:gd name="connsiteY350" fmla="*/ 207963 h 214313"/>
              <a:gd name="connsiteX351" fmla="*/ 2617910 w 4452937"/>
              <a:gd name="connsiteY351" fmla="*/ 201361 h 214313"/>
              <a:gd name="connsiteX352" fmla="*/ 2637693 w 4452937"/>
              <a:gd name="connsiteY352" fmla="*/ 201361 h 214313"/>
              <a:gd name="connsiteX353" fmla="*/ 2644287 w 4452937"/>
              <a:gd name="connsiteY353" fmla="*/ 191458 h 214313"/>
              <a:gd name="connsiteX354" fmla="*/ 2631098 w 4452937"/>
              <a:gd name="connsiteY354" fmla="*/ 158448 h 214313"/>
              <a:gd name="connsiteX355" fmla="*/ 2627801 w 4452937"/>
              <a:gd name="connsiteY355" fmla="*/ 151846 h 214313"/>
              <a:gd name="connsiteX356" fmla="*/ 2545373 w 4452937"/>
              <a:gd name="connsiteY356" fmla="*/ 151846 h 214313"/>
              <a:gd name="connsiteX357" fmla="*/ 2532185 w 4452937"/>
              <a:gd name="connsiteY357" fmla="*/ 184856 h 214313"/>
              <a:gd name="connsiteX358" fmla="*/ 2561859 w 4452937"/>
              <a:gd name="connsiteY358" fmla="*/ 201361 h 214313"/>
              <a:gd name="connsiteX359" fmla="*/ 2561859 w 4452937"/>
              <a:gd name="connsiteY359" fmla="*/ 207963 h 214313"/>
              <a:gd name="connsiteX360" fmla="*/ 2486025 w 4452937"/>
              <a:gd name="connsiteY360" fmla="*/ 207963 h 214313"/>
              <a:gd name="connsiteX361" fmla="*/ 2486025 w 4452937"/>
              <a:gd name="connsiteY361" fmla="*/ 201361 h 214313"/>
              <a:gd name="connsiteX362" fmla="*/ 2522294 w 4452937"/>
              <a:gd name="connsiteY362" fmla="*/ 168351 h 214313"/>
              <a:gd name="connsiteX363" fmla="*/ 2604721 w 4452937"/>
              <a:gd name="connsiteY363" fmla="*/ 0 h 214313"/>
              <a:gd name="connsiteX364" fmla="*/ 2114376 w 4452937"/>
              <a:gd name="connsiteY364" fmla="*/ 0 h 214313"/>
              <a:gd name="connsiteX365" fmla="*/ 2163862 w 4452937"/>
              <a:gd name="connsiteY365" fmla="*/ 9891 h 214313"/>
              <a:gd name="connsiteX366" fmla="*/ 2177058 w 4452937"/>
              <a:gd name="connsiteY366" fmla="*/ 13189 h 214313"/>
              <a:gd name="connsiteX367" fmla="*/ 2193553 w 4452937"/>
              <a:gd name="connsiteY367" fmla="*/ 0 h 214313"/>
              <a:gd name="connsiteX368" fmla="*/ 2200151 w 4452937"/>
              <a:gd name="connsiteY368" fmla="*/ 0 h 214313"/>
              <a:gd name="connsiteX369" fmla="*/ 2200151 w 4452937"/>
              <a:gd name="connsiteY369" fmla="*/ 69240 h 214313"/>
              <a:gd name="connsiteX370" fmla="*/ 2193553 w 4452937"/>
              <a:gd name="connsiteY370" fmla="*/ 69240 h 214313"/>
              <a:gd name="connsiteX371" fmla="*/ 2117675 w 4452937"/>
              <a:gd name="connsiteY371" fmla="*/ 13189 h 214313"/>
              <a:gd name="connsiteX372" fmla="*/ 2061592 w 4452937"/>
              <a:gd name="connsiteY372" fmla="*/ 105508 h 214313"/>
              <a:gd name="connsiteX373" fmla="*/ 2117675 w 4452937"/>
              <a:gd name="connsiteY373" fmla="*/ 197828 h 214313"/>
              <a:gd name="connsiteX374" fmla="*/ 2193553 w 4452937"/>
              <a:gd name="connsiteY374" fmla="*/ 164856 h 214313"/>
              <a:gd name="connsiteX375" fmla="*/ 2203450 w 4452937"/>
              <a:gd name="connsiteY375" fmla="*/ 174748 h 214313"/>
              <a:gd name="connsiteX376" fmla="*/ 2114376 w 4452937"/>
              <a:gd name="connsiteY376" fmla="*/ 214313 h 214313"/>
              <a:gd name="connsiteX377" fmla="*/ 1992312 w 4452937"/>
              <a:gd name="connsiteY377" fmla="*/ 108805 h 214313"/>
              <a:gd name="connsiteX378" fmla="*/ 2114376 w 4452937"/>
              <a:gd name="connsiteY378" fmla="*/ 0 h 214313"/>
              <a:gd name="connsiteX379" fmla="*/ 975891 w 4452937"/>
              <a:gd name="connsiteY379" fmla="*/ 0 h 214313"/>
              <a:gd name="connsiteX380" fmla="*/ 989073 w 4452937"/>
              <a:gd name="connsiteY380" fmla="*/ 0 h 214313"/>
              <a:gd name="connsiteX381" fmla="*/ 1071462 w 4452937"/>
              <a:gd name="connsiteY381" fmla="*/ 151846 h 214313"/>
              <a:gd name="connsiteX382" fmla="*/ 1091236 w 4452937"/>
              <a:gd name="connsiteY382" fmla="*/ 188157 h 214313"/>
              <a:gd name="connsiteX383" fmla="*/ 1117600 w 4452937"/>
              <a:gd name="connsiteY383" fmla="*/ 201361 h 214313"/>
              <a:gd name="connsiteX384" fmla="*/ 1117600 w 4452937"/>
              <a:gd name="connsiteY384" fmla="*/ 207963 h 214313"/>
              <a:gd name="connsiteX385" fmla="*/ 992369 w 4452937"/>
              <a:gd name="connsiteY385" fmla="*/ 207963 h 214313"/>
              <a:gd name="connsiteX386" fmla="*/ 992369 w 4452937"/>
              <a:gd name="connsiteY386" fmla="*/ 201361 h 214313"/>
              <a:gd name="connsiteX387" fmla="*/ 1008846 w 4452937"/>
              <a:gd name="connsiteY387" fmla="*/ 201361 h 214313"/>
              <a:gd name="connsiteX388" fmla="*/ 1018733 w 4452937"/>
              <a:gd name="connsiteY388" fmla="*/ 191458 h 214313"/>
              <a:gd name="connsiteX389" fmla="*/ 1005551 w 4452937"/>
              <a:gd name="connsiteY389" fmla="*/ 158448 h 214313"/>
              <a:gd name="connsiteX390" fmla="*/ 1002255 w 4452937"/>
              <a:gd name="connsiteY390" fmla="*/ 151846 h 214313"/>
              <a:gd name="connsiteX391" fmla="*/ 916571 w 4452937"/>
              <a:gd name="connsiteY391" fmla="*/ 151846 h 214313"/>
              <a:gd name="connsiteX392" fmla="*/ 906684 w 4452937"/>
              <a:gd name="connsiteY392" fmla="*/ 184856 h 214313"/>
              <a:gd name="connsiteX393" fmla="*/ 936344 w 4452937"/>
              <a:gd name="connsiteY393" fmla="*/ 201361 h 214313"/>
              <a:gd name="connsiteX394" fmla="*/ 936344 w 4452937"/>
              <a:gd name="connsiteY394" fmla="*/ 207963 h 214313"/>
              <a:gd name="connsiteX395" fmla="*/ 857250 w 4452937"/>
              <a:gd name="connsiteY395" fmla="*/ 207963 h 214313"/>
              <a:gd name="connsiteX396" fmla="*/ 857250 w 4452937"/>
              <a:gd name="connsiteY396" fmla="*/ 201361 h 214313"/>
              <a:gd name="connsiteX397" fmla="*/ 893502 w 4452937"/>
              <a:gd name="connsiteY397" fmla="*/ 168351 h 214313"/>
              <a:gd name="connsiteX398" fmla="*/ 975891 w 4452937"/>
              <a:gd name="connsiteY398" fmla="*/ 0 h 214313"/>
              <a:gd name="connsiteX399" fmla="*/ 118836 w 4452937"/>
              <a:gd name="connsiteY399" fmla="*/ 0 h 214313"/>
              <a:gd name="connsiteX400" fmla="*/ 171652 w 4452937"/>
              <a:gd name="connsiteY400" fmla="*/ 9891 h 214313"/>
              <a:gd name="connsiteX401" fmla="*/ 184856 w 4452937"/>
              <a:gd name="connsiteY401" fmla="*/ 13189 h 214313"/>
              <a:gd name="connsiteX402" fmla="*/ 201361 w 4452937"/>
              <a:gd name="connsiteY402" fmla="*/ 0 h 214313"/>
              <a:gd name="connsiteX403" fmla="*/ 207963 w 4452937"/>
              <a:gd name="connsiteY403" fmla="*/ 0 h 214313"/>
              <a:gd name="connsiteX404" fmla="*/ 207963 w 4452937"/>
              <a:gd name="connsiteY404" fmla="*/ 69240 h 214313"/>
              <a:gd name="connsiteX405" fmla="*/ 201361 w 4452937"/>
              <a:gd name="connsiteY405" fmla="*/ 69240 h 214313"/>
              <a:gd name="connsiteX406" fmla="*/ 122137 w 4452937"/>
              <a:gd name="connsiteY406" fmla="*/ 13189 h 214313"/>
              <a:gd name="connsiteX407" fmla="*/ 66020 w 4452937"/>
              <a:gd name="connsiteY407" fmla="*/ 105508 h 214313"/>
              <a:gd name="connsiteX408" fmla="*/ 122137 w 4452937"/>
              <a:gd name="connsiteY408" fmla="*/ 197828 h 214313"/>
              <a:gd name="connsiteX409" fmla="*/ 201361 w 4452937"/>
              <a:gd name="connsiteY409" fmla="*/ 164856 h 214313"/>
              <a:gd name="connsiteX410" fmla="*/ 207963 w 4452937"/>
              <a:gd name="connsiteY410" fmla="*/ 174748 h 214313"/>
              <a:gd name="connsiteX411" fmla="*/ 118836 w 4452937"/>
              <a:gd name="connsiteY411" fmla="*/ 214313 h 214313"/>
              <a:gd name="connsiteX412" fmla="*/ 0 w 4452937"/>
              <a:gd name="connsiteY412" fmla="*/ 108805 h 214313"/>
              <a:gd name="connsiteX413" fmla="*/ 118836 w 4452937"/>
              <a:gd name="connsiteY413" fmla="*/ 0 h 214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</a:cxnLst>
            <a:rect l="l" t="t" r="r" b="b"/>
            <a:pathLst>
              <a:path w="4452937" h="214313">
                <a:moveTo>
                  <a:pt x="3559297" y="105504"/>
                </a:moveTo>
                <a:cubicBezTo>
                  <a:pt x="3559297" y="105504"/>
                  <a:pt x="3559297" y="105504"/>
                  <a:pt x="3559297" y="178217"/>
                </a:cubicBezTo>
                <a:cubicBezTo>
                  <a:pt x="3559297" y="198048"/>
                  <a:pt x="3562594" y="198048"/>
                  <a:pt x="3575783" y="198048"/>
                </a:cubicBezTo>
                <a:cubicBezTo>
                  <a:pt x="3612051" y="198048"/>
                  <a:pt x="3618646" y="178217"/>
                  <a:pt x="3618646" y="151776"/>
                </a:cubicBezTo>
                <a:cubicBezTo>
                  <a:pt x="3618646" y="118725"/>
                  <a:pt x="3595566" y="105504"/>
                  <a:pt x="3575783" y="105504"/>
                </a:cubicBezTo>
                <a:cubicBezTo>
                  <a:pt x="3575783" y="105504"/>
                  <a:pt x="3575783" y="105504"/>
                  <a:pt x="3559297" y="105504"/>
                </a:cubicBezTo>
                <a:close/>
                <a:moveTo>
                  <a:pt x="3789925" y="69321"/>
                </a:moveTo>
                <a:cubicBezTo>
                  <a:pt x="3789925" y="69321"/>
                  <a:pt x="3789925" y="69321"/>
                  <a:pt x="3753673" y="138642"/>
                </a:cubicBezTo>
                <a:lnTo>
                  <a:pt x="3826176" y="138642"/>
                </a:lnTo>
                <a:cubicBezTo>
                  <a:pt x="3826176" y="138642"/>
                  <a:pt x="3826176" y="138642"/>
                  <a:pt x="3789925" y="69321"/>
                </a:cubicBezTo>
                <a:close/>
                <a:moveTo>
                  <a:pt x="2584939" y="69321"/>
                </a:moveTo>
                <a:cubicBezTo>
                  <a:pt x="2584939" y="69321"/>
                  <a:pt x="2584939" y="69321"/>
                  <a:pt x="2551968" y="138642"/>
                </a:cubicBezTo>
                <a:lnTo>
                  <a:pt x="2621207" y="138642"/>
                </a:lnTo>
                <a:cubicBezTo>
                  <a:pt x="2621207" y="138642"/>
                  <a:pt x="2621207" y="138642"/>
                  <a:pt x="2584939" y="69321"/>
                </a:cubicBezTo>
                <a:close/>
                <a:moveTo>
                  <a:pt x="956117" y="69321"/>
                </a:moveTo>
                <a:cubicBezTo>
                  <a:pt x="956117" y="69321"/>
                  <a:pt x="956117" y="69321"/>
                  <a:pt x="923162" y="138642"/>
                </a:cubicBezTo>
                <a:lnTo>
                  <a:pt x="992369" y="138642"/>
                </a:lnTo>
                <a:cubicBezTo>
                  <a:pt x="992369" y="138642"/>
                  <a:pt x="992369" y="138642"/>
                  <a:pt x="956117" y="69321"/>
                </a:cubicBezTo>
                <a:close/>
                <a:moveTo>
                  <a:pt x="3572486" y="16266"/>
                </a:moveTo>
                <a:cubicBezTo>
                  <a:pt x="3562594" y="16266"/>
                  <a:pt x="3559297" y="19571"/>
                  <a:pt x="3559297" y="26181"/>
                </a:cubicBezTo>
                <a:lnTo>
                  <a:pt x="3559297" y="95589"/>
                </a:lnTo>
                <a:cubicBezTo>
                  <a:pt x="3559297" y="95589"/>
                  <a:pt x="3559297" y="95589"/>
                  <a:pt x="3572486" y="95589"/>
                </a:cubicBezTo>
                <a:cubicBezTo>
                  <a:pt x="3588971" y="95589"/>
                  <a:pt x="3608754" y="88978"/>
                  <a:pt x="3608754" y="55927"/>
                </a:cubicBezTo>
                <a:cubicBezTo>
                  <a:pt x="3608754" y="42707"/>
                  <a:pt x="3605457" y="29486"/>
                  <a:pt x="3595566" y="22876"/>
                </a:cubicBezTo>
                <a:cubicBezTo>
                  <a:pt x="3588971" y="16266"/>
                  <a:pt x="3579080" y="16266"/>
                  <a:pt x="3572486" y="16266"/>
                </a:cubicBezTo>
                <a:close/>
                <a:moveTo>
                  <a:pt x="1846676" y="16266"/>
                </a:moveTo>
                <a:cubicBezTo>
                  <a:pt x="1830257" y="16266"/>
                  <a:pt x="1830257" y="22876"/>
                  <a:pt x="1830257" y="32791"/>
                </a:cubicBezTo>
                <a:cubicBezTo>
                  <a:pt x="1830257" y="32791"/>
                  <a:pt x="1830257" y="32791"/>
                  <a:pt x="1830257" y="102199"/>
                </a:cubicBezTo>
                <a:cubicBezTo>
                  <a:pt x="1830257" y="102199"/>
                  <a:pt x="1830257" y="102199"/>
                  <a:pt x="1836824" y="102199"/>
                </a:cubicBezTo>
                <a:cubicBezTo>
                  <a:pt x="1866378" y="102199"/>
                  <a:pt x="1889364" y="92284"/>
                  <a:pt x="1889364" y="59232"/>
                </a:cubicBezTo>
                <a:cubicBezTo>
                  <a:pt x="1889364" y="36096"/>
                  <a:pt x="1876229" y="16266"/>
                  <a:pt x="1846676" y="16266"/>
                </a:cubicBezTo>
                <a:close/>
                <a:moveTo>
                  <a:pt x="4208462" y="6350"/>
                </a:moveTo>
                <a:cubicBezTo>
                  <a:pt x="4208462" y="6350"/>
                  <a:pt x="4208462" y="6350"/>
                  <a:pt x="4327396" y="6350"/>
                </a:cubicBezTo>
                <a:cubicBezTo>
                  <a:pt x="4327396" y="6350"/>
                  <a:pt x="4327396" y="6350"/>
                  <a:pt x="4327396" y="12960"/>
                </a:cubicBezTo>
                <a:cubicBezTo>
                  <a:pt x="4307573" y="12960"/>
                  <a:pt x="4297662" y="16266"/>
                  <a:pt x="4297662" y="39401"/>
                </a:cubicBezTo>
                <a:cubicBezTo>
                  <a:pt x="4297662" y="39401"/>
                  <a:pt x="4297662" y="39401"/>
                  <a:pt x="4297662" y="102199"/>
                </a:cubicBezTo>
                <a:cubicBezTo>
                  <a:pt x="4297662" y="102199"/>
                  <a:pt x="4297662" y="102199"/>
                  <a:pt x="4360433" y="49317"/>
                </a:cubicBezTo>
                <a:cubicBezTo>
                  <a:pt x="4376952" y="39401"/>
                  <a:pt x="4383559" y="26181"/>
                  <a:pt x="4383559" y="22876"/>
                </a:cubicBezTo>
                <a:cubicBezTo>
                  <a:pt x="4383559" y="12960"/>
                  <a:pt x="4367040" y="12960"/>
                  <a:pt x="4360433" y="12960"/>
                </a:cubicBezTo>
                <a:cubicBezTo>
                  <a:pt x="4360433" y="12960"/>
                  <a:pt x="4360433" y="12960"/>
                  <a:pt x="4360433" y="6350"/>
                </a:cubicBezTo>
                <a:cubicBezTo>
                  <a:pt x="4360433" y="6350"/>
                  <a:pt x="4360433" y="6350"/>
                  <a:pt x="4449633" y="6350"/>
                </a:cubicBezTo>
                <a:cubicBezTo>
                  <a:pt x="4449633" y="6350"/>
                  <a:pt x="4449633" y="6350"/>
                  <a:pt x="4449633" y="12960"/>
                </a:cubicBezTo>
                <a:cubicBezTo>
                  <a:pt x="4429811" y="12960"/>
                  <a:pt x="4413292" y="22876"/>
                  <a:pt x="4403381" y="32791"/>
                </a:cubicBezTo>
                <a:cubicBezTo>
                  <a:pt x="4403381" y="32791"/>
                  <a:pt x="4403381" y="32791"/>
                  <a:pt x="4343914" y="79063"/>
                </a:cubicBezTo>
                <a:cubicBezTo>
                  <a:pt x="4343914" y="79063"/>
                  <a:pt x="4343914" y="79063"/>
                  <a:pt x="4426507" y="181522"/>
                </a:cubicBezTo>
                <a:cubicBezTo>
                  <a:pt x="4433115" y="191437"/>
                  <a:pt x="4439722" y="201353"/>
                  <a:pt x="4452937" y="201353"/>
                </a:cubicBezTo>
                <a:cubicBezTo>
                  <a:pt x="4452937" y="201353"/>
                  <a:pt x="4452937" y="201353"/>
                  <a:pt x="4452937" y="207963"/>
                </a:cubicBezTo>
                <a:cubicBezTo>
                  <a:pt x="4452937" y="207963"/>
                  <a:pt x="4452937" y="207963"/>
                  <a:pt x="4347218" y="207963"/>
                </a:cubicBezTo>
                <a:cubicBezTo>
                  <a:pt x="4347218" y="207963"/>
                  <a:pt x="4347218" y="207963"/>
                  <a:pt x="4347218" y="201353"/>
                </a:cubicBezTo>
                <a:cubicBezTo>
                  <a:pt x="4353826" y="201353"/>
                  <a:pt x="4363737" y="201353"/>
                  <a:pt x="4363737" y="194743"/>
                </a:cubicBezTo>
                <a:cubicBezTo>
                  <a:pt x="4363737" y="191437"/>
                  <a:pt x="4360433" y="188132"/>
                  <a:pt x="4353826" y="178217"/>
                </a:cubicBezTo>
                <a:cubicBezTo>
                  <a:pt x="4353826" y="178217"/>
                  <a:pt x="4353826" y="178217"/>
                  <a:pt x="4304270" y="115419"/>
                </a:cubicBezTo>
                <a:cubicBezTo>
                  <a:pt x="4304270" y="115419"/>
                  <a:pt x="4304270" y="115419"/>
                  <a:pt x="4297662" y="118725"/>
                </a:cubicBezTo>
                <a:cubicBezTo>
                  <a:pt x="4297662" y="118725"/>
                  <a:pt x="4297662" y="118725"/>
                  <a:pt x="4297662" y="174912"/>
                </a:cubicBezTo>
                <a:cubicBezTo>
                  <a:pt x="4297662" y="201353"/>
                  <a:pt x="4307573" y="201353"/>
                  <a:pt x="4327396" y="201353"/>
                </a:cubicBezTo>
                <a:cubicBezTo>
                  <a:pt x="4327396" y="201353"/>
                  <a:pt x="4327396" y="201353"/>
                  <a:pt x="4327396" y="207963"/>
                </a:cubicBezTo>
                <a:cubicBezTo>
                  <a:pt x="4327396" y="207963"/>
                  <a:pt x="4327396" y="207963"/>
                  <a:pt x="4208462" y="207963"/>
                </a:cubicBezTo>
                <a:cubicBezTo>
                  <a:pt x="4208462" y="207963"/>
                  <a:pt x="4208462" y="207963"/>
                  <a:pt x="4208462" y="201353"/>
                </a:cubicBezTo>
                <a:cubicBezTo>
                  <a:pt x="4228284" y="201353"/>
                  <a:pt x="4238195" y="201353"/>
                  <a:pt x="4238195" y="174912"/>
                </a:cubicBezTo>
                <a:cubicBezTo>
                  <a:pt x="4238195" y="174912"/>
                  <a:pt x="4238195" y="174912"/>
                  <a:pt x="4238195" y="39401"/>
                </a:cubicBezTo>
                <a:cubicBezTo>
                  <a:pt x="4238195" y="16266"/>
                  <a:pt x="4228284" y="12960"/>
                  <a:pt x="4208462" y="12960"/>
                </a:cubicBezTo>
                <a:cubicBezTo>
                  <a:pt x="4208462" y="12960"/>
                  <a:pt x="4208462" y="12960"/>
                  <a:pt x="4208462" y="6350"/>
                </a:cubicBezTo>
                <a:close/>
                <a:moveTo>
                  <a:pt x="3954462" y="6350"/>
                </a:moveTo>
                <a:cubicBezTo>
                  <a:pt x="3954462" y="6350"/>
                  <a:pt x="3954462" y="6350"/>
                  <a:pt x="4037055" y="6350"/>
                </a:cubicBezTo>
                <a:cubicBezTo>
                  <a:pt x="4037055" y="6350"/>
                  <a:pt x="4037055" y="6350"/>
                  <a:pt x="4159292" y="128487"/>
                </a:cubicBezTo>
                <a:cubicBezTo>
                  <a:pt x="4159292" y="128487"/>
                  <a:pt x="4159292" y="128487"/>
                  <a:pt x="4159292" y="42661"/>
                </a:cubicBezTo>
                <a:cubicBezTo>
                  <a:pt x="4159292" y="16253"/>
                  <a:pt x="4146078" y="12952"/>
                  <a:pt x="4126255" y="12952"/>
                </a:cubicBezTo>
                <a:lnTo>
                  <a:pt x="4126255" y="6350"/>
                </a:lnTo>
                <a:cubicBezTo>
                  <a:pt x="4126255" y="6350"/>
                  <a:pt x="4126255" y="6350"/>
                  <a:pt x="4198937" y="6350"/>
                </a:cubicBezTo>
                <a:cubicBezTo>
                  <a:pt x="4198937" y="6350"/>
                  <a:pt x="4198937" y="6350"/>
                  <a:pt x="4198937" y="12952"/>
                </a:cubicBezTo>
                <a:cubicBezTo>
                  <a:pt x="4182418" y="12952"/>
                  <a:pt x="4175811" y="22855"/>
                  <a:pt x="4175811" y="42661"/>
                </a:cubicBezTo>
                <a:cubicBezTo>
                  <a:pt x="4175811" y="42661"/>
                  <a:pt x="4175811" y="42661"/>
                  <a:pt x="4175811" y="214313"/>
                </a:cubicBezTo>
                <a:cubicBezTo>
                  <a:pt x="4175811" y="214313"/>
                  <a:pt x="4175811" y="214313"/>
                  <a:pt x="4165900" y="214313"/>
                </a:cubicBezTo>
                <a:cubicBezTo>
                  <a:pt x="4165900" y="214313"/>
                  <a:pt x="4165900" y="214313"/>
                  <a:pt x="4000714" y="49263"/>
                </a:cubicBezTo>
                <a:cubicBezTo>
                  <a:pt x="4000714" y="49263"/>
                  <a:pt x="4000714" y="49263"/>
                  <a:pt x="4000714" y="174701"/>
                </a:cubicBezTo>
                <a:cubicBezTo>
                  <a:pt x="4000714" y="197808"/>
                  <a:pt x="4013929" y="201109"/>
                  <a:pt x="4037055" y="201109"/>
                </a:cubicBezTo>
                <a:cubicBezTo>
                  <a:pt x="4037055" y="201109"/>
                  <a:pt x="4037055" y="201109"/>
                  <a:pt x="4037055" y="207711"/>
                </a:cubicBezTo>
                <a:cubicBezTo>
                  <a:pt x="4037055" y="207711"/>
                  <a:pt x="4037055" y="207711"/>
                  <a:pt x="3954462" y="207711"/>
                </a:cubicBezTo>
                <a:cubicBezTo>
                  <a:pt x="3954462" y="207711"/>
                  <a:pt x="3954462" y="207711"/>
                  <a:pt x="3954462" y="201109"/>
                </a:cubicBezTo>
                <a:cubicBezTo>
                  <a:pt x="3977588" y="201109"/>
                  <a:pt x="3984195" y="191206"/>
                  <a:pt x="3984195" y="171400"/>
                </a:cubicBezTo>
                <a:cubicBezTo>
                  <a:pt x="3984195" y="171400"/>
                  <a:pt x="3984195" y="171400"/>
                  <a:pt x="3984195" y="32758"/>
                </a:cubicBezTo>
                <a:cubicBezTo>
                  <a:pt x="3967677" y="12952"/>
                  <a:pt x="3964373" y="12952"/>
                  <a:pt x="3954462" y="12952"/>
                </a:cubicBezTo>
                <a:cubicBezTo>
                  <a:pt x="3954462" y="12952"/>
                  <a:pt x="3954462" y="12952"/>
                  <a:pt x="3954462" y="6350"/>
                </a:cubicBezTo>
                <a:close/>
                <a:moveTo>
                  <a:pt x="3470275" y="6350"/>
                </a:moveTo>
                <a:cubicBezTo>
                  <a:pt x="3470275" y="6350"/>
                  <a:pt x="3470275" y="6350"/>
                  <a:pt x="3575783" y="6350"/>
                </a:cubicBezTo>
                <a:cubicBezTo>
                  <a:pt x="3608754" y="6350"/>
                  <a:pt x="3635131" y="6350"/>
                  <a:pt x="3651617" y="19571"/>
                </a:cubicBezTo>
                <a:cubicBezTo>
                  <a:pt x="3661508" y="26181"/>
                  <a:pt x="3668102" y="32791"/>
                  <a:pt x="3668102" y="52622"/>
                </a:cubicBezTo>
                <a:cubicBezTo>
                  <a:pt x="3668102" y="72453"/>
                  <a:pt x="3654914" y="85673"/>
                  <a:pt x="3635131" y="92284"/>
                </a:cubicBezTo>
                <a:cubicBezTo>
                  <a:pt x="3628537" y="98894"/>
                  <a:pt x="3621943" y="98894"/>
                  <a:pt x="3615348" y="98894"/>
                </a:cubicBezTo>
                <a:cubicBezTo>
                  <a:pt x="3625240" y="102199"/>
                  <a:pt x="3638428" y="105504"/>
                  <a:pt x="3648320" y="108809"/>
                </a:cubicBezTo>
                <a:cubicBezTo>
                  <a:pt x="3664805" y="115419"/>
                  <a:pt x="3684588" y="131945"/>
                  <a:pt x="3684588" y="151776"/>
                </a:cubicBezTo>
                <a:cubicBezTo>
                  <a:pt x="3684588" y="191437"/>
                  <a:pt x="3648320" y="204658"/>
                  <a:pt x="3602160" y="207963"/>
                </a:cubicBezTo>
                <a:cubicBezTo>
                  <a:pt x="3592269" y="207963"/>
                  <a:pt x="3572486" y="207963"/>
                  <a:pt x="3565892" y="207963"/>
                </a:cubicBezTo>
                <a:cubicBezTo>
                  <a:pt x="3565892" y="207963"/>
                  <a:pt x="3565892" y="207963"/>
                  <a:pt x="3470275" y="207963"/>
                </a:cubicBezTo>
                <a:cubicBezTo>
                  <a:pt x="3470275" y="207963"/>
                  <a:pt x="3470275" y="207963"/>
                  <a:pt x="3470275" y="201353"/>
                </a:cubicBezTo>
                <a:cubicBezTo>
                  <a:pt x="3490058" y="201353"/>
                  <a:pt x="3499949" y="201353"/>
                  <a:pt x="3499949" y="174912"/>
                </a:cubicBezTo>
                <a:cubicBezTo>
                  <a:pt x="3499949" y="174912"/>
                  <a:pt x="3499949" y="174912"/>
                  <a:pt x="3499949" y="39401"/>
                </a:cubicBezTo>
                <a:cubicBezTo>
                  <a:pt x="3499949" y="16266"/>
                  <a:pt x="3490058" y="12960"/>
                  <a:pt x="3470275" y="12960"/>
                </a:cubicBezTo>
                <a:cubicBezTo>
                  <a:pt x="3470275" y="12960"/>
                  <a:pt x="3470275" y="12960"/>
                  <a:pt x="3470275" y="6350"/>
                </a:cubicBezTo>
                <a:close/>
                <a:moveTo>
                  <a:pt x="3000522" y="6350"/>
                </a:moveTo>
                <a:lnTo>
                  <a:pt x="3209779" y="6350"/>
                </a:lnTo>
                <a:cubicBezTo>
                  <a:pt x="3209779" y="6350"/>
                  <a:pt x="3209779" y="6350"/>
                  <a:pt x="3213100" y="62537"/>
                </a:cubicBezTo>
                <a:cubicBezTo>
                  <a:pt x="3213100" y="62537"/>
                  <a:pt x="3213100" y="62537"/>
                  <a:pt x="3203136" y="62537"/>
                </a:cubicBezTo>
                <a:cubicBezTo>
                  <a:pt x="3199814" y="36096"/>
                  <a:pt x="3179885" y="16266"/>
                  <a:pt x="3146669" y="16266"/>
                </a:cubicBezTo>
                <a:cubicBezTo>
                  <a:pt x="3136705" y="16266"/>
                  <a:pt x="3136705" y="16266"/>
                  <a:pt x="3136705" y="22876"/>
                </a:cubicBezTo>
                <a:cubicBezTo>
                  <a:pt x="3136705" y="22876"/>
                  <a:pt x="3136705" y="22876"/>
                  <a:pt x="3136705" y="174912"/>
                </a:cubicBezTo>
                <a:cubicBezTo>
                  <a:pt x="3136705" y="198048"/>
                  <a:pt x="3146669" y="201353"/>
                  <a:pt x="3169920" y="201353"/>
                </a:cubicBezTo>
                <a:cubicBezTo>
                  <a:pt x="3169920" y="201353"/>
                  <a:pt x="3169920" y="201353"/>
                  <a:pt x="3169920" y="207963"/>
                </a:cubicBezTo>
                <a:cubicBezTo>
                  <a:pt x="3169920" y="207963"/>
                  <a:pt x="3169920" y="207963"/>
                  <a:pt x="3040380" y="207963"/>
                </a:cubicBezTo>
                <a:cubicBezTo>
                  <a:pt x="3040380" y="207963"/>
                  <a:pt x="3040380" y="207963"/>
                  <a:pt x="3040380" y="201353"/>
                </a:cubicBezTo>
                <a:cubicBezTo>
                  <a:pt x="3063631" y="201353"/>
                  <a:pt x="3073596" y="198048"/>
                  <a:pt x="3073596" y="174912"/>
                </a:cubicBezTo>
                <a:cubicBezTo>
                  <a:pt x="3073596" y="174912"/>
                  <a:pt x="3073596" y="174912"/>
                  <a:pt x="3073596" y="22876"/>
                </a:cubicBezTo>
                <a:cubicBezTo>
                  <a:pt x="3073596" y="16266"/>
                  <a:pt x="3073596" y="16266"/>
                  <a:pt x="3063631" y="16266"/>
                </a:cubicBezTo>
                <a:cubicBezTo>
                  <a:pt x="3030416" y="16266"/>
                  <a:pt x="3010486" y="36096"/>
                  <a:pt x="3007165" y="62537"/>
                </a:cubicBezTo>
                <a:cubicBezTo>
                  <a:pt x="3007165" y="62537"/>
                  <a:pt x="3007165" y="62537"/>
                  <a:pt x="2997200" y="62537"/>
                </a:cubicBezTo>
                <a:cubicBezTo>
                  <a:pt x="2997200" y="62537"/>
                  <a:pt x="2997200" y="62537"/>
                  <a:pt x="3000522" y="6350"/>
                </a:cubicBezTo>
                <a:close/>
                <a:moveTo>
                  <a:pt x="2751137" y="6350"/>
                </a:moveTo>
                <a:cubicBezTo>
                  <a:pt x="2751137" y="6350"/>
                  <a:pt x="2751137" y="6350"/>
                  <a:pt x="2833158" y="6350"/>
                </a:cubicBezTo>
                <a:cubicBezTo>
                  <a:pt x="2833158" y="6350"/>
                  <a:pt x="2833158" y="6350"/>
                  <a:pt x="2954549" y="128487"/>
                </a:cubicBezTo>
                <a:cubicBezTo>
                  <a:pt x="2954549" y="128487"/>
                  <a:pt x="2954549" y="128487"/>
                  <a:pt x="2954549" y="42661"/>
                </a:cubicBezTo>
                <a:cubicBezTo>
                  <a:pt x="2954549" y="16253"/>
                  <a:pt x="2941426" y="12952"/>
                  <a:pt x="2921741" y="12952"/>
                </a:cubicBezTo>
                <a:lnTo>
                  <a:pt x="2921741" y="6350"/>
                </a:lnTo>
                <a:cubicBezTo>
                  <a:pt x="2921741" y="6350"/>
                  <a:pt x="2921741" y="6350"/>
                  <a:pt x="2997200" y="6350"/>
                </a:cubicBezTo>
                <a:cubicBezTo>
                  <a:pt x="2997200" y="6350"/>
                  <a:pt x="2997200" y="6350"/>
                  <a:pt x="2997200" y="12952"/>
                </a:cubicBezTo>
                <a:cubicBezTo>
                  <a:pt x="2977515" y="12952"/>
                  <a:pt x="2970954" y="22855"/>
                  <a:pt x="2970954" y="42661"/>
                </a:cubicBezTo>
                <a:cubicBezTo>
                  <a:pt x="2970954" y="42661"/>
                  <a:pt x="2970954" y="42661"/>
                  <a:pt x="2970954" y="214313"/>
                </a:cubicBezTo>
                <a:cubicBezTo>
                  <a:pt x="2970954" y="214313"/>
                  <a:pt x="2970954" y="214313"/>
                  <a:pt x="2964392" y="214313"/>
                </a:cubicBezTo>
                <a:cubicBezTo>
                  <a:pt x="2964392" y="214313"/>
                  <a:pt x="2964392" y="214313"/>
                  <a:pt x="2797069" y="49263"/>
                </a:cubicBezTo>
                <a:cubicBezTo>
                  <a:pt x="2797069" y="49263"/>
                  <a:pt x="2797069" y="49263"/>
                  <a:pt x="2797069" y="174701"/>
                </a:cubicBezTo>
                <a:cubicBezTo>
                  <a:pt x="2797069" y="197808"/>
                  <a:pt x="2810192" y="201109"/>
                  <a:pt x="2833158" y="201109"/>
                </a:cubicBezTo>
                <a:cubicBezTo>
                  <a:pt x="2833158" y="201109"/>
                  <a:pt x="2833158" y="201109"/>
                  <a:pt x="2833158" y="207711"/>
                </a:cubicBezTo>
                <a:cubicBezTo>
                  <a:pt x="2833158" y="207711"/>
                  <a:pt x="2833158" y="207711"/>
                  <a:pt x="2751137" y="207711"/>
                </a:cubicBezTo>
                <a:cubicBezTo>
                  <a:pt x="2751137" y="207711"/>
                  <a:pt x="2751137" y="207711"/>
                  <a:pt x="2751137" y="201109"/>
                </a:cubicBezTo>
                <a:cubicBezTo>
                  <a:pt x="2774103" y="201109"/>
                  <a:pt x="2780665" y="191206"/>
                  <a:pt x="2780665" y="171400"/>
                </a:cubicBezTo>
                <a:cubicBezTo>
                  <a:pt x="2780665" y="171400"/>
                  <a:pt x="2780665" y="171400"/>
                  <a:pt x="2780665" y="32758"/>
                </a:cubicBezTo>
                <a:cubicBezTo>
                  <a:pt x="2764261" y="12952"/>
                  <a:pt x="2760980" y="12952"/>
                  <a:pt x="2751137" y="12952"/>
                </a:cubicBezTo>
                <a:cubicBezTo>
                  <a:pt x="2751137" y="12952"/>
                  <a:pt x="2751137" y="12952"/>
                  <a:pt x="2751137" y="6350"/>
                </a:cubicBezTo>
                <a:close/>
                <a:moveTo>
                  <a:pt x="2216150" y="6350"/>
                </a:moveTo>
                <a:cubicBezTo>
                  <a:pt x="2216150" y="6350"/>
                  <a:pt x="2216150" y="6350"/>
                  <a:pt x="2331442" y="6350"/>
                </a:cubicBezTo>
                <a:cubicBezTo>
                  <a:pt x="2331442" y="6350"/>
                  <a:pt x="2331442" y="6350"/>
                  <a:pt x="2331442" y="12960"/>
                </a:cubicBezTo>
                <a:cubicBezTo>
                  <a:pt x="2311678" y="12960"/>
                  <a:pt x="2305090" y="16266"/>
                  <a:pt x="2305090" y="39401"/>
                </a:cubicBezTo>
                <a:cubicBezTo>
                  <a:pt x="2305090" y="39401"/>
                  <a:pt x="2305090" y="39401"/>
                  <a:pt x="2305090" y="95589"/>
                </a:cubicBezTo>
                <a:cubicBezTo>
                  <a:pt x="2305090" y="95589"/>
                  <a:pt x="2305090" y="95589"/>
                  <a:pt x="2390736" y="95589"/>
                </a:cubicBezTo>
                <a:cubicBezTo>
                  <a:pt x="2390736" y="95589"/>
                  <a:pt x="2390736" y="95589"/>
                  <a:pt x="2390736" y="39401"/>
                </a:cubicBezTo>
                <a:cubicBezTo>
                  <a:pt x="2390736" y="16266"/>
                  <a:pt x="2380853" y="12960"/>
                  <a:pt x="2361089" y="12960"/>
                </a:cubicBezTo>
                <a:lnTo>
                  <a:pt x="2361089" y="6350"/>
                </a:lnTo>
                <a:cubicBezTo>
                  <a:pt x="2361089" y="6350"/>
                  <a:pt x="2361089" y="6350"/>
                  <a:pt x="2479675" y="6350"/>
                </a:cubicBezTo>
                <a:cubicBezTo>
                  <a:pt x="2479675" y="6350"/>
                  <a:pt x="2479675" y="6350"/>
                  <a:pt x="2479675" y="12960"/>
                </a:cubicBezTo>
                <a:cubicBezTo>
                  <a:pt x="2459911" y="12960"/>
                  <a:pt x="2450029" y="16266"/>
                  <a:pt x="2450029" y="39401"/>
                </a:cubicBezTo>
                <a:cubicBezTo>
                  <a:pt x="2450029" y="39401"/>
                  <a:pt x="2450029" y="39401"/>
                  <a:pt x="2450029" y="174912"/>
                </a:cubicBezTo>
                <a:cubicBezTo>
                  <a:pt x="2450029" y="201353"/>
                  <a:pt x="2459911" y="201353"/>
                  <a:pt x="2479675" y="201353"/>
                </a:cubicBezTo>
                <a:cubicBezTo>
                  <a:pt x="2479675" y="201353"/>
                  <a:pt x="2479675" y="201353"/>
                  <a:pt x="2479675" y="207963"/>
                </a:cubicBezTo>
                <a:cubicBezTo>
                  <a:pt x="2479675" y="207963"/>
                  <a:pt x="2479675" y="207963"/>
                  <a:pt x="2361089" y="207963"/>
                </a:cubicBezTo>
                <a:cubicBezTo>
                  <a:pt x="2361089" y="207963"/>
                  <a:pt x="2361089" y="207963"/>
                  <a:pt x="2361089" y="201353"/>
                </a:cubicBezTo>
                <a:cubicBezTo>
                  <a:pt x="2380853" y="201353"/>
                  <a:pt x="2390736" y="201353"/>
                  <a:pt x="2390736" y="174912"/>
                </a:cubicBezTo>
                <a:cubicBezTo>
                  <a:pt x="2390736" y="174912"/>
                  <a:pt x="2390736" y="174912"/>
                  <a:pt x="2390736" y="112114"/>
                </a:cubicBezTo>
                <a:cubicBezTo>
                  <a:pt x="2390736" y="112114"/>
                  <a:pt x="2390736" y="112114"/>
                  <a:pt x="2305090" y="112114"/>
                </a:cubicBezTo>
                <a:cubicBezTo>
                  <a:pt x="2305090" y="112114"/>
                  <a:pt x="2305090" y="112114"/>
                  <a:pt x="2305090" y="174912"/>
                </a:cubicBezTo>
                <a:cubicBezTo>
                  <a:pt x="2305090" y="201353"/>
                  <a:pt x="2311678" y="201353"/>
                  <a:pt x="2331442" y="201353"/>
                </a:cubicBezTo>
                <a:cubicBezTo>
                  <a:pt x="2331442" y="201353"/>
                  <a:pt x="2331442" y="201353"/>
                  <a:pt x="2331442" y="207963"/>
                </a:cubicBezTo>
                <a:cubicBezTo>
                  <a:pt x="2331442" y="207963"/>
                  <a:pt x="2331442" y="207963"/>
                  <a:pt x="2216150" y="207963"/>
                </a:cubicBezTo>
                <a:cubicBezTo>
                  <a:pt x="2216150" y="207963"/>
                  <a:pt x="2216150" y="207963"/>
                  <a:pt x="2216150" y="201353"/>
                </a:cubicBezTo>
                <a:cubicBezTo>
                  <a:pt x="2235915" y="201353"/>
                  <a:pt x="2242503" y="201353"/>
                  <a:pt x="2242503" y="174912"/>
                </a:cubicBezTo>
                <a:cubicBezTo>
                  <a:pt x="2242503" y="174912"/>
                  <a:pt x="2242503" y="174912"/>
                  <a:pt x="2242503" y="39401"/>
                </a:cubicBezTo>
                <a:cubicBezTo>
                  <a:pt x="2242503" y="16266"/>
                  <a:pt x="2235915" y="12960"/>
                  <a:pt x="2216150" y="12960"/>
                </a:cubicBezTo>
                <a:cubicBezTo>
                  <a:pt x="2216150" y="12960"/>
                  <a:pt x="2216150" y="12960"/>
                  <a:pt x="2216150" y="6350"/>
                </a:cubicBezTo>
                <a:close/>
                <a:moveTo>
                  <a:pt x="1738312" y="6350"/>
                </a:moveTo>
                <a:cubicBezTo>
                  <a:pt x="1738312" y="6350"/>
                  <a:pt x="1738312" y="6350"/>
                  <a:pt x="1813838" y="6350"/>
                </a:cubicBezTo>
                <a:cubicBezTo>
                  <a:pt x="1849959" y="6350"/>
                  <a:pt x="1889364" y="6350"/>
                  <a:pt x="1902499" y="9655"/>
                </a:cubicBezTo>
                <a:cubicBezTo>
                  <a:pt x="1932053" y="16266"/>
                  <a:pt x="1951755" y="32791"/>
                  <a:pt x="1951755" y="59232"/>
                </a:cubicBezTo>
                <a:cubicBezTo>
                  <a:pt x="1951755" y="85673"/>
                  <a:pt x="1925485" y="102199"/>
                  <a:pt x="1899215" y="108809"/>
                </a:cubicBezTo>
                <a:cubicBezTo>
                  <a:pt x="1899215" y="108809"/>
                  <a:pt x="1899215" y="108809"/>
                  <a:pt x="1938620" y="164996"/>
                </a:cubicBezTo>
                <a:cubicBezTo>
                  <a:pt x="1951755" y="181522"/>
                  <a:pt x="1958323" y="191437"/>
                  <a:pt x="1964890" y="194743"/>
                </a:cubicBezTo>
                <a:cubicBezTo>
                  <a:pt x="1971458" y="201353"/>
                  <a:pt x="1974742" y="201353"/>
                  <a:pt x="1978025" y="201353"/>
                </a:cubicBezTo>
                <a:cubicBezTo>
                  <a:pt x="1978025" y="201353"/>
                  <a:pt x="1978025" y="201353"/>
                  <a:pt x="1978025" y="207963"/>
                </a:cubicBezTo>
                <a:cubicBezTo>
                  <a:pt x="1978025" y="207963"/>
                  <a:pt x="1978025" y="207963"/>
                  <a:pt x="1902499" y="207963"/>
                </a:cubicBezTo>
                <a:cubicBezTo>
                  <a:pt x="1902499" y="207963"/>
                  <a:pt x="1902499" y="207963"/>
                  <a:pt x="1840108" y="112114"/>
                </a:cubicBezTo>
                <a:cubicBezTo>
                  <a:pt x="1840108" y="112114"/>
                  <a:pt x="1840108" y="112114"/>
                  <a:pt x="1830257" y="112114"/>
                </a:cubicBezTo>
                <a:cubicBezTo>
                  <a:pt x="1830257" y="112114"/>
                  <a:pt x="1830257" y="112114"/>
                  <a:pt x="1830257" y="174912"/>
                </a:cubicBezTo>
                <a:cubicBezTo>
                  <a:pt x="1830257" y="201353"/>
                  <a:pt x="1836824" y="201353"/>
                  <a:pt x="1856527" y="201353"/>
                </a:cubicBezTo>
                <a:cubicBezTo>
                  <a:pt x="1856527" y="201353"/>
                  <a:pt x="1856527" y="201353"/>
                  <a:pt x="1856527" y="207963"/>
                </a:cubicBezTo>
                <a:cubicBezTo>
                  <a:pt x="1856527" y="207963"/>
                  <a:pt x="1856527" y="207963"/>
                  <a:pt x="1738312" y="207963"/>
                </a:cubicBezTo>
                <a:cubicBezTo>
                  <a:pt x="1738312" y="207963"/>
                  <a:pt x="1738312" y="207963"/>
                  <a:pt x="1738312" y="201353"/>
                </a:cubicBezTo>
                <a:cubicBezTo>
                  <a:pt x="1761298" y="201353"/>
                  <a:pt x="1767866" y="201353"/>
                  <a:pt x="1767866" y="174912"/>
                </a:cubicBezTo>
                <a:cubicBezTo>
                  <a:pt x="1767866" y="174912"/>
                  <a:pt x="1767866" y="174912"/>
                  <a:pt x="1767866" y="39401"/>
                </a:cubicBezTo>
                <a:cubicBezTo>
                  <a:pt x="1767866" y="16266"/>
                  <a:pt x="1761298" y="12960"/>
                  <a:pt x="1738312" y="12960"/>
                </a:cubicBezTo>
                <a:cubicBezTo>
                  <a:pt x="1738312" y="12960"/>
                  <a:pt x="1738312" y="12960"/>
                  <a:pt x="1738312" y="6350"/>
                </a:cubicBezTo>
                <a:close/>
                <a:moveTo>
                  <a:pt x="1506537" y="6350"/>
                </a:moveTo>
                <a:cubicBezTo>
                  <a:pt x="1506537" y="6350"/>
                  <a:pt x="1506537" y="6350"/>
                  <a:pt x="1707662" y="6350"/>
                </a:cubicBezTo>
                <a:cubicBezTo>
                  <a:pt x="1707662" y="6350"/>
                  <a:pt x="1707662" y="6350"/>
                  <a:pt x="1707662" y="62537"/>
                </a:cubicBezTo>
                <a:cubicBezTo>
                  <a:pt x="1707662" y="62537"/>
                  <a:pt x="1707662" y="62537"/>
                  <a:pt x="1697770" y="62537"/>
                </a:cubicBezTo>
                <a:cubicBezTo>
                  <a:pt x="1694473" y="32791"/>
                  <a:pt x="1677988" y="16266"/>
                  <a:pt x="1638422" y="16266"/>
                </a:cubicBezTo>
                <a:cubicBezTo>
                  <a:pt x="1638422" y="16266"/>
                  <a:pt x="1638422" y="16266"/>
                  <a:pt x="1618639" y="16266"/>
                </a:cubicBezTo>
                <a:cubicBezTo>
                  <a:pt x="1602154" y="16266"/>
                  <a:pt x="1595560" y="19571"/>
                  <a:pt x="1595560" y="32791"/>
                </a:cubicBezTo>
                <a:cubicBezTo>
                  <a:pt x="1595560" y="32791"/>
                  <a:pt x="1595560" y="32791"/>
                  <a:pt x="1595560" y="95589"/>
                </a:cubicBezTo>
                <a:cubicBezTo>
                  <a:pt x="1631828" y="95589"/>
                  <a:pt x="1645016" y="82368"/>
                  <a:pt x="1648314" y="52622"/>
                </a:cubicBezTo>
                <a:cubicBezTo>
                  <a:pt x="1648314" y="52622"/>
                  <a:pt x="1648314" y="52622"/>
                  <a:pt x="1658205" y="52622"/>
                </a:cubicBezTo>
                <a:cubicBezTo>
                  <a:pt x="1658205" y="52622"/>
                  <a:pt x="1658205" y="52622"/>
                  <a:pt x="1658205" y="151776"/>
                </a:cubicBezTo>
                <a:cubicBezTo>
                  <a:pt x="1658205" y="151776"/>
                  <a:pt x="1658205" y="151776"/>
                  <a:pt x="1648314" y="151776"/>
                </a:cubicBezTo>
                <a:cubicBezTo>
                  <a:pt x="1645016" y="122030"/>
                  <a:pt x="1631828" y="108809"/>
                  <a:pt x="1595560" y="108809"/>
                </a:cubicBezTo>
                <a:cubicBezTo>
                  <a:pt x="1595560" y="108809"/>
                  <a:pt x="1595560" y="108809"/>
                  <a:pt x="1595560" y="171607"/>
                </a:cubicBezTo>
                <a:cubicBezTo>
                  <a:pt x="1595560" y="194743"/>
                  <a:pt x="1598857" y="198048"/>
                  <a:pt x="1621937" y="198048"/>
                </a:cubicBezTo>
                <a:cubicBezTo>
                  <a:pt x="1658205" y="198048"/>
                  <a:pt x="1674691" y="198048"/>
                  <a:pt x="1697770" y="174912"/>
                </a:cubicBezTo>
                <a:cubicBezTo>
                  <a:pt x="1707662" y="164996"/>
                  <a:pt x="1710959" y="151776"/>
                  <a:pt x="1714256" y="145166"/>
                </a:cubicBezTo>
                <a:cubicBezTo>
                  <a:pt x="1714256" y="145166"/>
                  <a:pt x="1714256" y="145166"/>
                  <a:pt x="1720850" y="148471"/>
                </a:cubicBezTo>
                <a:cubicBezTo>
                  <a:pt x="1720850" y="148471"/>
                  <a:pt x="1720850" y="148471"/>
                  <a:pt x="1707662" y="207963"/>
                </a:cubicBezTo>
                <a:cubicBezTo>
                  <a:pt x="1707662" y="207963"/>
                  <a:pt x="1707662" y="207963"/>
                  <a:pt x="1506537" y="207963"/>
                </a:cubicBezTo>
                <a:cubicBezTo>
                  <a:pt x="1506537" y="207963"/>
                  <a:pt x="1506537" y="207963"/>
                  <a:pt x="1506537" y="201353"/>
                </a:cubicBezTo>
                <a:cubicBezTo>
                  <a:pt x="1526320" y="201353"/>
                  <a:pt x="1536211" y="201353"/>
                  <a:pt x="1536211" y="174912"/>
                </a:cubicBezTo>
                <a:cubicBezTo>
                  <a:pt x="1536211" y="174912"/>
                  <a:pt x="1536211" y="174912"/>
                  <a:pt x="1536211" y="39401"/>
                </a:cubicBezTo>
                <a:cubicBezTo>
                  <a:pt x="1536211" y="16266"/>
                  <a:pt x="1526320" y="12960"/>
                  <a:pt x="1506537" y="12960"/>
                </a:cubicBezTo>
                <a:cubicBezTo>
                  <a:pt x="1506537" y="12960"/>
                  <a:pt x="1506537" y="12960"/>
                  <a:pt x="1506537" y="6350"/>
                </a:cubicBezTo>
                <a:close/>
                <a:moveTo>
                  <a:pt x="1200150" y="6350"/>
                </a:moveTo>
                <a:cubicBezTo>
                  <a:pt x="1200150" y="6350"/>
                  <a:pt x="1200150" y="6350"/>
                  <a:pt x="1292508" y="6350"/>
                </a:cubicBezTo>
                <a:cubicBezTo>
                  <a:pt x="1292508" y="6350"/>
                  <a:pt x="1292508" y="6350"/>
                  <a:pt x="1348582" y="135250"/>
                </a:cubicBezTo>
                <a:lnTo>
                  <a:pt x="1407954" y="6350"/>
                </a:lnTo>
                <a:cubicBezTo>
                  <a:pt x="1407954" y="6350"/>
                  <a:pt x="1407954" y="6350"/>
                  <a:pt x="1497013" y="6350"/>
                </a:cubicBezTo>
                <a:cubicBezTo>
                  <a:pt x="1497013" y="6350"/>
                  <a:pt x="1497013" y="6350"/>
                  <a:pt x="1497013" y="12960"/>
                </a:cubicBezTo>
                <a:cubicBezTo>
                  <a:pt x="1477222" y="12960"/>
                  <a:pt x="1470625" y="16266"/>
                  <a:pt x="1470625" y="39401"/>
                </a:cubicBezTo>
                <a:cubicBezTo>
                  <a:pt x="1470625" y="39401"/>
                  <a:pt x="1470625" y="39401"/>
                  <a:pt x="1470625" y="174912"/>
                </a:cubicBezTo>
                <a:cubicBezTo>
                  <a:pt x="1470625" y="201353"/>
                  <a:pt x="1477222" y="201353"/>
                  <a:pt x="1497013" y="201353"/>
                </a:cubicBezTo>
                <a:cubicBezTo>
                  <a:pt x="1497013" y="201353"/>
                  <a:pt x="1497013" y="201353"/>
                  <a:pt x="1497013" y="207963"/>
                </a:cubicBezTo>
                <a:cubicBezTo>
                  <a:pt x="1497013" y="207963"/>
                  <a:pt x="1497013" y="207963"/>
                  <a:pt x="1384865" y="207963"/>
                </a:cubicBezTo>
                <a:cubicBezTo>
                  <a:pt x="1384865" y="207963"/>
                  <a:pt x="1384865" y="207963"/>
                  <a:pt x="1384865" y="201353"/>
                </a:cubicBezTo>
                <a:cubicBezTo>
                  <a:pt x="1404656" y="201353"/>
                  <a:pt x="1411253" y="201353"/>
                  <a:pt x="1411253" y="174912"/>
                </a:cubicBezTo>
                <a:cubicBezTo>
                  <a:pt x="1411253" y="174912"/>
                  <a:pt x="1411253" y="174912"/>
                  <a:pt x="1411253" y="32791"/>
                </a:cubicBezTo>
                <a:cubicBezTo>
                  <a:pt x="1411253" y="32791"/>
                  <a:pt x="1411253" y="32791"/>
                  <a:pt x="1328791" y="207963"/>
                </a:cubicBezTo>
                <a:cubicBezTo>
                  <a:pt x="1328791" y="207963"/>
                  <a:pt x="1328791" y="207963"/>
                  <a:pt x="1318895" y="207963"/>
                </a:cubicBezTo>
                <a:cubicBezTo>
                  <a:pt x="1318895" y="207963"/>
                  <a:pt x="1318895" y="207963"/>
                  <a:pt x="1239732" y="32791"/>
                </a:cubicBezTo>
                <a:cubicBezTo>
                  <a:pt x="1239732" y="32791"/>
                  <a:pt x="1239732" y="32791"/>
                  <a:pt x="1239732" y="168302"/>
                </a:cubicBezTo>
                <a:cubicBezTo>
                  <a:pt x="1239732" y="191437"/>
                  <a:pt x="1243030" y="201353"/>
                  <a:pt x="1272717" y="201353"/>
                </a:cubicBezTo>
                <a:cubicBezTo>
                  <a:pt x="1272717" y="201353"/>
                  <a:pt x="1272717" y="201353"/>
                  <a:pt x="1272717" y="207963"/>
                </a:cubicBezTo>
                <a:cubicBezTo>
                  <a:pt x="1272717" y="207963"/>
                  <a:pt x="1272717" y="207963"/>
                  <a:pt x="1200150" y="207963"/>
                </a:cubicBezTo>
                <a:cubicBezTo>
                  <a:pt x="1200150" y="207963"/>
                  <a:pt x="1200150" y="207963"/>
                  <a:pt x="1200150" y="201353"/>
                </a:cubicBezTo>
                <a:cubicBezTo>
                  <a:pt x="1216643" y="201353"/>
                  <a:pt x="1223240" y="198048"/>
                  <a:pt x="1223240" y="164996"/>
                </a:cubicBezTo>
                <a:cubicBezTo>
                  <a:pt x="1223240" y="164996"/>
                  <a:pt x="1223240" y="164996"/>
                  <a:pt x="1223240" y="36096"/>
                </a:cubicBezTo>
                <a:cubicBezTo>
                  <a:pt x="1223240" y="16266"/>
                  <a:pt x="1216643" y="12960"/>
                  <a:pt x="1200150" y="12960"/>
                </a:cubicBezTo>
                <a:cubicBezTo>
                  <a:pt x="1200150" y="12960"/>
                  <a:pt x="1200150" y="12960"/>
                  <a:pt x="1200150" y="6350"/>
                </a:cubicBezTo>
                <a:close/>
                <a:moveTo>
                  <a:pt x="612775" y="6350"/>
                </a:moveTo>
                <a:cubicBezTo>
                  <a:pt x="612775" y="6350"/>
                  <a:pt x="612775" y="6350"/>
                  <a:pt x="695368" y="6350"/>
                </a:cubicBezTo>
                <a:cubicBezTo>
                  <a:pt x="695368" y="6350"/>
                  <a:pt x="695368" y="6350"/>
                  <a:pt x="817606" y="128487"/>
                </a:cubicBezTo>
                <a:cubicBezTo>
                  <a:pt x="817606" y="128487"/>
                  <a:pt x="817606" y="128487"/>
                  <a:pt x="817606" y="42661"/>
                </a:cubicBezTo>
                <a:cubicBezTo>
                  <a:pt x="817606" y="16253"/>
                  <a:pt x="801087" y="12952"/>
                  <a:pt x="781265" y="12952"/>
                </a:cubicBezTo>
                <a:cubicBezTo>
                  <a:pt x="781265" y="12952"/>
                  <a:pt x="781265" y="12952"/>
                  <a:pt x="781265" y="6350"/>
                </a:cubicBezTo>
                <a:cubicBezTo>
                  <a:pt x="781265" y="6350"/>
                  <a:pt x="781265" y="6350"/>
                  <a:pt x="857250" y="6350"/>
                </a:cubicBezTo>
                <a:lnTo>
                  <a:pt x="857250" y="12952"/>
                </a:lnTo>
                <a:cubicBezTo>
                  <a:pt x="840732" y="12952"/>
                  <a:pt x="834124" y="22855"/>
                  <a:pt x="834124" y="42661"/>
                </a:cubicBezTo>
                <a:cubicBezTo>
                  <a:pt x="834124" y="42661"/>
                  <a:pt x="834124" y="42661"/>
                  <a:pt x="834124" y="214313"/>
                </a:cubicBezTo>
                <a:cubicBezTo>
                  <a:pt x="834124" y="214313"/>
                  <a:pt x="834124" y="214313"/>
                  <a:pt x="824213" y="214313"/>
                </a:cubicBezTo>
                <a:cubicBezTo>
                  <a:pt x="824213" y="214313"/>
                  <a:pt x="824213" y="214313"/>
                  <a:pt x="655724" y="49263"/>
                </a:cubicBezTo>
                <a:cubicBezTo>
                  <a:pt x="655724" y="49263"/>
                  <a:pt x="655724" y="49263"/>
                  <a:pt x="655724" y="174701"/>
                </a:cubicBezTo>
                <a:cubicBezTo>
                  <a:pt x="655724" y="197808"/>
                  <a:pt x="672242" y="201109"/>
                  <a:pt x="692064" y="201109"/>
                </a:cubicBezTo>
                <a:cubicBezTo>
                  <a:pt x="692064" y="201109"/>
                  <a:pt x="692064" y="201109"/>
                  <a:pt x="692064" y="207711"/>
                </a:cubicBezTo>
                <a:cubicBezTo>
                  <a:pt x="692064" y="207711"/>
                  <a:pt x="692064" y="207711"/>
                  <a:pt x="612775" y="207711"/>
                </a:cubicBezTo>
                <a:cubicBezTo>
                  <a:pt x="612775" y="207711"/>
                  <a:pt x="612775" y="207711"/>
                  <a:pt x="612775" y="201109"/>
                </a:cubicBezTo>
                <a:cubicBezTo>
                  <a:pt x="632598" y="201109"/>
                  <a:pt x="639205" y="191206"/>
                  <a:pt x="639205" y="171400"/>
                </a:cubicBezTo>
                <a:cubicBezTo>
                  <a:pt x="639205" y="171400"/>
                  <a:pt x="639205" y="171400"/>
                  <a:pt x="639205" y="32758"/>
                </a:cubicBezTo>
                <a:cubicBezTo>
                  <a:pt x="625990" y="12952"/>
                  <a:pt x="622686" y="12952"/>
                  <a:pt x="612775" y="12952"/>
                </a:cubicBezTo>
                <a:cubicBezTo>
                  <a:pt x="612775" y="12952"/>
                  <a:pt x="612775" y="12952"/>
                  <a:pt x="612775" y="6350"/>
                </a:cubicBezTo>
                <a:close/>
                <a:moveTo>
                  <a:pt x="490537" y="6350"/>
                </a:moveTo>
                <a:cubicBezTo>
                  <a:pt x="490537" y="6350"/>
                  <a:pt x="490537" y="6350"/>
                  <a:pt x="609600" y="6350"/>
                </a:cubicBezTo>
                <a:cubicBezTo>
                  <a:pt x="609600" y="6350"/>
                  <a:pt x="609600" y="6350"/>
                  <a:pt x="609600" y="12960"/>
                </a:cubicBezTo>
                <a:cubicBezTo>
                  <a:pt x="586449" y="12960"/>
                  <a:pt x="579834" y="16266"/>
                  <a:pt x="579834" y="39401"/>
                </a:cubicBezTo>
                <a:cubicBezTo>
                  <a:pt x="579834" y="39401"/>
                  <a:pt x="579834" y="39401"/>
                  <a:pt x="579834" y="174912"/>
                </a:cubicBezTo>
                <a:cubicBezTo>
                  <a:pt x="579834" y="201353"/>
                  <a:pt x="586449" y="201353"/>
                  <a:pt x="609600" y="201353"/>
                </a:cubicBezTo>
                <a:cubicBezTo>
                  <a:pt x="609600" y="201353"/>
                  <a:pt x="609600" y="201353"/>
                  <a:pt x="609600" y="207963"/>
                </a:cubicBezTo>
                <a:cubicBezTo>
                  <a:pt x="609600" y="207963"/>
                  <a:pt x="609600" y="207963"/>
                  <a:pt x="490537" y="207963"/>
                </a:cubicBezTo>
                <a:cubicBezTo>
                  <a:pt x="490537" y="207963"/>
                  <a:pt x="490537" y="207963"/>
                  <a:pt x="490537" y="201353"/>
                </a:cubicBezTo>
                <a:cubicBezTo>
                  <a:pt x="510381" y="201353"/>
                  <a:pt x="516996" y="201353"/>
                  <a:pt x="516996" y="174912"/>
                </a:cubicBezTo>
                <a:cubicBezTo>
                  <a:pt x="516996" y="174912"/>
                  <a:pt x="516996" y="174912"/>
                  <a:pt x="516996" y="39401"/>
                </a:cubicBezTo>
                <a:cubicBezTo>
                  <a:pt x="516996" y="16266"/>
                  <a:pt x="510381" y="12960"/>
                  <a:pt x="490537" y="12960"/>
                </a:cubicBezTo>
                <a:close/>
                <a:moveTo>
                  <a:pt x="223837" y="6350"/>
                </a:moveTo>
                <a:cubicBezTo>
                  <a:pt x="223837" y="6350"/>
                  <a:pt x="223837" y="6350"/>
                  <a:pt x="339129" y="6350"/>
                </a:cubicBezTo>
                <a:cubicBezTo>
                  <a:pt x="339129" y="6350"/>
                  <a:pt x="339129" y="6350"/>
                  <a:pt x="339129" y="12960"/>
                </a:cubicBezTo>
                <a:cubicBezTo>
                  <a:pt x="319365" y="12960"/>
                  <a:pt x="312777" y="16266"/>
                  <a:pt x="312777" y="39401"/>
                </a:cubicBezTo>
                <a:cubicBezTo>
                  <a:pt x="312777" y="39401"/>
                  <a:pt x="312777" y="39401"/>
                  <a:pt x="312777" y="95589"/>
                </a:cubicBezTo>
                <a:cubicBezTo>
                  <a:pt x="312777" y="95589"/>
                  <a:pt x="312777" y="95589"/>
                  <a:pt x="398423" y="95589"/>
                </a:cubicBezTo>
                <a:cubicBezTo>
                  <a:pt x="398423" y="95589"/>
                  <a:pt x="398423" y="95589"/>
                  <a:pt x="398423" y="39401"/>
                </a:cubicBezTo>
                <a:cubicBezTo>
                  <a:pt x="398423" y="16266"/>
                  <a:pt x="388540" y="12960"/>
                  <a:pt x="368776" y="12960"/>
                </a:cubicBezTo>
                <a:lnTo>
                  <a:pt x="368776" y="6350"/>
                </a:lnTo>
                <a:cubicBezTo>
                  <a:pt x="368776" y="6350"/>
                  <a:pt x="368776" y="6350"/>
                  <a:pt x="487362" y="6350"/>
                </a:cubicBezTo>
                <a:cubicBezTo>
                  <a:pt x="487362" y="6350"/>
                  <a:pt x="487362" y="6350"/>
                  <a:pt x="487362" y="12960"/>
                </a:cubicBezTo>
                <a:cubicBezTo>
                  <a:pt x="467598" y="12960"/>
                  <a:pt x="457716" y="16266"/>
                  <a:pt x="457716" y="39401"/>
                </a:cubicBezTo>
                <a:cubicBezTo>
                  <a:pt x="457716" y="39401"/>
                  <a:pt x="457716" y="39401"/>
                  <a:pt x="457716" y="174912"/>
                </a:cubicBezTo>
                <a:cubicBezTo>
                  <a:pt x="457716" y="201353"/>
                  <a:pt x="467598" y="201353"/>
                  <a:pt x="487362" y="201353"/>
                </a:cubicBezTo>
                <a:cubicBezTo>
                  <a:pt x="487362" y="201353"/>
                  <a:pt x="487362" y="201353"/>
                  <a:pt x="487362" y="207963"/>
                </a:cubicBezTo>
                <a:cubicBezTo>
                  <a:pt x="487362" y="207963"/>
                  <a:pt x="487362" y="207963"/>
                  <a:pt x="368776" y="207963"/>
                </a:cubicBezTo>
                <a:cubicBezTo>
                  <a:pt x="368776" y="207963"/>
                  <a:pt x="368776" y="207963"/>
                  <a:pt x="368776" y="201353"/>
                </a:cubicBezTo>
                <a:cubicBezTo>
                  <a:pt x="388540" y="201353"/>
                  <a:pt x="398423" y="201353"/>
                  <a:pt x="398423" y="174912"/>
                </a:cubicBezTo>
                <a:cubicBezTo>
                  <a:pt x="398423" y="174912"/>
                  <a:pt x="398423" y="174912"/>
                  <a:pt x="398423" y="112114"/>
                </a:cubicBezTo>
                <a:cubicBezTo>
                  <a:pt x="398423" y="112114"/>
                  <a:pt x="398423" y="112114"/>
                  <a:pt x="312777" y="112114"/>
                </a:cubicBezTo>
                <a:cubicBezTo>
                  <a:pt x="312777" y="112114"/>
                  <a:pt x="312777" y="112114"/>
                  <a:pt x="312777" y="174912"/>
                </a:cubicBezTo>
                <a:cubicBezTo>
                  <a:pt x="312777" y="201353"/>
                  <a:pt x="319365" y="201353"/>
                  <a:pt x="339129" y="201353"/>
                </a:cubicBezTo>
                <a:cubicBezTo>
                  <a:pt x="339129" y="201353"/>
                  <a:pt x="339129" y="201353"/>
                  <a:pt x="339129" y="207963"/>
                </a:cubicBezTo>
                <a:cubicBezTo>
                  <a:pt x="339129" y="207963"/>
                  <a:pt x="339129" y="207963"/>
                  <a:pt x="223837" y="207963"/>
                </a:cubicBezTo>
                <a:cubicBezTo>
                  <a:pt x="223837" y="207963"/>
                  <a:pt x="223837" y="207963"/>
                  <a:pt x="223837" y="201353"/>
                </a:cubicBezTo>
                <a:cubicBezTo>
                  <a:pt x="243602" y="201353"/>
                  <a:pt x="250190" y="201353"/>
                  <a:pt x="250190" y="174912"/>
                </a:cubicBezTo>
                <a:cubicBezTo>
                  <a:pt x="250190" y="174912"/>
                  <a:pt x="250190" y="174912"/>
                  <a:pt x="250190" y="39401"/>
                </a:cubicBezTo>
                <a:cubicBezTo>
                  <a:pt x="250190" y="16266"/>
                  <a:pt x="243602" y="12960"/>
                  <a:pt x="223837" y="12960"/>
                </a:cubicBezTo>
                <a:cubicBezTo>
                  <a:pt x="223837" y="12960"/>
                  <a:pt x="223837" y="12960"/>
                  <a:pt x="223837" y="6350"/>
                </a:cubicBezTo>
                <a:close/>
                <a:moveTo>
                  <a:pt x="3809698" y="0"/>
                </a:moveTo>
                <a:cubicBezTo>
                  <a:pt x="3809698" y="0"/>
                  <a:pt x="3809698" y="0"/>
                  <a:pt x="3819585" y="0"/>
                </a:cubicBezTo>
                <a:cubicBezTo>
                  <a:pt x="3819585" y="0"/>
                  <a:pt x="3819585" y="0"/>
                  <a:pt x="3901974" y="151846"/>
                </a:cubicBezTo>
                <a:cubicBezTo>
                  <a:pt x="3908565" y="165050"/>
                  <a:pt x="3915156" y="178254"/>
                  <a:pt x="3921747" y="188157"/>
                </a:cubicBezTo>
                <a:cubicBezTo>
                  <a:pt x="3928339" y="194759"/>
                  <a:pt x="3934930" y="201361"/>
                  <a:pt x="3948112" y="201361"/>
                </a:cubicBezTo>
                <a:cubicBezTo>
                  <a:pt x="3948112" y="201361"/>
                  <a:pt x="3948112" y="201361"/>
                  <a:pt x="3948112" y="207963"/>
                </a:cubicBezTo>
                <a:cubicBezTo>
                  <a:pt x="3948112" y="207963"/>
                  <a:pt x="3948112" y="207963"/>
                  <a:pt x="3822880" y="207963"/>
                </a:cubicBezTo>
                <a:cubicBezTo>
                  <a:pt x="3822880" y="207963"/>
                  <a:pt x="3822880" y="207963"/>
                  <a:pt x="3822880" y="201361"/>
                </a:cubicBezTo>
                <a:cubicBezTo>
                  <a:pt x="3829471" y="201361"/>
                  <a:pt x="3836063" y="201361"/>
                  <a:pt x="3842654" y="201361"/>
                </a:cubicBezTo>
                <a:cubicBezTo>
                  <a:pt x="3845949" y="198060"/>
                  <a:pt x="3849245" y="194759"/>
                  <a:pt x="3849245" y="191458"/>
                </a:cubicBezTo>
                <a:cubicBezTo>
                  <a:pt x="3849245" y="184856"/>
                  <a:pt x="3839358" y="165050"/>
                  <a:pt x="3836063" y="158448"/>
                </a:cubicBezTo>
                <a:cubicBezTo>
                  <a:pt x="3836063" y="158448"/>
                  <a:pt x="3836063" y="158448"/>
                  <a:pt x="3832767" y="151846"/>
                </a:cubicBezTo>
                <a:cubicBezTo>
                  <a:pt x="3832767" y="151846"/>
                  <a:pt x="3832767" y="151846"/>
                  <a:pt x="3750378" y="151846"/>
                </a:cubicBezTo>
                <a:cubicBezTo>
                  <a:pt x="3743787" y="158448"/>
                  <a:pt x="3737196" y="178254"/>
                  <a:pt x="3737196" y="184856"/>
                </a:cubicBezTo>
                <a:cubicBezTo>
                  <a:pt x="3737196" y="201361"/>
                  <a:pt x="3753673" y="201361"/>
                  <a:pt x="3766856" y="201361"/>
                </a:cubicBezTo>
                <a:cubicBezTo>
                  <a:pt x="3766856" y="201361"/>
                  <a:pt x="3766856" y="201361"/>
                  <a:pt x="3766856" y="207963"/>
                </a:cubicBezTo>
                <a:cubicBezTo>
                  <a:pt x="3766856" y="207963"/>
                  <a:pt x="3766856" y="207963"/>
                  <a:pt x="3687762" y="207963"/>
                </a:cubicBezTo>
                <a:cubicBezTo>
                  <a:pt x="3687762" y="207963"/>
                  <a:pt x="3687762" y="207963"/>
                  <a:pt x="3687762" y="201361"/>
                </a:cubicBezTo>
                <a:cubicBezTo>
                  <a:pt x="3714127" y="198060"/>
                  <a:pt x="3714127" y="188157"/>
                  <a:pt x="3724013" y="168351"/>
                </a:cubicBezTo>
                <a:cubicBezTo>
                  <a:pt x="3724013" y="168351"/>
                  <a:pt x="3724013" y="168351"/>
                  <a:pt x="3809698" y="0"/>
                </a:cubicBezTo>
                <a:close/>
                <a:moveTo>
                  <a:pt x="3294705" y="0"/>
                </a:moveTo>
                <a:cubicBezTo>
                  <a:pt x="3301257" y="0"/>
                  <a:pt x="3317639" y="3297"/>
                  <a:pt x="3330744" y="6594"/>
                </a:cubicBezTo>
                <a:cubicBezTo>
                  <a:pt x="3330744" y="9891"/>
                  <a:pt x="3337297" y="9891"/>
                  <a:pt x="3340574" y="9891"/>
                </a:cubicBezTo>
                <a:cubicBezTo>
                  <a:pt x="3347126" y="9891"/>
                  <a:pt x="3350403" y="6594"/>
                  <a:pt x="3350403" y="0"/>
                </a:cubicBezTo>
                <a:cubicBezTo>
                  <a:pt x="3350403" y="0"/>
                  <a:pt x="3350403" y="0"/>
                  <a:pt x="3360232" y="0"/>
                </a:cubicBezTo>
                <a:cubicBezTo>
                  <a:pt x="3360232" y="0"/>
                  <a:pt x="3360232" y="0"/>
                  <a:pt x="3363508" y="65943"/>
                </a:cubicBezTo>
                <a:cubicBezTo>
                  <a:pt x="3363508" y="65943"/>
                  <a:pt x="3363508" y="65943"/>
                  <a:pt x="3353679" y="65943"/>
                </a:cubicBezTo>
                <a:cubicBezTo>
                  <a:pt x="3347126" y="39566"/>
                  <a:pt x="3324192" y="13189"/>
                  <a:pt x="3294705" y="13189"/>
                </a:cubicBezTo>
                <a:cubicBezTo>
                  <a:pt x="3278323" y="13189"/>
                  <a:pt x="3261941" y="23080"/>
                  <a:pt x="3261941" y="36268"/>
                </a:cubicBezTo>
                <a:cubicBezTo>
                  <a:pt x="3261941" y="56051"/>
                  <a:pt x="3278323" y="62645"/>
                  <a:pt x="3294705" y="69240"/>
                </a:cubicBezTo>
                <a:cubicBezTo>
                  <a:pt x="3294705" y="69240"/>
                  <a:pt x="3294705" y="69240"/>
                  <a:pt x="3334021" y="89022"/>
                </a:cubicBezTo>
                <a:cubicBezTo>
                  <a:pt x="3363508" y="102211"/>
                  <a:pt x="3376613" y="125291"/>
                  <a:pt x="3376613" y="148371"/>
                </a:cubicBezTo>
                <a:cubicBezTo>
                  <a:pt x="3376613" y="187936"/>
                  <a:pt x="3343850" y="214313"/>
                  <a:pt x="3294705" y="214313"/>
                </a:cubicBezTo>
                <a:cubicBezTo>
                  <a:pt x="3275047" y="214313"/>
                  <a:pt x="3255389" y="204422"/>
                  <a:pt x="3245560" y="204422"/>
                </a:cubicBezTo>
                <a:cubicBezTo>
                  <a:pt x="3239007" y="204422"/>
                  <a:pt x="3235731" y="207719"/>
                  <a:pt x="3232454" y="214313"/>
                </a:cubicBezTo>
                <a:cubicBezTo>
                  <a:pt x="3232454" y="214313"/>
                  <a:pt x="3232454" y="214313"/>
                  <a:pt x="3225902" y="214313"/>
                </a:cubicBezTo>
                <a:cubicBezTo>
                  <a:pt x="3225902" y="214313"/>
                  <a:pt x="3225902" y="214313"/>
                  <a:pt x="3222625" y="145074"/>
                </a:cubicBezTo>
                <a:cubicBezTo>
                  <a:pt x="3222625" y="145074"/>
                  <a:pt x="3222625" y="145074"/>
                  <a:pt x="3232454" y="145074"/>
                </a:cubicBezTo>
                <a:cubicBezTo>
                  <a:pt x="3239007" y="171451"/>
                  <a:pt x="3258665" y="201125"/>
                  <a:pt x="3294705" y="201125"/>
                </a:cubicBezTo>
                <a:cubicBezTo>
                  <a:pt x="3314363" y="201125"/>
                  <a:pt x="3334021" y="191233"/>
                  <a:pt x="3334021" y="171451"/>
                </a:cubicBezTo>
                <a:cubicBezTo>
                  <a:pt x="3334021" y="154965"/>
                  <a:pt x="3317639" y="145074"/>
                  <a:pt x="3301257" y="138479"/>
                </a:cubicBezTo>
                <a:cubicBezTo>
                  <a:pt x="3301257" y="138479"/>
                  <a:pt x="3301257" y="138479"/>
                  <a:pt x="3265218" y="118697"/>
                </a:cubicBezTo>
                <a:cubicBezTo>
                  <a:pt x="3239007" y="105508"/>
                  <a:pt x="3225902" y="89022"/>
                  <a:pt x="3225902" y="62645"/>
                </a:cubicBezTo>
                <a:cubicBezTo>
                  <a:pt x="3225902" y="26377"/>
                  <a:pt x="3252112" y="0"/>
                  <a:pt x="3294705" y="0"/>
                </a:cubicBezTo>
                <a:close/>
                <a:moveTo>
                  <a:pt x="2604721" y="0"/>
                </a:moveTo>
                <a:cubicBezTo>
                  <a:pt x="2604721" y="0"/>
                  <a:pt x="2604721" y="0"/>
                  <a:pt x="2614613" y="0"/>
                </a:cubicBezTo>
                <a:cubicBezTo>
                  <a:pt x="2614613" y="0"/>
                  <a:pt x="2614613" y="0"/>
                  <a:pt x="2697041" y="151846"/>
                </a:cubicBezTo>
                <a:cubicBezTo>
                  <a:pt x="2703635" y="165050"/>
                  <a:pt x="2710229" y="178254"/>
                  <a:pt x="2716823" y="188157"/>
                </a:cubicBezTo>
                <a:cubicBezTo>
                  <a:pt x="2723418" y="194759"/>
                  <a:pt x="2733309" y="201361"/>
                  <a:pt x="2743200" y="201361"/>
                </a:cubicBezTo>
                <a:cubicBezTo>
                  <a:pt x="2743200" y="201361"/>
                  <a:pt x="2743200" y="201361"/>
                  <a:pt x="2743200" y="207963"/>
                </a:cubicBezTo>
                <a:cubicBezTo>
                  <a:pt x="2743200" y="207963"/>
                  <a:pt x="2743200" y="207963"/>
                  <a:pt x="2617910" y="207963"/>
                </a:cubicBezTo>
                <a:cubicBezTo>
                  <a:pt x="2617910" y="207963"/>
                  <a:pt x="2617910" y="207963"/>
                  <a:pt x="2617910" y="201361"/>
                </a:cubicBezTo>
                <a:cubicBezTo>
                  <a:pt x="2627801" y="201361"/>
                  <a:pt x="2634395" y="201361"/>
                  <a:pt x="2637693" y="201361"/>
                </a:cubicBezTo>
                <a:cubicBezTo>
                  <a:pt x="2640990" y="198060"/>
                  <a:pt x="2644287" y="194759"/>
                  <a:pt x="2644287" y="191458"/>
                </a:cubicBezTo>
                <a:cubicBezTo>
                  <a:pt x="2644287" y="184856"/>
                  <a:pt x="2634395" y="165050"/>
                  <a:pt x="2631098" y="158448"/>
                </a:cubicBezTo>
                <a:cubicBezTo>
                  <a:pt x="2631098" y="158448"/>
                  <a:pt x="2631098" y="158448"/>
                  <a:pt x="2627801" y="151846"/>
                </a:cubicBezTo>
                <a:cubicBezTo>
                  <a:pt x="2627801" y="151846"/>
                  <a:pt x="2627801" y="151846"/>
                  <a:pt x="2545373" y="151846"/>
                </a:cubicBezTo>
                <a:cubicBezTo>
                  <a:pt x="2542076" y="158448"/>
                  <a:pt x="2532185" y="178254"/>
                  <a:pt x="2532185" y="184856"/>
                </a:cubicBezTo>
                <a:cubicBezTo>
                  <a:pt x="2532185" y="201361"/>
                  <a:pt x="2548670" y="201361"/>
                  <a:pt x="2561859" y="201361"/>
                </a:cubicBezTo>
                <a:cubicBezTo>
                  <a:pt x="2561859" y="201361"/>
                  <a:pt x="2561859" y="201361"/>
                  <a:pt x="2561859" y="207963"/>
                </a:cubicBezTo>
                <a:cubicBezTo>
                  <a:pt x="2561859" y="207963"/>
                  <a:pt x="2561859" y="207963"/>
                  <a:pt x="2486025" y="207963"/>
                </a:cubicBezTo>
                <a:cubicBezTo>
                  <a:pt x="2486025" y="207963"/>
                  <a:pt x="2486025" y="207963"/>
                  <a:pt x="2486025" y="201361"/>
                </a:cubicBezTo>
                <a:cubicBezTo>
                  <a:pt x="2509105" y="198060"/>
                  <a:pt x="2509105" y="188157"/>
                  <a:pt x="2522294" y="168351"/>
                </a:cubicBezTo>
                <a:cubicBezTo>
                  <a:pt x="2522294" y="168351"/>
                  <a:pt x="2522294" y="168351"/>
                  <a:pt x="2604721" y="0"/>
                </a:cubicBezTo>
                <a:close/>
                <a:moveTo>
                  <a:pt x="2114376" y="0"/>
                </a:moveTo>
                <a:cubicBezTo>
                  <a:pt x="2134171" y="0"/>
                  <a:pt x="2147367" y="3297"/>
                  <a:pt x="2163862" y="9891"/>
                </a:cubicBezTo>
                <a:cubicBezTo>
                  <a:pt x="2167161" y="13189"/>
                  <a:pt x="2173759" y="13189"/>
                  <a:pt x="2177058" y="13189"/>
                </a:cubicBezTo>
                <a:cubicBezTo>
                  <a:pt x="2183656" y="13189"/>
                  <a:pt x="2190254" y="9891"/>
                  <a:pt x="2193553" y="0"/>
                </a:cubicBezTo>
                <a:cubicBezTo>
                  <a:pt x="2193553" y="0"/>
                  <a:pt x="2193553" y="0"/>
                  <a:pt x="2200151" y="0"/>
                </a:cubicBezTo>
                <a:cubicBezTo>
                  <a:pt x="2200151" y="0"/>
                  <a:pt x="2200151" y="0"/>
                  <a:pt x="2200151" y="69240"/>
                </a:cubicBezTo>
                <a:cubicBezTo>
                  <a:pt x="2200151" y="69240"/>
                  <a:pt x="2200151" y="69240"/>
                  <a:pt x="2193553" y="69240"/>
                </a:cubicBezTo>
                <a:cubicBezTo>
                  <a:pt x="2180357" y="42863"/>
                  <a:pt x="2153965" y="13189"/>
                  <a:pt x="2117675" y="13189"/>
                </a:cubicBezTo>
                <a:cubicBezTo>
                  <a:pt x="2071489" y="13189"/>
                  <a:pt x="2061592" y="49457"/>
                  <a:pt x="2061592" y="105508"/>
                </a:cubicBezTo>
                <a:cubicBezTo>
                  <a:pt x="2061592" y="161559"/>
                  <a:pt x="2071489" y="197828"/>
                  <a:pt x="2117675" y="197828"/>
                </a:cubicBezTo>
                <a:cubicBezTo>
                  <a:pt x="2150666" y="197828"/>
                  <a:pt x="2173759" y="184639"/>
                  <a:pt x="2193553" y="164856"/>
                </a:cubicBezTo>
                <a:cubicBezTo>
                  <a:pt x="2193553" y="164856"/>
                  <a:pt x="2193553" y="164856"/>
                  <a:pt x="2203450" y="174748"/>
                </a:cubicBezTo>
                <a:cubicBezTo>
                  <a:pt x="2183656" y="201125"/>
                  <a:pt x="2147367" y="214313"/>
                  <a:pt x="2114376" y="214313"/>
                </a:cubicBezTo>
                <a:cubicBezTo>
                  <a:pt x="2041798" y="214313"/>
                  <a:pt x="1992312" y="168153"/>
                  <a:pt x="1992312" y="108805"/>
                </a:cubicBezTo>
                <a:cubicBezTo>
                  <a:pt x="1992312" y="46160"/>
                  <a:pt x="2041798" y="0"/>
                  <a:pt x="2114376" y="0"/>
                </a:cubicBezTo>
                <a:close/>
                <a:moveTo>
                  <a:pt x="975891" y="0"/>
                </a:moveTo>
                <a:cubicBezTo>
                  <a:pt x="975891" y="0"/>
                  <a:pt x="975891" y="0"/>
                  <a:pt x="989073" y="0"/>
                </a:cubicBezTo>
                <a:cubicBezTo>
                  <a:pt x="989073" y="0"/>
                  <a:pt x="989073" y="0"/>
                  <a:pt x="1071462" y="151846"/>
                </a:cubicBezTo>
                <a:cubicBezTo>
                  <a:pt x="1078053" y="165050"/>
                  <a:pt x="1084645" y="178254"/>
                  <a:pt x="1091236" y="188157"/>
                </a:cubicBezTo>
                <a:cubicBezTo>
                  <a:pt x="1097827" y="194759"/>
                  <a:pt x="1104418" y="201361"/>
                  <a:pt x="1117600" y="201361"/>
                </a:cubicBezTo>
                <a:cubicBezTo>
                  <a:pt x="1117600" y="201361"/>
                  <a:pt x="1117600" y="201361"/>
                  <a:pt x="1117600" y="207963"/>
                </a:cubicBezTo>
                <a:cubicBezTo>
                  <a:pt x="1117600" y="207963"/>
                  <a:pt x="1117600" y="207963"/>
                  <a:pt x="992369" y="207963"/>
                </a:cubicBezTo>
                <a:cubicBezTo>
                  <a:pt x="992369" y="207963"/>
                  <a:pt x="992369" y="207963"/>
                  <a:pt x="992369" y="201361"/>
                </a:cubicBezTo>
                <a:cubicBezTo>
                  <a:pt x="998960" y="201361"/>
                  <a:pt x="1005551" y="201361"/>
                  <a:pt x="1008846" y="201361"/>
                </a:cubicBezTo>
                <a:cubicBezTo>
                  <a:pt x="1015438" y="198060"/>
                  <a:pt x="1018733" y="194759"/>
                  <a:pt x="1018733" y="191458"/>
                </a:cubicBezTo>
                <a:cubicBezTo>
                  <a:pt x="1018733" y="184856"/>
                  <a:pt x="1008846" y="165050"/>
                  <a:pt x="1005551" y="158448"/>
                </a:cubicBezTo>
                <a:cubicBezTo>
                  <a:pt x="1005551" y="158448"/>
                  <a:pt x="1005551" y="158448"/>
                  <a:pt x="1002255" y="151846"/>
                </a:cubicBezTo>
                <a:cubicBezTo>
                  <a:pt x="1002255" y="151846"/>
                  <a:pt x="1002255" y="151846"/>
                  <a:pt x="916571" y="151846"/>
                </a:cubicBezTo>
                <a:cubicBezTo>
                  <a:pt x="913275" y="158448"/>
                  <a:pt x="906684" y="178254"/>
                  <a:pt x="906684" y="184856"/>
                </a:cubicBezTo>
                <a:cubicBezTo>
                  <a:pt x="906684" y="201361"/>
                  <a:pt x="923162" y="201361"/>
                  <a:pt x="936344" y="201361"/>
                </a:cubicBezTo>
                <a:cubicBezTo>
                  <a:pt x="936344" y="201361"/>
                  <a:pt x="936344" y="201361"/>
                  <a:pt x="936344" y="207963"/>
                </a:cubicBezTo>
                <a:cubicBezTo>
                  <a:pt x="936344" y="207963"/>
                  <a:pt x="936344" y="207963"/>
                  <a:pt x="857250" y="207963"/>
                </a:cubicBezTo>
                <a:cubicBezTo>
                  <a:pt x="857250" y="207963"/>
                  <a:pt x="857250" y="207963"/>
                  <a:pt x="857250" y="201361"/>
                </a:cubicBezTo>
                <a:cubicBezTo>
                  <a:pt x="880319" y="198060"/>
                  <a:pt x="883615" y="188157"/>
                  <a:pt x="893502" y="168351"/>
                </a:cubicBezTo>
                <a:cubicBezTo>
                  <a:pt x="893502" y="168351"/>
                  <a:pt x="893502" y="168351"/>
                  <a:pt x="975891" y="0"/>
                </a:cubicBezTo>
                <a:close/>
                <a:moveTo>
                  <a:pt x="118836" y="0"/>
                </a:moveTo>
                <a:cubicBezTo>
                  <a:pt x="141943" y="0"/>
                  <a:pt x="151846" y="3297"/>
                  <a:pt x="171652" y="9891"/>
                </a:cubicBezTo>
                <a:cubicBezTo>
                  <a:pt x="174953" y="13189"/>
                  <a:pt x="181555" y="13189"/>
                  <a:pt x="184856" y="13189"/>
                </a:cubicBezTo>
                <a:cubicBezTo>
                  <a:pt x="191458" y="13189"/>
                  <a:pt x="198060" y="9891"/>
                  <a:pt x="201361" y="0"/>
                </a:cubicBezTo>
                <a:cubicBezTo>
                  <a:pt x="201361" y="0"/>
                  <a:pt x="201361" y="0"/>
                  <a:pt x="207963" y="0"/>
                </a:cubicBezTo>
                <a:cubicBezTo>
                  <a:pt x="207963" y="0"/>
                  <a:pt x="207963" y="0"/>
                  <a:pt x="207963" y="69240"/>
                </a:cubicBezTo>
                <a:cubicBezTo>
                  <a:pt x="207963" y="69240"/>
                  <a:pt x="207963" y="69240"/>
                  <a:pt x="201361" y="69240"/>
                </a:cubicBezTo>
                <a:cubicBezTo>
                  <a:pt x="188157" y="42863"/>
                  <a:pt x="161749" y="13189"/>
                  <a:pt x="122137" y="13189"/>
                </a:cubicBezTo>
                <a:cubicBezTo>
                  <a:pt x="79224" y="13189"/>
                  <a:pt x="66020" y="49457"/>
                  <a:pt x="66020" y="105508"/>
                </a:cubicBezTo>
                <a:cubicBezTo>
                  <a:pt x="66020" y="161559"/>
                  <a:pt x="79224" y="197828"/>
                  <a:pt x="122137" y="197828"/>
                </a:cubicBezTo>
                <a:cubicBezTo>
                  <a:pt x="155147" y="197828"/>
                  <a:pt x="181555" y="184639"/>
                  <a:pt x="201361" y="164856"/>
                </a:cubicBezTo>
                <a:cubicBezTo>
                  <a:pt x="201361" y="164856"/>
                  <a:pt x="201361" y="164856"/>
                  <a:pt x="207963" y="174748"/>
                </a:cubicBezTo>
                <a:cubicBezTo>
                  <a:pt x="188157" y="201125"/>
                  <a:pt x="155147" y="214313"/>
                  <a:pt x="118836" y="214313"/>
                </a:cubicBezTo>
                <a:cubicBezTo>
                  <a:pt x="49515" y="214313"/>
                  <a:pt x="0" y="168153"/>
                  <a:pt x="0" y="108805"/>
                </a:cubicBezTo>
                <a:cubicBezTo>
                  <a:pt x="0" y="46160"/>
                  <a:pt x="49515" y="0"/>
                  <a:pt x="118836" y="0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şľi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89132FD-9D78-4C13-9B27-66D9FD54C4B7}"/>
              </a:ext>
            </a:extLst>
          </p:cNvPr>
          <p:cNvSpPr/>
          <p:nvPr/>
        </p:nvSpPr>
        <p:spPr bwMode="auto">
          <a:xfrm>
            <a:off x="4744985" y="5553329"/>
            <a:ext cx="1042142" cy="400025"/>
          </a:xfrm>
          <a:prstGeom prst="roundRect">
            <a:avLst>
              <a:gd name="adj" fmla="val 14286"/>
            </a:avLst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84" name="îsli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0C6ED86-7D28-4249-BECE-8E6B31772DA3}"/>
              </a:ext>
            </a:extLst>
          </p:cNvPr>
          <p:cNvSpPr/>
          <p:nvPr/>
        </p:nvSpPr>
        <p:spPr bwMode="auto">
          <a:xfrm>
            <a:off x="4951785" y="5829775"/>
            <a:ext cx="11330" cy="14567"/>
          </a:xfrm>
          <a:custGeom>
            <a:avLst/>
            <a:gdLst>
              <a:gd name="T0" fmla="*/ 11 w 17"/>
              <a:gd name="T1" fmla="*/ 22 h 22"/>
              <a:gd name="T2" fmla="*/ 11 w 17"/>
              <a:gd name="T3" fmla="*/ 22 h 22"/>
              <a:gd name="T4" fmla="*/ 6 w 17"/>
              <a:gd name="T5" fmla="*/ 20 h 22"/>
              <a:gd name="T6" fmla="*/ 0 w 17"/>
              <a:gd name="T7" fmla="*/ 17 h 22"/>
              <a:gd name="T8" fmla="*/ 0 w 17"/>
              <a:gd name="T9" fmla="*/ 17 h 22"/>
              <a:gd name="T10" fmla="*/ 0 w 17"/>
              <a:gd name="T11" fmla="*/ 16 h 22"/>
              <a:gd name="T12" fmla="*/ 0 w 17"/>
              <a:gd name="T13" fmla="*/ 16 h 22"/>
              <a:gd name="T14" fmla="*/ 2 w 17"/>
              <a:gd name="T15" fmla="*/ 17 h 22"/>
              <a:gd name="T16" fmla="*/ 3 w 17"/>
              <a:gd name="T17" fmla="*/ 17 h 22"/>
              <a:gd name="T18" fmla="*/ 4 w 17"/>
              <a:gd name="T19" fmla="*/ 17 h 22"/>
              <a:gd name="T20" fmla="*/ 7 w 17"/>
              <a:gd name="T21" fmla="*/ 12 h 22"/>
              <a:gd name="T22" fmla="*/ 8 w 17"/>
              <a:gd name="T23" fmla="*/ 8 h 22"/>
              <a:gd name="T24" fmla="*/ 10 w 17"/>
              <a:gd name="T25" fmla="*/ 4 h 22"/>
              <a:gd name="T26" fmla="*/ 11 w 17"/>
              <a:gd name="T27" fmla="*/ 3 h 22"/>
              <a:gd name="T28" fmla="*/ 11 w 17"/>
              <a:gd name="T29" fmla="*/ 2 h 22"/>
              <a:gd name="T30" fmla="*/ 10 w 17"/>
              <a:gd name="T31" fmla="*/ 2 h 22"/>
              <a:gd name="T32" fmla="*/ 6 w 17"/>
              <a:gd name="T33" fmla="*/ 2 h 22"/>
              <a:gd name="T34" fmla="*/ 6 w 17"/>
              <a:gd name="T35" fmla="*/ 2 h 22"/>
              <a:gd name="T36" fmla="*/ 6 w 17"/>
              <a:gd name="T37" fmla="*/ 0 h 22"/>
              <a:gd name="T38" fmla="*/ 6 w 17"/>
              <a:gd name="T39" fmla="*/ 0 h 22"/>
              <a:gd name="T40" fmla="*/ 16 w 17"/>
              <a:gd name="T41" fmla="*/ 1 h 22"/>
              <a:gd name="T42" fmla="*/ 17 w 17"/>
              <a:gd name="T43" fmla="*/ 1 h 22"/>
              <a:gd name="T44" fmla="*/ 15 w 17"/>
              <a:gd name="T45" fmla="*/ 4 h 22"/>
              <a:gd name="T46" fmla="*/ 14 w 17"/>
              <a:gd name="T47" fmla="*/ 7 h 22"/>
              <a:gd name="T48" fmla="*/ 11 w 17"/>
              <a:gd name="T49" fmla="*/ 13 h 22"/>
              <a:gd name="T50" fmla="*/ 8 w 17"/>
              <a:gd name="T51" fmla="*/ 19 h 22"/>
              <a:gd name="T52" fmla="*/ 9 w 17"/>
              <a:gd name="T53" fmla="*/ 20 h 22"/>
              <a:gd name="T54" fmla="*/ 11 w 17"/>
              <a:gd name="T55" fmla="*/ 21 h 22"/>
              <a:gd name="T56" fmla="*/ 11 w 17"/>
              <a:gd name="T57" fmla="*/ 21 h 22"/>
              <a:gd name="T58" fmla="*/ 11 w 17"/>
              <a:gd name="T5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" h="22">
                <a:moveTo>
                  <a:pt x="11" y="22"/>
                </a:moveTo>
                <a:cubicBezTo>
                  <a:pt x="11" y="22"/>
                  <a:pt x="11" y="22"/>
                  <a:pt x="11" y="22"/>
                </a:cubicBezTo>
                <a:cubicBezTo>
                  <a:pt x="9" y="22"/>
                  <a:pt x="8" y="21"/>
                  <a:pt x="6" y="20"/>
                </a:cubicBezTo>
                <a:cubicBezTo>
                  <a:pt x="4" y="19"/>
                  <a:pt x="2" y="18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1" y="16"/>
                  <a:pt x="1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5" y="17"/>
                  <a:pt x="5" y="15"/>
                  <a:pt x="7" y="12"/>
                </a:cubicBezTo>
                <a:cubicBezTo>
                  <a:pt x="8" y="8"/>
                  <a:pt x="8" y="8"/>
                  <a:pt x="8" y="8"/>
                </a:cubicBezTo>
                <a:cubicBezTo>
                  <a:pt x="9" y="7"/>
                  <a:pt x="10" y="6"/>
                  <a:pt x="10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0" y="2"/>
                  <a:pt x="10" y="2"/>
                </a:cubicBezTo>
                <a:cubicBezTo>
                  <a:pt x="8" y="2"/>
                  <a:pt x="7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9" y="0"/>
                  <a:pt x="13" y="1"/>
                  <a:pt x="16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6" y="2"/>
                  <a:pt x="16" y="2"/>
                  <a:pt x="15" y="4"/>
                </a:cubicBezTo>
                <a:cubicBezTo>
                  <a:pt x="15" y="4"/>
                  <a:pt x="14" y="5"/>
                  <a:pt x="14" y="7"/>
                </a:cubicBezTo>
                <a:cubicBezTo>
                  <a:pt x="11" y="13"/>
                  <a:pt x="11" y="13"/>
                  <a:pt x="11" y="13"/>
                </a:cubicBezTo>
                <a:cubicBezTo>
                  <a:pt x="9" y="17"/>
                  <a:pt x="8" y="19"/>
                  <a:pt x="8" y="19"/>
                </a:cubicBezTo>
                <a:cubicBezTo>
                  <a:pt x="8" y="19"/>
                  <a:pt x="8" y="20"/>
                  <a:pt x="9" y="20"/>
                </a:cubicBezTo>
                <a:cubicBezTo>
                  <a:pt x="9" y="20"/>
                  <a:pt x="10" y="20"/>
                  <a:pt x="11" y="21"/>
                </a:cubicBezTo>
                <a:cubicBezTo>
                  <a:pt x="11" y="21"/>
                  <a:pt x="11" y="21"/>
                  <a:pt x="11" y="21"/>
                </a:cubicBezTo>
                <a:lnTo>
                  <a:pt x="11" y="22"/>
                </a:ln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íṥḻ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28866B8-E1C5-44E5-A53C-522CFA80E25E}"/>
              </a:ext>
            </a:extLst>
          </p:cNvPr>
          <p:cNvSpPr/>
          <p:nvPr/>
        </p:nvSpPr>
        <p:spPr bwMode="auto">
          <a:xfrm>
            <a:off x="4977143" y="5836429"/>
            <a:ext cx="11150" cy="14567"/>
          </a:xfrm>
          <a:custGeom>
            <a:avLst/>
            <a:gdLst>
              <a:gd name="T0" fmla="*/ 16 w 17"/>
              <a:gd name="T1" fmla="*/ 16 h 22"/>
              <a:gd name="T2" fmla="*/ 15 w 17"/>
              <a:gd name="T3" fmla="*/ 19 h 22"/>
              <a:gd name="T4" fmla="*/ 10 w 17"/>
              <a:gd name="T5" fmla="*/ 22 h 22"/>
              <a:gd name="T6" fmla="*/ 7 w 17"/>
              <a:gd name="T7" fmla="*/ 22 h 22"/>
              <a:gd name="T8" fmla="*/ 1 w 17"/>
              <a:gd name="T9" fmla="*/ 18 h 22"/>
              <a:gd name="T10" fmla="*/ 1 w 17"/>
              <a:gd name="T11" fmla="*/ 15 h 22"/>
              <a:gd name="T12" fmla="*/ 3 w 17"/>
              <a:gd name="T13" fmla="*/ 11 h 22"/>
              <a:gd name="T14" fmla="*/ 5 w 17"/>
              <a:gd name="T15" fmla="*/ 10 h 22"/>
              <a:gd name="T16" fmla="*/ 3 w 17"/>
              <a:gd name="T17" fmla="*/ 5 h 22"/>
              <a:gd name="T18" fmla="*/ 7 w 17"/>
              <a:gd name="T19" fmla="*/ 0 h 22"/>
              <a:gd name="T20" fmla="*/ 11 w 17"/>
              <a:gd name="T21" fmla="*/ 0 h 22"/>
              <a:gd name="T22" fmla="*/ 15 w 17"/>
              <a:gd name="T23" fmla="*/ 2 h 22"/>
              <a:gd name="T24" fmla="*/ 17 w 17"/>
              <a:gd name="T25" fmla="*/ 5 h 22"/>
              <a:gd name="T26" fmla="*/ 13 w 17"/>
              <a:gd name="T27" fmla="*/ 9 h 22"/>
              <a:gd name="T28" fmla="*/ 16 w 17"/>
              <a:gd name="T29" fmla="*/ 12 h 22"/>
              <a:gd name="T30" fmla="*/ 16 w 17"/>
              <a:gd name="T31" fmla="*/ 16 h 22"/>
              <a:gd name="T32" fmla="*/ 12 w 17"/>
              <a:gd name="T33" fmla="*/ 17 h 22"/>
              <a:gd name="T34" fmla="*/ 10 w 17"/>
              <a:gd name="T35" fmla="*/ 13 h 22"/>
              <a:gd name="T36" fmla="*/ 7 w 17"/>
              <a:gd name="T37" fmla="*/ 11 h 22"/>
              <a:gd name="T38" fmla="*/ 7 w 17"/>
              <a:gd name="T39" fmla="*/ 11 h 22"/>
              <a:gd name="T40" fmla="*/ 4 w 17"/>
              <a:gd name="T41" fmla="*/ 15 h 22"/>
              <a:gd name="T42" fmla="*/ 4 w 17"/>
              <a:gd name="T43" fmla="*/ 18 h 22"/>
              <a:gd name="T44" fmla="*/ 8 w 17"/>
              <a:gd name="T45" fmla="*/ 20 h 22"/>
              <a:gd name="T46" fmla="*/ 11 w 17"/>
              <a:gd name="T47" fmla="*/ 20 h 22"/>
              <a:gd name="T48" fmla="*/ 12 w 17"/>
              <a:gd name="T49" fmla="*/ 17 h 22"/>
              <a:gd name="T50" fmla="*/ 14 w 17"/>
              <a:gd name="T51" fmla="*/ 5 h 22"/>
              <a:gd name="T52" fmla="*/ 13 w 17"/>
              <a:gd name="T53" fmla="*/ 3 h 22"/>
              <a:gd name="T54" fmla="*/ 10 w 17"/>
              <a:gd name="T55" fmla="*/ 1 h 22"/>
              <a:gd name="T56" fmla="*/ 8 w 17"/>
              <a:gd name="T57" fmla="*/ 2 h 22"/>
              <a:gd name="T58" fmla="*/ 6 w 17"/>
              <a:gd name="T59" fmla="*/ 4 h 22"/>
              <a:gd name="T60" fmla="*/ 7 w 17"/>
              <a:gd name="T61" fmla="*/ 6 h 22"/>
              <a:gd name="T62" fmla="*/ 9 w 17"/>
              <a:gd name="T63" fmla="*/ 7 h 22"/>
              <a:gd name="T64" fmla="*/ 10 w 17"/>
              <a:gd name="T65" fmla="*/ 8 h 22"/>
              <a:gd name="T66" fmla="*/ 11 w 17"/>
              <a:gd name="T67" fmla="*/ 9 h 22"/>
              <a:gd name="T68" fmla="*/ 14 w 17"/>
              <a:gd name="T69" fmla="*/ 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" h="22">
                <a:moveTo>
                  <a:pt x="16" y="16"/>
                </a:moveTo>
                <a:cubicBezTo>
                  <a:pt x="16" y="17"/>
                  <a:pt x="16" y="18"/>
                  <a:pt x="15" y="19"/>
                </a:cubicBezTo>
                <a:cubicBezTo>
                  <a:pt x="14" y="20"/>
                  <a:pt x="12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4" y="22"/>
                  <a:pt x="2" y="20"/>
                  <a:pt x="1" y="18"/>
                </a:cubicBezTo>
                <a:cubicBezTo>
                  <a:pt x="1" y="18"/>
                  <a:pt x="0" y="16"/>
                  <a:pt x="1" y="15"/>
                </a:cubicBezTo>
                <a:cubicBezTo>
                  <a:pt x="1" y="14"/>
                  <a:pt x="2" y="12"/>
                  <a:pt x="3" y="11"/>
                </a:cubicBezTo>
                <a:cubicBezTo>
                  <a:pt x="3" y="11"/>
                  <a:pt x="4" y="11"/>
                  <a:pt x="5" y="10"/>
                </a:cubicBezTo>
                <a:cubicBezTo>
                  <a:pt x="3" y="9"/>
                  <a:pt x="2" y="7"/>
                  <a:pt x="3" y="5"/>
                </a:cubicBezTo>
                <a:cubicBezTo>
                  <a:pt x="3" y="2"/>
                  <a:pt x="4" y="1"/>
                  <a:pt x="7" y="0"/>
                </a:cubicBezTo>
                <a:cubicBezTo>
                  <a:pt x="8" y="0"/>
                  <a:pt x="9" y="0"/>
                  <a:pt x="11" y="0"/>
                </a:cubicBezTo>
                <a:cubicBezTo>
                  <a:pt x="13" y="0"/>
                  <a:pt x="14" y="1"/>
                  <a:pt x="15" y="2"/>
                </a:cubicBezTo>
                <a:cubicBezTo>
                  <a:pt x="16" y="3"/>
                  <a:pt x="17" y="4"/>
                  <a:pt x="17" y="5"/>
                </a:cubicBezTo>
                <a:cubicBezTo>
                  <a:pt x="16" y="7"/>
                  <a:pt x="15" y="9"/>
                  <a:pt x="13" y="9"/>
                </a:cubicBezTo>
                <a:cubicBezTo>
                  <a:pt x="14" y="10"/>
                  <a:pt x="15" y="11"/>
                  <a:pt x="16" y="12"/>
                </a:cubicBezTo>
                <a:cubicBezTo>
                  <a:pt x="16" y="13"/>
                  <a:pt x="16" y="14"/>
                  <a:pt x="16" y="16"/>
                </a:cubicBezTo>
                <a:close/>
                <a:moveTo>
                  <a:pt x="12" y="17"/>
                </a:moveTo>
                <a:cubicBezTo>
                  <a:pt x="12" y="15"/>
                  <a:pt x="12" y="14"/>
                  <a:pt x="10" y="13"/>
                </a:cubicBezTo>
                <a:cubicBezTo>
                  <a:pt x="9" y="13"/>
                  <a:pt x="8" y="12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5" y="12"/>
                  <a:pt x="4" y="13"/>
                  <a:pt x="4" y="15"/>
                </a:cubicBezTo>
                <a:cubicBezTo>
                  <a:pt x="4" y="16"/>
                  <a:pt x="4" y="17"/>
                  <a:pt x="4" y="18"/>
                </a:cubicBezTo>
                <a:cubicBezTo>
                  <a:pt x="5" y="19"/>
                  <a:pt x="6" y="20"/>
                  <a:pt x="8" y="20"/>
                </a:cubicBezTo>
                <a:cubicBezTo>
                  <a:pt x="9" y="20"/>
                  <a:pt x="10" y="20"/>
                  <a:pt x="11" y="20"/>
                </a:cubicBezTo>
                <a:cubicBezTo>
                  <a:pt x="12" y="19"/>
                  <a:pt x="12" y="18"/>
                  <a:pt x="12" y="17"/>
                </a:cubicBezTo>
                <a:close/>
                <a:moveTo>
                  <a:pt x="14" y="5"/>
                </a:moveTo>
                <a:cubicBezTo>
                  <a:pt x="14" y="4"/>
                  <a:pt x="13" y="3"/>
                  <a:pt x="13" y="3"/>
                </a:cubicBezTo>
                <a:cubicBezTo>
                  <a:pt x="12" y="2"/>
                  <a:pt x="11" y="2"/>
                  <a:pt x="10" y="1"/>
                </a:cubicBezTo>
                <a:cubicBezTo>
                  <a:pt x="9" y="1"/>
                  <a:pt x="8" y="1"/>
                  <a:pt x="8" y="2"/>
                </a:cubicBezTo>
                <a:cubicBezTo>
                  <a:pt x="7" y="2"/>
                  <a:pt x="7" y="3"/>
                  <a:pt x="6" y="4"/>
                </a:cubicBezTo>
                <a:cubicBezTo>
                  <a:pt x="6" y="5"/>
                  <a:pt x="7" y="5"/>
                  <a:pt x="7" y="6"/>
                </a:cubicBezTo>
                <a:cubicBezTo>
                  <a:pt x="8" y="7"/>
                  <a:pt x="8" y="7"/>
                  <a:pt x="9" y="7"/>
                </a:cubicBezTo>
                <a:cubicBezTo>
                  <a:pt x="9" y="8"/>
                  <a:pt x="10" y="8"/>
                  <a:pt x="10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8"/>
                  <a:pt x="13" y="7"/>
                  <a:pt x="14" y="5"/>
                </a:cubicBez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îṡḷí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2294522-A8C2-4D69-AC5B-CB4E57CAAAA6}"/>
              </a:ext>
            </a:extLst>
          </p:cNvPr>
          <p:cNvSpPr/>
          <p:nvPr/>
        </p:nvSpPr>
        <p:spPr bwMode="auto">
          <a:xfrm>
            <a:off x="5001602" y="5835710"/>
            <a:ext cx="11330" cy="16006"/>
          </a:xfrm>
          <a:custGeom>
            <a:avLst/>
            <a:gdLst>
              <a:gd name="T0" fmla="*/ 16 w 17"/>
              <a:gd name="T1" fmla="*/ 9 h 24"/>
              <a:gd name="T2" fmla="*/ 16 w 17"/>
              <a:gd name="T3" fmla="*/ 16 h 24"/>
              <a:gd name="T4" fmla="*/ 12 w 17"/>
              <a:gd name="T5" fmla="*/ 21 h 24"/>
              <a:gd name="T6" fmla="*/ 5 w 17"/>
              <a:gd name="T7" fmla="*/ 24 h 24"/>
              <a:gd name="T8" fmla="*/ 4 w 17"/>
              <a:gd name="T9" fmla="*/ 23 h 24"/>
              <a:gd name="T10" fmla="*/ 4 w 17"/>
              <a:gd name="T11" fmla="*/ 22 h 24"/>
              <a:gd name="T12" fmla="*/ 6 w 17"/>
              <a:gd name="T13" fmla="*/ 22 h 24"/>
              <a:gd name="T14" fmla="*/ 10 w 17"/>
              <a:gd name="T15" fmla="*/ 20 h 24"/>
              <a:gd name="T16" fmla="*/ 11 w 17"/>
              <a:gd name="T17" fmla="*/ 17 h 24"/>
              <a:gd name="T18" fmla="*/ 12 w 17"/>
              <a:gd name="T19" fmla="*/ 12 h 24"/>
              <a:gd name="T20" fmla="*/ 9 w 17"/>
              <a:gd name="T21" fmla="*/ 14 h 24"/>
              <a:gd name="T22" fmla="*/ 7 w 17"/>
              <a:gd name="T23" fmla="*/ 15 h 24"/>
              <a:gd name="T24" fmla="*/ 3 w 17"/>
              <a:gd name="T25" fmla="*/ 14 h 24"/>
              <a:gd name="T26" fmla="*/ 1 w 17"/>
              <a:gd name="T27" fmla="*/ 10 h 24"/>
              <a:gd name="T28" fmla="*/ 3 w 17"/>
              <a:gd name="T29" fmla="*/ 2 h 24"/>
              <a:gd name="T30" fmla="*/ 7 w 17"/>
              <a:gd name="T31" fmla="*/ 1 h 24"/>
              <a:gd name="T32" fmla="*/ 15 w 17"/>
              <a:gd name="T33" fmla="*/ 4 h 24"/>
              <a:gd name="T34" fmla="*/ 16 w 17"/>
              <a:gd name="T35" fmla="*/ 9 h 24"/>
              <a:gd name="T36" fmla="*/ 12 w 17"/>
              <a:gd name="T37" fmla="*/ 8 h 24"/>
              <a:gd name="T38" fmla="*/ 10 w 17"/>
              <a:gd name="T39" fmla="*/ 3 h 24"/>
              <a:gd name="T40" fmla="*/ 7 w 17"/>
              <a:gd name="T41" fmla="*/ 2 h 24"/>
              <a:gd name="T42" fmla="*/ 5 w 17"/>
              <a:gd name="T43" fmla="*/ 5 h 24"/>
              <a:gd name="T44" fmla="*/ 5 w 17"/>
              <a:gd name="T45" fmla="*/ 7 h 24"/>
              <a:gd name="T46" fmla="*/ 6 w 17"/>
              <a:gd name="T47" fmla="*/ 11 h 24"/>
              <a:gd name="T48" fmla="*/ 9 w 17"/>
              <a:gd name="T49" fmla="*/ 12 h 24"/>
              <a:gd name="T50" fmla="*/ 12 w 17"/>
              <a:gd name="T51" fmla="*/ 10 h 24"/>
              <a:gd name="T52" fmla="*/ 12 w 17"/>
              <a:gd name="T53" fmla="*/ 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" h="24">
                <a:moveTo>
                  <a:pt x="16" y="9"/>
                </a:moveTo>
                <a:cubicBezTo>
                  <a:pt x="17" y="11"/>
                  <a:pt x="16" y="14"/>
                  <a:pt x="16" y="16"/>
                </a:cubicBezTo>
                <a:cubicBezTo>
                  <a:pt x="15" y="18"/>
                  <a:pt x="13" y="20"/>
                  <a:pt x="12" y="21"/>
                </a:cubicBezTo>
                <a:cubicBezTo>
                  <a:pt x="10" y="22"/>
                  <a:pt x="8" y="23"/>
                  <a:pt x="5" y="24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6" y="22"/>
                </a:cubicBezTo>
                <a:cubicBezTo>
                  <a:pt x="7" y="22"/>
                  <a:pt x="9" y="21"/>
                  <a:pt x="10" y="20"/>
                </a:cubicBezTo>
                <a:cubicBezTo>
                  <a:pt x="10" y="19"/>
                  <a:pt x="11" y="18"/>
                  <a:pt x="11" y="17"/>
                </a:cubicBezTo>
                <a:cubicBezTo>
                  <a:pt x="12" y="16"/>
                  <a:pt x="12" y="14"/>
                  <a:pt x="12" y="12"/>
                </a:cubicBezTo>
                <a:cubicBezTo>
                  <a:pt x="10" y="13"/>
                  <a:pt x="10" y="14"/>
                  <a:pt x="9" y="14"/>
                </a:cubicBezTo>
                <a:cubicBezTo>
                  <a:pt x="9" y="15"/>
                  <a:pt x="8" y="15"/>
                  <a:pt x="7" y="15"/>
                </a:cubicBezTo>
                <a:cubicBezTo>
                  <a:pt x="5" y="15"/>
                  <a:pt x="4" y="15"/>
                  <a:pt x="3" y="14"/>
                </a:cubicBezTo>
                <a:cubicBezTo>
                  <a:pt x="2" y="13"/>
                  <a:pt x="1" y="12"/>
                  <a:pt x="1" y="10"/>
                </a:cubicBezTo>
                <a:cubicBezTo>
                  <a:pt x="0" y="7"/>
                  <a:pt x="1" y="4"/>
                  <a:pt x="3" y="2"/>
                </a:cubicBezTo>
                <a:cubicBezTo>
                  <a:pt x="4" y="1"/>
                  <a:pt x="6" y="1"/>
                  <a:pt x="7" y="1"/>
                </a:cubicBezTo>
                <a:cubicBezTo>
                  <a:pt x="11" y="0"/>
                  <a:pt x="13" y="1"/>
                  <a:pt x="15" y="4"/>
                </a:cubicBezTo>
                <a:cubicBezTo>
                  <a:pt x="16" y="5"/>
                  <a:pt x="16" y="7"/>
                  <a:pt x="16" y="9"/>
                </a:cubicBezTo>
                <a:close/>
                <a:moveTo>
                  <a:pt x="12" y="8"/>
                </a:moveTo>
                <a:cubicBezTo>
                  <a:pt x="11" y="6"/>
                  <a:pt x="11" y="4"/>
                  <a:pt x="10" y="3"/>
                </a:cubicBezTo>
                <a:cubicBezTo>
                  <a:pt x="9" y="3"/>
                  <a:pt x="8" y="2"/>
                  <a:pt x="7" y="2"/>
                </a:cubicBezTo>
                <a:cubicBezTo>
                  <a:pt x="6" y="3"/>
                  <a:pt x="5" y="3"/>
                  <a:pt x="5" y="5"/>
                </a:cubicBezTo>
                <a:cubicBezTo>
                  <a:pt x="5" y="5"/>
                  <a:pt x="5" y="6"/>
                  <a:pt x="5" y="7"/>
                </a:cubicBezTo>
                <a:cubicBezTo>
                  <a:pt x="5" y="9"/>
                  <a:pt x="6" y="10"/>
                  <a:pt x="6" y="11"/>
                </a:cubicBezTo>
                <a:cubicBezTo>
                  <a:pt x="7" y="12"/>
                  <a:pt x="8" y="12"/>
                  <a:pt x="9" y="12"/>
                </a:cubicBezTo>
                <a:cubicBezTo>
                  <a:pt x="10" y="12"/>
                  <a:pt x="11" y="11"/>
                  <a:pt x="12" y="10"/>
                </a:cubicBezTo>
                <a:cubicBezTo>
                  <a:pt x="12" y="9"/>
                  <a:pt x="12" y="9"/>
                  <a:pt x="12" y="8"/>
                </a:cubicBez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îs1i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AB51E09-7A92-44EF-A5CD-B2F0C8EE16EB}"/>
              </a:ext>
            </a:extLst>
          </p:cNvPr>
          <p:cNvSpPr/>
          <p:nvPr/>
        </p:nvSpPr>
        <p:spPr bwMode="auto">
          <a:xfrm>
            <a:off x="5024801" y="5829056"/>
            <a:ext cx="12589" cy="15287"/>
          </a:xfrm>
          <a:custGeom>
            <a:avLst/>
            <a:gdLst>
              <a:gd name="T0" fmla="*/ 18 w 19"/>
              <a:gd name="T1" fmla="*/ 12 h 23"/>
              <a:gd name="T2" fmla="*/ 19 w 19"/>
              <a:gd name="T3" fmla="*/ 15 h 23"/>
              <a:gd name="T4" fmla="*/ 16 w 19"/>
              <a:gd name="T5" fmla="*/ 21 h 23"/>
              <a:gd name="T6" fmla="*/ 14 w 19"/>
              <a:gd name="T7" fmla="*/ 22 h 23"/>
              <a:gd name="T8" fmla="*/ 7 w 19"/>
              <a:gd name="T9" fmla="*/ 22 h 23"/>
              <a:gd name="T10" fmla="*/ 5 w 19"/>
              <a:gd name="T11" fmla="*/ 20 h 23"/>
              <a:gd name="T12" fmla="*/ 5 w 19"/>
              <a:gd name="T13" fmla="*/ 15 h 23"/>
              <a:gd name="T14" fmla="*/ 6 w 19"/>
              <a:gd name="T15" fmla="*/ 13 h 23"/>
              <a:gd name="T16" fmla="*/ 1 w 19"/>
              <a:gd name="T17" fmla="*/ 10 h 23"/>
              <a:gd name="T18" fmla="*/ 2 w 19"/>
              <a:gd name="T19" fmla="*/ 3 h 23"/>
              <a:gd name="T20" fmla="*/ 6 w 19"/>
              <a:gd name="T21" fmla="*/ 1 h 23"/>
              <a:gd name="T22" fmla="*/ 10 w 19"/>
              <a:gd name="T23" fmla="*/ 1 h 23"/>
              <a:gd name="T24" fmla="*/ 13 w 19"/>
              <a:gd name="T25" fmla="*/ 3 h 23"/>
              <a:gd name="T26" fmla="*/ 12 w 19"/>
              <a:gd name="T27" fmla="*/ 9 h 23"/>
              <a:gd name="T28" fmla="*/ 16 w 19"/>
              <a:gd name="T29" fmla="*/ 9 h 23"/>
              <a:gd name="T30" fmla="*/ 18 w 19"/>
              <a:gd name="T31" fmla="*/ 12 h 23"/>
              <a:gd name="T32" fmla="*/ 11 w 19"/>
              <a:gd name="T33" fmla="*/ 5 h 23"/>
              <a:gd name="T34" fmla="*/ 9 w 19"/>
              <a:gd name="T35" fmla="*/ 3 h 23"/>
              <a:gd name="T36" fmla="*/ 6 w 19"/>
              <a:gd name="T37" fmla="*/ 3 h 23"/>
              <a:gd name="T38" fmla="*/ 4 w 19"/>
              <a:gd name="T39" fmla="*/ 5 h 23"/>
              <a:gd name="T40" fmla="*/ 4 w 19"/>
              <a:gd name="T41" fmla="*/ 7 h 23"/>
              <a:gd name="T42" fmla="*/ 6 w 19"/>
              <a:gd name="T43" fmla="*/ 9 h 23"/>
              <a:gd name="T44" fmla="*/ 8 w 19"/>
              <a:gd name="T45" fmla="*/ 9 h 23"/>
              <a:gd name="T46" fmla="*/ 9 w 19"/>
              <a:gd name="T47" fmla="*/ 9 h 23"/>
              <a:gd name="T48" fmla="*/ 10 w 19"/>
              <a:gd name="T49" fmla="*/ 9 h 23"/>
              <a:gd name="T50" fmla="*/ 11 w 19"/>
              <a:gd name="T51" fmla="*/ 5 h 23"/>
              <a:gd name="T52" fmla="*/ 16 w 19"/>
              <a:gd name="T53" fmla="*/ 15 h 23"/>
              <a:gd name="T54" fmla="*/ 12 w 19"/>
              <a:gd name="T55" fmla="*/ 13 h 23"/>
              <a:gd name="T56" fmla="*/ 9 w 19"/>
              <a:gd name="T57" fmla="*/ 13 h 23"/>
              <a:gd name="T58" fmla="*/ 8 w 19"/>
              <a:gd name="T59" fmla="*/ 13 h 23"/>
              <a:gd name="T60" fmla="*/ 8 w 19"/>
              <a:gd name="T61" fmla="*/ 18 h 23"/>
              <a:gd name="T62" fmla="*/ 9 w 19"/>
              <a:gd name="T63" fmla="*/ 20 h 23"/>
              <a:gd name="T64" fmla="*/ 13 w 19"/>
              <a:gd name="T65" fmla="*/ 20 h 23"/>
              <a:gd name="T66" fmla="*/ 16 w 19"/>
              <a:gd name="T67" fmla="*/ 18 h 23"/>
              <a:gd name="T68" fmla="*/ 16 w 19"/>
              <a:gd name="T69" fmla="*/ 15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" h="23">
                <a:moveTo>
                  <a:pt x="18" y="12"/>
                </a:moveTo>
                <a:cubicBezTo>
                  <a:pt x="19" y="13"/>
                  <a:pt x="19" y="14"/>
                  <a:pt x="19" y="15"/>
                </a:cubicBezTo>
                <a:cubicBezTo>
                  <a:pt x="19" y="17"/>
                  <a:pt x="18" y="19"/>
                  <a:pt x="16" y="21"/>
                </a:cubicBezTo>
                <a:cubicBezTo>
                  <a:pt x="16" y="21"/>
                  <a:pt x="15" y="22"/>
                  <a:pt x="14" y="22"/>
                </a:cubicBezTo>
                <a:cubicBezTo>
                  <a:pt x="11" y="23"/>
                  <a:pt x="9" y="23"/>
                  <a:pt x="7" y="22"/>
                </a:cubicBezTo>
                <a:cubicBezTo>
                  <a:pt x="6" y="22"/>
                  <a:pt x="5" y="21"/>
                  <a:pt x="5" y="20"/>
                </a:cubicBezTo>
                <a:cubicBezTo>
                  <a:pt x="4" y="18"/>
                  <a:pt x="4" y="17"/>
                  <a:pt x="5" y="15"/>
                </a:cubicBezTo>
                <a:cubicBezTo>
                  <a:pt x="5" y="15"/>
                  <a:pt x="6" y="14"/>
                  <a:pt x="6" y="13"/>
                </a:cubicBezTo>
                <a:cubicBezTo>
                  <a:pt x="4" y="13"/>
                  <a:pt x="2" y="12"/>
                  <a:pt x="1" y="10"/>
                </a:cubicBezTo>
                <a:cubicBezTo>
                  <a:pt x="0" y="8"/>
                  <a:pt x="1" y="6"/>
                  <a:pt x="2" y="3"/>
                </a:cubicBezTo>
                <a:cubicBezTo>
                  <a:pt x="3" y="3"/>
                  <a:pt x="4" y="2"/>
                  <a:pt x="6" y="1"/>
                </a:cubicBezTo>
                <a:cubicBezTo>
                  <a:pt x="7" y="0"/>
                  <a:pt x="9" y="0"/>
                  <a:pt x="10" y="1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5"/>
                  <a:pt x="14" y="7"/>
                  <a:pt x="12" y="9"/>
                </a:cubicBezTo>
                <a:cubicBezTo>
                  <a:pt x="14" y="9"/>
                  <a:pt x="15" y="9"/>
                  <a:pt x="16" y="9"/>
                </a:cubicBezTo>
                <a:cubicBezTo>
                  <a:pt x="17" y="10"/>
                  <a:pt x="18" y="11"/>
                  <a:pt x="18" y="12"/>
                </a:cubicBezTo>
                <a:close/>
                <a:moveTo>
                  <a:pt x="11" y="5"/>
                </a:moveTo>
                <a:cubicBezTo>
                  <a:pt x="10" y="4"/>
                  <a:pt x="10" y="3"/>
                  <a:pt x="9" y="3"/>
                </a:cubicBezTo>
                <a:cubicBezTo>
                  <a:pt x="8" y="3"/>
                  <a:pt x="7" y="3"/>
                  <a:pt x="6" y="3"/>
                </a:cubicBezTo>
                <a:cubicBezTo>
                  <a:pt x="5" y="4"/>
                  <a:pt x="4" y="4"/>
                  <a:pt x="4" y="5"/>
                </a:cubicBezTo>
                <a:cubicBezTo>
                  <a:pt x="4" y="6"/>
                  <a:pt x="4" y="6"/>
                  <a:pt x="4" y="7"/>
                </a:cubicBezTo>
                <a:cubicBezTo>
                  <a:pt x="4" y="8"/>
                  <a:pt x="5" y="8"/>
                  <a:pt x="6" y="9"/>
                </a:cubicBezTo>
                <a:cubicBezTo>
                  <a:pt x="6" y="9"/>
                  <a:pt x="7" y="9"/>
                  <a:pt x="8" y="9"/>
                </a:cubicBezTo>
                <a:cubicBezTo>
                  <a:pt x="8" y="9"/>
                  <a:pt x="9" y="9"/>
                  <a:pt x="9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1" y="8"/>
                  <a:pt x="11" y="6"/>
                  <a:pt x="11" y="5"/>
                </a:cubicBezTo>
                <a:close/>
                <a:moveTo>
                  <a:pt x="16" y="15"/>
                </a:moveTo>
                <a:cubicBezTo>
                  <a:pt x="15" y="14"/>
                  <a:pt x="14" y="13"/>
                  <a:pt x="12" y="13"/>
                </a:cubicBezTo>
                <a:cubicBezTo>
                  <a:pt x="11" y="13"/>
                  <a:pt x="10" y="13"/>
                  <a:pt x="9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7" y="15"/>
                  <a:pt x="7" y="16"/>
                  <a:pt x="8" y="18"/>
                </a:cubicBezTo>
                <a:cubicBezTo>
                  <a:pt x="8" y="19"/>
                  <a:pt x="8" y="20"/>
                  <a:pt x="9" y="20"/>
                </a:cubicBezTo>
                <a:cubicBezTo>
                  <a:pt x="10" y="21"/>
                  <a:pt x="12" y="21"/>
                  <a:pt x="13" y="20"/>
                </a:cubicBezTo>
                <a:cubicBezTo>
                  <a:pt x="15" y="20"/>
                  <a:pt x="15" y="19"/>
                  <a:pt x="16" y="18"/>
                </a:cubicBezTo>
                <a:cubicBezTo>
                  <a:pt x="16" y="17"/>
                  <a:pt x="16" y="16"/>
                  <a:pt x="16" y="15"/>
                </a:cubicBez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íṩli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ABA23EF-D59A-4AF7-9A3E-2F9BCF474F1B}"/>
              </a:ext>
            </a:extLst>
          </p:cNvPr>
          <p:cNvSpPr/>
          <p:nvPr/>
        </p:nvSpPr>
        <p:spPr bwMode="auto">
          <a:xfrm>
            <a:off x="4889560" y="5647056"/>
            <a:ext cx="211494" cy="212573"/>
          </a:xfrm>
          <a:custGeom>
            <a:avLst/>
            <a:gdLst>
              <a:gd name="T0" fmla="*/ 97 w 319"/>
              <a:gd name="T1" fmla="*/ 13 h 319"/>
              <a:gd name="T2" fmla="*/ 46 w 319"/>
              <a:gd name="T3" fmla="*/ 47 h 319"/>
              <a:gd name="T4" fmla="*/ 12 w 319"/>
              <a:gd name="T5" fmla="*/ 98 h 319"/>
              <a:gd name="T6" fmla="*/ 0 w 319"/>
              <a:gd name="T7" fmla="*/ 160 h 319"/>
              <a:gd name="T8" fmla="*/ 12 w 319"/>
              <a:gd name="T9" fmla="*/ 222 h 319"/>
              <a:gd name="T10" fmla="*/ 46 w 319"/>
              <a:gd name="T11" fmla="*/ 273 h 319"/>
              <a:gd name="T12" fmla="*/ 97 w 319"/>
              <a:gd name="T13" fmla="*/ 307 h 319"/>
              <a:gd name="T14" fmla="*/ 159 w 319"/>
              <a:gd name="T15" fmla="*/ 319 h 319"/>
              <a:gd name="T16" fmla="*/ 221 w 319"/>
              <a:gd name="T17" fmla="*/ 307 h 319"/>
              <a:gd name="T18" fmla="*/ 272 w 319"/>
              <a:gd name="T19" fmla="*/ 273 h 319"/>
              <a:gd name="T20" fmla="*/ 306 w 319"/>
              <a:gd name="T21" fmla="*/ 222 h 319"/>
              <a:gd name="T22" fmla="*/ 319 w 319"/>
              <a:gd name="T23" fmla="*/ 160 h 319"/>
              <a:gd name="T24" fmla="*/ 306 w 319"/>
              <a:gd name="T25" fmla="*/ 98 h 319"/>
              <a:gd name="T26" fmla="*/ 272 w 319"/>
              <a:gd name="T27" fmla="*/ 47 h 319"/>
              <a:gd name="T28" fmla="*/ 221 w 319"/>
              <a:gd name="T29" fmla="*/ 13 h 319"/>
              <a:gd name="T30" fmla="*/ 159 w 319"/>
              <a:gd name="T31" fmla="*/ 0 h 319"/>
              <a:gd name="T32" fmla="*/ 97 w 319"/>
              <a:gd name="T33" fmla="*/ 13 h 319"/>
              <a:gd name="T34" fmla="*/ 99 w 319"/>
              <a:gd name="T35" fmla="*/ 302 h 319"/>
              <a:gd name="T36" fmla="*/ 50 w 319"/>
              <a:gd name="T37" fmla="*/ 269 h 319"/>
              <a:gd name="T38" fmla="*/ 17 w 319"/>
              <a:gd name="T39" fmla="*/ 220 h 319"/>
              <a:gd name="T40" fmla="*/ 5 w 319"/>
              <a:gd name="T41" fmla="*/ 160 h 319"/>
              <a:gd name="T42" fmla="*/ 17 w 319"/>
              <a:gd name="T43" fmla="*/ 100 h 319"/>
              <a:gd name="T44" fmla="*/ 50 w 319"/>
              <a:gd name="T45" fmla="*/ 51 h 319"/>
              <a:gd name="T46" fmla="*/ 99 w 319"/>
              <a:gd name="T47" fmla="*/ 18 h 319"/>
              <a:gd name="T48" fmla="*/ 159 w 319"/>
              <a:gd name="T49" fmla="*/ 6 h 319"/>
              <a:gd name="T50" fmla="*/ 219 w 319"/>
              <a:gd name="T51" fmla="*/ 18 h 319"/>
              <a:gd name="T52" fmla="*/ 268 w 319"/>
              <a:gd name="T53" fmla="*/ 51 h 319"/>
              <a:gd name="T54" fmla="*/ 301 w 319"/>
              <a:gd name="T55" fmla="*/ 100 h 319"/>
              <a:gd name="T56" fmla="*/ 314 w 319"/>
              <a:gd name="T57" fmla="*/ 160 h 319"/>
              <a:gd name="T58" fmla="*/ 301 w 319"/>
              <a:gd name="T59" fmla="*/ 220 h 319"/>
              <a:gd name="T60" fmla="*/ 268 w 319"/>
              <a:gd name="T61" fmla="*/ 269 h 319"/>
              <a:gd name="T62" fmla="*/ 219 w 319"/>
              <a:gd name="T63" fmla="*/ 302 h 319"/>
              <a:gd name="T64" fmla="*/ 159 w 319"/>
              <a:gd name="T65" fmla="*/ 314 h 319"/>
              <a:gd name="T66" fmla="*/ 99 w 319"/>
              <a:gd name="T67" fmla="*/ 302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9" h="319">
                <a:moveTo>
                  <a:pt x="97" y="13"/>
                </a:moveTo>
                <a:cubicBezTo>
                  <a:pt x="78" y="21"/>
                  <a:pt x="61" y="32"/>
                  <a:pt x="46" y="47"/>
                </a:cubicBezTo>
                <a:cubicBezTo>
                  <a:pt x="32" y="62"/>
                  <a:pt x="20" y="79"/>
                  <a:pt x="12" y="98"/>
                </a:cubicBezTo>
                <a:cubicBezTo>
                  <a:pt x="4" y="117"/>
                  <a:pt x="0" y="138"/>
                  <a:pt x="0" y="160"/>
                </a:cubicBezTo>
                <a:cubicBezTo>
                  <a:pt x="0" y="181"/>
                  <a:pt x="4" y="202"/>
                  <a:pt x="12" y="222"/>
                </a:cubicBezTo>
                <a:cubicBezTo>
                  <a:pt x="20" y="241"/>
                  <a:pt x="32" y="258"/>
                  <a:pt x="46" y="273"/>
                </a:cubicBezTo>
                <a:cubicBezTo>
                  <a:pt x="61" y="287"/>
                  <a:pt x="78" y="299"/>
                  <a:pt x="97" y="307"/>
                </a:cubicBezTo>
                <a:cubicBezTo>
                  <a:pt x="117" y="315"/>
                  <a:pt x="138" y="319"/>
                  <a:pt x="159" y="319"/>
                </a:cubicBezTo>
                <a:cubicBezTo>
                  <a:pt x="181" y="319"/>
                  <a:pt x="202" y="315"/>
                  <a:pt x="221" y="307"/>
                </a:cubicBezTo>
                <a:cubicBezTo>
                  <a:pt x="240" y="299"/>
                  <a:pt x="257" y="287"/>
                  <a:pt x="272" y="273"/>
                </a:cubicBezTo>
                <a:cubicBezTo>
                  <a:pt x="287" y="258"/>
                  <a:pt x="298" y="241"/>
                  <a:pt x="306" y="222"/>
                </a:cubicBezTo>
                <a:cubicBezTo>
                  <a:pt x="315" y="202"/>
                  <a:pt x="319" y="181"/>
                  <a:pt x="319" y="160"/>
                </a:cubicBezTo>
                <a:cubicBezTo>
                  <a:pt x="319" y="138"/>
                  <a:pt x="315" y="117"/>
                  <a:pt x="306" y="98"/>
                </a:cubicBezTo>
                <a:cubicBezTo>
                  <a:pt x="298" y="79"/>
                  <a:pt x="287" y="62"/>
                  <a:pt x="272" y="47"/>
                </a:cubicBezTo>
                <a:cubicBezTo>
                  <a:pt x="257" y="32"/>
                  <a:pt x="240" y="21"/>
                  <a:pt x="221" y="13"/>
                </a:cubicBezTo>
                <a:cubicBezTo>
                  <a:pt x="202" y="5"/>
                  <a:pt x="181" y="0"/>
                  <a:pt x="159" y="0"/>
                </a:cubicBezTo>
                <a:cubicBezTo>
                  <a:pt x="138" y="0"/>
                  <a:pt x="117" y="5"/>
                  <a:pt x="97" y="13"/>
                </a:cubicBezTo>
                <a:close/>
                <a:moveTo>
                  <a:pt x="99" y="302"/>
                </a:moveTo>
                <a:cubicBezTo>
                  <a:pt x="81" y="294"/>
                  <a:pt x="64" y="283"/>
                  <a:pt x="50" y="269"/>
                </a:cubicBezTo>
                <a:cubicBezTo>
                  <a:pt x="36" y="255"/>
                  <a:pt x="25" y="238"/>
                  <a:pt x="17" y="220"/>
                </a:cubicBezTo>
                <a:cubicBezTo>
                  <a:pt x="9" y="201"/>
                  <a:pt x="5" y="181"/>
                  <a:pt x="5" y="160"/>
                </a:cubicBezTo>
                <a:cubicBezTo>
                  <a:pt x="5" y="139"/>
                  <a:pt x="9" y="119"/>
                  <a:pt x="17" y="100"/>
                </a:cubicBezTo>
                <a:cubicBezTo>
                  <a:pt x="25" y="81"/>
                  <a:pt x="36" y="65"/>
                  <a:pt x="50" y="51"/>
                </a:cubicBezTo>
                <a:cubicBezTo>
                  <a:pt x="64" y="37"/>
                  <a:pt x="81" y="26"/>
                  <a:pt x="99" y="18"/>
                </a:cubicBezTo>
                <a:cubicBezTo>
                  <a:pt x="118" y="10"/>
                  <a:pt x="138" y="6"/>
                  <a:pt x="159" y="6"/>
                </a:cubicBezTo>
                <a:cubicBezTo>
                  <a:pt x="180" y="6"/>
                  <a:pt x="200" y="10"/>
                  <a:pt x="219" y="18"/>
                </a:cubicBezTo>
                <a:cubicBezTo>
                  <a:pt x="238" y="26"/>
                  <a:pt x="254" y="37"/>
                  <a:pt x="268" y="51"/>
                </a:cubicBezTo>
                <a:cubicBezTo>
                  <a:pt x="283" y="65"/>
                  <a:pt x="294" y="81"/>
                  <a:pt x="301" y="100"/>
                </a:cubicBezTo>
                <a:cubicBezTo>
                  <a:pt x="309" y="119"/>
                  <a:pt x="314" y="139"/>
                  <a:pt x="314" y="160"/>
                </a:cubicBezTo>
                <a:cubicBezTo>
                  <a:pt x="314" y="181"/>
                  <a:pt x="309" y="201"/>
                  <a:pt x="301" y="220"/>
                </a:cubicBezTo>
                <a:cubicBezTo>
                  <a:pt x="294" y="238"/>
                  <a:pt x="283" y="255"/>
                  <a:pt x="268" y="269"/>
                </a:cubicBezTo>
                <a:cubicBezTo>
                  <a:pt x="254" y="283"/>
                  <a:pt x="238" y="294"/>
                  <a:pt x="219" y="302"/>
                </a:cubicBezTo>
                <a:cubicBezTo>
                  <a:pt x="200" y="310"/>
                  <a:pt x="180" y="314"/>
                  <a:pt x="159" y="314"/>
                </a:cubicBezTo>
                <a:cubicBezTo>
                  <a:pt x="138" y="314"/>
                  <a:pt x="118" y="310"/>
                  <a:pt x="99" y="302"/>
                </a:cubicBez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ïṡľï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111DB3D-3903-4992-B3C0-BED1CD53B789}"/>
              </a:ext>
            </a:extLst>
          </p:cNvPr>
          <p:cNvSpPr/>
          <p:nvPr/>
        </p:nvSpPr>
        <p:spPr bwMode="auto">
          <a:xfrm>
            <a:off x="4916716" y="5675111"/>
            <a:ext cx="156462" cy="157182"/>
          </a:xfrm>
          <a:custGeom>
            <a:avLst/>
            <a:gdLst>
              <a:gd name="T0" fmla="*/ 72 w 236"/>
              <a:gd name="T1" fmla="*/ 9 h 236"/>
              <a:gd name="T2" fmla="*/ 35 w 236"/>
              <a:gd name="T3" fmla="*/ 34 h 236"/>
              <a:gd name="T4" fmla="*/ 10 w 236"/>
              <a:gd name="T5" fmla="*/ 72 h 236"/>
              <a:gd name="T6" fmla="*/ 0 w 236"/>
              <a:gd name="T7" fmla="*/ 118 h 236"/>
              <a:gd name="T8" fmla="*/ 10 w 236"/>
              <a:gd name="T9" fmla="*/ 164 h 236"/>
              <a:gd name="T10" fmla="*/ 35 w 236"/>
              <a:gd name="T11" fmla="*/ 201 h 236"/>
              <a:gd name="T12" fmla="*/ 72 w 236"/>
              <a:gd name="T13" fmla="*/ 227 h 236"/>
              <a:gd name="T14" fmla="*/ 118 w 236"/>
              <a:gd name="T15" fmla="*/ 236 h 236"/>
              <a:gd name="T16" fmla="*/ 164 w 236"/>
              <a:gd name="T17" fmla="*/ 227 h 236"/>
              <a:gd name="T18" fmla="*/ 202 w 236"/>
              <a:gd name="T19" fmla="*/ 201 h 236"/>
              <a:gd name="T20" fmla="*/ 227 w 236"/>
              <a:gd name="T21" fmla="*/ 164 h 236"/>
              <a:gd name="T22" fmla="*/ 236 w 236"/>
              <a:gd name="T23" fmla="*/ 118 h 236"/>
              <a:gd name="T24" fmla="*/ 227 w 236"/>
              <a:gd name="T25" fmla="*/ 72 h 236"/>
              <a:gd name="T26" fmla="*/ 202 w 236"/>
              <a:gd name="T27" fmla="*/ 34 h 236"/>
              <a:gd name="T28" fmla="*/ 164 w 236"/>
              <a:gd name="T29" fmla="*/ 9 h 236"/>
              <a:gd name="T30" fmla="*/ 118 w 236"/>
              <a:gd name="T31" fmla="*/ 0 h 236"/>
              <a:gd name="T32" fmla="*/ 72 w 236"/>
              <a:gd name="T33" fmla="*/ 9 h 236"/>
              <a:gd name="T34" fmla="*/ 74 w 236"/>
              <a:gd name="T35" fmla="*/ 223 h 236"/>
              <a:gd name="T36" fmla="*/ 37 w 236"/>
              <a:gd name="T37" fmla="*/ 199 h 236"/>
              <a:gd name="T38" fmla="*/ 13 w 236"/>
              <a:gd name="T39" fmla="*/ 162 h 236"/>
              <a:gd name="T40" fmla="*/ 4 w 236"/>
              <a:gd name="T41" fmla="*/ 118 h 236"/>
              <a:gd name="T42" fmla="*/ 13 w 236"/>
              <a:gd name="T43" fmla="*/ 73 h 236"/>
              <a:gd name="T44" fmla="*/ 37 w 236"/>
              <a:gd name="T45" fmla="*/ 37 h 236"/>
              <a:gd name="T46" fmla="*/ 74 w 236"/>
              <a:gd name="T47" fmla="*/ 12 h 236"/>
              <a:gd name="T48" fmla="*/ 118 w 236"/>
              <a:gd name="T49" fmla="*/ 3 h 236"/>
              <a:gd name="T50" fmla="*/ 163 w 236"/>
              <a:gd name="T51" fmla="*/ 12 h 236"/>
              <a:gd name="T52" fmla="*/ 199 w 236"/>
              <a:gd name="T53" fmla="*/ 37 h 236"/>
              <a:gd name="T54" fmla="*/ 224 w 236"/>
              <a:gd name="T55" fmla="*/ 73 h 236"/>
              <a:gd name="T56" fmla="*/ 233 w 236"/>
              <a:gd name="T57" fmla="*/ 118 h 236"/>
              <a:gd name="T58" fmla="*/ 224 w 236"/>
              <a:gd name="T59" fmla="*/ 162 h 236"/>
              <a:gd name="T60" fmla="*/ 199 w 236"/>
              <a:gd name="T61" fmla="*/ 199 h 236"/>
              <a:gd name="T62" fmla="*/ 163 w 236"/>
              <a:gd name="T63" fmla="*/ 223 h 236"/>
              <a:gd name="T64" fmla="*/ 118 w 236"/>
              <a:gd name="T65" fmla="*/ 232 h 236"/>
              <a:gd name="T66" fmla="*/ 74 w 236"/>
              <a:gd name="T67" fmla="*/ 223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6" h="236">
                <a:moveTo>
                  <a:pt x="72" y="9"/>
                </a:moveTo>
                <a:cubicBezTo>
                  <a:pt x="58" y="15"/>
                  <a:pt x="46" y="24"/>
                  <a:pt x="35" y="34"/>
                </a:cubicBezTo>
                <a:cubicBezTo>
                  <a:pt x="24" y="45"/>
                  <a:pt x="15" y="58"/>
                  <a:pt x="10" y="72"/>
                </a:cubicBezTo>
                <a:cubicBezTo>
                  <a:pt x="3" y="87"/>
                  <a:pt x="0" y="102"/>
                  <a:pt x="0" y="118"/>
                </a:cubicBezTo>
                <a:cubicBezTo>
                  <a:pt x="0" y="134"/>
                  <a:pt x="3" y="149"/>
                  <a:pt x="10" y="164"/>
                </a:cubicBezTo>
                <a:cubicBezTo>
                  <a:pt x="15" y="178"/>
                  <a:pt x="24" y="190"/>
                  <a:pt x="35" y="201"/>
                </a:cubicBezTo>
                <a:cubicBezTo>
                  <a:pt x="46" y="212"/>
                  <a:pt x="58" y="221"/>
                  <a:pt x="72" y="227"/>
                </a:cubicBezTo>
                <a:cubicBezTo>
                  <a:pt x="87" y="233"/>
                  <a:pt x="102" y="236"/>
                  <a:pt x="118" y="236"/>
                </a:cubicBezTo>
                <a:cubicBezTo>
                  <a:pt x="134" y="236"/>
                  <a:pt x="150" y="233"/>
                  <a:pt x="164" y="227"/>
                </a:cubicBezTo>
                <a:cubicBezTo>
                  <a:pt x="178" y="221"/>
                  <a:pt x="191" y="212"/>
                  <a:pt x="202" y="201"/>
                </a:cubicBezTo>
                <a:cubicBezTo>
                  <a:pt x="213" y="190"/>
                  <a:pt x="221" y="178"/>
                  <a:pt x="227" y="164"/>
                </a:cubicBezTo>
                <a:cubicBezTo>
                  <a:pt x="233" y="149"/>
                  <a:pt x="236" y="134"/>
                  <a:pt x="236" y="118"/>
                </a:cubicBezTo>
                <a:cubicBezTo>
                  <a:pt x="236" y="102"/>
                  <a:pt x="233" y="87"/>
                  <a:pt x="227" y="72"/>
                </a:cubicBezTo>
                <a:cubicBezTo>
                  <a:pt x="221" y="58"/>
                  <a:pt x="213" y="45"/>
                  <a:pt x="202" y="34"/>
                </a:cubicBezTo>
                <a:cubicBezTo>
                  <a:pt x="191" y="24"/>
                  <a:pt x="178" y="15"/>
                  <a:pt x="164" y="9"/>
                </a:cubicBezTo>
                <a:cubicBezTo>
                  <a:pt x="150" y="3"/>
                  <a:pt x="134" y="0"/>
                  <a:pt x="118" y="0"/>
                </a:cubicBezTo>
                <a:cubicBezTo>
                  <a:pt x="102" y="0"/>
                  <a:pt x="87" y="3"/>
                  <a:pt x="72" y="9"/>
                </a:cubicBezTo>
                <a:close/>
                <a:moveTo>
                  <a:pt x="74" y="223"/>
                </a:moveTo>
                <a:cubicBezTo>
                  <a:pt x="60" y="218"/>
                  <a:pt x="48" y="209"/>
                  <a:pt x="37" y="199"/>
                </a:cubicBezTo>
                <a:cubicBezTo>
                  <a:pt x="27" y="188"/>
                  <a:pt x="19" y="176"/>
                  <a:pt x="13" y="162"/>
                </a:cubicBezTo>
                <a:cubicBezTo>
                  <a:pt x="7" y="148"/>
                  <a:pt x="4" y="133"/>
                  <a:pt x="4" y="118"/>
                </a:cubicBezTo>
                <a:cubicBezTo>
                  <a:pt x="4" y="102"/>
                  <a:pt x="7" y="87"/>
                  <a:pt x="13" y="73"/>
                </a:cubicBezTo>
                <a:cubicBezTo>
                  <a:pt x="19" y="60"/>
                  <a:pt x="27" y="47"/>
                  <a:pt x="37" y="37"/>
                </a:cubicBezTo>
                <a:cubicBezTo>
                  <a:pt x="48" y="26"/>
                  <a:pt x="60" y="18"/>
                  <a:pt x="74" y="12"/>
                </a:cubicBezTo>
                <a:cubicBezTo>
                  <a:pt x="88" y="6"/>
                  <a:pt x="103" y="3"/>
                  <a:pt x="118" y="3"/>
                </a:cubicBezTo>
                <a:cubicBezTo>
                  <a:pt x="134" y="3"/>
                  <a:pt x="149" y="6"/>
                  <a:pt x="163" y="12"/>
                </a:cubicBezTo>
                <a:cubicBezTo>
                  <a:pt x="176" y="18"/>
                  <a:pt x="189" y="26"/>
                  <a:pt x="199" y="37"/>
                </a:cubicBezTo>
                <a:cubicBezTo>
                  <a:pt x="210" y="47"/>
                  <a:pt x="218" y="60"/>
                  <a:pt x="224" y="73"/>
                </a:cubicBezTo>
                <a:cubicBezTo>
                  <a:pt x="230" y="87"/>
                  <a:pt x="233" y="102"/>
                  <a:pt x="233" y="118"/>
                </a:cubicBezTo>
                <a:cubicBezTo>
                  <a:pt x="233" y="133"/>
                  <a:pt x="230" y="148"/>
                  <a:pt x="224" y="162"/>
                </a:cubicBezTo>
                <a:cubicBezTo>
                  <a:pt x="218" y="176"/>
                  <a:pt x="210" y="188"/>
                  <a:pt x="199" y="199"/>
                </a:cubicBezTo>
                <a:cubicBezTo>
                  <a:pt x="189" y="209"/>
                  <a:pt x="176" y="218"/>
                  <a:pt x="163" y="223"/>
                </a:cubicBezTo>
                <a:cubicBezTo>
                  <a:pt x="149" y="229"/>
                  <a:pt x="134" y="232"/>
                  <a:pt x="118" y="232"/>
                </a:cubicBezTo>
                <a:cubicBezTo>
                  <a:pt x="103" y="232"/>
                  <a:pt x="88" y="229"/>
                  <a:pt x="74" y="223"/>
                </a:cubicBez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îşḻi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B861038-A381-4E26-830F-6C59E50321C1}"/>
              </a:ext>
            </a:extLst>
          </p:cNvPr>
          <p:cNvSpPr/>
          <p:nvPr/>
        </p:nvSpPr>
        <p:spPr bwMode="auto">
          <a:xfrm>
            <a:off x="4903408" y="5780319"/>
            <a:ext cx="16725" cy="14028"/>
          </a:xfrm>
          <a:custGeom>
            <a:avLst/>
            <a:gdLst>
              <a:gd name="T0" fmla="*/ 3 w 25"/>
              <a:gd name="T1" fmla="*/ 1 h 21"/>
              <a:gd name="T2" fmla="*/ 6 w 25"/>
              <a:gd name="T3" fmla="*/ 0 h 21"/>
              <a:gd name="T4" fmla="*/ 9 w 25"/>
              <a:gd name="T5" fmla="*/ 1 h 21"/>
              <a:gd name="T6" fmla="*/ 11 w 25"/>
              <a:gd name="T7" fmla="*/ 4 h 21"/>
              <a:gd name="T8" fmla="*/ 13 w 25"/>
              <a:gd name="T9" fmla="*/ 7 h 21"/>
              <a:gd name="T10" fmla="*/ 13 w 25"/>
              <a:gd name="T11" fmla="*/ 9 h 21"/>
              <a:gd name="T12" fmla="*/ 19 w 25"/>
              <a:gd name="T13" fmla="*/ 7 h 21"/>
              <a:gd name="T14" fmla="*/ 20 w 25"/>
              <a:gd name="T15" fmla="*/ 6 h 21"/>
              <a:gd name="T16" fmla="*/ 20 w 25"/>
              <a:gd name="T17" fmla="*/ 5 h 21"/>
              <a:gd name="T18" fmla="*/ 20 w 25"/>
              <a:gd name="T19" fmla="*/ 4 h 21"/>
              <a:gd name="T20" fmla="*/ 19 w 25"/>
              <a:gd name="T21" fmla="*/ 3 h 21"/>
              <a:gd name="T22" fmla="*/ 21 w 25"/>
              <a:gd name="T23" fmla="*/ 3 h 21"/>
              <a:gd name="T24" fmla="*/ 25 w 25"/>
              <a:gd name="T25" fmla="*/ 14 h 21"/>
              <a:gd name="T26" fmla="*/ 24 w 25"/>
              <a:gd name="T27" fmla="*/ 14 h 21"/>
              <a:gd name="T28" fmla="*/ 23 w 25"/>
              <a:gd name="T29" fmla="*/ 13 h 21"/>
              <a:gd name="T30" fmla="*/ 23 w 25"/>
              <a:gd name="T31" fmla="*/ 12 h 21"/>
              <a:gd name="T32" fmla="*/ 22 w 25"/>
              <a:gd name="T33" fmla="*/ 12 h 21"/>
              <a:gd name="T34" fmla="*/ 21 w 25"/>
              <a:gd name="T35" fmla="*/ 12 h 21"/>
              <a:gd name="T36" fmla="*/ 7 w 25"/>
              <a:gd name="T37" fmla="*/ 17 h 21"/>
              <a:gd name="T38" fmla="*/ 6 w 25"/>
              <a:gd name="T39" fmla="*/ 18 h 21"/>
              <a:gd name="T40" fmla="*/ 6 w 25"/>
              <a:gd name="T41" fmla="*/ 18 h 21"/>
              <a:gd name="T42" fmla="*/ 6 w 25"/>
              <a:gd name="T43" fmla="*/ 20 h 21"/>
              <a:gd name="T44" fmla="*/ 6 w 25"/>
              <a:gd name="T45" fmla="*/ 21 h 21"/>
              <a:gd name="T46" fmla="*/ 5 w 25"/>
              <a:gd name="T47" fmla="*/ 21 h 21"/>
              <a:gd name="T48" fmla="*/ 1 w 25"/>
              <a:gd name="T49" fmla="*/ 10 h 21"/>
              <a:gd name="T50" fmla="*/ 0 w 25"/>
              <a:gd name="T51" fmla="*/ 4 h 21"/>
              <a:gd name="T52" fmla="*/ 3 w 25"/>
              <a:gd name="T53" fmla="*/ 1 h 21"/>
              <a:gd name="T54" fmla="*/ 6 w 25"/>
              <a:gd name="T55" fmla="*/ 6 h 21"/>
              <a:gd name="T56" fmla="*/ 3 w 25"/>
              <a:gd name="T57" fmla="*/ 8 h 21"/>
              <a:gd name="T58" fmla="*/ 3 w 25"/>
              <a:gd name="T59" fmla="*/ 12 h 21"/>
              <a:gd name="T60" fmla="*/ 3 w 25"/>
              <a:gd name="T61" fmla="*/ 13 h 21"/>
              <a:gd name="T62" fmla="*/ 12 w 25"/>
              <a:gd name="T63" fmla="*/ 9 h 21"/>
              <a:gd name="T64" fmla="*/ 12 w 25"/>
              <a:gd name="T65" fmla="*/ 9 h 21"/>
              <a:gd name="T66" fmla="*/ 9 w 25"/>
              <a:gd name="T67" fmla="*/ 6 h 21"/>
              <a:gd name="T68" fmla="*/ 6 w 25"/>
              <a:gd name="T69" fmla="*/ 6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" h="21">
                <a:moveTo>
                  <a:pt x="3" y="1"/>
                </a:moveTo>
                <a:cubicBezTo>
                  <a:pt x="4" y="0"/>
                  <a:pt x="5" y="0"/>
                  <a:pt x="6" y="0"/>
                </a:cubicBezTo>
                <a:cubicBezTo>
                  <a:pt x="7" y="0"/>
                  <a:pt x="8" y="1"/>
                  <a:pt x="9" y="1"/>
                </a:cubicBezTo>
                <a:cubicBezTo>
                  <a:pt x="10" y="2"/>
                  <a:pt x="10" y="3"/>
                  <a:pt x="11" y="4"/>
                </a:cubicBezTo>
                <a:cubicBezTo>
                  <a:pt x="12" y="5"/>
                  <a:pt x="12" y="6"/>
                  <a:pt x="13" y="7"/>
                </a:cubicBezTo>
                <a:cubicBezTo>
                  <a:pt x="13" y="9"/>
                  <a:pt x="13" y="9"/>
                  <a:pt x="13" y="9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20" y="6"/>
                </a:cubicBezTo>
                <a:cubicBezTo>
                  <a:pt x="20" y="6"/>
                  <a:pt x="20" y="6"/>
                  <a:pt x="20" y="5"/>
                </a:cubicBezTo>
                <a:cubicBezTo>
                  <a:pt x="20" y="5"/>
                  <a:pt x="20" y="5"/>
                  <a:pt x="20" y="4"/>
                </a:cubicBezTo>
                <a:cubicBezTo>
                  <a:pt x="20" y="4"/>
                  <a:pt x="20" y="4"/>
                  <a:pt x="19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5" y="14"/>
                  <a:pt x="25" y="14"/>
                  <a:pt x="25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3" y="14"/>
                  <a:pt x="23" y="13"/>
                  <a:pt x="23" y="13"/>
                </a:cubicBezTo>
                <a:cubicBezTo>
                  <a:pt x="23" y="13"/>
                  <a:pt x="23" y="12"/>
                  <a:pt x="23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6" y="17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9"/>
                  <a:pt x="6" y="19"/>
                  <a:pt x="6" y="20"/>
                </a:cubicBezTo>
                <a:cubicBezTo>
                  <a:pt x="6" y="20"/>
                  <a:pt x="6" y="20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8"/>
                  <a:pt x="0" y="6"/>
                  <a:pt x="0" y="4"/>
                </a:cubicBezTo>
                <a:cubicBezTo>
                  <a:pt x="0" y="3"/>
                  <a:pt x="1" y="1"/>
                  <a:pt x="3" y="1"/>
                </a:cubicBezTo>
                <a:close/>
                <a:moveTo>
                  <a:pt x="6" y="6"/>
                </a:moveTo>
                <a:cubicBezTo>
                  <a:pt x="4" y="6"/>
                  <a:pt x="3" y="7"/>
                  <a:pt x="3" y="8"/>
                </a:cubicBezTo>
                <a:cubicBezTo>
                  <a:pt x="2" y="9"/>
                  <a:pt x="2" y="10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7"/>
                  <a:pt x="10" y="6"/>
                  <a:pt x="9" y="6"/>
                </a:cubicBezTo>
                <a:cubicBezTo>
                  <a:pt x="8" y="5"/>
                  <a:pt x="7" y="5"/>
                  <a:pt x="6" y="6"/>
                </a:cubicBez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îśḻî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A54D936-FC85-4F7E-B07D-138E92665874}"/>
              </a:ext>
            </a:extLst>
          </p:cNvPr>
          <p:cNvSpPr/>
          <p:nvPr/>
        </p:nvSpPr>
        <p:spPr bwMode="auto">
          <a:xfrm>
            <a:off x="4898192" y="5757119"/>
            <a:ext cx="15287" cy="14567"/>
          </a:xfrm>
          <a:custGeom>
            <a:avLst/>
            <a:gdLst>
              <a:gd name="T0" fmla="*/ 5 w 23"/>
              <a:gd name="T1" fmla="*/ 3 h 22"/>
              <a:gd name="T2" fmla="*/ 5 w 23"/>
              <a:gd name="T3" fmla="*/ 4 h 22"/>
              <a:gd name="T4" fmla="*/ 3 w 23"/>
              <a:gd name="T5" fmla="*/ 6 h 22"/>
              <a:gd name="T6" fmla="*/ 2 w 23"/>
              <a:gd name="T7" fmla="*/ 8 h 22"/>
              <a:gd name="T8" fmla="*/ 2 w 23"/>
              <a:gd name="T9" fmla="*/ 9 h 22"/>
              <a:gd name="T10" fmla="*/ 2 w 23"/>
              <a:gd name="T11" fmla="*/ 10 h 22"/>
              <a:gd name="T12" fmla="*/ 3 w 23"/>
              <a:gd name="T13" fmla="*/ 13 h 22"/>
              <a:gd name="T14" fmla="*/ 11 w 23"/>
              <a:gd name="T15" fmla="*/ 12 h 22"/>
              <a:gd name="T16" fmla="*/ 10 w 23"/>
              <a:gd name="T17" fmla="*/ 10 h 22"/>
              <a:gd name="T18" fmla="*/ 10 w 23"/>
              <a:gd name="T19" fmla="*/ 9 h 22"/>
              <a:gd name="T20" fmla="*/ 9 w 23"/>
              <a:gd name="T21" fmla="*/ 8 h 22"/>
              <a:gd name="T22" fmla="*/ 8 w 23"/>
              <a:gd name="T23" fmla="*/ 7 h 22"/>
              <a:gd name="T24" fmla="*/ 6 w 23"/>
              <a:gd name="T25" fmla="*/ 7 h 22"/>
              <a:gd name="T26" fmla="*/ 6 w 23"/>
              <a:gd name="T27" fmla="*/ 6 h 22"/>
              <a:gd name="T28" fmla="*/ 15 w 23"/>
              <a:gd name="T29" fmla="*/ 5 h 22"/>
              <a:gd name="T30" fmla="*/ 15 w 23"/>
              <a:gd name="T31" fmla="*/ 6 h 22"/>
              <a:gd name="T32" fmla="*/ 13 w 23"/>
              <a:gd name="T33" fmla="*/ 7 h 22"/>
              <a:gd name="T34" fmla="*/ 12 w 23"/>
              <a:gd name="T35" fmla="*/ 7 h 22"/>
              <a:gd name="T36" fmla="*/ 12 w 23"/>
              <a:gd name="T37" fmla="*/ 9 h 22"/>
              <a:gd name="T38" fmla="*/ 12 w 23"/>
              <a:gd name="T39" fmla="*/ 10 h 22"/>
              <a:gd name="T40" fmla="*/ 12 w 23"/>
              <a:gd name="T41" fmla="*/ 12 h 22"/>
              <a:gd name="T42" fmla="*/ 18 w 23"/>
              <a:gd name="T43" fmla="*/ 12 h 22"/>
              <a:gd name="T44" fmla="*/ 19 w 23"/>
              <a:gd name="T45" fmla="*/ 11 h 22"/>
              <a:gd name="T46" fmla="*/ 20 w 23"/>
              <a:gd name="T47" fmla="*/ 11 h 22"/>
              <a:gd name="T48" fmla="*/ 20 w 23"/>
              <a:gd name="T49" fmla="*/ 10 h 22"/>
              <a:gd name="T50" fmla="*/ 20 w 23"/>
              <a:gd name="T51" fmla="*/ 8 h 22"/>
              <a:gd name="T52" fmla="*/ 20 w 23"/>
              <a:gd name="T53" fmla="*/ 7 h 22"/>
              <a:gd name="T54" fmla="*/ 20 w 23"/>
              <a:gd name="T55" fmla="*/ 5 h 22"/>
              <a:gd name="T56" fmla="*/ 20 w 23"/>
              <a:gd name="T57" fmla="*/ 4 h 22"/>
              <a:gd name="T58" fmla="*/ 19 w 23"/>
              <a:gd name="T59" fmla="*/ 4 h 22"/>
              <a:gd name="T60" fmla="*/ 17 w 23"/>
              <a:gd name="T61" fmla="*/ 2 h 22"/>
              <a:gd name="T62" fmla="*/ 14 w 23"/>
              <a:gd name="T63" fmla="*/ 1 h 22"/>
              <a:gd name="T64" fmla="*/ 14 w 23"/>
              <a:gd name="T65" fmla="*/ 0 h 22"/>
              <a:gd name="T66" fmla="*/ 21 w 23"/>
              <a:gd name="T67" fmla="*/ 0 h 22"/>
              <a:gd name="T68" fmla="*/ 23 w 23"/>
              <a:gd name="T69" fmla="*/ 19 h 22"/>
              <a:gd name="T70" fmla="*/ 22 w 23"/>
              <a:gd name="T71" fmla="*/ 20 h 22"/>
              <a:gd name="T72" fmla="*/ 22 w 23"/>
              <a:gd name="T73" fmla="*/ 18 h 22"/>
              <a:gd name="T74" fmla="*/ 21 w 23"/>
              <a:gd name="T75" fmla="*/ 17 h 22"/>
              <a:gd name="T76" fmla="*/ 21 w 23"/>
              <a:gd name="T77" fmla="*/ 17 h 22"/>
              <a:gd name="T78" fmla="*/ 20 w 23"/>
              <a:gd name="T79" fmla="*/ 17 h 22"/>
              <a:gd name="T80" fmla="*/ 5 w 23"/>
              <a:gd name="T81" fmla="*/ 18 h 22"/>
              <a:gd name="T82" fmla="*/ 4 w 23"/>
              <a:gd name="T83" fmla="*/ 19 h 22"/>
              <a:gd name="T84" fmla="*/ 4 w 23"/>
              <a:gd name="T85" fmla="*/ 20 h 22"/>
              <a:gd name="T86" fmla="*/ 3 w 23"/>
              <a:gd name="T87" fmla="*/ 21 h 22"/>
              <a:gd name="T88" fmla="*/ 3 w 23"/>
              <a:gd name="T89" fmla="*/ 22 h 22"/>
              <a:gd name="T90" fmla="*/ 2 w 23"/>
              <a:gd name="T91" fmla="*/ 22 h 22"/>
              <a:gd name="T92" fmla="*/ 0 w 23"/>
              <a:gd name="T93" fmla="*/ 3 h 22"/>
              <a:gd name="T94" fmla="*/ 5 w 23"/>
              <a:gd name="T95" fmla="*/ 3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" h="22">
                <a:moveTo>
                  <a:pt x="5" y="3"/>
                </a:move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3" y="6"/>
                </a:cubicBezTo>
                <a:cubicBezTo>
                  <a:pt x="2" y="6"/>
                  <a:pt x="2" y="7"/>
                  <a:pt x="2" y="8"/>
                </a:cubicBezTo>
                <a:cubicBezTo>
                  <a:pt x="2" y="8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3"/>
                  <a:pt x="3" y="13"/>
                  <a:pt x="3" y="13"/>
                </a:cubicBezTo>
                <a:cubicBezTo>
                  <a:pt x="11" y="12"/>
                  <a:pt x="11" y="12"/>
                  <a:pt x="11" y="12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9"/>
                  <a:pt x="10" y="9"/>
                </a:cubicBezTo>
                <a:cubicBezTo>
                  <a:pt x="10" y="8"/>
                  <a:pt x="9" y="8"/>
                  <a:pt x="9" y="8"/>
                </a:cubicBezTo>
                <a:cubicBezTo>
                  <a:pt x="9" y="8"/>
                  <a:pt x="8" y="7"/>
                  <a:pt x="8" y="7"/>
                </a:cubicBezTo>
                <a:cubicBezTo>
                  <a:pt x="7" y="7"/>
                  <a:pt x="7" y="7"/>
                  <a:pt x="6" y="7"/>
                </a:cubicBezTo>
                <a:cubicBezTo>
                  <a:pt x="6" y="6"/>
                  <a:pt x="6" y="6"/>
                  <a:pt x="6" y="6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4" y="6"/>
                  <a:pt x="13" y="7"/>
                </a:cubicBezTo>
                <a:cubicBezTo>
                  <a:pt x="13" y="7"/>
                  <a:pt x="12" y="7"/>
                  <a:pt x="12" y="7"/>
                </a:cubicBezTo>
                <a:cubicBezTo>
                  <a:pt x="12" y="8"/>
                  <a:pt x="12" y="8"/>
                  <a:pt x="12" y="9"/>
                </a:cubicBezTo>
                <a:cubicBezTo>
                  <a:pt x="12" y="9"/>
                  <a:pt x="12" y="10"/>
                  <a:pt x="12" y="10"/>
                </a:cubicBezTo>
                <a:cubicBezTo>
                  <a:pt x="12" y="12"/>
                  <a:pt x="12" y="12"/>
                  <a:pt x="12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9" y="12"/>
                  <a:pt x="19" y="11"/>
                  <a:pt x="19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9"/>
                  <a:pt x="20" y="9"/>
                  <a:pt x="20" y="8"/>
                </a:cubicBezTo>
                <a:cubicBezTo>
                  <a:pt x="20" y="8"/>
                  <a:pt x="20" y="7"/>
                  <a:pt x="20" y="7"/>
                </a:cubicBezTo>
                <a:cubicBezTo>
                  <a:pt x="20" y="6"/>
                  <a:pt x="20" y="6"/>
                  <a:pt x="20" y="5"/>
                </a:cubicBezTo>
                <a:cubicBezTo>
                  <a:pt x="20" y="5"/>
                  <a:pt x="20" y="5"/>
                  <a:pt x="20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3"/>
                  <a:pt x="18" y="3"/>
                  <a:pt x="17" y="2"/>
                </a:cubicBezTo>
                <a:cubicBezTo>
                  <a:pt x="16" y="2"/>
                  <a:pt x="15" y="1"/>
                  <a:pt x="14" y="1"/>
                </a:cubicBezTo>
                <a:cubicBezTo>
                  <a:pt x="14" y="0"/>
                  <a:pt x="14" y="0"/>
                  <a:pt x="14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19"/>
                  <a:pt x="23" y="19"/>
                  <a:pt x="23" y="19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19"/>
                  <a:pt x="22" y="19"/>
                  <a:pt x="22" y="18"/>
                </a:cubicBezTo>
                <a:cubicBezTo>
                  <a:pt x="22" y="18"/>
                  <a:pt x="21" y="18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4" y="19"/>
                  <a:pt x="4" y="19"/>
                </a:cubicBezTo>
                <a:cubicBezTo>
                  <a:pt x="4" y="19"/>
                  <a:pt x="4" y="19"/>
                  <a:pt x="4" y="20"/>
                </a:cubicBezTo>
                <a:cubicBezTo>
                  <a:pt x="3" y="20"/>
                  <a:pt x="3" y="20"/>
                  <a:pt x="3" y="21"/>
                </a:cubicBezTo>
                <a:cubicBezTo>
                  <a:pt x="3" y="21"/>
                  <a:pt x="3" y="21"/>
                  <a:pt x="3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0" y="3"/>
                  <a:pt x="0" y="3"/>
                  <a:pt x="0" y="3"/>
                </a:cubicBezTo>
                <a:lnTo>
                  <a:pt x="5" y="3"/>
                </a:ln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îśļï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6AEDE62-A414-4E84-94E4-63607D61F486}"/>
              </a:ext>
            </a:extLst>
          </p:cNvPr>
          <p:cNvSpPr/>
          <p:nvPr/>
        </p:nvSpPr>
        <p:spPr bwMode="auto">
          <a:xfrm>
            <a:off x="4898192" y="5731762"/>
            <a:ext cx="15826" cy="17265"/>
          </a:xfrm>
          <a:custGeom>
            <a:avLst/>
            <a:gdLst>
              <a:gd name="T0" fmla="*/ 24 w 24"/>
              <a:gd name="T1" fmla="*/ 2 h 26"/>
              <a:gd name="T2" fmla="*/ 23 w 24"/>
              <a:gd name="T3" fmla="*/ 10 h 26"/>
              <a:gd name="T4" fmla="*/ 18 w 24"/>
              <a:gd name="T5" fmla="*/ 13 h 26"/>
              <a:gd name="T6" fmla="*/ 12 w 24"/>
              <a:gd name="T7" fmla="*/ 16 h 26"/>
              <a:gd name="T8" fmla="*/ 12 w 24"/>
              <a:gd name="T9" fmla="*/ 17 h 26"/>
              <a:gd name="T10" fmla="*/ 19 w 24"/>
              <a:gd name="T11" fmla="*/ 18 h 26"/>
              <a:gd name="T12" fmla="*/ 20 w 24"/>
              <a:gd name="T13" fmla="*/ 18 h 26"/>
              <a:gd name="T14" fmla="*/ 20 w 24"/>
              <a:gd name="T15" fmla="*/ 17 h 26"/>
              <a:gd name="T16" fmla="*/ 21 w 24"/>
              <a:gd name="T17" fmla="*/ 16 h 26"/>
              <a:gd name="T18" fmla="*/ 21 w 24"/>
              <a:gd name="T19" fmla="*/ 15 h 26"/>
              <a:gd name="T20" fmla="*/ 22 w 24"/>
              <a:gd name="T21" fmla="*/ 15 h 26"/>
              <a:gd name="T22" fmla="*/ 21 w 24"/>
              <a:gd name="T23" fmla="*/ 26 h 26"/>
              <a:gd name="T24" fmla="*/ 20 w 24"/>
              <a:gd name="T25" fmla="*/ 26 h 26"/>
              <a:gd name="T26" fmla="*/ 20 w 24"/>
              <a:gd name="T27" fmla="*/ 25 h 26"/>
              <a:gd name="T28" fmla="*/ 20 w 24"/>
              <a:gd name="T29" fmla="*/ 24 h 26"/>
              <a:gd name="T30" fmla="*/ 19 w 24"/>
              <a:gd name="T31" fmla="*/ 23 h 26"/>
              <a:gd name="T32" fmla="*/ 18 w 24"/>
              <a:gd name="T33" fmla="*/ 23 h 26"/>
              <a:gd name="T34" fmla="*/ 3 w 24"/>
              <a:gd name="T35" fmla="*/ 21 h 26"/>
              <a:gd name="T36" fmla="*/ 3 w 24"/>
              <a:gd name="T37" fmla="*/ 21 h 26"/>
              <a:gd name="T38" fmla="*/ 2 w 24"/>
              <a:gd name="T39" fmla="*/ 21 h 26"/>
              <a:gd name="T40" fmla="*/ 1 w 24"/>
              <a:gd name="T41" fmla="*/ 22 h 26"/>
              <a:gd name="T42" fmla="*/ 1 w 24"/>
              <a:gd name="T43" fmla="*/ 23 h 26"/>
              <a:gd name="T44" fmla="*/ 0 w 24"/>
              <a:gd name="T45" fmla="*/ 23 h 26"/>
              <a:gd name="T46" fmla="*/ 1 w 24"/>
              <a:gd name="T47" fmla="*/ 12 h 26"/>
              <a:gd name="T48" fmla="*/ 3 w 24"/>
              <a:gd name="T49" fmla="*/ 12 h 26"/>
              <a:gd name="T50" fmla="*/ 3 w 24"/>
              <a:gd name="T51" fmla="*/ 13 h 26"/>
              <a:gd name="T52" fmla="*/ 3 w 24"/>
              <a:gd name="T53" fmla="*/ 14 h 26"/>
              <a:gd name="T54" fmla="*/ 3 w 24"/>
              <a:gd name="T55" fmla="*/ 15 h 26"/>
              <a:gd name="T56" fmla="*/ 4 w 24"/>
              <a:gd name="T57" fmla="*/ 15 h 26"/>
              <a:gd name="T58" fmla="*/ 11 w 24"/>
              <a:gd name="T59" fmla="*/ 16 h 26"/>
              <a:gd name="T60" fmla="*/ 11 w 24"/>
              <a:gd name="T61" fmla="*/ 16 h 26"/>
              <a:gd name="T62" fmla="*/ 9 w 24"/>
              <a:gd name="T63" fmla="*/ 13 h 26"/>
              <a:gd name="T64" fmla="*/ 7 w 24"/>
              <a:gd name="T65" fmla="*/ 10 h 26"/>
              <a:gd name="T66" fmla="*/ 5 w 24"/>
              <a:gd name="T67" fmla="*/ 8 h 26"/>
              <a:gd name="T68" fmla="*/ 4 w 24"/>
              <a:gd name="T69" fmla="*/ 7 h 26"/>
              <a:gd name="T70" fmla="*/ 3 w 24"/>
              <a:gd name="T71" fmla="*/ 8 h 26"/>
              <a:gd name="T72" fmla="*/ 3 w 24"/>
              <a:gd name="T73" fmla="*/ 9 h 26"/>
              <a:gd name="T74" fmla="*/ 2 w 24"/>
              <a:gd name="T75" fmla="*/ 9 h 26"/>
              <a:gd name="T76" fmla="*/ 3 w 24"/>
              <a:gd name="T77" fmla="*/ 0 h 26"/>
              <a:gd name="T78" fmla="*/ 4 w 24"/>
              <a:gd name="T79" fmla="*/ 0 h 26"/>
              <a:gd name="T80" fmla="*/ 5 w 24"/>
              <a:gd name="T81" fmla="*/ 3 h 26"/>
              <a:gd name="T82" fmla="*/ 6 w 24"/>
              <a:gd name="T83" fmla="*/ 6 h 26"/>
              <a:gd name="T84" fmla="*/ 8 w 24"/>
              <a:gd name="T85" fmla="*/ 9 h 26"/>
              <a:gd name="T86" fmla="*/ 10 w 24"/>
              <a:gd name="T87" fmla="*/ 12 h 26"/>
              <a:gd name="T88" fmla="*/ 15 w 24"/>
              <a:gd name="T89" fmla="*/ 9 h 26"/>
              <a:gd name="T90" fmla="*/ 20 w 24"/>
              <a:gd name="T91" fmla="*/ 6 h 26"/>
              <a:gd name="T92" fmla="*/ 21 w 24"/>
              <a:gd name="T93" fmla="*/ 5 h 26"/>
              <a:gd name="T94" fmla="*/ 22 w 24"/>
              <a:gd name="T95" fmla="*/ 3 h 26"/>
              <a:gd name="T96" fmla="*/ 23 w 24"/>
              <a:gd name="T97" fmla="*/ 2 h 26"/>
              <a:gd name="T98" fmla="*/ 23 w 24"/>
              <a:gd name="T99" fmla="*/ 2 h 26"/>
              <a:gd name="T100" fmla="*/ 24 w 24"/>
              <a:gd name="T101" fmla="*/ 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" h="26">
                <a:moveTo>
                  <a:pt x="24" y="2"/>
                </a:moveTo>
                <a:cubicBezTo>
                  <a:pt x="23" y="10"/>
                  <a:pt x="23" y="10"/>
                  <a:pt x="23" y="10"/>
                </a:cubicBezTo>
                <a:cubicBezTo>
                  <a:pt x="21" y="11"/>
                  <a:pt x="19" y="12"/>
                  <a:pt x="18" y="13"/>
                </a:cubicBezTo>
                <a:cubicBezTo>
                  <a:pt x="16" y="14"/>
                  <a:pt x="15" y="15"/>
                  <a:pt x="12" y="16"/>
                </a:cubicBezTo>
                <a:cubicBezTo>
                  <a:pt x="12" y="17"/>
                  <a:pt x="12" y="17"/>
                  <a:pt x="12" y="17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20" y="18"/>
                </a:cubicBezTo>
                <a:cubicBezTo>
                  <a:pt x="20" y="17"/>
                  <a:pt x="20" y="17"/>
                  <a:pt x="20" y="17"/>
                </a:cubicBezTo>
                <a:cubicBezTo>
                  <a:pt x="21" y="17"/>
                  <a:pt x="21" y="16"/>
                  <a:pt x="21" y="16"/>
                </a:cubicBezTo>
                <a:cubicBezTo>
                  <a:pt x="21" y="16"/>
                  <a:pt x="21" y="15"/>
                  <a:pt x="21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26"/>
                  <a:pt x="21" y="26"/>
                  <a:pt x="21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5"/>
                  <a:pt x="20" y="25"/>
                </a:cubicBezTo>
                <a:cubicBezTo>
                  <a:pt x="20" y="25"/>
                  <a:pt x="20" y="24"/>
                  <a:pt x="20" y="24"/>
                </a:cubicBezTo>
                <a:cubicBezTo>
                  <a:pt x="20" y="24"/>
                  <a:pt x="19" y="23"/>
                  <a:pt x="19" y="23"/>
                </a:cubicBezTo>
                <a:cubicBezTo>
                  <a:pt x="19" y="23"/>
                  <a:pt x="19" y="23"/>
                  <a:pt x="18" y="23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2"/>
                  <a:pt x="1" y="22"/>
                  <a:pt x="1" y="22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1" y="12"/>
                  <a:pt x="1" y="12"/>
                  <a:pt x="1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4" y="15"/>
                  <a:pt x="4" y="1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5"/>
                  <a:pt x="10" y="14"/>
                  <a:pt x="9" y="13"/>
                </a:cubicBezTo>
                <a:cubicBezTo>
                  <a:pt x="8" y="12"/>
                  <a:pt x="8" y="11"/>
                  <a:pt x="7" y="10"/>
                </a:cubicBezTo>
                <a:cubicBezTo>
                  <a:pt x="6" y="9"/>
                  <a:pt x="6" y="9"/>
                  <a:pt x="5" y="8"/>
                </a:cubicBezTo>
                <a:cubicBezTo>
                  <a:pt x="5" y="8"/>
                  <a:pt x="4" y="7"/>
                  <a:pt x="4" y="7"/>
                </a:cubicBezTo>
                <a:cubicBezTo>
                  <a:pt x="4" y="7"/>
                  <a:pt x="4" y="8"/>
                  <a:pt x="3" y="8"/>
                </a:cubicBezTo>
                <a:cubicBezTo>
                  <a:pt x="3" y="8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0"/>
                  <a:pt x="3" y="0"/>
                  <a:pt x="3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2"/>
                  <a:pt x="4" y="2"/>
                  <a:pt x="5" y="3"/>
                </a:cubicBezTo>
                <a:cubicBezTo>
                  <a:pt x="5" y="4"/>
                  <a:pt x="5" y="5"/>
                  <a:pt x="6" y="6"/>
                </a:cubicBezTo>
                <a:cubicBezTo>
                  <a:pt x="6" y="7"/>
                  <a:pt x="7" y="8"/>
                  <a:pt x="8" y="9"/>
                </a:cubicBezTo>
                <a:cubicBezTo>
                  <a:pt x="8" y="9"/>
                  <a:pt x="9" y="10"/>
                  <a:pt x="10" y="12"/>
                </a:cubicBezTo>
                <a:cubicBezTo>
                  <a:pt x="11" y="11"/>
                  <a:pt x="13" y="10"/>
                  <a:pt x="15" y="9"/>
                </a:cubicBezTo>
                <a:cubicBezTo>
                  <a:pt x="16" y="8"/>
                  <a:pt x="18" y="7"/>
                  <a:pt x="20" y="6"/>
                </a:cubicBezTo>
                <a:cubicBezTo>
                  <a:pt x="21" y="5"/>
                  <a:pt x="21" y="5"/>
                  <a:pt x="21" y="5"/>
                </a:cubicBezTo>
                <a:cubicBezTo>
                  <a:pt x="22" y="4"/>
                  <a:pt x="22" y="4"/>
                  <a:pt x="22" y="3"/>
                </a:cubicBezTo>
                <a:cubicBezTo>
                  <a:pt x="23" y="3"/>
                  <a:pt x="23" y="3"/>
                  <a:pt x="23" y="2"/>
                </a:cubicBezTo>
                <a:cubicBezTo>
                  <a:pt x="23" y="2"/>
                  <a:pt x="23" y="2"/>
                  <a:pt x="23" y="2"/>
                </a:cubicBezTo>
                <a:lnTo>
                  <a:pt x="24" y="2"/>
                </a:ln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ïṥľ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927AA6F-CBFE-4316-A71C-23D707E16921}"/>
              </a:ext>
            </a:extLst>
          </p:cNvPr>
          <p:cNvSpPr/>
          <p:nvPr/>
        </p:nvSpPr>
        <p:spPr bwMode="auto">
          <a:xfrm>
            <a:off x="4903408" y="5713777"/>
            <a:ext cx="16006" cy="12589"/>
          </a:xfrm>
          <a:custGeom>
            <a:avLst/>
            <a:gdLst>
              <a:gd name="T0" fmla="*/ 24 w 24"/>
              <a:gd name="T1" fmla="*/ 8 h 19"/>
              <a:gd name="T2" fmla="*/ 20 w 24"/>
              <a:gd name="T3" fmla="*/ 19 h 19"/>
              <a:gd name="T4" fmla="*/ 19 w 24"/>
              <a:gd name="T5" fmla="*/ 18 h 19"/>
              <a:gd name="T6" fmla="*/ 19 w 24"/>
              <a:gd name="T7" fmla="*/ 17 h 19"/>
              <a:gd name="T8" fmla="*/ 19 w 24"/>
              <a:gd name="T9" fmla="*/ 16 h 19"/>
              <a:gd name="T10" fmla="*/ 19 w 24"/>
              <a:gd name="T11" fmla="*/ 15 h 19"/>
              <a:gd name="T12" fmla="*/ 18 w 24"/>
              <a:gd name="T13" fmla="*/ 15 h 19"/>
              <a:gd name="T14" fmla="*/ 4 w 24"/>
              <a:gd name="T15" fmla="*/ 9 h 19"/>
              <a:gd name="T16" fmla="*/ 4 w 24"/>
              <a:gd name="T17" fmla="*/ 9 h 19"/>
              <a:gd name="T18" fmla="*/ 3 w 24"/>
              <a:gd name="T19" fmla="*/ 10 h 19"/>
              <a:gd name="T20" fmla="*/ 2 w 24"/>
              <a:gd name="T21" fmla="*/ 10 h 19"/>
              <a:gd name="T22" fmla="*/ 1 w 24"/>
              <a:gd name="T23" fmla="*/ 11 h 19"/>
              <a:gd name="T24" fmla="*/ 0 w 24"/>
              <a:gd name="T25" fmla="*/ 11 h 19"/>
              <a:gd name="T26" fmla="*/ 5 w 24"/>
              <a:gd name="T27" fmla="*/ 0 h 19"/>
              <a:gd name="T28" fmla="*/ 6 w 24"/>
              <a:gd name="T29" fmla="*/ 1 h 19"/>
              <a:gd name="T30" fmla="*/ 5 w 24"/>
              <a:gd name="T31" fmla="*/ 2 h 19"/>
              <a:gd name="T32" fmla="*/ 5 w 24"/>
              <a:gd name="T33" fmla="*/ 3 h 19"/>
              <a:gd name="T34" fmla="*/ 5 w 24"/>
              <a:gd name="T35" fmla="*/ 4 h 19"/>
              <a:gd name="T36" fmla="*/ 6 w 24"/>
              <a:gd name="T37" fmla="*/ 4 h 19"/>
              <a:gd name="T38" fmla="*/ 20 w 24"/>
              <a:gd name="T39" fmla="*/ 10 h 19"/>
              <a:gd name="T40" fmla="*/ 21 w 24"/>
              <a:gd name="T41" fmla="*/ 10 h 19"/>
              <a:gd name="T42" fmla="*/ 22 w 24"/>
              <a:gd name="T43" fmla="*/ 9 h 19"/>
              <a:gd name="T44" fmla="*/ 22 w 24"/>
              <a:gd name="T45" fmla="*/ 9 h 19"/>
              <a:gd name="T46" fmla="*/ 23 w 24"/>
              <a:gd name="T47" fmla="*/ 8 h 19"/>
              <a:gd name="T48" fmla="*/ 24 w 24"/>
              <a:gd name="T49" fmla="*/ 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" h="19">
                <a:moveTo>
                  <a:pt x="24" y="8"/>
                </a:moveTo>
                <a:cubicBezTo>
                  <a:pt x="20" y="19"/>
                  <a:pt x="20" y="19"/>
                  <a:pt x="20" y="19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7"/>
                </a:cubicBezTo>
                <a:cubicBezTo>
                  <a:pt x="19" y="17"/>
                  <a:pt x="19" y="16"/>
                  <a:pt x="19" y="16"/>
                </a:cubicBezTo>
                <a:cubicBezTo>
                  <a:pt x="19" y="16"/>
                  <a:pt x="19" y="15"/>
                  <a:pt x="19" y="15"/>
                </a:cubicBezTo>
                <a:cubicBezTo>
                  <a:pt x="19" y="15"/>
                  <a:pt x="19" y="15"/>
                  <a:pt x="18" y="15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3" y="9"/>
                  <a:pt x="3" y="9"/>
                  <a:pt x="3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1"/>
                  <a:pt x="1" y="11"/>
                  <a:pt x="1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5" y="0"/>
                  <a:pt x="5" y="0"/>
                  <a:pt x="5" y="0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5" y="1"/>
                  <a:pt x="5" y="2"/>
                </a:cubicBezTo>
                <a:cubicBezTo>
                  <a:pt x="5" y="2"/>
                  <a:pt x="5" y="2"/>
                  <a:pt x="5" y="3"/>
                </a:cubicBezTo>
                <a:cubicBezTo>
                  <a:pt x="5" y="3"/>
                  <a:pt x="5" y="3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1" y="10"/>
                  <a:pt x="21" y="10"/>
                </a:cubicBezTo>
                <a:cubicBezTo>
                  <a:pt x="21" y="10"/>
                  <a:pt x="22" y="10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3" y="8"/>
                  <a:pt x="23" y="8"/>
                  <a:pt x="23" y="8"/>
                </a:cubicBezTo>
                <a:lnTo>
                  <a:pt x="24" y="8"/>
                </a:ln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î$ľï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A390981-C463-4B2B-8BFA-0C7FC6A4509F}"/>
              </a:ext>
            </a:extLst>
          </p:cNvPr>
          <p:cNvSpPr/>
          <p:nvPr/>
        </p:nvSpPr>
        <p:spPr bwMode="auto">
          <a:xfrm>
            <a:off x="4911501" y="5690398"/>
            <a:ext cx="19783" cy="21221"/>
          </a:xfrm>
          <a:custGeom>
            <a:avLst/>
            <a:gdLst>
              <a:gd name="T0" fmla="*/ 16 w 30"/>
              <a:gd name="T1" fmla="*/ 0 h 32"/>
              <a:gd name="T2" fmla="*/ 15 w 30"/>
              <a:gd name="T3" fmla="*/ 1 h 32"/>
              <a:gd name="T4" fmla="*/ 15 w 30"/>
              <a:gd name="T5" fmla="*/ 3 h 32"/>
              <a:gd name="T6" fmla="*/ 15 w 30"/>
              <a:gd name="T7" fmla="*/ 4 h 32"/>
              <a:gd name="T8" fmla="*/ 17 w 30"/>
              <a:gd name="T9" fmla="*/ 6 h 32"/>
              <a:gd name="T10" fmla="*/ 30 w 30"/>
              <a:gd name="T11" fmla="*/ 15 h 32"/>
              <a:gd name="T12" fmla="*/ 28 w 30"/>
              <a:gd name="T13" fmla="*/ 17 h 32"/>
              <a:gd name="T14" fmla="*/ 7 w 30"/>
              <a:gd name="T15" fmla="*/ 18 h 32"/>
              <a:gd name="T16" fmla="*/ 15 w 30"/>
              <a:gd name="T17" fmla="*/ 24 h 32"/>
              <a:gd name="T18" fmla="*/ 18 w 30"/>
              <a:gd name="T19" fmla="*/ 25 h 32"/>
              <a:gd name="T20" fmla="*/ 19 w 30"/>
              <a:gd name="T21" fmla="*/ 25 h 32"/>
              <a:gd name="T22" fmla="*/ 21 w 30"/>
              <a:gd name="T23" fmla="*/ 25 h 32"/>
              <a:gd name="T24" fmla="*/ 22 w 30"/>
              <a:gd name="T25" fmla="*/ 24 h 32"/>
              <a:gd name="T26" fmla="*/ 23 w 30"/>
              <a:gd name="T27" fmla="*/ 25 h 32"/>
              <a:gd name="T28" fmla="*/ 17 w 30"/>
              <a:gd name="T29" fmla="*/ 32 h 32"/>
              <a:gd name="T30" fmla="*/ 16 w 30"/>
              <a:gd name="T31" fmla="*/ 31 h 32"/>
              <a:gd name="T32" fmla="*/ 17 w 30"/>
              <a:gd name="T33" fmla="*/ 30 h 32"/>
              <a:gd name="T34" fmla="*/ 17 w 30"/>
              <a:gd name="T35" fmla="*/ 29 h 32"/>
              <a:gd name="T36" fmla="*/ 17 w 30"/>
              <a:gd name="T37" fmla="*/ 27 h 32"/>
              <a:gd name="T38" fmla="*/ 14 w 30"/>
              <a:gd name="T39" fmla="*/ 25 h 32"/>
              <a:gd name="T40" fmla="*/ 6 w 30"/>
              <a:gd name="T41" fmla="*/ 20 h 32"/>
              <a:gd name="T42" fmla="*/ 5 w 30"/>
              <a:gd name="T43" fmla="*/ 19 h 32"/>
              <a:gd name="T44" fmla="*/ 4 w 30"/>
              <a:gd name="T45" fmla="*/ 19 h 32"/>
              <a:gd name="T46" fmla="*/ 2 w 30"/>
              <a:gd name="T47" fmla="*/ 19 h 32"/>
              <a:gd name="T48" fmla="*/ 1 w 30"/>
              <a:gd name="T49" fmla="*/ 20 h 32"/>
              <a:gd name="T50" fmla="*/ 0 w 30"/>
              <a:gd name="T51" fmla="*/ 20 h 32"/>
              <a:gd name="T52" fmla="*/ 5 w 30"/>
              <a:gd name="T53" fmla="*/ 13 h 32"/>
              <a:gd name="T54" fmla="*/ 23 w 30"/>
              <a:gd name="T55" fmla="*/ 12 h 32"/>
              <a:gd name="T56" fmla="*/ 17 w 30"/>
              <a:gd name="T57" fmla="*/ 8 h 32"/>
              <a:gd name="T58" fmla="*/ 14 w 30"/>
              <a:gd name="T59" fmla="*/ 6 h 32"/>
              <a:gd name="T60" fmla="*/ 13 w 30"/>
              <a:gd name="T61" fmla="*/ 6 h 32"/>
              <a:gd name="T62" fmla="*/ 11 w 30"/>
              <a:gd name="T63" fmla="*/ 7 h 32"/>
              <a:gd name="T64" fmla="*/ 10 w 30"/>
              <a:gd name="T65" fmla="*/ 8 h 32"/>
              <a:gd name="T66" fmla="*/ 9 w 30"/>
              <a:gd name="T67" fmla="*/ 7 h 32"/>
              <a:gd name="T68" fmla="*/ 15 w 30"/>
              <a:gd name="T69" fmla="*/ 0 h 32"/>
              <a:gd name="T70" fmla="*/ 16 w 30"/>
              <a:gd name="T71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0" h="32">
                <a:moveTo>
                  <a:pt x="16" y="0"/>
                </a:moveTo>
                <a:cubicBezTo>
                  <a:pt x="15" y="1"/>
                  <a:pt x="15" y="1"/>
                  <a:pt x="15" y="1"/>
                </a:cubicBezTo>
                <a:cubicBezTo>
                  <a:pt x="15" y="2"/>
                  <a:pt x="15" y="2"/>
                  <a:pt x="15" y="3"/>
                </a:cubicBezTo>
                <a:cubicBezTo>
                  <a:pt x="15" y="3"/>
                  <a:pt x="15" y="4"/>
                  <a:pt x="15" y="4"/>
                </a:cubicBezTo>
                <a:cubicBezTo>
                  <a:pt x="16" y="5"/>
                  <a:pt x="16" y="5"/>
                  <a:pt x="17" y="6"/>
                </a:cubicBezTo>
                <a:cubicBezTo>
                  <a:pt x="30" y="15"/>
                  <a:pt x="30" y="15"/>
                  <a:pt x="30" y="15"/>
                </a:cubicBezTo>
                <a:cubicBezTo>
                  <a:pt x="28" y="17"/>
                  <a:pt x="28" y="17"/>
                  <a:pt x="28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5"/>
                  <a:pt x="17" y="25"/>
                  <a:pt x="18" y="25"/>
                </a:cubicBezTo>
                <a:cubicBezTo>
                  <a:pt x="18" y="26"/>
                  <a:pt x="19" y="26"/>
                  <a:pt x="19" y="25"/>
                </a:cubicBezTo>
                <a:cubicBezTo>
                  <a:pt x="20" y="25"/>
                  <a:pt x="20" y="25"/>
                  <a:pt x="21" y="25"/>
                </a:cubicBezTo>
                <a:cubicBezTo>
                  <a:pt x="21" y="24"/>
                  <a:pt x="21" y="24"/>
                  <a:pt x="22" y="24"/>
                </a:cubicBezTo>
                <a:cubicBezTo>
                  <a:pt x="23" y="25"/>
                  <a:pt x="23" y="25"/>
                  <a:pt x="23" y="25"/>
                </a:cubicBezTo>
                <a:cubicBezTo>
                  <a:pt x="17" y="32"/>
                  <a:pt x="17" y="32"/>
                  <a:pt x="17" y="32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1"/>
                  <a:pt x="17" y="30"/>
                  <a:pt x="17" y="30"/>
                </a:cubicBezTo>
                <a:cubicBezTo>
                  <a:pt x="17" y="30"/>
                  <a:pt x="17" y="29"/>
                  <a:pt x="17" y="29"/>
                </a:cubicBezTo>
                <a:cubicBezTo>
                  <a:pt x="17" y="28"/>
                  <a:pt x="17" y="28"/>
                  <a:pt x="17" y="27"/>
                </a:cubicBezTo>
                <a:cubicBezTo>
                  <a:pt x="16" y="27"/>
                  <a:pt x="16" y="26"/>
                  <a:pt x="14" y="25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19"/>
                  <a:pt x="6" y="19"/>
                  <a:pt x="5" y="19"/>
                </a:cubicBezTo>
                <a:cubicBezTo>
                  <a:pt x="5" y="19"/>
                  <a:pt x="4" y="19"/>
                  <a:pt x="4" y="19"/>
                </a:cubicBezTo>
                <a:cubicBezTo>
                  <a:pt x="3" y="19"/>
                  <a:pt x="3" y="19"/>
                  <a:pt x="2" y="19"/>
                </a:cubicBezTo>
                <a:cubicBezTo>
                  <a:pt x="2" y="20"/>
                  <a:pt x="2" y="20"/>
                  <a:pt x="1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5" y="13"/>
                  <a:pt x="5" y="13"/>
                  <a:pt x="5" y="13"/>
                </a:cubicBezTo>
                <a:cubicBezTo>
                  <a:pt x="23" y="12"/>
                  <a:pt x="23" y="12"/>
                  <a:pt x="23" y="12"/>
                </a:cubicBezTo>
                <a:cubicBezTo>
                  <a:pt x="17" y="8"/>
                  <a:pt x="17" y="8"/>
                  <a:pt x="17" y="8"/>
                </a:cubicBezTo>
                <a:cubicBezTo>
                  <a:pt x="16" y="7"/>
                  <a:pt x="15" y="6"/>
                  <a:pt x="14" y="6"/>
                </a:cubicBezTo>
                <a:cubicBezTo>
                  <a:pt x="14" y="6"/>
                  <a:pt x="13" y="6"/>
                  <a:pt x="13" y="6"/>
                </a:cubicBezTo>
                <a:cubicBezTo>
                  <a:pt x="12" y="6"/>
                  <a:pt x="12" y="6"/>
                  <a:pt x="11" y="7"/>
                </a:cubicBezTo>
                <a:cubicBezTo>
                  <a:pt x="11" y="7"/>
                  <a:pt x="11" y="7"/>
                  <a:pt x="10" y="8"/>
                </a:cubicBezTo>
                <a:cubicBezTo>
                  <a:pt x="9" y="7"/>
                  <a:pt x="9" y="7"/>
                  <a:pt x="9" y="7"/>
                </a:cubicBezTo>
                <a:cubicBezTo>
                  <a:pt x="15" y="0"/>
                  <a:pt x="15" y="0"/>
                  <a:pt x="15" y="0"/>
                </a:cubicBezTo>
                <a:lnTo>
                  <a:pt x="16" y="0"/>
                </a:ln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iŝļí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B27A802-7650-4A5A-BAD5-ABB0AE492543}"/>
              </a:ext>
            </a:extLst>
          </p:cNvPr>
          <p:cNvSpPr/>
          <p:nvPr/>
        </p:nvSpPr>
        <p:spPr bwMode="auto">
          <a:xfrm>
            <a:off x="4931283" y="5674392"/>
            <a:ext cx="16006" cy="16725"/>
          </a:xfrm>
          <a:custGeom>
            <a:avLst/>
            <a:gdLst>
              <a:gd name="T0" fmla="*/ 22 w 24"/>
              <a:gd name="T1" fmla="*/ 7 h 25"/>
              <a:gd name="T2" fmla="*/ 21 w 24"/>
              <a:gd name="T3" fmla="*/ 8 h 25"/>
              <a:gd name="T4" fmla="*/ 21 w 24"/>
              <a:gd name="T5" fmla="*/ 8 h 25"/>
              <a:gd name="T6" fmla="*/ 21 w 24"/>
              <a:gd name="T7" fmla="*/ 9 h 25"/>
              <a:gd name="T8" fmla="*/ 21 w 24"/>
              <a:gd name="T9" fmla="*/ 10 h 25"/>
              <a:gd name="T10" fmla="*/ 23 w 24"/>
              <a:gd name="T11" fmla="*/ 12 h 25"/>
              <a:gd name="T12" fmla="*/ 23 w 24"/>
              <a:gd name="T13" fmla="*/ 13 h 25"/>
              <a:gd name="T14" fmla="*/ 24 w 24"/>
              <a:gd name="T15" fmla="*/ 14 h 25"/>
              <a:gd name="T16" fmla="*/ 22 w 24"/>
              <a:gd name="T17" fmla="*/ 18 h 25"/>
              <a:gd name="T18" fmla="*/ 18 w 24"/>
              <a:gd name="T19" fmla="*/ 22 h 25"/>
              <a:gd name="T20" fmla="*/ 14 w 24"/>
              <a:gd name="T21" fmla="*/ 24 h 25"/>
              <a:gd name="T22" fmla="*/ 10 w 24"/>
              <a:gd name="T23" fmla="*/ 25 h 25"/>
              <a:gd name="T24" fmla="*/ 6 w 24"/>
              <a:gd name="T25" fmla="*/ 23 h 25"/>
              <a:gd name="T26" fmla="*/ 3 w 24"/>
              <a:gd name="T27" fmla="*/ 20 h 25"/>
              <a:gd name="T28" fmla="*/ 0 w 24"/>
              <a:gd name="T29" fmla="*/ 16 h 25"/>
              <a:gd name="T30" fmla="*/ 0 w 24"/>
              <a:gd name="T31" fmla="*/ 12 h 25"/>
              <a:gd name="T32" fmla="*/ 1 w 24"/>
              <a:gd name="T33" fmla="*/ 8 h 25"/>
              <a:gd name="T34" fmla="*/ 5 w 24"/>
              <a:gd name="T35" fmla="*/ 4 h 25"/>
              <a:gd name="T36" fmla="*/ 8 w 24"/>
              <a:gd name="T37" fmla="*/ 2 h 25"/>
              <a:gd name="T38" fmla="*/ 10 w 24"/>
              <a:gd name="T39" fmla="*/ 2 h 25"/>
              <a:gd name="T40" fmla="*/ 10 w 24"/>
              <a:gd name="T41" fmla="*/ 0 h 25"/>
              <a:gd name="T42" fmla="*/ 11 w 24"/>
              <a:gd name="T43" fmla="*/ 0 h 25"/>
              <a:gd name="T44" fmla="*/ 16 w 24"/>
              <a:gd name="T45" fmla="*/ 5 h 25"/>
              <a:gd name="T46" fmla="*/ 15 w 24"/>
              <a:gd name="T47" fmla="*/ 6 h 25"/>
              <a:gd name="T48" fmla="*/ 10 w 24"/>
              <a:gd name="T49" fmla="*/ 4 h 25"/>
              <a:gd name="T50" fmla="*/ 6 w 24"/>
              <a:gd name="T51" fmla="*/ 5 h 25"/>
              <a:gd name="T52" fmla="*/ 4 w 24"/>
              <a:gd name="T53" fmla="*/ 10 h 25"/>
              <a:gd name="T54" fmla="*/ 7 w 24"/>
              <a:gd name="T55" fmla="*/ 16 h 25"/>
              <a:gd name="T56" fmla="*/ 13 w 24"/>
              <a:gd name="T57" fmla="*/ 21 h 25"/>
              <a:gd name="T58" fmla="*/ 18 w 24"/>
              <a:gd name="T59" fmla="*/ 20 h 25"/>
              <a:gd name="T60" fmla="*/ 19 w 24"/>
              <a:gd name="T61" fmla="*/ 18 h 25"/>
              <a:gd name="T62" fmla="*/ 20 w 24"/>
              <a:gd name="T63" fmla="*/ 17 h 25"/>
              <a:gd name="T64" fmla="*/ 17 w 24"/>
              <a:gd name="T65" fmla="*/ 13 h 25"/>
              <a:gd name="T66" fmla="*/ 17 w 24"/>
              <a:gd name="T67" fmla="*/ 13 h 25"/>
              <a:gd name="T68" fmla="*/ 16 w 24"/>
              <a:gd name="T69" fmla="*/ 13 h 25"/>
              <a:gd name="T70" fmla="*/ 14 w 24"/>
              <a:gd name="T71" fmla="*/ 13 h 25"/>
              <a:gd name="T72" fmla="*/ 13 w 24"/>
              <a:gd name="T73" fmla="*/ 14 h 25"/>
              <a:gd name="T74" fmla="*/ 13 w 24"/>
              <a:gd name="T75" fmla="*/ 13 h 25"/>
              <a:gd name="T76" fmla="*/ 21 w 24"/>
              <a:gd name="T77" fmla="*/ 6 h 25"/>
              <a:gd name="T78" fmla="*/ 22 w 24"/>
              <a:gd name="T79" fmla="*/ 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4" h="25">
                <a:moveTo>
                  <a:pt x="22" y="7"/>
                </a:moveTo>
                <a:cubicBezTo>
                  <a:pt x="22" y="7"/>
                  <a:pt x="22" y="7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10"/>
                  <a:pt x="21" y="10"/>
                  <a:pt x="21" y="10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3"/>
                  <a:pt x="23" y="13"/>
                </a:cubicBezTo>
                <a:cubicBezTo>
                  <a:pt x="24" y="13"/>
                  <a:pt x="24" y="13"/>
                  <a:pt x="24" y="14"/>
                </a:cubicBezTo>
                <a:cubicBezTo>
                  <a:pt x="24" y="15"/>
                  <a:pt x="23" y="16"/>
                  <a:pt x="22" y="18"/>
                </a:cubicBezTo>
                <a:cubicBezTo>
                  <a:pt x="21" y="19"/>
                  <a:pt x="19" y="21"/>
                  <a:pt x="18" y="22"/>
                </a:cubicBezTo>
                <a:cubicBezTo>
                  <a:pt x="17" y="23"/>
                  <a:pt x="16" y="23"/>
                  <a:pt x="14" y="24"/>
                </a:cubicBezTo>
                <a:cubicBezTo>
                  <a:pt x="13" y="24"/>
                  <a:pt x="12" y="25"/>
                  <a:pt x="10" y="25"/>
                </a:cubicBezTo>
                <a:cubicBezTo>
                  <a:pt x="9" y="24"/>
                  <a:pt x="8" y="24"/>
                  <a:pt x="6" y="23"/>
                </a:cubicBezTo>
                <a:cubicBezTo>
                  <a:pt x="5" y="23"/>
                  <a:pt x="4" y="22"/>
                  <a:pt x="3" y="20"/>
                </a:cubicBezTo>
                <a:cubicBezTo>
                  <a:pt x="2" y="19"/>
                  <a:pt x="1" y="18"/>
                  <a:pt x="0" y="16"/>
                </a:cubicBezTo>
                <a:cubicBezTo>
                  <a:pt x="0" y="15"/>
                  <a:pt x="0" y="13"/>
                  <a:pt x="0" y="12"/>
                </a:cubicBezTo>
                <a:cubicBezTo>
                  <a:pt x="0" y="10"/>
                  <a:pt x="1" y="9"/>
                  <a:pt x="1" y="8"/>
                </a:cubicBezTo>
                <a:cubicBezTo>
                  <a:pt x="2" y="6"/>
                  <a:pt x="3" y="5"/>
                  <a:pt x="5" y="4"/>
                </a:cubicBezTo>
                <a:cubicBezTo>
                  <a:pt x="6" y="3"/>
                  <a:pt x="7" y="3"/>
                  <a:pt x="8" y="2"/>
                </a:cubicBezTo>
                <a:cubicBezTo>
                  <a:pt x="9" y="2"/>
                  <a:pt x="9" y="2"/>
                  <a:pt x="10" y="2"/>
                </a:cubicBezTo>
                <a:cubicBezTo>
                  <a:pt x="10" y="0"/>
                  <a:pt x="10" y="0"/>
                  <a:pt x="1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6"/>
                  <a:pt x="15" y="6"/>
                  <a:pt x="15" y="6"/>
                </a:cubicBezTo>
                <a:cubicBezTo>
                  <a:pt x="13" y="5"/>
                  <a:pt x="11" y="4"/>
                  <a:pt x="10" y="4"/>
                </a:cubicBezTo>
                <a:cubicBezTo>
                  <a:pt x="8" y="4"/>
                  <a:pt x="7" y="4"/>
                  <a:pt x="6" y="5"/>
                </a:cubicBezTo>
                <a:cubicBezTo>
                  <a:pt x="4" y="6"/>
                  <a:pt x="4" y="8"/>
                  <a:pt x="4" y="10"/>
                </a:cubicBezTo>
                <a:cubicBezTo>
                  <a:pt x="4" y="12"/>
                  <a:pt x="5" y="14"/>
                  <a:pt x="7" y="16"/>
                </a:cubicBezTo>
                <a:cubicBezTo>
                  <a:pt x="9" y="19"/>
                  <a:pt x="11" y="20"/>
                  <a:pt x="13" y="21"/>
                </a:cubicBezTo>
                <a:cubicBezTo>
                  <a:pt x="15" y="22"/>
                  <a:pt x="16" y="21"/>
                  <a:pt x="18" y="20"/>
                </a:cubicBezTo>
                <a:cubicBezTo>
                  <a:pt x="18" y="20"/>
                  <a:pt x="19" y="19"/>
                  <a:pt x="19" y="18"/>
                </a:cubicBezTo>
                <a:cubicBezTo>
                  <a:pt x="20" y="18"/>
                  <a:pt x="20" y="17"/>
                  <a:pt x="20" y="17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5" y="13"/>
                  <a:pt x="15" y="13"/>
                  <a:pt x="14" y="13"/>
                </a:cubicBezTo>
                <a:cubicBezTo>
                  <a:pt x="14" y="13"/>
                  <a:pt x="14" y="14"/>
                  <a:pt x="13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21" y="6"/>
                  <a:pt x="21" y="6"/>
                  <a:pt x="21" y="6"/>
                </a:cubicBezTo>
                <a:lnTo>
                  <a:pt x="22" y="7"/>
                </a:ln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îśḷî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D6D5966-3FFF-4EE3-BB4D-B8F066A70933}"/>
              </a:ext>
            </a:extLst>
          </p:cNvPr>
          <p:cNvSpPr/>
          <p:nvPr/>
        </p:nvSpPr>
        <p:spPr bwMode="auto">
          <a:xfrm>
            <a:off x="4962396" y="5656947"/>
            <a:ext cx="16006" cy="16725"/>
          </a:xfrm>
          <a:custGeom>
            <a:avLst/>
            <a:gdLst>
              <a:gd name="T0" fmla="*/ 24 w 24"/>
              <a:gd name="T1" fmla="*/ 1 h 25"/>
              <a:gd name="T2" fmla="*/ 23 w 24"/>
              <a:gd name="T3" fmla="*/ 2 h 25"/>
              <a:gd name="T4" fmla="*/ 22 w 24"/>
              <a:gd name="T5" fmla="*/ 3 h 25"/>
              <a:gd name="T6" fmla="*/ 21 w 24"/>
              <a:gd name="T7" fmla="*/ 4 h 25"/>
              <a:gd name="T8" fmla="*/ 22 w 24"/>
              <a:gd name="T9" fmla="*/ 7 h 25"/>
              <a:gd name="T10" fmla="*/ 24 w 24"/>
              <a:gd name="T11" fmla="*/ 15 h 25"/>
              <a:gd name="T12" fmla="*/ 23 w 24"/>
              <a:gd name="T13" fmla="*/ 21 h 25"/>
              <a:gd name="T14" fmla="*/ 17 w 24"/>
              <a:gd name="T15" fmla="*/ 24 h 25"/>
              <a:gd name="T16" fmla="*/ 10 w 24"/>
              <a:gd name="T17" fmla="*/ 24 h 25"/>
              <a:gd name="T18" fmla="*/ 6 w 24"/>
              <a:gd name="T19" fmla="*/ 19 h 25"/>
              <a:gd name="T20" fmla="*/ 4 w 24"/>
              <a:gd name="T21" fmla="*/ 9 h 25"/>
              <a:gd name="T22" fmla="*/ 3 w 24"/>
              <a:gd name="T23" fmla="*/ 8 h 25"/>
              <a:gd name="T24" fmla="*/ 2 w 24"/>
              <a:gd name="T25" fmla="*/ 8 h 25"/>
              <a:gd name="T26" fmla="*/ 1 w 24"/>
              <a:gd name="T27" fmla="*/ 8 h 25"/>
              <a:gd name="T28" fmla="*/ 0 w 24"/>
              <a:gd name="T29" fmla="*/ 8 h 25"/>
              <a:gd name="T30" fmla="*/ 0 w 24"/>
              <a:gd name="T31" fmla="*/ 7 h 25"/>
              <a:gd name="T32" fmla="*/ 11 w 24"/>
              <a:gd name="T33" fmla="*/ 4 h 25"/>
              <a:gd name="T34" fmla="*/ 11 w 24"/>
              <a:gd name="T35" fmla="*/ 5 h 25"/>
              <a:gd name="T36" fmla="*/ 10 w 24"/>
              <a:gd name="T37" fmla="*/ 5 h 25"/>
              <a:gd name="T38" fmla="*/ 9 w 24"/>
              <a:gd name="T39" fmla="*/ 6 h 25"/>
              <a:gd name="T40" fmla="*/ 9 w 24"/>
              <a:gd name="T41" fmla="*/ 7 h 25"/>
              <a:gd name="T42" fmla="*/ 9 w 24"/>
              <a:gd name="T43" fmla="*/ 8 h 25"/>
              <a:gd name="T44" fmla="*/ 11 w 24"/>
              <a:gd name="T45" fmla="*/ 18 h 25"/>
              <a:gd name="T46" fmla="*/ 14 w 24"/>
              <a:gd name="T47" fmla="*/ 22 h 25"/>
              <a:gd name="T48" fmla="*/ 18 w 24"/>
              <a:gd name="T49" fmla="*/ 22 h 25"/>
              <a:gd name="T50" fmla="*/ 22 w 24"/>
              <a:gd name="T51" fmla="*/ 20 h 25"/>
              <a:gd name="T52" fmla="*/ 22 w 24"/>
              <a:gd name="T53" fmla="*/ 15 h 25"/>
              <a:gd name="T54" fmla="*/ 20 w 24"/>
              <a:gd name="T55" fmla="*/ 8 h 25"/>
              <a:gd name="T56" fmla="*/ 19 w 24"/>
              <a:gd name="T57" fmla="*/ 5 h 25"/>
              <a:gd name="T58" fmla="*/ 18 w 24"/>
              <a:gd name="T59" fmla="*/ 4 h 25"/>
              <a:gd name="T60" fmla="*/ 17 w 24"/>
              <a:gd name="T61" fmla="*/ 4 h 25"/>
              <a:gd name="T62" fmla="*/ 15 w 24"/>
              <a:gd name="T63" fmla="*/ 4 h 25"/>
              <a:gd name="T64" fmla="*/ 15 w 24"/>
              <a:gd name="T65" fmla="*/ 3 h 25"/>
              <a:gd name="T66" fmla="*/ 24 w 24"/>
              <a:gd name="T67" fmla="*/ 0 h 25"/>
              <a:gd name="T68" fmla="*/ 24 w 24"/>
              <a:gd name="T69" fmla="*/ 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4" h="25">
                <a:moveTo>
                  <a:pt x="24" y="1"/>
                </a:moveTo>
                <a:cubicBezTo>
                  <a:pt x="24" y="2"/>
                  <a:pt x="23" y="2"/>
                  <a:pt x="23" y="2"/>
                </a:cubicBezTo>
                <a:cubicBezTo>
                  <a:pt x="22" y="2"/>
                  <a:pt x="22" y="3"/>
                  <a:pt x="22" y="3"/>
                </a:cubicBezTo>
                <a:cubicBezTo>
                  <a:pt x="21" y="3"/>
                  <a:pt x="21" y="4"/>
                  <a:pt x="21" y="4"/>
                </a:cubicBezTo>
                <a:cubicBezTo>
                  <a:pt x="21" y="5"/>
                  <a:pt x="21" y="6"/>
                  <a:pt x="22" y="7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7"/>
                  <a:pt x="24" y="19"/>
                  <a:pt x="23" y="21"/>
                </a:cubicBezTo>
                <a:cubicBezTo>
                  <a:pt x="22" y="22"/>
                  <a:pt x="20" y="24"/>
                  <a:pt x="17" y="24"/>
                </a:cubicBezTo>
                <a:cubicBezTo>
                  <a:pt x="15" y="25"/>
                  <a:pt x="12" y="25"/>
                  <a:pt x="10" y="24"/>
                </a:cubicBezTo>
                <a:cubicBezTo>
                  <a:pt x="8" y="23"/>
                  <a:pt x="7" y="22"/>
                  <a:pt x="6" y="19"/>
                </a:cubicBezTo>
                <a:cubicBezTo>
                  <a:pt x="4" y="9"/>
                  <a:pt x="4" y="9"/>
                  <a:pt x="4" y="9"/>
                </a:cubicBezTo>
                <a:cubicBezTo>
                  <a:pt x="3" y="9"/>
                  <a:pt x="3" y="8"/>
                  <a:pt x="3" y="8"/>
                </a:cubicBezTo>
                <a:cubicBezTo>
                  <a:pt x="3" y="8"/>
                  <a:pt x="3" y="8"/>
                  <a:pt x="2" y="8"/>
                </a:cubicBezTo>
                <a:cubicBezTo>
                  <a:pt x="2" y="8"/>
                  <a:pt x="2" y="8"/>
                  <a:pt x="1" y="8"/>
                </a:cubicBezTo>
                <a:cubicBezTo>
                  <a:pt x="1" y="8"/>
                  <a:pt x="1" y="8"/>
                  <a:pt x="0" y="8"/>
                </a:cubicBezTo>
                <a:cubicBezTo>
                  <a:pt x="0" y="7"/>
                  <a:pt x="0" y="7"/>
                  <a:pt x="0" y="7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0" y="5"/>
                  <a:pt x="10" y="5"/>
                </a:cubicBezTo>
                <a:cubicBezTo>
                  <a:pt x="10" y="5"/>
                  <a:pt x="9" y="6"/>
                  <a:pt x="9" y="6"/>
                </a:cubicBezTo>
                <a:cubicBezTo>
                  <a:pt x="9" y="6"/>
                  <a:pt x="9" y="6"/>
                  <a:pt x="9" y="7"/>
                </a:cubicBezTo>
                <a:cubicBezTo>
                  <a:pt x="9" y="7"/>
                  <a:pt x="9" y="7"/>
                  <a:pt x="9" y="8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20"/>
                  <a:pt x="13" y="21"/>
                  <a:pt x="14" y="22"/>
                </a:cubicBezTo>
                <a:cubicBezTo>
                  <a:pt x="15" y="22"/>
                  <a:pt x="16" y="23"/>
                  <a:pt x="18" y="22"/>
                </a:cubicBezTo>
                <a:cubicBezTo>
                  <a:pt x="20" y="22"/>
                  <a:pt x="21" y="21"/>
                  <a:pt x="22" y="20"/>
                </a:cubicBezTo>
                <a:cubicBezTo>
                  <a:pt x="22" y="18"/>
                  <a:pt x="22" y="17"/>
                  <a:pt x="22" y="15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7"/>
                  <a:pt x="19" y="6"/>
                  <a:pt x="19" y="5"/>
                </a:cubicBezTo>
                <a:cubicBezTo>
                  <a:pt x="19" y="5"/>
                  <a:pt x="18" y="4"/>
                  <a:pt x="18" y="4"/>
                </a:cubicBezTo>
                <a:cubicBezTo>
                  <a:pt x="18" y="4"/>
                  <a:pt x="17" y="4"/>
                  <a:pt x="17" y="4"/>
                </a:cubicBezTo>
                <a:cubicBezTo>
                  <a:pt x="16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24" y="0"/>
                  <a:pt x="24" y="0"/>
                  <a:pt x="24" y="0"/>
                </a:cubicBezTo>
                <a:lnTo>
                  <a:pt x="24" y="1"/>
                </a:ln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íṧḻî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F76F106-BC38-4705-96AB-F444E08263F0}"/>
              </a:ext>
            </a:extLst>
          </p:cNvPr>
          <p:cNvSpPr/>
          <p:nvPr/>
        </p:nvSpPr>
        <p:spPr bwMode="auto">
          <a:xfrm>
            <a:off x="4988293" y="5655688"/>
            <a:ext cx="16545" cy="14747"/>
          </a:xfrm>
          <a:custGeom>
            <a:avLst/>
            <a:gdLst>
              <a:gd name="T0" fmla="*/ 25 w 25"/>
              <a:gd name="T1" fmla="*/ 2 h 22"/>
              <a:gd name="T2" fmla="*/ 24 w 25"/>
              <a:gd name="T3" fmla="*/ 2 h 22"/>
              <a:gd name="T4" fmla="*/ 22 w 25"/>
              <a:gd name="T5" fmla="*/ 3 h 22"/>
              <a:gd name="T6" fmla="*/ 21 w 25"/>
              <a:gd name="T7" fmla="*/ 4 h 22"/>
              <a:gd name="T8" fmla="*/ 21 w 25"/>
              <a:gd name="T9" fmla="*/ 7 h 22"/>
              <a:gd name="T10" fmla="*/ 21 w 25"/>
              <a:gd name="T11" fmla="*/ 22 h 22"/>
              <a:gd name="T12" fmla="*/ 18 w 25"/>
              <a:gd name="T13" fmla="*/ 22 h 22"/>
              <a:gd name="T14" fmla="*/ 5 w 25"/>
              <a:gd name="T15" fmla="*/ 5 h 22"/>
              <a:gd name="T16" fmla="*/ 5 w 25"/>
              <a:gd name="T17" fmla="*/ 15 h 22"/>
              <a:gd name="T18" fmla="*/ 5 w 25"/>
              <a:gd name="T19" fmla="*/ 18 h 22"/>
              <a:gd name="T20" fmla="*/ 6 w 25"/>
              <a:gd name="T21" fmla="*/ 20 h 22"/>
              <a:gd name="T22" fmla="*/ 7 w 25"/>
              <a:gd name="T23" fmla="*/ 20 h 22"/>
              <a:gd name="T24" fmla="*/ 9 w 25"/>
              <a:gd name="T25" fmla="*/ 21 h 22"/>
              <a:gd name="T26" fmla="*/ 9 w 25"/>
              <a:gd name="T27" fmla="*/ 22 h 22"/>
              <a:gd name="T28" fmla="*/ 0 w 25"/>
              <a:gd name="T29" fmla="*/ 22 h 22"/>
              <a:gd name="T30" fmla="*/ 0 w 25"/>
              <a:gd name="T31" fmla="*/ 20 h 22"/>
              <a:gd name="T32" fmla="*/ 1 w 25"/>
              <a:gd name="T33" fmla="*/ 20 h 22"/>
              <a:gd name="T34" fmla="*/ 2 w 25"/>
              <a:gd name="T35" fmla="*/ 20 h 22"/>
              <a:gd name="T36" fmla="*/ 3 w 25"/>
              <a:gd name="T37" fmla="*/ 18 h 22"/>
              <a:gd name="T38" fmla="*/ 3 w 25"/>
              <a:gd name="T39" fmla="*/ 15 h 22"/>
              <a:gd name="T40" fmla="*/ 4 w 25"/>
              <a:gd name="T41" fmla="*/ 5 h 22"/>
              <a:gd name="T42" fmla="*/ 3 w 25"/>
              <a:gd name="T43" fmla="*/ 4 h 22"/>
              <a:gd name="T44" fmla="*/ 3 w 25"/>
              <a:gd name="T45" fmla="*/ 3 h 22"/>
              <a:gd name="T46" fmla="*/ 2 w 25"/>
              <a:gd name="T47" fmla="*/ 2 h 22"/>
              <a:gd name="T48" fmla="*/ 0 w 25"/>
              <a:gd name="T49" fmla="*/ 2 h 22"/>
              <a:gd name="T50" fmla="*/ 0 w 25"/>
              <a:gd name="T51" fmla="*/ 0 h 22"/>
              <a:gd name="T52" fmla="*/ 8 w 25"/>
              <a:gd name="T53" fmla="*/ 1 h 22"/>
              <a:gd name="T54" fmla="*/ 19 w 25"/>
              <a:gd name="T55" fmla="*/ 15 h 22"/>
              <a:gd name="T56" fmla="*/ 19 w 25"/>
              <a:gd name="T57" fmla="*/ 7 h 22"/>
              <a:gd name="T58" fmla="*/ 19 w 25"/>
              <a:gd name="T59" fmla="*/ 4 h 22"/>
              <a:gd name="T60" fmla="*/ 18 w 25"/>
              <a:gd name="T61" fmla="*/ 3 h 22"/>
              <a:gd name="T62" fmla="*/ 17 w 25"/>
              <a:gd name="T63" fmla="*/ 2 h 22"/>
              <a:gd name="T64" fmla="*/ 16 w 25"/>
              <a:gd name="T65" fmla="*/ 2 h 22"/>
              <a:gd name="T66" fmla="*/ 16 w 25"/>
              <a:gd name="T67" fmla="*/ 1 h 22"/>
              <a:gd name="T68" fmla="*/ 25 w 25"/>
              <a:gd name="T69" fmla="*/ 1 h 22"/>
              <a:gd name="T70" fmla="*/ 25 w 25"/>
              <a:gd name="T71" fmla="*/ 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" h="22">
                <a:moveTo>
                  <a:pt x="25" y="2"/>
                </a:moveTo>
                <a:cubicBezTo>
                  <a:pt x="24" y="2"/>
                  <a:pt x="24" y="2"/>
                  <a:pt x="24" y="2"/>
                </a:cubicBezTo>
                <a:cubicBezTo>
                  <a:pt x="23" y="2"/>
                  <a:pt x="23" y="2"/>
                  <a:pt x="22" y="3"/>
                </a:cubicBezTo>
                <a:cubicBezTo>
                  <a:pt x="22" y="3"/>
                  <a:pt x="22" y="3"/>
                  <a:pt x="21" y="4"/>
                </a:cubicBezTo>
                <a:cubicBezTo>
                  <a:pt x="21" y="5"/>
                  <a:pt x="21" y="6"/>
                  <a:pt x="21" y="7"/>
                </a:cubicBezTo>
                <a:cubicBezTo>
                  <a:pt x="21" y="22"/>
                  <a:pt x="21" y="22"/>
                  <a:pt x="21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5" y="5"/>
                  <a:pt x="5" y="5"/>
                  <a:pt x="5" y="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7"/>
                  <a:pt x="5" y="18"/>
                  <a:pt x="5" y="18"/>
                </a:cubicBezTo>
                <a:cubicBezTo>
                  <a:pt x="6" y="19"/>
                  <a:pt x="6" y="19"/>
                  <a:pt x="6" y="20"/>
                </a:cubicBezTo>
                <a:cubicBezTo>
                  <a:pt x="6" y="20"/>
                  <a:pt x="7" y="20"/>
                  <a:pt x="7" y="20"/>
                </a:cubicBezTo>
                <a:cubicBezTo>
                  <a:pt x="8" y="20"/>
                  <a:pt x="9" y="20"/>
                  <a:pt x="9" y="21"/>
                </a:cubicBezTo>
                <a:cubicBezTo>
                  <a:pt x="9" y="22"/>
                  <a:pt x="9" y="22"/>
                  <a:pt x="9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1" y="20"/>
                  <a:pt x="1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19"/>
                  <a:pt x="3" y="19"/>
                  <a:pt x="3" y="18"/>
                </a:cubicBezTo>
                <a:cubicBezTo>
                  <a:pt x="3" y="18"/>
                  <a:pt x="3" y="17"/>
                  <a:pt x="3" y="1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4"/>
                </a:cubicBezTo>
                <a:cubicBezTo>
                  <a:pt x="3" y="4"/>
                  <a:pt x="3" y="3"/>
                  <a:pt x="3" y="3"/>
                </a:cubicBezTo>
                <a:cubicBezTo>
                  <a:pt x="2" y="3"/>
                  <a:pt x="2" y="2"/>
                  <a:pt x="2" y="2"/>
                </a:cubicBezTo>
                <a:cubicBezTo>
                  <a:pt x="1" y="2"/>
                  <a:pt x="1" y="2"/>
                  <a:pt x="0" y="2"/>
                </a:cubicBezTo>
                <a:cubicBezTo>
                  <a:pt x="0" y="0"/>
                  <a:pt x="0" y="0"/>
                  <a:pt x="0" y="0"/>
                </a:cubicBezTo>
                <a:cubicBezTo>
                  <a:pt x="8" y="1"/>
                  <a:pt x="8" y="1"/>
                  <a:pt x="8" y="1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6"/>
                  <a:pt x="19" y="5"/>
                  <a:pt x="19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8" y="3"/>
                  <a:pt x="18" y="2"/>
                  <a:pt x="17" y="2"/>
                </a:cubicBezTo>
                <a:cubicBezTo>
                  <a:pt x="17" y="2"/>
                  <a:pt x="16" y="2"/>
                  <a:pt x="16" y="2"/>
                </a:cubicBezTo>
                <a:cubicBezTo>
                  <a:pt x="16" y="1"/>
                  <a:pt x="16" y="1"/>
                  <a:pt x="16" y="1"/>
                </a:cubicBezTo>
                <a:cubicBezTo>
                  <a:pt x="25" y="1"/>
                  <a:pt x="25" y="1"/>
                  <a:pt x="25" y="1"/>
                </a:cubicBezTo>
                <a:lnTo>
                  <a:pt x="25" y="2"/>
                </a:ln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ísḻï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1DC284F-CE26-4FA7-ABFD-FEB1EB68D59E}"/>
              </a:ext>
            </a:extLst>
          </p:cNvPr>
          <p:cNvSpPr/>
          <p:nvPr/>
        </p:nvSpPr>
        <p:spPr bwMode="auto">
          <a:xfrm>
            <a:off x="5012212" y="5658386"/>
            <a:ext cx="11330" cy="15287"/>
          </a:xfrm>
          <a:custGeom>
            <a:avLst/>
            <a:gdLst>
              <a:gd name="T0" fmla="*/ 11 w 17"/>
              <a:gd name="T1" fmla="*/ 23 h 23"/>
              <a:gd name="T2" fmla="*/ 0 w 17"/>
              <a:gd name="T3" fmla="*/ 20 h 23"/>
              <a:gd name="T4" fmla="*/ 0 w 17"/>
              <a:gd name="T5" fmla="*/ 19 h 23"/>
              <a:gd name="T6" fmla="*/ 2 w 17"/>
              <a:gd name="T7" fmla="*/ 19 h 23"/>
              <a:gd name="T8" fmla="*/ 3 w 17"/>
              <a:gd name="T9" fmla="*/ 19 h 23"/>
              <a:gd name="T10" fmla="*/ 3 w 17"/>
              <a:gd name="T11" fmla="*/ 19 h 23"/>
              <a:gd name="T12" fmla="*/ 4 w 17"/>
              <a:gd name="T13" fmla="*/ 18 h 23"/>
              <a:gd name="T14" fmla="*/ 8 w 17"/>
              <a:gd name="T15" fmla="*/ 4 h 23"/>
              <a:gd name="T16" fmla="*/ 8 w 17"/>
              <a:gd name="T17" fmla="*/ 3 h 23"/>
              <a:gd name="T18" fmla="*/ 7 w 17"/>
              <a:gd name="T19" fmla="*/ 2 h 23"/>
              <a:gd name="T20" fmla="*/ 6 w 17"/>
              <a:gd name="T21" fmla="*/ 1 h 23"/>
              <a:gd name="T22" fmla="*/ 5 w 17"/>
              <a:gd name="T23" fmla="*/ 1 h 23"/>
              <a:gd name="T24" fmla="*/ 5 w 17"/>
              <a:gd name="T25" fmla="*/ 0 h 23"/>
              <a:gd name="T26" fmla="*/ 17 w 17"/>
              <a:gd name="T27" fmla="*/ 3 h 23"/>
              <a:gd name="T28" fmla="*/ 16 w 17"/>
              <a:gd name="T29" fmla="*/ 4 h 23"/>
              <a:gd name="T30" fmla="*/ 15 w 17"/>
              <a:gd name="T31" fmla="*/ 4 h 23"/>
              <a:gd name="T32" fmla="*/ 14 w 17"/>
              <a:gd name="T33" fmla="*/ 4 h 23"/>
              <a:gd name="T34" fmla="*/ 13 w 17"/>
              <a:gd name="T35" fmla="*/ 4 h 23"/>
              <a:gd name="T36" fmla="*/ 13 w 17"/>
              <a:gd name="T37" fmla="*/ 5 h 23"/>
              <a:gd name="T38" fmla="*/ 9 w 17"/>
              <a:gd name="T39" fmla="*/ 19 h 23"/>
              <a:gd name="T40" fmla="*/ 9 w 17"/>
              <a:gd name="T41" fmla="*/ 20 h 23"/>
              <a:gd name="T42" fmla="*/ 10 w 17"/>
              <a:gd name="T43" fmla="*/ 21 h 23"/>
              <a:gd name="T44" fmla="*/ 11 w 17"/>
              <a:gd name="T45" fmla="*/ 22 h 23"/>
              <a:gd name="T46" fmla="*/ 12 w 17"/>
              <a:gd name="T47" fmla="*/ 22 h 23"/>
              <a:gd name="T48" fmla="*/ 11 w 17"/>
              <a:gd name="T4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" h="23">
                <a:moveTo>
                  <a:pt x="11" y="23"/>
                </a:move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9"/>
                </a:cubicBezTo>
                <a:cubicBezTo>
                  <a:pt x="1" y="19"/>
                  <a:pt x="1" y="19"/>
                  <a:pt x="2" y="19"/>
                </a:cubicBezTo>
                <a:cubicBezTo>
                  <a:pt x="2" y="19"/>
                  <a:pt x="2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8" y="4"/>
                  <a:pt x="8" y="4"/>
                  <a:pt x="8" y="4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7" y="2"/>
                  <a:pt x="7" y="2"/>
                </a:cubicBezTo>
                <a:cubicBezTo>
                  <a:pt x="7" y="2"/>
                  <a:pt x="7" y="2"/>
                  <a:pt x="6" y="1"/>
                </a:cubicBezTo>
                <a:cubicBezTo>
                  <a:pt x="6" y="1"/>
                  <a:pt x="5" y="1"/>
                  <a:pt x="5" y="1"/>
                </a:cubicBezTo>
                <a:cubicBezTo>
                  <a:pt x="5" y="0"/>
                  <a:pt x="5" y="0"/>
                  <a:pt x="5" y="0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5" y="4"/>
                </a:cubicBezTo>
                <a:cubicBezTo>
                  <a:pt x="15" y="4"/>
                  <a:pt x="14" y="4"/>
                  <a:pt x="14" y="4"/>
                </a:cubicBezTo>
                <a:cubicBezTo>
                  <a:pt x="14" y="4"/>
                  <a:pt x="13" y="4"/>
                  <a:pt x="13" y="4"/>
                </a:cubicBezTo>
                <a:cubicBezTo>
                  <a:pt x="13" y="4"/>
                  <a:pt x="13" y="5"/>
                  <a:pt x="13" y="5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1"/>
                  <a:pt x="9" y="21"/>
                  <a:pt x="10" y="21"/>
                </a:cubicBezTo>
                <a:cubicBezTo>
                  <a:pt x="10" y="21"/>
                  <a:pt x="10" y="21"/>
                  <a:pt x="11" y="22"/>
                </a:cubicBezTo>
                <a:cubicBezTo>
                  <a:pt x="11" y="22"/>
                  <a:pt x="11" y="22"/>
                  <a:pt x="12" y="22"/>
                </a:cubicBezTo>
                <a:lnTo>
                  <a:pt x="11" y="23"/>
                </a:ln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iṩlí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E9B8965-D23E-41ED-B269-23992E334715}"/>
              </a:ext>
            </a:extLst>
          </p:cNvPr>
          <p:cNvSpPr/>
          <p:nvPr/>
        </p:nvSpPr>
        <p:spPr bwMode="auto">
          <a:xfrm>
            <a:off x="5032714" y="5663781"/>
            <a:ext cx="14567" cy="16545"/>
          </a:xfrm>
          <a:custGeom>
            <a:avLst/>
            <a:gdLst>
              <a:gd name="T0" fmla="*/ 22 w 22"/>
              <a:gd name="T1" fmla="*/ 12 h 25"/>
              <a:gd name="T2" fmla="*/ 21 w 22"/>
              <a:gd name="T3" fmla="*/ 12 h 25"/>
              <a:gd name="T4" fmla="*/ 20 w 22"/>
              <a:gd name="T5" fmla="*/ 12 h 25"/>
              <a:gd name="T6" fmla="*/ 19 w 22"/>
              <a:gd name="T7" fmla="*/ 12 h 25"/>
              <a:gd name="T8" fmla="*/ 17 w 22"/>
              <a:gd name="T9" fmla="*/ 13 h 25"/>
              <a:gd name="T10" fmla="*/ 15 w 22"/>
              <a:gd name="T11" fmla="*/ 15 h 25"/>
              <a:gd name="T12" fmla="*/ 11 w 22"/>
              <a:gd name="T13" fmla="*/ 18 h 25"/>
              <a:gd name="T14" fmla="*/ 7 w 22"/>
              <a:gd name="T15" fmla="*/ 21 h 25"/>
              <a:gd name="T16" fmla="*/ 3 w 22"/>
              <a:gd name="T17" fmla="*/ 25 h 25"/>
              <a:gd name="T18" fmla="*/ 0 w 22"/>
              <a:gd name="T19" fmla="*/ 24 h 25"/>
              <a:gd name="T20" fmla="*/ 1 w 22"/>
              <a:gd name="T21" fmla="*/ 12 h 25"/>
              <a:gd name="T22" fmla="*/ 2 w 22"/>
              <a:gd name="T23" fmla="*/ 5 h 25"/>
              <a:gd name="T24" fmla="*/ 2 w 22"/>
              <a:gd name="T25" fmla="*/ 3 h 25"/>
              <a:gd name="T26" fmla="*/ 1 w 22"/>
              <a:gd name="T27" fmla="*/ 2 h 25"/>
              <a:gd name="T28" fmla="*/ 1 w 22"/>
              <a:gd name="T29" fmla="*/ 1 h 25"/>
              <a:gd name="T30" fmla="*/ 0 w 22"/>
              <a:gd name="T31" fmla="*/ 1 h 25"/>
              <a:gd name="T32" fmla="*/ 1 w 22"/>
              <a:gd name="T33" fmla="*/ 0 h 25"/>
              <a:gd name="T34" fmla="*/ 11 w 22"/>
              <a:gd name="T35" fmla="*/ 5 h 25"/>
              <a:gd name="T36" fmla="*/ 10 w 22"/>
              <a:gd name="T37" fmla="*/ 6 h 25"/>
              <a:gd name="T38" fmla="*/ 8 w 22"/>
              <a:gd name="T39" fmla="*/ 5 h 25"/>
              <a:gd name="T40" fmla="*/ 7 w 22"/>
              <a:gd name="T41" fmla="*/ 6 h 25"/>
              <a:gd name="T42" fmla="*/ 7 w 22"/>
              <a:gd name="T43" fmla="*/ 6 h 25"/>
              <a:gd name="T44" fmla="*/ 7 w 22"/>
              <a:gd name="T45" fmla="*/ 6 h 25"/>
              <a:gd name="T46" fmla="*/ 6 w 22"/>
              <a:gd name="T47" fmla="*/ 11 h 25"/>
              <a:gd name="T48" fmla="*/ 6 w 22"/>
              <a:gd name="T49" fmla="*/ 21 h 25"/>
              <a:gd name="T50" fmla="*/ 11 w 22"/>
              <a:gd name="T51" fmla="*/ 16 h 25"/>
              <a:gd name="T52" fmla="*/ 14 w 22"/>
              <a:gd name="T53" fmla="*/ 13 h 25"/>
              <a:gd name="T54" fmla="*/ 16 w 22"/>
              <a:gd name="T55" fmla="*/ 12 h 25"/>
              <a:gd name="T56" fmla="*/ 17 w 22"/>
              <a:gd name="T57" fmla="*/ 11 h 25"/>
              <a:gd name="T58" fmla="*/ 16 w 22"/>
              <a:gd name="T59" fmla="*/ 10 h 25"/>
              <a:gd name="T60" fmla="*/ 14 w 22"/>
              <a:gd name="T61" fmla="*/ 8 h 25"/>
              <a:gd name="T62" fmla="*/ 15 w 22"/>
              <a:gd name="T63" fmla="*/ 7 h 25"/>
              <a:gd name="T64" fmla="*/ 22 w 22"/>
              <a:gd name="T65" fmla="*/ 11 h 25"/>
              <a:gd name="T66" fmla="*/ 22 w 22"/>
              <a:gd name="T67" fmla="*/ 1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" h="25">
                <a:moveTo>
                  <a:pt x="22" y="12"/>
                </a:moveTo>
                <a:cubicBezTo>
                  <a:pt x="22" y="12"/>
                  <a:pt x="21" y="12"/>
                  <a:pt x="21" y="12"/>
                </a:cubicBezTo>
                <a:cubicBezTo>
                  <a:pt x="21" y="12"/>
                  <a:pt x="20" y="12"/>
                  <a:pt x="20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8" y="12"/>
                  <a:pt x="18" y="13"/>
                  <a:pt x="17" y="13"/>
                </a:cubicBezTo>
                <a:cubicBezTo>
                  <a:pt x="17" y="13"/>
                  <a:pt x="16" y="14"/>
                  <a:pt x="15" y="15"/>
                </a:cubicBezTo>
                <a:cubicBezTo>
                  <a:pt x="14" y="16"/>
                  <a:pt x="13" y="17"/>
                  <a:pt x="11" y="18"/>
                </a:cubicBezTo>
                <a:cubicBezTo>
                  <a:pt x="10" y="19"/>
                  <a:pt x="9" y="20"/>
                  <a:pt x="7" y="21"/>
                </a:cubicBezTo>
                <a:cubicBezTo>
                  <a:pt x="6" y="23"/>
                  <a:pt x="4" y="24"/>
                  <a:pt x="3" y="25"/>
                </a:cubicBezTo>
                <a:cubicBezTo>
                  <a:pt x="0" y="24"/>
                  <a:pt x="0" y="24"/>
                  <a:pt x="0" y="24"/>
                </a:cubicBezTo>
                <a:cubicBezTo>
                  <a:pt x="1" y="20"/>
                  <a:pt x="1" y="16"/>
                  <a:pt x="1" y="12"/>
                </a:cubicBezTo>
                <a:cubicBezTo>
                  <a:pt x="2" y="9"/>
                  <a:pt x="2" y="6"/>
                  <a:pt x="2" y="5"/>
                </a:cubicBezTo>
                <a:cubicBezTo>
                  <a:pt x="2" y="4"/>
                  <a:pt x="2" y="4"/>
                  <a:pt x="2" y="3"/>
                </a:cubicBezTo>
                <a:cubicBezTo>
                  <a:pt x="2" y="3"/>
                  <a:pt x="2" y="3"/>
                  <a:pt x="1" y="2"/>
                </a:cubicBezTo>
                <a:cubicBezTo>
                  <a:pt x="1" y="2"/>
                  <a:pt x="1" y="2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1" y="0"/>
                  <a:pt x="1" y="0"/>
                  <a:pt x="1" y="0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9" y="6"/>
                  <a:pt x="8" y="5"/>
                  <a:pt x="8" y="5"/>
                </a:cubicBezTo>
                <a:cubicBezTo>
                  <a:pt x="8" y="5"/>
                  <a:pt x="7" y="5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7"/>
                  <a:pt x="7" y="9"/>
                  <a:pt x="6" y="11"/>
                </a:cubicBezTo>
                <a:cubicBezTo>
                  <a:pt x="6" y="13"/>
                  <a:pt x="6" y="16"/>
                  <a:pt x="6" y="21"/>
                </a:cubicBezTo>
                <a:cubicBezTo>
                  <a:pt x="8" y="19"/>
                  <a:pt x="9" y="18"/>
                  <a:pt x="11" y="16"/>
                </a:cubicBezTo>
                <a:cubicBezTo>
                  <a:pt x="12" y="15"/>
                  <a:pt x="13" y="14"/>
                  <a:pt x="14" y="13"/>
                </a:cubicBezTo>
                <a:cubicBezTo>
                  <a:pt x="15" y="13"/>
                  <a:pt x="15" y="12"/>
                  <a:pt x="16" y="12"/>
                </a:cubicBezTo>
                <a:cubicBezTo>
                  <a:pt x="16" y="12"/>
                  <a:pt x="16" y="11"/>
                  <a:pt x="17" y="11"/>
                </a:cubicBezTo>
                <a:cubicBezTo>
                  <a:pt x="17" y="11"/>
                  <a:pt x="17" y="10"/>
                  <a:pt x="16" y="10"/>
                </a:cubicBezTo>
                <a:cubicBezTo>
                  <a:pt x="16" y="10"/>
                  <a:pt x="15" y="9"/>
                  <a:pt x="14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22" y="11"/>
                  <a:pt x="22" y="11"/>
                  <a:pt x="22" y="11"/>
                </a:cubicBezTo>
                <a:lnTo>
                  <a:pt x="22" y="12"/>
                </a:ln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iŝ1î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9790E22-6BD1-4480-8D19-226C58AB0293}"/>
              </a:ext>
            </a:extLst>
          </p:cNvPr>
          <p:cNvSpPr/>
          <p:nvPr/>
        </p:nvSpPr>
        <p:spPr bwMode="auto">
          <a:xfrm>
            <a:off x="5046022" y="5677090"/>
            <a:ext cx="18524" cy="19243"/>
          </a:xfrm>
          <a:custGeom>
            <a:avLst/>
            <a:gdLst>
              <a:gd name="T0" fmla="*/ 25 w 28"/>
              <a:gd name="T1" fmla="*/ 17 h 29"/>
              <a:gd name="T2" fmla="*/ 24 w 28"/>
              <a:gd name="T3" fmla="*/ 16 h 29"/>
              <a:gd name="T4" fmla="*/ 24 w 28"/>
              <a:gd name="T5" fmla="*/ 13 h 29"/>
              <a:gd name="T6" fmla="*/ 24 w 28"/>
              <a:gd name="T7" fmla="*/ 11 h 29"/>
              <a:gd name="T8" fmla="*/ 23 w 28"/>
              <a:gd name="T9" fmla="*/ 10 h 29"/>
              <a:gd name="T10" fmla="*/ 22 w 28"/>
              <a:gd name="T11" fmla="*/ 9 h 29"/>
              <a:gd name="T12" fmla="*/ 20 w 28"/>
              <a:gd name="T13" fmla="*/ 7 h 29"/>
              <a:gd name="T14" fmla="*/ 14 w 28"/>
              <a:gd name="T15" fmla="*/ 13 h 29"/>
              <a:gd name="T16" fmla="*/ 16 w 28"/>
              <a:gd name="T17" fmla="*/ 14 h 29"/>
              <a:gd name="T18" fmla="*/ 17 w 28"/>
              <a:gd name="T19" fmla="*/ 15 h 29"/>
              <a:gd name="T20" fmla="*/ 19 w 28"/>
              <a:gd name="T21" fmla="*/ 15 h 29"/>
              <a:gd name="T22" fmla="*/ 20 w 28"/>
              <a:gd name="T23" fmla="*/ 15 h 29"/>
              <a:gd name="T24" fmla="*/ 21 w 28"/>
              <a:gd name="T25" fmla="*/ 14 h 29"/>
              <a:gd name="T26" fmla="*/ 22 w 28"/>
              <a:gd name="T27" fmla="*/ 15 h 29"/>
              <a:gd name="T28" fmla="*/ 16 w 28"/>
              <a:gd name="T29" fmla="*/ 21 h 29"/>
              <a:gd name="T30" fmla="*/ 15 w 28"/>
              <a:gd name="T31" fmla="*/ 21 h 29"/>
              <a:gd name="T32" fmla="*/ 16 w 28"/>
              <a:gd name="T33" fmla="*/ 19 h 29"/>
              <a:gd name="T34" fmla="*/ 16 w 28"/>
              <a:gd name="T35" fmla="*/ 18 h 29"/>
              <a:gd name="T36" fmla="*/ 16 w 28"/>
              <a:gd name="T37" fmla="*/ 16 h 29"/>
              <a:gd name="T38" fmla="*/ 15 w 28"/>
              <a:gd name="T39" fmla="*/ 15 h 29"/>
              <a:gd name="T40" fmla="*/ 13 w 28"/>
              <a:gd name="T41" fmla="*/ 14 h 29"/>
              <a:gd name="T42" fmla="*/ 9 w 28"/>
              <a:gd name="T43" fmla="*/ 18 h 29"/>
              <a:gd name="T44" fmla="*/ 8 w 28"/>
              <a:gd name="T45" fmla="*/ 20 h 29"/>
              <a:gd name="T46" fmla="*/ 8 w 28"/>
              <a:gd name="T47" fmla="*/ 21 h 29"/>
              <a:gd name="T48" fmla="*/ 9 w 28"/>
              <a:gd name="T49" fmla="*/ 21 h 29"/>
              <a:gd name="T50" fmla="*/ 10 w 28"/>
              <a:gd name="T51" fmla="*/ 23 h 29"/>
              <a:gd name="T52" fmla="*/ 11 w 28"/>
              <a:gd name="T53" fmla="*/ 24 h 29"/>
              <a:gd name="T54" fmla="*/ 12 w 28"/>
              <a:gd name="T55" fmla="*/ 24 h 29"/>
              <a:gd name="T56" fmla="*/ 13 w 28"/>
              <a:gd name="T57" fmla="*/ 25 h 29"/>
              <a:gd name="T58" fmla="*/ 14 w 28"/>
              <a:gd name="T59" fmla="*/ 25 h 29"/>
              <a:gd name="T60" fmla="*/ 16 w 28"/>
              <a:gd name="T61" fmla="*/ 25 h 29"/>
              <a:gd name="T62" fmla="*/ 19 w 28"/>
              <a:gd name="T63" fmla="*/ 24 h 29"/>
              <a:gd name="T64" fmla="*/ 20 w 28"/>
              <a:gd name="T65" fmla="*/ 25 h 29"/>
              <a:gd name="T66" fmla="*/ 15 w 28"/>
              <a:gd name="T67" fmla="*/ 29 h 29"/>
              <a:gd name="T68" fmla="*/ 0 w 28"/>
              <a:gd name="T69" fmla="*/ 16 h 29"/>
              <a:gd name="T70" fmla="*/ 1 w 28"/>
              <a:gd name="T71" fmla="*/ 15 h 29"/>
              <a:gd name="T72" fmla="*/ 2 w 28"/>
              <a:gd name="T73" fmla="*/ 16 h 29"/>
              <a:gd name="T74" fmla="*/ 3 w 28"/>
              <a:gd name="T75" fmla="*/ 16 h 29"/>
              <a:gd name="T76" fmla="*/ 4 w 28"/>
              <a:gd name="T77" fmla="*/ 16 h 29"/>
              <a:gd name="T78" fmla="*/ 5 w 28"/>
              <a:gd name="T79" fmla="*/ 16 h 29"/>
              <a:gd name="T80" fmla="*/ 15 w 28"/>
              <a:gd name="T81" fmla="*/ 5 h 29"/>
              <a:gd name="T82" fmla="*/ 15 w 28"/>
              <a:gd name="T83" fmla="*/ 4 h 29"/>
              <a:gd name="T84" fmla="*/ 15 w 28"/>
              <a:gd name="T85" fmla="*/ 3 h 29"/>
              <a:gd name="T86" fmla="*/ 14 w 28"/>
              <a:gd name="T87" fmla="*/ 2 h 29"/>
              <a:gd name="T88" fmla="*/ 14 w 28"/>
              <a:gd name="T89" fmla="*/ 1 h 29"/>
              <a:gd name="T90" fmla="*/ 15 w 28"/>
              <a:gd name="T91" fmla="*/ 0 h 29"/>
              <a:gd name="T92" fmla="*/ 28 w 28"/>
              <a:gd name="T93" fmla="*/ 13 h 29"/>
              <a:gd name="T94" fmla="*/ 25 w 28"/>
              <a:gd name="T95" fmla="*/ 17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" h="29">
                <a:moveTo>
                  <a:pt x="25" y="17"/>
                </a:move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4" y="13"/>
                </a:cubicBezTo>
                <a:cubicBezTo>
                  <a:pt x="24" y="12"/>
                  <a:pt x="24" y="11"/>
                  <a:pt x="24" y="11"/>
                </a:cubicBezTo>
                <a:cubicBezTo>
                  <a:pt x="24" y="10"/>
                  <a:pt x="23" y="10"/>
                  <a:pt x="23" y="10"/>
                </a:cubicBezTo>
                <a:cubicBezTo>
                  <a:pt x="23" y="9"/>
                  <a:pt x="22" y="9"/>
                  <a:pt x="22" y="9"/>
                </a:cubicBezTo>
                <a:cubicBezTo>
                  <a:pt x="20" y="7"/>
                  <a:pt x="20" y="7"/>
                  <a:pt x="20" y="7"/>
                </a:cubicBezTo>
                <a:cubicBezTo>
                  <a:pt x="14" y="13"/>
                  <a:pt x="14" y="13"/>
                  <a:pt x="14" y="13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5"/>
                  <a:pt x="17" y="15"/>
                  <a:pt x="17" y="15"/>
                </a:cubicBezTo>
                <a:cubicBezTo>
                  <a:pt x="18" y="15"/>
                  <a:pt x="18" y="15"/>
                  <a:pt x="19" y="15"/>
                </a:cubicBezTo>
                <a:cubicBezTo>
                  <a:pt x="19" y="15"/>
                  <a:pt x="19" y="15"/>
                  <a:pt x="20" y="15"/>
                </a:cubicBezTo>
                <a:cubicBezTo>
                  <a:pt x="20" y="15"/>
                  <a:pt x="21" y="14"/>
                  <a:pt x="21" y="14"/>
                </a:cubicBezTo>
                <a:cubicBezTo>
                  <a:pt x="22" y="15"/>
                  <a:pt x="22" y="15"/>
                  <a:pt x="22" y="15"/>
                </a:cubicBezTo>
                <a:cubicBezTo>
                  <a:pt x="16" y="21"/>
                  <a:pt x="16" y="21"/>
                  <a:pt x="16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6" y="20"/>
                  <a:pt x="16" y="20"/>
                  <a:pt x="16" y="19"/>
                </a:cubicBezTo>
                <a:cubicBezTo>
                  <a:pt x="16" y="19"/>
                  <a:pt x="16" y="18"/>
                  <a:pt x="16" y="18"/>
                </a:cubicBezTo>
                <a:cubicBezTo>
                  <a:pt x="16" y="17"/>
                  <a:pt x="16" y="17"/>
                  <a:pt x="16" y="16"/>
                </a:cubicBezTo>
                <a:cubicBezTo>
                  <a:pt x="16" y="16"/>
                  <a:pt x="15" y="16"/>
                  <a:pt x="15" y="15"/>
                </a:cubicBezTo>
                <a:cubicBezTo>
                  <a:pt x="13" y="14"/>
                  <a:pt x="13" y="14"/>
                  <a:pt x="13" y="14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9"/>
                  <a:pt x="9" y="19"/>
                  <a:pt x="8" y="20"/>
                </a:cubicBezTo>
                <a:cubicBezTo>
                  <a:pt x="8" y="20"/>
                  <a:pt x="8" y="20"/>
                  <a:pt x="8" y="21"/>
                </a:cubicBezTo>
                <a:cubicBezTo>
                  <a:pt x="8" y="21"/>
                  <a:pt x="8" y="21"/>
                  <a:pt x="9" y="21"/>
                </a:cubicBezTo>
                <a:cubicBezTo>
                  <a:pt x="9" y="22"/>
                  <a:pt x="9" y="22"/>
                  <a:pt x="10" y="23"/>
                </a:cubicBezTo>
                <a:cubicBezTo>
                  <a:pt x="10" y="23"/>
                  <a:pt x="11" y="23"/>
                  <a:pt x="11" y="24"/>
                </a:cubicBezTo>
                <a:cubicBezTo>
                  <a:pt x="11" y="24"/>
                  <a:pt x="12" y="24"/>
                  <a:pt x="12" y="24"/>
                </a:cubicBezTo>
                <a:cubicBezTo>
                  <a:pt x="12" y="25"/>
                  <a:pt x="13" y="25"/>
                  <a:pt x="13" y="25"/>
                </a:cubicBezTo>
                <a:cubicBezTo>
                  <a:pt x="13" y="25"/>
                  <a:pt x="14" y="25"/>
                  <a:pt x="14" y="25"/>
                </a:cubicBezTo>
                <a:cubicBezTo>
                  <a:pt x="14" y="25"/>
                  <a:pt x="15" y="25"/>
                  <a:pt x="16" y="25"/>
                </a:cubicBezTo>
                <a:cubicBezTo>
                  <a:pt x="18" y="24"/>
                  <a:pt x="18" y="24"/>
                  <a:pt x="19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15" y="29"/>
                  <a:pt x="15" y="29"/>
                  <a:pt x="15" y="29"/>
                </a:cubicBezTo>
                <a:cubicBezTo>
                  <a:pt x="0" y="16"/>
                  <a:pt x="0" y="16"/>
                  <a:pt x="0" y="16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2" y="15"/>
                  <a:pt x="2" y="16"/>
                </a:cubicBezTo>
                <a:cubicBezTo>
                  <a:pt x="2" y="16"/>
                  <a:pt x="3" y="16"/>
                  <a:pt x="3" y="16"/>
                </a:cubicBezTo>
                <a:cubicBezTo>
                  <a:pt x="3" y="16"/>
                  <a:pt x="4" y="16"/>
                  <a:pt x="4" y="16"/>
                </a:cubicBezTo>
                <a:cubicBezTo>
                  <a:pt x="4" y="16"/>
                  <a:pt x="4" y="16"/>
                  <a:pt x="5" y="16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3"/>
                  <a:pt x="15" y="3"/>
                </a:cubicBezTo>
                <a:cubicBezTo>
                  <a:pt x="15" y="3"/>
                  <a:pt x="15" y="2"/>
                  <a:pt x="14" y="2"/>
                </a:cubicBezTo>
                <a:cubicBezTo>
                  <a:pt x="14" y="2"/>
                  <a:pt x="14" y="1"/>
                  <a:pt x="14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28" y="13"/>
                  <a:pt x="28" y="13"/>
                  <a:pt x="28" y="13"/>
                </a:cubicBezTo>
                <a:lnTo>
                  <a:pt x="25" y="17"/>
                </a:ln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ïṡlï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6E4C77D-9B18-4DD8-A84E-85C5B6B8BB1A}"/>
              </a:ext>
            </a:extLst>
          </p:cNvPr>
          <p:cNvSpPr/>
          <p:nvPr/>
        </p:nvSpPr>
        <p:spPr bwMode="auto">
          <a:xfrm>
            <a:off x="5061309" y="5694354"/>
            <a:ext cx="17085" cy="21401"/>
          </a:xfrm>
          <a:custGeom>
            <a:avLst/>
            <a:gdLst>
              <a:gd name="T0" fmla="*/ 13 w 26"/>
              <a:gd name="T1" fmla="*/ 32 h 32"/>
              <a:gd name="T2" fmla="*/ 8 w 26"/>
              <a:gd name="T3" fmla="*/ 25 h 32"/>
              <a:gd name="T4" fmla="*/ 11 w 26"/>
              <a:gd name="T5" fmla="*/ 20 h 32"/>
              <a:gd name="T6" fmla="*/ 12 w 26"/>
              <a:gd name="T7" fmla="*/ 14 h 32"/>
              <a:gd name="T8" fmla="*/ 12 w 26"/>
              <a:gd name="T9" fmla="*/ 14 h 32"/>
              <a:gd name="T10" fmla="*/ 7 w 26"/>
              <a:gd name="T11" fmla="*/ 17 h 32"/>
              <a:gd name="T12" fmla="*/ 6 w 26"/>
              <a:gd name="T13" fmla="*/ 18 h 32"/>
              <a:gd name="T14" fmla="*/ 6 w 26"/>
              <a:gd name="T15" fmla="*/ 19 h 32"/>
              <a:gd name="T16" fmla="*/ 6 w 26"/>
              <a:gd name="T17" fmla="*/ 20 h 32"/>
              <a:gd name="T18" fmla="*/ 7 w 26"/>
              <a:gd name="T19" fmla="*/ 21 h 32"/>
              <a:gd name="T20" fmla="*/ 6 w 26"/>
              <a:gd name="T21" fmla="*/ 21 h 32"/>
              <a:gd name="T22" fmla="*/ 0 w 26"/>
              <a:gd name="T23" fmla="*/ 12 h 32"/>
              <a:gd name="T24" fmla="*/ 0 w 26"/>
              <a:gd name="T25" fmla="*/ 11 h 32"/>
              <a:gd name="T26" fmla="*/ 1 w 26"/>
              <a:gd name="T27" fmla="*/ 12 h 32"/>
              <a:gd name="T28" fmla="*/ 2 w 26"/>
              <a:gd name="T29" fmla="*/ 13 h 32"/>
              <a:gd name="T30" fmla="*/ 3 w 26"/>
              <a:gd name="T31" fmla="*/ 13 h 32"/>
              <a:gd name="T32" fmla="*/ 4 w 26"/>
              <a:gd name="T33" fmla="*/ 13 h 32"/>
              <a:gd name="T34" fmla="*/ 16 w 26"/>
              <a:gd name="T35" fmla="*/ 5 h 32"/>
              <a:gd name="T36" fmla="*/ 17 w 26"/>
              <a:gd name="T37" fmla="*/ 4 h 32"/>
              <a:gd name="T38" fmla="*/ 17 w 26"/>
              <a:gd name="T39" fmla="*/ 3 h 32"/>
              <a:gd name="T40" fmla="*/ 17 w 26"/>
              <a:gd name="T41" fmla="*/ 2 h 32"/>
              <a:gd name="T42" fmla="*/ 16 w 26"/>
              <a:gd name="T43" fmla="*/ 1 h 32"/>
              <a:gd name="T44" fmla="*/ 17 w 26"/>
              <a:gd name="T45" fmla="*/ 0 h 32"/>
              <a:gd name="T46" fmla="*/ 24 w 26"/>
              <a:gd name="T47" fmla="*/ 10 h 32"/>
              <a:gd name="T48" fmla="*/ 26 w 26"/>
              <a:gd name="T49" fmla="*/ 16 h 32"/>
              <a:gd name="T50" fmla="*/ 24 w 26"/>
              <a:gd name="T51" fmla="*/ 20 h 32"/>
              <a:gd name="T52" fmla="*/ 20 w 26"/>
              <a:gd name="T53" fmla="*/ 21 h 32"/>
              <a:gd name="T54" fmla="*/ 16 w 26"/>
              <a:gd name="T55" fmla="*/ 19 h 32"/>
              <a:gd name="T56" fmla="*/ 15 w 26"/>
              <a:gd name="T57" fmla="*/ 22 h 32"/>
              <a:gd name="T58" fmla="*/ 14 w 26"/>
              <a:gd name="T59" fmla="*/ 26 h 32"/>
              <a:gd name="T60" fmla="*/ 13 w 26"/>
              <a:gd name="T61" fmla="*/ 28 h 32"/>
              <a:gd name="T62" fmla="*/ 13 w 26"/>
              <a:gd name="T63" fmla="*/ 30 h 32"/>
              <a:gd name="T64" fmla="*/ 13 w 26"/>
              <a:gd name="T65" fmla="*/ 31 h 32"/>
              <a:gd name="T66" fmla="*/ 14 w 26"/>
              <a:gd name="T67" fmla="*/ 31 h 32"/>
              <a:gd name="T68" fmla="*/ 13 w 26"/>
              <a:gd name="T69" fmla="*/ 32 h 32"/>
              <a:gd name="T70" fmla="*/ 20 w 26"/>
              <a:gd name="T71" fmla="*/ 15 h 32"/>
              <a:gd name="T72" fmla="*/ 22 w 26"/>
              <a:gd name="T73" fmla="*/ 12 h 32"/>
              <a:gd name="T74" fmla="*/ 21 w 26"/>
              <a:gd name="T75" fmla="*/ 9 h 32"/>
              <a:gd name="T76" fmla="*/ 21 w 26"/>
              <a:gd name="T77" fmla="*/ 8 h 32"/>
              <a:gd name="T78" fmla="*/ 13 w 26"/>
              <a:gd name="T79" fmla="*/ 13 h 32"/>
              <a:gd name="T80" fmla="*/ 14 w 26"/>
              <a:gd name="T81" fmla="*/ 14 h 32"/>
              <a:gd name="T82" fmla="*/ 17 w 26"/>
              <a:gd name="T83" fmla="*/ 16 h 32"/>
              <a:gd name="T84" fmla="*/ 20 w 26"/>
              <a:gd name="T85" fmla="*/ 1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" h="32">
                <a:moveTo>
                  <a:pt x="13" y="32"/>
                </a:moveTo>
                <a:cubicBezTo>
                  <a:pt x="8" y="25"/>
                  <a:pt x="8" y="25"/>
                  <a:pt x="8" y="25"/>
                </a:cubicBezTo>
                <a:cubicBezTo>
                  <a:pt x="9" y="23"/>
                  <a:pt x="10" y="21"/>
                  <a:pt x="11" y="20"/>
                </a:cubicBezTo>
                <a:cubicBezTo>
                  <a:pt x="11" y="18"/>
                  <a:pt x="12" y="16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7" y="17"/>
                  <a:pt x="7" y="17"/>
                  <a:pt x="7" y="17"/>
                </a:cubicBezTo>
                <a:cubicBezTo>
                  <a:pt x="6" y="17"/>
                  <a:pt x="6" y="18"/>
                  <a:pt x="6" y="18"/>
                </a:cubicBezTo>
                <a:cubicBezTo>
                  <a:pt x="6" y="18"/>
                  <a:pt x="6" y="18"/>
                  <a:pt x="6" y="19"/>
                </a:cubicBezTo>
                <a:cubicBezTo>
                  <a:pt x="6" y="19"/>
                  <a:pt x="6" y="19"/>
                  <a:pt x="6" y="20"/>
                </a:cubicBezTo>
                <a:cubicBezTo>
                  <a:pt x="6" y="20"/>
                  <a:pt x="6" y="20"/>
                  <a:pt x="7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0" y="11"/>
                  <a:pt x="0" y="11"/>
                </a:cubicBezTo>
                <a:cubicBezTo>
                  <a:pt x="1" y="11"/>
                  <a:pt x="1" y="12"/>
                  <a:pt x="1" y="12"/>
                </a:cubicBezTo>
                <a:cubicBezTo>
                  <a:pt x="2" y="12"/>
                  <a:pt x="2" y="13"/>
                  <a:pt x="2" y="13"/>
                </a:cubicBezTo>
                <a:cubicBezTo>
                  <a:pt x="2" y="13"/>
                  <a:pt x="3" y="13"/>
                  <a:pt x="3" y="13"/>
                </a:cubicBezTo>
                <a:cubicBezTo>
                  <a:pt x="3" y="13"/>
                  <a:pt x="3" y="13"/>
                  <a:pt x="4" y="13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2"/>
                  <a:pt x="17" y="2"/>
                </a:cubicBezTo>
                <a:cubicBezTo>
                  <a:pt x="16" y="2"/>
                  <a:pt x="16" y="1"/>
                  <a:pt x="16" y="1"/>
                </a:cubicBezTo>
                <a:cubicBezTo>
                  <a:pt x="17" y="0"/>
                  <a:pt x="17" y="0"/>
                  <a:pt x="17" y="0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3"/>
                  <a:pt x="26" y="14"/>
                  <a:pt x="26" y="16"/>
                </a:cubicBezTo>
                <a:cubicBezTo>
                  <a:pt x="26" y="18"/>
                  <a:pt x="25" y="19"/>
                  <a:pt x="24" y="20"/>
                </a:cubicBezTo>
                <a:cubicBezTo>
                  <a:pt x="23" y="21"/>
                  <a:pt x="21" y="21"/>
                  <a:pt x="20" y="21"/>
                </a:cubicBezTo>
                <a:cubicBezTo>
                  <a:pt x="19" y="20"/>
                  <a:pt x="18" y="20"/>
                  <a:pt x="16" y="19"/>
                </a:cubicBezTo>
                <a:cubicBezTo>
                  <a:pt x="16" y="20"/>
                  <a:pt x="15" y="21"/>
                  <a:pt x="15" y="22"/>
                </a:cubicBezTo>
                <a:cubicBezTo>
                  <a:pt x="14" y="24"/>
                  <a:pt x="14" y="25"/>
                  <a:pt x="14" y="26"/>
                </a:cubicBezTo>
                <a:cubicBezTo>
                  <a:pt x="13" y="27"/>
                  <a:pt x="13" y="27"/>
                  <a:pt x="13" y="28"/>
                </a:cubicBezTo>
                <a:cubicBezTo>
                  <a:pt x="13" y="29"/>
                  <a:pt x="13" y="30"/>
                  <a:pt x="13" y="30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31"/>
                  <a:pt x="14" y="31"/>
                  <a:pt x="14" y="31"/>
                </a:cubicBezTo>
                <a:lnTo>
                  <a:pt x="13" y="32"/>
                </a:lnTo>
                <a:close/>
                <a:moveTo>
                  <a:pt x="20" y="15"/>
                </a:moveTo>
                <a:cubicBezTo>
                  <a:pt x="21" y="14"/>
                  <a:pt x="22" y="13"/>
                  <a:pt x="22" y="12"/>
                </a:cubicBezTo>
                <a:cubicBezTo>
                  <a:pt x="22" y="11"/>
                  <a:pt x="22" y="10"/>
                  <a:pt x="21" y="9"/>
                </a:cubicBezTo>
                <a:cubicBezTo>
                  <a:pt x="21" y="8"/>
                  <a:pt x="21" y="8"/>
                  <a:pt x="21" y="8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4"/>
                  <a:pt x="14" y="14"/>
                  <a:pt x="14" y="14"/>
                </a:cubicBezTo>
                <a:cubicBezTo>
                  <a:pt x="15" y="15"/>
                  <a:pt x="16" y="16"/>
                  <a:pt x="17" y="16"/>
                </a:cubicBezTo>
                <a:cubicBezTo>
                  <a:pt x="18" y="16"/>
                  <a:pt x="19" y="16"/>
                  <a:pt x="20" y="15"/>
                </a:cubicBez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ïślï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4E15051-3D9C-4EC9-ADFE-3EE22CF152AB}"/>
              </a:ext>
            </a:extLst>
          </p:cNvPr>
          <p:cNvSpPr/>
          <p:nvPr/>
        </p:nvSpPr>
        <p:spPr bwMode="auto">
          <a:xfrm>
            <a:off x="5071920" y="5718453"/>
            <a:ext cx="16545" cy="13308"/>
          </a:xfrm>
          <a:custGeom>
            <a:avLst/>
            <a:gdLst>
              <a:gd name="T0" fmla="*/ 2 w 25"/>
              <a:gd name="T1" fmla="*/ 13 h 20"/>
              <a:gd name="T2" fmla="*/ 2 w 25"/>
              <a:gd name="T3" fmla="*/ 10 h 20"/>
              <a:gd name="T4" fmla="*/ 2 w 25"/>
              <a:gd name="T5" fmla="*/ 7 h 20"/>
              <a:gd name="T6" fmla="*/ 1 w 25"/>
              <a:gd name="T7" fmla="*/ 6 h 20"/>
              <a:gd name="T8" fmla="*/ 0 w 25"/>
              <a:gd name="T9" fmla="*/ 5 h 20"/>
              <a:gd name="T10" fmla="*/ 7 w 25"/>
              <a:gd name="T11" fmla="*/ 2 h 20"/>
              <a:gd name="T12" fmla="*/ 8 w 25"/>
              <a:gd name="T13" fmla="*/ 4 h 20"/>
              <a:gd name="T14" fmla="*/ 6 w 25"/>
              <a:gd name="T15" fmla="*/ 5 h 20"/>
              <a:gd name="T16" fmla="*/ 4 w 25"/>
              <a:gd name="T17" fmla="*/ 7 h 20"/>
              <a:gd name="T18" fmla="*/ 4 w 25"/>
              <a:gd name="T19" fmla="*/ 10 h 20"/>
              <a:gd name="T20" fmla="*/ 4 w 25"/>
              <a:gd name="T21" fmla="*/ 13 h 20"/>
              <a:gd name="T22" fmla="*/ 6 w 25"/>
              <a:gd name="T23" fmla="*/ 15 h 20"/>
              <a:gd name="T24" fmla="*/ 8 w 25"/>
              <a:gd name="T25" fmla="*/ 15 h 20"/>
              <a:gd name="T26" fmla="*/ 10 w 25"/>
              <a:gd name="T27" fmla="*/ 14 h 20"/>
              <a:gd name="T28" fmla="*/ 11 w 25"/>
              <a:gd name="T29" fmla="*/ 11 h 20"/>
              <a:gd name="T30" fmla="*/ 11 w 25"/>
              <a:gd name="T31" fmla="*/ 8 h 20"/>
              <a:gd name="T32" fmla="*/ 11 w 25"/>
              <a:gd name="T33" fmla="*/ 6 h 20"/>
              <a:gd name="T34" fmla="*/ 12 w 25"/>
              <a:gd name="T35" fmla="*/ 3 h 20"/>
              <a:gd name="T36" fmla="*/ 15 w 25"/>
              <a:gd name="T37" fmla="*/ 0 h 20"/>
              <a:gd name="T38" fmla="*/ 17 w 25"/>
              <a:gd name="T39" fmla="*/ 0 h 20"/>
              <a:gd name="T40" fmla="*/ 20 w 25"/>
              <a:gd name="T41" fmla="*/ 1 h 20"/>
              <a:gd name="T42" fmla="*/ 22 w 25"/>
              <a:gd name="T43" fmla="*/ 3 h 20"/>
              <a:gd name="T44" fmla="*/ 23 w 25"/>
              <a:gd name="T45" fmla="*/ 6 h 20"/>
              <a:gd name="T46" fmla="*/ 24 w 25"/>
              <a:gd name="T47" fmla="*/ 9 h 20"/>
              <a:gd name="T48" fmla="*/ 24 w 25"/>
              <a:gd name="T49" fmla="*/ 12 h 20"/>
              <a:gd name="T50" fmla="*/ 25 w 25"/>
              <a:gd name="T51" fmla="*/ 12 h 20"/>
              <a:gd name="T52" fmla="*/ 25 w 25"/>
              <a:gd name="T53" fmla="*/ 14 h 20"/>
              <a:gd name="T54" fmla="*/ 19 w 25"/>
              <a:gd name="T55" fmla="*/ 16 h 20"/>
              <a:gd name="T56" fmla="*/ 18 w 25"/>
              <a:gd name="T57" fmla="*/ 15 h 20"/>
              <a:gd name="T58" fmla="*/ 20 w 25"/>
              <a:gd name="T59" fmla="*/ 13 h 20"/>
              <a:gd name="T60" fmla="*/ 22 w 25"/>
              <a:gd name="T61" fmla="*/ 11 h 20"/>
              <a:gd name="T62" fmla="*/ 22 w 25"/>
              <a:gd name="T63" fmla="*/ 9 h 20"/>
              <a:gd name="T64" fmla="*/ 22 w 25"/>
              <a:gd name="T65" fmla="*/ 7 h 20"/>
              <a:gd name="T66" fmla="*/ 20 w 25"/>
              <a:gd name="T67" fmla="*/ 5 h 20"/>
              <a:gd name="T68" fmla="*/ 18 w 25"/>
              <a:gd name="T69" fmla="*/ 4 h 20"/>
              <a:gd name="T70" fmla="*/ 16 w 25"/>
              <a:gd name="T71" fmla="*/ 6 h 20"/>
              <a:gd name="T72" fmla="*/ 16 w 25"/>
              <a:gd name="T73" fmla="*/ 9 h 20"/>
              <a:gd name="T74" fmla="*/ 16 w 25"/>
              <a:gd name="T75" fmla="*/ 11 h 20"/>
              <a:gd name="T76" fmla="*/ 16 w 25"/>
              <a:gd name="T77" fmla="*/ 13 h 20"/>
              <a:gd name="T78" fmla="*/ 15 w 25"/>
              <a:gd name="T79" fmla="*/ 17 h 20"/>
              <a:gd name="T80" fmla="*/ 12 w 25"/>
              <a:gd name="T81" fmla="*/ 20 h 20"/>
              <a:gd name="T82" fmla="*/ 9 w 25"/>
              <a:gd name="T83" fmla="*/ 20 h 20"/>
              <a:gd name="T84" fmla="*/ 6 w 25"/>
              <a:gd name="T85" fmla="*/ 19 h 20"/>
              <a:gd name="T86" fmla="*/ 4 w 25"/>
              <a:gd name="T87" fmla="*/ 17 h 20"/>
              <a:gd name="T88" fmla="*/ 2 w 25"/>
              <a:gd name="T89" fmla="*/ 1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" h="20">
                <a:moveTo>
                  <a:pt x="2" y="13"/>
                </a:moveTo>
                <a:cubicBezTo>
                  <a:pt x="2" y="12"/>
                  <a:pt x="2" y="11"/>
                  <a:pt x="2" y="10"/>
                </a:cubicBezTo>
                <a:cubicBezTo>
                  <a:pt x="2" y="9"/>
                  <a:pt x="2" y="8"/>
                  <a:pt x="2" y="7"/>
                </a:cubicBezTo>
                <a:cubicBezTo>
                  <a:pt x="1" y="6"/>
                  <a:pt x="1" y="6"/>
                  <a:pt x="1" y="6"/>
                </a:cubicBezTo>
                <a:cubicBezTo>
                  <a:pt x="0" y="5"/>
                  <a:pt x="0" y="5"/>
                  <a:pt x="0" y="5"/>
                </a:cubicBezTo>
                <a:cubicBezTo>
                  <a:pt x="7" y="2"/>
                  <a:pt x="7" y="2"/>
                  <a:pt x="7" y="2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5"/>
                  <a:pt x="6" y="5"/>
                </a:cubicBezTo>
                <a:cubicBezTo>
                  <a:pt x="5" y="6"/>
                  <a:pt x="5" y="7"/>
                  <a:pt x="4" y="7"/>
                </a:cubicBezTo>
                <a:cubicBezTo>
                  <a:pt x="4" y="8"/>
                  <a:pt x="4" y="9"/>
                  <a:pt x="4" y="10"/>
                </a:cubicBezTo>
                <a:cubicBezTo>
                  <a:pt x="3" y="11"/>
                  <a:pt x="4" y="12"/>
                  <a:pt x="4" y="13"/>
                </a:cubicBezTo>
                <a:cubicBezTo>
                  <a:pt x="4" y="14"/>
                  <a:pt x="5" y="15"/>
                  <a:pt x="6" y="15"/>
                </a:cubicBezTo>
                <a:cubicBezTo>
                  <a:pt x="7" y="16"/>
                  <a:pt x="7" y="16"/>
                  <a:pt x="8" y="15"/>
                </a:cubicBezTo>
                <a:cubicBezTo>
                  <a:pt x="9" y="15"/>
                  <a:pt x="10" y="15"/>
                  <a:pt x="10" y="14"/>
                </a:cubicBezTo>
                <a:cubicBezTo>
                  <a:pt x="10" y="13"/>
                  <a:pt x="11" y="12"/>
                  <a:pt x="11" y="11"/>
                </a:cubicBezTo>
                <a:cubicBezTo>
                  <a:pt x="11" y="10"/>
                  <a:pt x="11" y="9"/>
                  <a:pt x="11" y="8"/>
                </a:cubicBezTo>
                <a:cubicBezTo>
                  <a:pt x="11" y="8"/>
                  <a:pt x="11" y="7"/>
                  <a:pt x="11" y="6"/>
                </a:cubicBezTo>
                <a:cubicBezTo>
                  <a:pt x="11" y="5"/>
                  <a:pt x="11" y="3"/>
                  <a:pt x="12" y="3"/>
                </a:cubicBezTo>
                <a:cubicBezTo>
                  <a:pt x="13" y="2"/>
                  <a:pt x="14" y="1"/>
                  <a:pt x="15" y="0"/>
                </a:cubicBezTo>
                <a:cubicBezTo>
                  <a:pt x="16" y="0"/>
                  <a:pt x="16" y="0"/>
                  <a:pt x="17" y="0"/>
                </a:cubicBezTo>
                <a:cubicBezTo>
                  <a:pt x="18" y="0"/>
                  <a:pt x="19" y="1"/>
                  <a:pt x="20" y="1"/>
                </a:cubicBezTo>
                <a:cubicBezTo>
                  <a:pt x="20" y="1"/>
                  <a:pt x="21" y="2"/>
                  <a:pt x="22" y="3"/>
                </a:cubicBezTo>
                <a:cubicBezTo>
                  <a:pt x="22" y="4"/>
                  <a:pt x="23" y="5"/>
                  <a:pt x="23" y="6"/>
                </a:cubicBezTo>
                <a:cubicBezTo>
                  <a:pt x="24" y="7"/>
                  <a:pt x="24" y="8"/>
                  <a:pt x="24" y="9"/>
                </a:cubicBezTo>
                <a:cubicBezTo>
                  <a:pt x="24" y="10"/>
                  <a:pt x="24" y="11"/>
                  <a:pt x="24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4"/>
                  <a:pt x="25" y="14"/>
                  <a:pt x="25" y="14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4"/>
                  <a:pt x="19" y="14"/>
                  <a:pt x="20" y="13"/>
                </a:cubicBezTo>
                <a:cubicBezTo>
                  <a:pt x="21" y="12"/>
                  <a:pt x="21" y="12"/>
                  <a:pt x="22" y="11"/>
                </a:cubicBezTo>
                <a:cubicBezTo>
                  <a:pt x="22" y="11"/>
                  <a:pt x="22" y="10"/>
                  <a:pt x="22" y="9"/>
                </a:cubicBezTo>
                <a:cubicBezTo>
                  <a:pt x="22" y="8"/>
                  <a:pt x="22" y="8"/>
                  <a:pt x="22" y="7"/>
                </a:cubicBezTo>
                <a:cubicBezTo>
                  <a:pt x="22" y="6"/>
                  <a:pt x="21" y="5"/>
                  <a:pt x="20" y="5"/>
                </a:cubicBezTo>
                <a:cubicBezTo>
                  <a:pt x="20" y="4"/>
                  <a:pt x="19" y="4"/>
                  <a:pt x="18" y="4"/>
                </a:cubicBezTo>
                <a:cubicBezTo>
                  <a:pt x="17" y="5"/>
                  <a:pt x="17" y="5"/>
                  <a:pt x="16" y="6"/>
                </a:cubicBezTo>
                <a:cubicBezTo>
                  <a:pt x="16" y="7"/>
                  <a:pt x="16" y="8"/>
                  <a:pt x="16" y="9"/>
                </a:cubicBezTo>
                <a:cubicBezTo>
                  <a:pt x="16" y="10"/>
                  <a:pt x="16" y="11"/>
                  <a:pt x="16" y="11"/>
                </a:cubicBezTo>
                <a:cubicBezTo>
                  <a:pt x="16" y="12"/>
                  <a:pt x="16" y="13"/>
                  <a:pt x="16" y="13"/>
                </a:cubicBezTo>
                <a:cubicBezTo>
                  <a:pt x="16" y="15"/>
                  <a:pt x="15" y="16"/>
                  <a:pt x="15" y="17"/>
                </a:cubicBezTo>
                <a:cubicBezTo>
                  <a:pt x="14" y="18"/>
                  <a:pt x="13" y="19"/>
                  <a:pt x="12" y="20"/>
                </a:cubicBezTo>
                <a:cubicBezTo>
                  <a:pt x="11" y="20"/>
                  <a:pt x="10" y="20"/>
                  <a:pt x="9" y="20"/>
                </a:cubicBezTo>
                <a:cubicBezTo>
                  <a:pt x="8" y="20"/>
                  <a:pt x="7" y="19"/>
                  <a:pt x="6" y="19"/>
                </a:cubicBezTo>
                <a:cubicBezTo>
                  <a:pt x="6" y="18"/>
                  <a:pt x="5" y="18"/>
                  <a:pt x="4" y="17"/>
                </a:cubicBezTo>
                <a:cubicBezTo>
                  <a:pt x="3" y="16"/>
                  <a:pt x="3" y="15"/>
                  <a:pt x="2" y="13"/>
                </a:cubicBez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íšḷî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5914F9B-9809-40EE-8E16-F70943D4558B}"/>
              </a:ext>
            </a:extLst>
          </p:cNvPr>
          <p:cNvSpPr/>
          <p:nvPr/>
        </p:nvSpPr>
        <p:spPr bwMode="auto">
          <a:xfrm>
            <a:off x="5077135" y="5739675"/>
            <a:ext cx="14567" cy="9352"/>
          </a:xfrm>
          <a:custGeom>
            <a:avLst/>
            <a:gdLst>
              <a:gd name="T0" fmla="*/ 1 w 22"/>
              <a:gd name="T1" fmla="*/ 14 h 14"/>
              <a:gd name="T2" fmla="*/ 0 w 22"/>
              <a:gd name="T3" fmla="*/ 2 h 14"/>
              <a:gd name="T4" fmla="*/ 1 w 22"/>
              <a:gd name="T5" fmla="*/ 2 h 14"/>
              <a:gd name="T6" fmla="*/ 2 w 22"/>
              <a:gd name="T7" fmla="*/ 3 h 14"/>
              <a:gd name="T8" fmla="*/ 2 w 22"/>
              <a:gd name="T9" fmla="*/ 4 h 14"/>
              <a:gd name="T10" fmla="*/ 3 w 22"/>
              <a:gd name="T11" fmla="*/ 5 h 14"/>
              <a:gd name="T12" fmla="*/ 3 w 22"/>
              <a:gd name="T13" fmla="*/ 5 h 14"/>
              <a:gd name="T14" fmla="*/ 18 w 22"/>
              <a:gd name="T15" fmla="*/ 3 h 14"/>
              <a:gd name="T16" fmla="*/ 19 w 22"/>
              <a:gd name="T17" fmla="*/ 3 h 14"/>
              <a:gd name="T18" fmla="*/ 20 w 22"/>
              <a:gd name="T19" fmla="*/ 2 h 14"/>
              <a:gd name="T20" fmla="*/ 20 w 22"/>
              <a:gd name="T21" fmla="*/ 1 h 14"/>
              <a:gd name="T22" fmla="*/ 20 w 22"/>
              <a:gd name="T23" fmla="*/ 0 h 14"/>
              <a:gd name="T24" fmla="*/ 21 w 22"/>
              <a:gd name="T25" fmla="*/ 0 h 14"/>
              <a:gd name="T26" fmla="*/ 22 w 22"/>
              <a:gd name="T27" fmla="*/ 12 h 14"/>
              <a:gd name="T28" fmla="*/ 21 w 22"/>
              <a:gd name="T29" fmla="*/ 12 h 14"/>
              <a:gd name="T30" fmla="*/ 21 w 22"/>
              <a:gd name="T31" fmla="*/ 11 h 14"/>
              <a:gd name="T32" fmla="*/ 21 w 22"/>
              <a:gd name="T33" fmla="*/ 9 h 14"/>
              <a:gd name="T34" fmla="*/ 20 w 22"/>
              <a:gd name="T35" fmla="*/ 9 h 14"/>
              <a:gd name="T36" fmla="*/ 19 w 22"/>
              <a:gd name="T37" fmla="*/ 9 h 14"/>
              <a:gd name="T38" fmla="*/ 4 w 22"/>
              <a:gd name="T39" fmla="*/ 10 h 14"/>
              <a:gd name="T40" fmla="*/ 3 w 22"/>
              <a:gd name="T41" fmla="*/ 11 h 14"/>
              <a:gd name="T42" fmla="*/ 3 w 22"/>
              <a:gd name="T43" fmla="*/ 11 h 14"/>
              <a:gd name="T44" fmla="*/ 3 w 22"/>
              <a:gd name="T45" fmla="*/ 12 h 14"/>
              <a:gd name="T46" fmla="*/ 3 w 22"/>
              <a:gd name="T47" fmla="*/ 14 h 14"/>
              <a:gd name="T48" fmla="*/ 1 w 22"/>
              <a:gd name="T4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" h="14">
                <a:moveTo>
                  <a:pt x="1" y="14"/>
                </a:move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3"/>
                  <a:pt x="2" y="3"/>
                </a:cubicBezTo>
                <a:cubicBezTo>
                  <a:pt x="2" y="4"/>
                  <a:pt x="2" y="4"/>
                  <a:pt x="2" y="4"/>
                </a:cubicBezTo>
                <a:cubicBezTo>
                  <a:pt x="2" y="5"/>
                  <a:pt x="2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20" y="3"/>
                  <a:pt x="20" y="2"/>
                </a:cubicBezTo>
                <a:cubicBezTo>
                  <a:pt x="20" y="2"/>
                  <a:pt x="20" y="2"/>
                  <a:pt x="20" y="1"/>
                </a:cubicBezTo>
                <a:cubicBezTo>
                  <a:pt x="20" y="1"/>
                  <a:pt x="20" y="0"/>
                  <a:pt x="20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12"/>
                  <a:pt x="22" y="12"/>
                  <a:pt x="22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0"/>
                  <a:pt x="21" y="10"/>
                  <a:pt x="21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3" y="10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4"/>
                </a:cubicBezTo>
                <a:lnTo>
                  <a:pt x="1" y="14"/>
                </a:ln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í$ļi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D8D889C-D410-4953-BC91-45286D1A1364}"/>
              </a:ext>
            </a:extLst>
          </p:cNvPr>
          <p:cNvSpPr/>
          <p:nvPr/>
        </p:nvSpPr>
        <p:spPr bwMode="auto">
          <a:xfrm>
            <a:off x="5077135" y="5757659"/>
            <a:ext cx="15287" cy="14028"/>
          </a:xfrm>
          <a:custGeom>
            <a:avLst/>
            <a:gdLst>
              <a:gd name="T0" fmla="*/ 14 w 23"/>
              <a:gd name="T1" fmla="*/ 21 h 21"/>
              <a:gd name="T2" fmla="*/ 14 w 23"/>
              <a:gd name="T3" fmla="*/ 20 h 21"/>
              <a:gd name="T4" fmla="*/ 17 w 23"/>
              <a:gd name="T5" fmla="*/ 18 h 21"/>
              <a:gd name="T6" fmla="*/ 19 w 23"/>
              <a:gd name="T7" fmla="*/ 17 h 21"/>
              <a:gd name="T8" fmla="*/ 20 w 23"/>
              <a:gd name="T9" fmla="*/ 16 h 21"/>
              <a:gd name="T10" fmla="*/ 20 w 23"/>
              <a:gd name="T11" fmla="*/ 14 h 21"/>
              <a:gd name="T12" fmla="*/ 20 w 23"/>
              <a:gd name="T13" fmla="*/ 14 h 21"/>
              <a:gd name="T14" fmla="*/ 3 w 23"/>
              <a:gd name="T15" fmla="*/ 12 h 21"/>
              <a:gd name="T16" fmla="*/ 3 w 23"/>
              <a:gd name="T17" fmla="*/ 12 h 21"/>
              <a:gd name="T18" fmla="*/ 2 w 23"/>
              <a:gd name="T19" fmla="*/ 13 h 21"/>
              <a:gd name="T20" fmla="*/ 1 w 23"/>
              <a:gd name="T21" fmla="*/ 14 h 21"/>
              <a:gd name="T22" fmla="*/ 1 w 23"/>
              <a:gd name="T23" fmla="*/ 15 h 21"/>
              <a:gd name="T24" fmla="*/ 0 w 23"/>
              <a:gd name="T25" fmla="*/ 15 h 21"/>
              <a:gd name="T26" fmla="*/ 1 w 23"/>
              <a:gd name="T27" fmla="*/ 3 h 21"/>
              <a:gd name="T28" fmla="*/ 2 w 23"/>
              <a:gd name="T29" fmla="*/ 3 h 21"/>
              <a:gd name="T30" fmla="*/ 2 w 23"/>
              <a:gd name="T31" fmla="*/ 4 h 21"/>
              <a:gd name="T32" fmla="*/ 2 w 23"/>
              <a:gd name="T33" fmla="*/ 5 h 21"/>
              <a:gd name="T34" fmla="*/ 3 w 23"/>
              <a:gd name="T35" fmla="*/ 6 h 21"/>
              <a:gd name="T36" fmla="*/ 4 w 23"/>
              <a:gd name="T37" fmla="*/ 7 h 21"/>
              <a:gd name="T38" fmla="*/ 20 w 23"/>
              <a:gd name="T39" fmla="*/ 9 h 21"/>
              <a:gd name="T40" fmla="*/ 21 w 23"/>
              <a:gd name="T41" fmla="*/ 8 h 21"/>
              <a:gd name="T42" fmla="*/ 21 w 23"/>
              <a:gd name="T43" fmla="*/ 7 h 21"/>
              <a:gd name="T44" fmla="*/ 21 w 23"/>
              <a:gd name="T45" fmla="*/ 5 h 21"/>
              <a:gd name="T46" fmla="*/ 19 w 23"/>
              <a:gd name="T47" fmla="*/ 3 h 21"/>
              <a:gd name="T48" fmla="*/ 17 w 23"/>
              <a:gd name="T49" fmla="*/ 2 h 21"/>
              <a:gd name="T50" fmla="*/ 17 w 23"/>
              <a:gd name="T51" fmla="*/ 0 h 21"/>
              <a:gd name="T52" fmla="*/ 23 w 23"/>
              <a:gd name="T53" fmla="*/ 1 h 21"/>
              <a:gd name="T54" fmla="*/ 20 w 23"/>
              <a:gd name="T55" fmla="*/ 21 h 21"/>
              <a:gd name="T56" fmla="*/ 14 w 23"/>
              <a:gd name="T5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" h="21">
                <a:moveTo>
                  <a:pt x="14" y="21"/>
                </a:moveTo>
                <a:cubicBezTo>
                  <a:pt x="14" y="20"/>
                  <a:pt x="14" y="20"/>
                  <a:pt x="14" y="20"/>
                </a:cubicBezTo>
                <a:cubicBezTo>
                  <a:pt x="15" y="19"/>
                  <a:pt x="16" y="19"/>
                  <a:pt x="17" y="18"/>
                </a:cubicBezTo>
                <a:cubicBezTo>
                  <a:pt x="19" y="18"/>
                  <a:pt x="19" y="17"/>
                  <a:pt x="19" y="17"/>
                </a:cubicBezTo>
                <a:cubicBezTo>
                  <a:pt x="19" y="16"/>
                  <a:pt x="19" y="16"/>
                  <a:pt x="20" y="16"/>
                </a:cubicBezTo>
                <a:cubicBezTo>
                  <a:pt x="20" y="15"/>
                  <a:pt x="20" y="15"/>
                  <a:pt x="20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2" y="12"/>
                  <a:pt x="2" y="12"/>
                  <a:pt x="2" y="13"/>
                </a:cubicBezTo>
                <a:cubicBezTo>
                  <a:pt x="2" y="13"/>
                  <a:pt x="2" y="13"/>
                  <a:pt x="1" y="14"/>
                </a:cubicBezTo>
                <a:cubicBezTo>
                  <a:pt x="1" y="14"/>
                  <a:pt x="1" y="14"/>
                  <a:pt x="1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4"/>
                  <a:pt x="2" y="4"/>
                </a:cubicBezTo>
                <a:cubicBezTo>
                  <a:pt x="2" y="5"/>
                  <a:pt x="2" y="5"/>
                  <a:pt x="2" y="5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4" y="6"/>
                  <a:pt x="4" y="7"/>
                </a:cubicBezTo>
                <a:cubicBezTo>
                  <a:pt x="20" y="9"/>
                  <a:pt x="20" y="9"/>
                  <a:pt x="20" y="9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5"/>
                </a:cubicBezTo>
                <a:cubicBezTo>
                  <a:pt x="21" y="5"/>
                  <a:pt x="20" y="4"/>
                  <a:pt x="19" y="3"/>
                </a:cubicBezTo>
                <a:cubicBezTo>
                  <a:pt x="18" y="3"/>
                  <a:pt x="17" y="2"/>
                  <a:pt x="17" y="2"/>
                </a:cubicBezTo>
                <a:cubicBezTo>
                  <a:pt x="17" y="0"/>
                  <a:pt x="17" y="0"/>
                  <a:pt x="17" y="0"/>
                </a:cubicBezTo>
                <a:cubicBezTo>
                  <a:pt x="23" y="1"/>
                  <a:pt x="23" y="1"/>
                  <a:pt x="23" y="1"/>
                </a:cubicBezTo>
                <a:cubicBezTo>
                  <a:pt x="20" y="21"/>
                  <a:pt x="20" y="21"/>
                  <a:pt x="20" y="21"/>
                </a:cubicBezTo>
                <a:lnTo>
                  <a:pt x="14" y="21"/>
                </a:ln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isḷî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93E89A7-C090-4DB2-B816-AC0204C4D1BB}"/>
              </a:ext>
            </a:extLst>
          </p:cNvPr>
          <p:cNvSpPr/>
          <p:nvPr/>
        </p:nvSpPr>
        <p:spPr bwMode="auto">
          <a:xfrm>
            <a:off x="5071200" y="5779779"/>
            <a:ext cx="17265" cy="16545"/>
          </a:xfrm>
          <a:custGeom>
            <a:avLst/>
            <a:gdLst>
              <a:gd name="T0" fmla="*/ 16 w 26"/>
              <a:gd name="T1" fmla="*/ 24 h 25"/>
              <a:gd name="T2" fmla="*/ 17 w 26"/>
              <a:gd name="T3" fmla="*/ 23 h 25"/>
              <a:gd name="T4" fmla="*/ 17 w 26"/>
              <a:gd name="T5" fmla="*/ 22 h 25"/>
              <a:gd name="T6" fmla="*/ 16 w 26"/>
              <a:gd name="T7" fmla="*/ 21 h 25"/>
              <a:gd name="T8" fmla="*/ 15 w 26"/>
              <a:gd name="T9" fmla="*/ 19 h 25"/>
              <a:gd name="T10" fmla="*/ 13 w 26"/>
              <a:gd name="T11" fmla="*/ 17 h 25"/>
              <a:gd name="T12" fmla="*/ 11 w 26"/>
              <a:gd name="T13" fmla="*/ 13 h 25"/>
              <a:gd name="T14" fmla="*/ 9 w 26"/>
              <a:gd name="T15" fmla="*/ 11 h 25"/>
              <a:gd name="T16" fmla="*/ 7 w 26"/>
              <a:gd name="T17" fmla="*/ 10 h 25"/>
              <a:gd name="T18" fmla="*/ 4 w 26"/>
              <a:gd name="T19" fmla="*/ 9 h 25"/>
              <a:gd name="T20" fmla="*/ 3 w 26"/>
              <a:gd name="T21" fmla="*/ 9 h 25"/>
              <a:gd name="T22" fmla="*/ 2 w 26"/>
              <a:gd name="T23" fmla="*/ 10 h 25"/>
              <a:gd name="T24" fmla="*/ 2 w 26"/>
              <a:gd name="T25" fmla="*/ 11 h 25"/>
              <a:gd name="T26" fmla="*/ 1 w 26"/>
              <a:gd name="T27" fmla="*/ 12 h 25"/>
              <a:gd name="T28" fmla="*/ 0 w 26"/>
              <a:gd name="T29" fmla="*/ 11 h 25"/>
              <a:gd name="T30" fmla="*/ 4 w 26"/>
              <a:gd name="T31" fmla="*/ 0 h 25"/>
              <a:gd name="T32" fmla="*/ 5 w 26"/>
              <a:gd name="T33" fmla="*/ 1 h 25"/>
              <a:gd name="T34" fmla="*/ 5 w 26"/>
              <a:gd name="T35" fmla="*/ 2 h 25"/>
              <a:gd name="T36" fmla="*/ 5 w 26"/>
              <a:gd name="T37" fmla="*/ 3 h 25"/>
              <a:gd name="T38" fmla="*/ 5 w 26"/>
              <a:gd name="T39" fmla="*/ 4 h 25"/>
              <a:gd name="T40" fmla="*/ 6 w 26"/>
              <a:gd name="T41" fmla="*/ 4 h 25"/>
              <a:gd name="T42" fmla="*/ 9 w 26"/>
              <a:gd name="T43" fmla="*/ 6 h 25"/>
              <a:gd name="T44" fmla="*/ 10 w 26"/>
              <a:gd name="T45" fmla="*/ 6 h 25"/>
              <a:gd name="T46" fmla="*/ 11 w 26"/>
              <a:gd name="T47" fmla="*/ 6 h 25"/>
              <a:gd name="T48" fmla="*/ 12 w 26"/>
              <a:gd name="T49" fmla="*/ 6 h 25"/>
              <a:gd name="T50" fmla="*/ 13 w 26"/>
              <a:gd name="T51" fmla="*/ 6 h 25"/>
              <a:gd name="T52" fmla="*/ 17 w 26"/>
              <a:gd name="T53" fmla="*/ 5 h 25"/>
              <a:gd name="T54" fmla="*/ 21 w 26"/>
              <a:gd name="T55" fmla="*/ 4 h 25"/>
              <a:gd name="T56" fmla="*/ 23 w 26"/>
              <a:gd name="T57" fmla="*/ 4 h 25"/>
              <a:gd name="T58" fmla="*/ 24 w 26"/>
              <a:gd name="T59" fmla="*/ 3 h 25"/>
              <a:gd name="T60" fmla="*/ 25 w 26"/>
              <a:gd name="T61" fmla="*/ 3 h 25"/>
              <a:gd name="T62" fmla="*/ 25 w 26"/>
              <a:gd name="T63" fmla="*/ 2 h 25"/>
              <a:gd name="T64" fmla="*/ 26 w 26"/>
              <a:gd name="T65" fmla="*/ 2 h 25"/>
              <a:gd name="T66" fmla="*/ 22 w 26"/>
              <a:gd name="T67" fmla="*/ 13 h 25"/>
              <a:gd name="T68" fmla="*/ 21 w 26"/>
              <a:gd name="T69" fmla="*/ 13 h 25"/>
              <a:gd name="T70" fmla="*/ 21 w 26"/>
              <a:gd name="T71" fmla="*/ 11 h 25"/>
              <a:gd name="T72" fmla="*/ 21 w 26"/>
              <a:gd name="T73" fmla="*/ 10 h 25"/>
              <a:gd name="T74" fmla="*/ 20 w 26"/>
              <a:gd name="T75" fmla="*/ 10 h 25"/>
              <a:gd name="T76" fmla="*/ 19 w 26"/>
              <a:gd name="T77" fmla="*/ 10 h 25"/>
              <a:gd name="T78" fmla="*/ 16 w 26"/>
              <a:gd name="T79" fmla="*/ 11 h 25"/>
              <a:gd name="T80" fmla="*/ 11 w 26"/>
              <a:gd name="T81" fmla="*/ 11 h 25"/>
              <a:gd name="T82" fmla="*/ 16 w 26"/>
              <a:gd name="T83" fmla="*/ 17 h 25"/>
              <a:gd name="T84" fmla="*/ 17 w 26"/>
              <a:gd name="T85" fmla="*/ 19 h 25"/>
              <a:gd name="T86" fmla="*/ 18 w 26"/>
              <a:gd name="T87" fmla="*/ 19 h 25"/>
              <a:gd name="T88" fmla="*/ 19 w 26"/>
              <a:gd name="T89" fmla="*/ 17 h 25"/>
              <a:gd name="T90" fmla="*/ 20 w 26"/>
              <a:gd name="T91" fmla="*/ 17 h 25"/>
              <a:gd name="T92" fmla="*/ 18 w 26"/>
              <a:gd name="T93" fmla="*/ 25 h 25"/>
              <a:gd name="T94" fmla="*/ 16 w 26"/>
              <a:gd name="T95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6" h="25">
                <a:moveTo>
                  <a:pt x="16" y="24"/>
                </a:moveTo>
                <a:cubicBezTo>
                  <a:pt x="17" y="24"/>
                  <a:pt x="17" y="23"/>
                  <a:pt x="17" y="23"/>
                </a:cubicBezTo>
                <a:cubicBezTo>
                  <a:pt x="17" y="23"/>
                  <a:pt x="17" y="23"/>
                  <a:pt x="17" y="22"/>
                </a:cubicBezTo>
                <a:cubicBezTo>
                  <a:pt x="16" y="22"/>
                  <a:pt x="16" y="21"/>
                  <a:pt x="16" y="21"/>
                </a:cubicBezTo>
                <a:cubicBezTo>
                  <a:pt x="16" y="20"/>
                  <a:pt x="16" y="20"/>
                  <a:pt x="15" y="19"/>
                </a:cubicBezTo>
                <a:cubicBezTo>
                  <a:pt x="15" y="19"/>
                  <a:pt x="14" y="18"/>
                  <a:pt x="13" y="17"/>
                </a:cubicBezTo>
                <a:cubicBezTo>
                  <a:pt x="12" y="15"/>
                  <a:pt x="12" y="14"/>
                  <a:pt x="11" y="13"/>
                </a:cubicBezTo>
                <a:cubicBezTo>
                  <a:pt x="10" y="12"/>
                  <a:pt x="10" y="12"/>
                  <a:pt x="9" y="11"/>
                </a:cubicBezTo>
                <a:cubicBezTo>
                  <a:pt x="9" y="11"/>
                  <a:pt x="8" y="11"/>
                  <a:pt x="7" y="10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3" y="9"/>
                </a:cubicBezTo>
                <a:cubicBezTo>
                  <a:pt x="3" y="9"/>
                  <a:pt x="3" y="9"/>
                  <a:pt x="2" y="10"/>
                </a:cubicBezTo>
                <a:cubicBezTo>
                  <a:pt x="2" y="10"/>
                  <a:pt x="2" y="10"/>
                  <a:pt x="2" y="11"/>
                </a:cubicBezTo>
                <a:cubicBezTo>
                  <a:pt x="1" y="11"/>
                  <a:pt x="1" y="11"/>
                  <a:pt x="1" y="12"/>
                </a:cubicBezTo>
                <a:cubicBezTo>
                  <a:pt x="0" y="11"/>
                  <a:pt x="0" y="11"/>
                  <a:pt x="0" y="11"/>
                </a:cubicBezTo>
                <a:cubicBezTo>
                  <a:pt x="4" y="0"/>
                  <a:pt x="4" y="0"/>
                  <a:pt x="4" y="0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2"/>
                </a:cubicBezTo>
                <a:cubicBezTo>
                  <a:pt x="5" y="2"/>
                  <a:pt x="5" y="3"/>
                  <a:pt x="5" y="3"/>
                </a:cubicBezTo>
                <a:cubicBezTo>
                  <a:pt x="5" y="3"/>
                  <a:pt x="5" y="4"/>
                  <a:pt x="5" y="4"/>
                </a:cubicBezTo>
                <a:cubicBezTo>
                  <a:pt x="5" y="4"/>
                  <a:pt x="6" y="4"/>
                  <a:pt x="6" y="4"/>
                </a:cubicBezTo>
                <a:cubicBezTo>
                  <a:pt x="9" y="6"/>
                  <a:pt x="9" y="6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2" y="6"/>
                </a:cubicBezTo>
                <a:cubicBezTo>
                  <a:pt x="12" y="6"/>
                  <a:pt x="12" y="6"/>
                  <a:pt x="13" y="6"/>
                </a:cubicBezTo>
                <a:cubicBezTo>
                  <a:pt x="14" y="6"/>
                  <a:pt x="16" y="5"/>
                  <a:pt x="17" y="5"/>
                </a:cubicBezTo>
                <a:cubicBezTo>
                  <a:pt x="19" y="5"/>
                  <a:pt x="20" y="5"/>
                  <a:pt x="21" y="4"/>
                </a:cubicBezTo>
                <a:cubicBezTo>
                  <a:pt x="22" y="4"/>
                  <a:pt x="22" y="4"/>
                  <a:pt x="23" y="4"/>
                </a:cubicBezTo>
                <a:cubicBezTo>
                  <a:pt x="23" y="4"/>
                  <a:pt x="24" y="4"/>
                  <a:pt x="24" y="3"/>
                </a:cubicBezTo>
                <a:cubicBezTo>
                  <a:pt x="24" y="3"/>
                  <a:pt x="24" y="3"/>
                  <a:pt x="25" y="3"/>
                </a:cubicBezTo>
                <a:cubicBezTo>
                  <a:pt x="25" y="2"/>
                  <a:pt x="25" y="2"/>
                  <a:pt x="25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2" y="13"/>
                  <a:pt x="22" y="13"/>
                  <a:pt x="22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2"/>
                  <a:pt x="21" y="11"/>
                  <a:pt x="21" y="11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0"/>
                  <a:pt x="20" y="10"/>
                </a:cubicBezTo>
                <a:cubicBezTo>
                  <a:pt x="20" y="10"/>
                  <a:pt x="19" y="10"/>
                  <a:pt x="19" y="10"/>
                </a:cubicBezTo>
                <a:cubicBezTo>
                  <a:pt x="18" y="10"/>
                  <a:pt x="17" y="10"/>
                  <a:pt x="16" y="11"/>
                </a:cubicBezTo>
                <a:cubicBezTo>
                  <a:pt x="14" y="11"/>
                  <a:pt x="13" y="11"/>
                  <a:pt x="11" y="11"/>
                </a:cubicBezTo>
                <a:cubicBezTo>
                  <a:pt x="13" y="14"/>
                  <a:pt x="15" y="16"/>
                  <a:pt x="16" y="17"/>
                </a:cubicBezTo>
                <a:cubicBezTo>
                  <a:pt x="16" y="18"/>
                  <a:pt x="17" y="19"/>
                  <a:pt x="17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9" y="18"/>
                  <a:pt x="19" y="18"/>
                  <a:pt x="19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18" y="25"/>
                  <a:pt x="18" y="25"/>
                  <a:pt x="18" y="25"/>
                </a:cubicBezTo>
                <a:lnTo>
                  <a:pt x="16" y="24"/>
                </a:ln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íṣli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1120D7D-01E0-48AC-BC30-94795A9FC8EA}"/>
              </a:ext>
            </a:extLst>
          </p:cNvPr>
          <p:cNvSpPr/>
          <p:nvPr/>
        </p:nvSpPr>
        <p:spPr bwMode="auto">
          <a:xfrm>
            <a:off x="4923370" y="5681046"/>
            <a:ext cx="143873" cy="144593"/>
          </a:xfrm>
          <a:custGeom>
            <a:avLst/>
            <a:gdLst>
              <a:gd name="T0" fmla="*/ 108 w 217"/>
              <a:gd name="T1" fmla="*/ 217 h 217"/>
              <a:gd name="T2" fmla="*/ 108 w 217"/>
              <a:gd name="T3" fmla="*/ 0 h 217"/>
              <a:gd name="T4" fmla="*/ 92 w 217"/>
              <a:gd name="T5" fmla="*/ 18 h 217"/>
              <a:gd name="T6" fmla="*/ 84 w 217"/>
              <a:gd name="T7" fmla="*/ 38 h 217"/>
              <a:gd name="T8" fmla="*/ 27 w 217"/>
              <a:gd name="T9" fmla="*/ 67 h 217"/>
              <a:gd name="T10" fmla="*/ 38 w 217"/>
              <a:gd name="T11" fmla="*/ 80 h 217"/>
              <a:gd name="T12" fmla="*/ 84 w 217"/>
              <a:gd name="T13" fmla="*/ 74 h 217"/>
              <a:gd name="T14" fmla="*/ 21 w 217"/>
              <a:gd name="T15" fmla="*/ 128 h 217"/>
              <a:gd name="T16" fmla="*/ 23 w 217"/>
              <a:gd name="T17" fmla="*/ 139 h 217"/>
              <a:gd name="T18" fmla="*/ 63 w 217"/>
              <a:gd name="T19" fmla="*/ 104 h 217"/>
              <a:gd name="T20" fmla="*/ 101 w 217"/>
              <a:gd name="T21" fmla="*/ 80 h 217"/>
              <a:gd name="T22" fmla="*/ 101 w 217"/>
              <a:gd name="T23" fmla="*/ 27 h 217"/>
              <a:gd name="T24" fmla="*/ 92 w 217"/>
              <a:gd name="T25" fmla="*/ 18 h 217"/>
              <a:gd name="T26" fmla="*/ 116 w 217"/>
              <a:gd name="T27" fmla="*/ 27 h 217"/>
              <a:gd name="T28" fmla="*/ 116 w 217"/>
              <a:gd name="T29" fmla="*/ 80 h 217"/>
              <a:gd name="T30" fmla="*/ 154 w 217"/>
              <a:gd name="T31" fmla="*/ 104 h 217"/>
              <a:gd name="T32" fmla="*/ 193 w 217"/>
              <a:gd name="T33" fmla="*/ 139 h 217"/>
              <a:gd name="T34" fmla="*/ 196 w 217"/>
              <a:gd name="T35" fmla="*/ 128 h 217"/>
              <a:gd name="T36" fmla="*/ 133 w 217"/>
              <a:gd name="T37" fmla="*/ 74 h 217"/>
              <a:gd name="T38" fmla="*/ 178 w 217"/>
              <a:gd name="T39" fmla="*/ 80 h 217"/>
              <a:gd name="T40" fmla="*/ 189 w 217"/>
              <a:gd name="T41" fmla="*/ 67 h 217"/>
              <a:gd name="T42" fmla="*/ 133 w 217"/>
              <a:gd name="T43" fmla="*/ 38 h 217"/>
              <a:gd name="T44" fmla="*/ 124 w 217"/>
              <a:gd name="T45" fmla="*/ 18 h 217"/>
              <a:gd name="T46" fmla="*/ 176 w 217"/>
              <a:gd name="T47" fmla="*/ 164 h 217"/>
              <a:gd name="T48" fmla="*/ 148 w 217"/>
              <a:gd name="T49" fmla="*/ 122 h 217"/>
              <a:gd name="T50" fmla="*/ 117 w 217"/>
              <a:gd name="T51" fmla="*/ 105 h 217"/>
              <a:gd name="T52" fmla="*/ 108 w 217"/>
              <a:gd name="T53" fmla="*/ 92 h 217"/>
              <a:gd name="T54" fmla="*/ 100 w 217"/>
              <a:gd name="T55" fmla="*/ 105 h 217"/>
              <a:gd name="T56" fmla="*/ 68 w 217"/>
              <a:gd name="T57" fmla="*/ 122 h 217"/>
              <a:gd name="T58" fmla="*/ 41 w 217"/>
              <a:gd name="T59" fmla="*/ 164 h 217"/>
              <a:gd name="T60" fmla="*/ 56 w 217"/>
              <a:gd name="T61" fmla="*/ 171 h 217"/>
              <a:gd name="T62" fmla="*/ 100 w 217"/>
              <a:gd name="T63" fmla="*/ 122 h 217"/>
              <a:gd name="T64" fmla="*/ 95 w 217"/>
              <a:gd name="T65" fmla="*/ 143 h 217"/>
              <a:gd name="T66" fmla="*/ 82 w 217"/>
              <a:gd name="T67" fmla="*/ 154 h 217"/>
              <a:gd name="T68" fmla="*/ 75 w 217"/>
              <a:gd name="T69" fmla="*/ 194 h 217"/>
              <a:gd name="T70" fmla="*/ 95 w 217"/>
              <a:gd name="T71" fmla="*/ 164 h 217"/>
              <a:gd name="T72" fmla="*/ 121 w 217"/>
              <a:gd name="T73" fmla="*/ 164 h 217"/>
              <a:gd name="T74" fmla="*/ 141 w 217"/>
              <a:gd name="T75" fmla="*/ 194 h 217"/>
              <a:gd name="T76" fmla="*/ 134 w 217"/>
              <a:gd name="T77" fmla="*/ 154 h 217"/>
              <a:gd name="T78" fmla="*/ 122 w 217"/>
              <a:gd name="T79" fmla="*/ 143 h 217"/>
              <a:gd name="T80" fmla="*/ 117 w 217"/>
              <a:gd name="T81" fmla="*/ 122 h 217"/>
              <a:gd name="T82" fmla="*/ 160 w 217"/>
              <a:gd name="T83" fmla="*/ 171 h 217"/>
              <a:gd name="T84" fmla="*/ 176 w 217"/>
              <a:gd name="T85" fmla="*/ 16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7" h="217">
                <a:moveTo>
                  <a:pt x="217" y="109"/>
                </a:moveTo>
                <a:cubicBezTo>
                  <a:pt x="217" y="169"/>
                  <a:pt x="168" y="217"/>
                  <a:pt x="108" y="217"/>
                </a:cubicBezTo>
                <a:cubicBezTo>
                  <a:pt x="48" y="217"/>
                  <a:pt x="0" y="169"/>
                  <a:pt x="0" y="109"/>
                </a:cubicBezTo>
                <a:cubicBezTo>
                  <a:pt x="0" y="49"/>
                  <a:pt x="48" y="0"/>
                  <a:pt x="108" y="0"/>
                </a:cubicBezTo>
                <a:cubicBezTo>
                  <a:pt x="168" y="0"/>
                  <a:pt x="217" y="49"/>
                  <a:pt x="217" y="109"/>
                </a:cubicBezTo>
                <a:close/>
                <a:moveTo>
                  <a:pt x="92" y="18"/>
                </a:moveTo>
                <a:cubicBezTo>
                  <a:pt x="88" y="18"/>
                  <a:pt x="84" y="22"/>
                  <a:pt x="84" y="27"/>
                </a:cubicBezTo>
                <a:cubicBezTo>
                  <a:pt x="84" y="38"/>
                  <a:pt x="84" y="38"/>
                  <a:pt x="84" y="38"/>
                </a:cubicBezTo>
                <a:cubicBezTo>
                  <a:pt x="75" y="40"/>
                  <a:pt x="66" y="43"/>
                  <a:pt x="57" y="48"/>
                </a:cubicBezTo>
                <a:cubicBezTo>
                  <a:pt x="46" y="53"/>
                  <a:pt x="36" y="60"/>
                  <a:pt x="27" y="67"/>
                </a:cubicBezTo>
                <a:cubicBezTo>
                  <a:pt x="24" y="70"/>
                  <a:pt x="23" y="75"/>
                  <a:pt x="26" y="79"/>
                </a:cubicBezTo>
                <a:cubicBezTo>
                  <a:pt x="29" y="82"/>
                  <a:pt x="35" y="83"/>
                  <a:pt x="38" y="80"/>
                </a:cubicBezTo>
                <a:cubicBezTo>
                  <a:pt x="52" y="68"/>
                  <a:pt x="68" y="59"/>
                  <a:pt x="84" y="55"/>
                </a:cubicBezTo>
                <a:cubicBezTo>
                  <a:pt x="84" y="74"/>
                  <a:pt x="84" y="74"/>
                  <a:pt x="84" y="74"/>
                </a:cubicBezTo>
                <a:cubicBezTo>
                  <a:pt x="73" y="77"/>
                  <a:pt x="62" y="83"/>
                  <a:pt x="52" y="92"/>
                </a:cubicBezTo>
                <a:cubicBezTo>
                  <a:pt x="41" y="101"/>
                  <a:pt x="30" y="113"/>
                  <a:pt x="21" y="128"/>
                </a:cubicBezTo>
                <a:cubicBezTo>
                  <a:pt x="20" y="129"/>
                  <a:pt x="19" y="131"/>
                  <a:pt x="19" y="132"/>
                </a:cubicBezTo>
                <a:cubicBezTo>
                  <a:pt x="19" y="135"/>
                  <a:pt x="21" y="138"/>
                  <a:pt x="23" y="139"/>
                </a:cubicBezTo>
                <a:cubicBezTo>
                  <a:pt x="27" y="142"/>
                  <a:pt x="32" y="141"/>
                  <a:pt x="35" y="137"/>
                </a:cubicBezTo>
                <a:cubicBezTo>
                  <a:pt x="43" y="124"/>
                  <a:pt x="53" y="113"/>
                  <a:pt x="63" y="104"/>
                </a:cubicBezTo>
                <a:cubicBezTo>
                  <a:pt x="73" y="96"/>
                  <a:pt x="84" y="90"/>
                  <a:pt x="94" y="88"/>
                </a:cubicBezTo>
                <a:cubicBezTo>
                  <a:pt x="99" y="87"/>
                  <a:pt x="101" y="83"/>
                  <a:pt x="101" y="80"/>
                </a:cubicBezTo>
                <a:cubicBezTo>
                  <a:pt x="101" y="80"/>
                  <a:pt x="101" y="78"/>
                  <a:pt x="101" y="76"/>
                </a:cubicBezTo>
                <a:cubicBezTo>
                  <a:pt x="101" y="63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2"/>
                  <a:pt x="97" y="18"/>
                  <a:pt x="92" y="18"/>
                </a:cubicBezTo>
                <a:close/>
                <a:moveTo>
                  <a:pt x="116" y="27"/>
                </a:moveTo>
                <a:cubicBezTo>
                  <a:pt x="116" y="27"/>
                  <a:pt x="116" y="27"/>
                  <a:pt x="116" y="27"/>
                </a:cubicBezTo>
                <a:cubicBezTo>
                  <a:pt x="116" y="27"/>
                  <a:pt x="116" y="63"/>
                  <a:pt x="116" y="76"/>
                </a:cubicBezTo>
                <a:cubicBezTo>
                  <a:pt x="116" y="78"/>
                  <a:pt x="116" y="80"/>
                  <a:pt x="116" y="80"/>
                </a:cubicBezTo>
                <a:cubicBezTo>
                  <a:pt x="116" y="83"/>
                  <a:pt x="118" y="87"/>
                  <a:pt x="122" y="88"/>
                </a:cubicBezTo>
                <a:cubicBezTo>
                  <a:pt x="132" y="90"/>
                  <a:pt x="143" y="96"/>
                  <a:pt x="154" y="104"/>
                </a:cubicBezTo>
                <a:cubicBezTo>
                  <a:pt x="164" y="113"/>
                  <a:pt x="173" y="124"/>
                  <a:pt x="182" y="137"/>
                </a:cubicBezTo>
                <a:cubicBezTo>
                  <a:pt x="184" y="141"/>
                  <a:pt x="189" y="142"/>
                  <a:pt x="193" y="139"/>
                </a:cubicBezTo>
                <a:cubicBezTo>
                  <a:pt x="196" y="138"/>
                  <a:pt x="197" y="135"/>
                  <a:pt x="197" y="132"/>
                </a:cubicBezTo>
                <a:cubicBezTo>
                  <a:pt x="197" y="131"/>
                  <a:pt x="197" y="129"/>
                  <a:pt x="196" y="128"/>
                </a:cubicBezTo>
                <a:cubicBezTo>
                  <a:pt x="186" y="113"/>
                  <a:pt x="176" y="101"/>
                  <a:pt x="164" y="92"/>
                </a:cubicBezTo>
                <a:cubicBezTo>
                  <a:pt x="154" y="83"/>
                  <a:pt x="144" y="77"/>
                  <a:pt x="133" y="74"/>
                </a:cubicBezTo>
                <a:cubicBezTo>
                  <a:pt x="133" y="55"/>
                  <a:pt x="133" y="55"/>
                  <a:pt x="133" y="55"/>
                </a:cubicBezTo>
                <a:cubicBezTo>
                  <a:pt x="148" y="59"/>
                  <a:pt x="165" y="68"/>
                  <a:pt x="178" y="80"/>
                </a:cubicBezTo>
                <a:cubicBezTo>
                  <a:pt x="182" y="83"/>
                  <a:pt x="187" y="82"/>
                  <a:pt x="190" y="79"/>
                </a:cubicBezTo>
                <a:cubicBezTo>
                  <a:pt x="193" y="75"/>
                  <a:pt x="193" y="70"/>
                  <a:pt x="189" y="67"/>
                </a:cubicBezTo>
                <a:cubicBezTo>
                  <a:pt x="180" y="60"/>
                  <a:pt x="170" y="53"/>
                  <a:pt x="160" y="48"/>
                </a:cubicBezTo>
                <a:cubicBezTo>
                  <a:pt x="151" y="43"/>
                  <a:pt x="142" y="40"/>
                  <a:pt x="133" y="38"/>
                </a:cubicBezTo>
                <a:cubicBezTo>
                  <a:pt x="133" y="27"/>
                  <a:pt x="133" y="27"/>
                  <a:pt x="133" y="27"/>
                </a:cubicBezTo>
                <a:cubicBezTo>
                  <a:pt x="133" y="22"/>
                  <a:pt x="129" y="18"/>
                  <a:pt x="124" y="18"/>
                </a:cubicBezTo>
                <a:cubicBezTo>
                  <a:pt x="119" y="18"/>
                  <a:pt x="116" y="22"/>
                  <a:pt x="116" y="27"/>
                </a:cubicBezTo>
                <a:close/>
                <a:moveTo>
                  <a:pt x="176" y="164"/>
                </a:moveTo>
                <a:cubicBezTo>
                  <a:pt x="172" y="156"/>
                  <a:pt x="168" y="148"/>
                  <a:pt x="164" y="141"/>
                </a:cubicBezTo>
                <a:cubicBezTo>
                  <a:pt x="159" y="134"/>
                  <a:pt x="154" y="128"/>
                  <a:pt x="148" y="122"/>
                </a:cubicBezTo>
                <a:cubicBezTo>
                  <a:pt x="142" y="117"/>
                  <a:pt x="136" y="112"/>
                  <a:pt x="130" y="110"/>
                </a:cubicBezTo>
                <a:cubicBezTo>
                  <a:pt x="126" y="108"/>
                  <a:pt x="121" y="106"/>
                  <a:pt x="117" y="105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3" y="92"/>
                  <a:pt x="108" y="92"/>
                </a:cubicBezTo>
                <a:cubicBezTo>
                  <a:pt x="104" y="92"/>
                  <a:pt x="100" y="96"/>
                  <a:pt x="100" y="100"/>
                </a:cubicBezTo>
                <a:cubicBezTo>
                  <a:pt x="100" y="105"/>
                  <a:pt x="100" y="105"/>
                  <a:pt x="100" y="105"/>
                </a:cubicBezTo>
                <a:cubicBezTo>
                  <a:pt x="95" y="106"/>
                  <a:pt x="91" y="108"/>
                  <a:pt x="87" y="110"/>
                </a:cubicBezTo>
                <a:cubicBezTo>
                  <a:pt x="80" y="112"/>
                  <a:pt x="74" y="117"/>
                  <a:pt x="68" y="122"/>
                </a:cubicBezTo>
                <a:cubicBezTo>
                  <a:pt x="63" y="128"/>
                  <a:pt x="58" y="134"/>
                  <a:pt x="53" y="141"/>
                </a:cubicBezTo>
                <a:cubicBezTo>
                  <a:pt x="48" y="148"/>
                  <a:pt x="44" y="156"/>
                  <a:pt x="41" y="164"/>
                </a:cubicBezTo>
                <a:cubicBezTo>
                  <a:pt x="39" y="168"/>
                  <a:pt x="41" y="173"/>
                  <a:pt x="45" y="175"/>
                </a:cubicBezTo>
                <a:cubicBezTo>
                  <a:pt x="49" y="177"/>
                  <a:pt x="54" y="175"/>
                  <a:pt x="56" y="171"/>
                </a:cubicBezTo>
                <a:cubicBezTo>
                  <a:pt x="63" y="155"/>
                  <a:pt x="71" y="143"/>
                  <a:pt x="80" y="134"/>
                </a:cubicBezTo>
                <a:cubicBezTo>
                  <a:pt x="86" y="128"/>
                  <a:pt x="93" y="124"/>
                  <a:pt x="100" y="122"/>
                </a:cubicBezTo>
                <a:cubicBezTo>
                  <a:pt x="100" y="136"/>
                  <a:pt x="100" y="136"/>
                  <a:pt x="100" y="136"/>
                </a:cubicBezTo>
                <a:cubicBezTo>
                  <a:pt x="100" y="141"/>
                  <a:pt x="96" y="142"/>
                  <a:pt x="95" y="143"/>
                </a:cubicBezTo>
                <a:cubicBezTo>
                  <a:pt x="94" y="144"/>
                  <a:pt x="93" y="144"/>
                  <a:pt x="93" y="145"/>
                </a:cubicBezTo>
                <a:cubicBezTo>
                  <a:pt x="89" y="147"/>
                  <a:pt x="86" y="150"/>
                  <a:pt x="82" y="154"/>
                </a:cubicBezTo>
                <a:cubicBezTo>
                  <a:pt x="76" y="162"/>
                  <a:pt x="71" y="173"/>
                  <a:pt x="69" y="185"/>
                </a:cubicBezTo>
                <a:cubicBezTo>
                  <a:pt x="68" y="189"/>
                  <a:pt x="71" y="193"/>
                  <a:pt x="75" y="194"/>
                </a:cubicBezTo>
                <a:cubicBezTo>
                  <a:pt x="80" y="195"/>
                  <a:pt x="84" y="193"/>
                  <a:pt x="85" y="188"/>
                </a:cubicBezTo>
                <a:cubicBezTo>
                  <a:pt x="87" y="179"/>
                  <a:pt x="91" y="170"/>
                  <a:pt x="95" y="164"/>
                </a:cubicBezTo>
                <a:cubicBezTo>
                  <a:pt x="98" y="161"/>
                  <a:pt x="103" y="156"/>
                  <a:pt x="108" y="156"/>
                </a:cubicBezTo>
                <a:cubicBezTo>
                  <a:pt x="114" y="156"/>
                  <a:pt x="119" y="161"/>
                  <a:pt x="121" y="164"/>
                </a:cubicBezTo>
                <a:cubicBezTo>
                  <a:pt x="126" y="170"/>
                  <a:pt x="129" y="179"/>
                  <a:pt x="131" y="188"/>
                </a:cubicBezTo>
                <a:cubicBezTo>
                  <a:pt x="132" y="193"/>
                  <a:pt x="137" y="195"/>
                  <a:pt x="141" y="194"/>
                </a:cubicBezTo>
                <a:cubicBezTo>
                  <a:pt x="146" y="193"/>
                  <a:pt x="149" y="189"/>
                  <a:pt x="148" y="185"/>
                </a:cubicBezTo>
                <a:cubicBezTo>
                  <a:pt x="145" y="173"/>
                  <a:pt x="140" y="162"/>
                  <a:pt x="134" y="154"/>
                </a:cubicBezTo>
                <a:cubicBezTo>
                  <a:pt x="131" y="150"/>
                  <a:pt x="127" y="147"/>
                  <a:pt x="124" y="145"/>
                </a:cubicBezTo>
                <a:cubicBezTo>
                  <a:pt x="123" y="144"/>
                  <a:pt x="122" y="144"/>
                  <a:pt x="122" y="143"/>
                </a:cubicBezTo>
                <a:cubicBezTo>
                  <a:pt x="120" y="142"/>
                  <a:pt x="117" y="141"/>
                  <a:pt x="117" y="136"/>
                </a:cubicBezTo>
                <a:cubicBezTo>
                  <a:pt x="117" y="122"/>
                  <a:pt x="117" y="122"/>
                  <a:pt x="117" y="122"/>
                </a:cubicBezTo>
                <a:cubicBezTo>
                  <a:pt x="124" y="124"/>
                  <a:pt x="130" y="128"/>
                  <a:pt x="137" y="134"/>
                </a:cubicBezTo>
                <a:cubicBezTo>
                  <a:pt x="146" y="143"/>
                  <a:pt x="154" y="155"/>
                  <a:pt x="160" y="171"/>
                </a:cubicBezTo>
                <a:cubicBezTo>
                  <a:pt x="162" y="175"/>
                  <a:pt x="167" y="177"/>
                  <a:pt x="171" y="175"/>
                </a:cubicBezTo>
                <a:cubicBezTo>
                  <a:pt x="176" y="173"/>
                  <a:pt x="178" y="168"/>
                  <a:pt x="176" y="164"/>
                </a:cubicBez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îṡḻï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A555DFF-7EC9-4E32-9B1B-924F45865EE6}"/>
              </a:ext>
            </a:extLst>
          </p:cNvPr>
          <p:cNvSpPr/>
          <p:nvPr/>
        </p:nvSpPr>
        <p:spPr bwMode="auto">
          <a:xfrm>
            <a:off x="5144036" y="5818445"/>
            <a:ext cx="25897" cy="33990"/>
          </a:xfrm>
          <a:custGeom>
            <a:avLst/>
            <a:gdLst>
              <a:gd name="T0" fmla="*/ 39 w 39"/>
              <a:gd name="T1" fmla="*/ 13 h 51"/>
              <a:gd name="T2" fmla="*/ 37 w 39"/>
              <a:gd name="T3" fmla="*/ 20 h 51"/>
              <a:gd name="T4" fmla="*/ 33 w 39"/>
              <a:gd name="T5" fmla="*/ 25 h 51"/>
              <a:gd name="T6" fmla="*/ 27 w 39"/>
              <a:gd name="T7" fmla="*/ 28 h 51"/>
              <a:gd name="T8" fmla="*/ 20 w 39"/>
              <a:gd name="T9" fmla="*/ 29 h 51"/>
              <a:gd name="T10" fmla="*/ 14 w 39"/>
              <a:gd name="T11" fmla="*/ 29 h 51"/>
              <a:gd name="T12" fmla="*/ 14 w 39"/>
              <a:gd name="T13" fmla="*/ 44 h 51"/>
              <a:gd name="T14" fmla="*/ 15 w 39"/>
              <a:gd name="T15" fmla="*/ 47 h 51"/>
              <a:gd name="T16" fmla="*/ 17 w 39"/>
              <a:gd name="T17" fmla="*/ 48 h 51"/>
              <a:gd name="T18" fmla="*/ 19 w 39"/>
              <a:gd name="T19" fmla="*/ 49 h 51"/>
              <a:gd name="T20" fmla="*/ 22 w 39"/>
              <a:gd name="T21" fmla="*/ 49 h 51"/>
              <a:gd name="T22" fmla="*/ 22 w 39"/>
              <a:gd name="T23" fmla="*/ 51 h 51"/>
              <a:gd name="T24" fmla="*/ 0 w 39"/>
              <a:gd name="T25" fmla="*/ 51 h 51"/>
              <a:gd name="T26" fmla="*/ 0 w 39"/>
              <a:gd name="T27" fmla="*/ 49 h 51"/>
              <a:gd name="T28" fmla="*/ 3 w 39"/>
              <a:gd name="T29" fmla="*/ 49 h 51"/>
              <a:gd name="T30" fmla="*/ 5 w 39"/>
              <a:gd name="T31" fmla="*/ 48 h 51"/>
              <a:gd name="T32" fmla="*/ 6 w 39"/>
              <a:gd name="T33" fmla="*/ 47 h 51"/>
              <a:gd name="T34" fmla="*/ 7 w 39"/>
              <a:gd name="T35" fmla="*/ 44 h 51"/>
              <a:gd name="T36" fmla="*/ 7 w 39"/>
              <a:gd name="T37" fmla="*/ 8 h 51"/>
              <a:gd name="T38" fmla="*/ 6 w 39"/>
              <a:gd name="T39" fmla="*/ 5 h 51"/>
              <a:gd name="T40" fmla="*/ 5 w 39"/>
              <a:gd name="T41" fmla="*/ 4 h 51"/>
              <a:gd name="T42" fmla="*/ 2 w 39"/>
              <a:gd name="T43" fmla="*/ 3 h 51"/>
              <a:gd name="T44" fmla="*/ 0 w 39"/>
              <a:gd name="T45" fmla="*/ 3 h 51"/>
              <a:gd name="T46" fmla="*/ 0 w 39"/>
              <a:gd name="T47" fmla="*/ 0 h 51"/>
              <a:gd name="T48" fmla="*/ 23 w 39"/>
              <a:gd name="T49" fmla="*/ 0 h 51"/>
              <a:gd name="T50" fmla="*/ 35 w 39"/>
              <a:gd name="T51" fmla="*/ 4 h 51"/>
              <a:gd name="T52" fmla="*/ 39 w 39"/>
              <a:gd name="T53" fmla="*/ 13 h 51"/>
              <a:gd name="T54" fmla="*/ 28 w 39"/>
              <a:gd name="T55" fmla="*/ 22 h 51"/>
              <a:gd name="T56" fmla="*/ 30 w 39"/>
              <a:gd name="T57" fmla="*/ 18 h 51"/>
              <a:gd name="T58" fmla="*/ 30 w 39"/>
              <a:gd name="T59" fmla="*/ 15 h 51"/>
              <a:gd name="T60" fmla="*/ 30 w 39"/>
              <a:gd name="T61" fmla="*/ 11 h 51"/>
              <a:gd name="T62" fmla="*/ 28 w 39"/>
              <a:gd name="T63" fmla="*/ 7 h 51"/>
              <a:gd name="T64" fmla="*/ 25 w 39"/>
              <a:gd name="T65" fmla="*/ 4 h 51"/>
              <a:gd name="T66" fmla="*/ 20 w 39"/>
              <a:gd name="T67" fmla="*/ 3 h 51"/>
              <a:gd name="T68" fmla="*/ 14 w 39"/>
              <a:gd name="T69" fmla="*/ 3 h 51"/>
              <a:gd name="T70" fmla="*/ 14 w 39"/>
              <a:gd name="T71" fmla="*/ 26 h 51"/>
              <a:gd name="T72" fmla="*/ 18 w 39"/>
              <a:gd name="T73" fmla="*/ 26 h 51"/>
              <a:gd name="T74" fmla="*/ 24 w 39"/>
              <a:gd name="T75" fmla="*/ 25 h 51"/>
              <a:gd name="T76" fmla="*/ 28 w 39"/>
              <a:gd name="T77" fmla="*/ 2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9" h="51">
                <a:moveTo>
                  <a:pt x="39" y="13"/>
                </a:moveTo>
                <a:cubicBezTo>
                  <a:pt x="39" y="16"/>
                  <a:pt x="38" y="18"/>
                  <a:pt x="37" y="20"/>
                </a:cubicBezTo>
                <a:cubicBezTo>
                  <a:pt x="36" y="22"/>
                  <a:pt x="35" y="24"/>
                  <a:pt x="33" y="25"/>
                </a:cubicBezTo>
                <a:cubicBezTo>
                  <a:pt x="31" y="27"/>
                  <a:pt x="29" y="28"/>
                  <a:pt x="27" y="28"/>
                </a:cubicBezTo>
                <a:cubicBezTo>
                  <a:pt x="25" y="29"/>
                  <a:pt x="23" y="29"/>
                  <a:pt x="20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5"/>
                  <a:pt x="15" y="46"/>
                  <a:pt x="15" y="47"/>
                </a:cubicBezTo>
                <a:cubicBezTo>
                  <a:pt x="15" y="47"/>
                  <a:pt x="16" y="48"/>
                  <a:pt x="17" y="48"/>
                </a:cubicBezTo>
                <a:cubicBezTo>
                  <a:pt x="17" y="48"/>
                  <a:pt x="18" y="48"/>
                  <a:pt x="19" y="49"/>
                </a:cubicBezTo>
                <a:cubicBezTo>
                  <a:pt x="20" y="49"/>
                  <a:pt x="21" y="49"/>
                  <a:pt x="22" y="49"/>
                </a:cubicBezTo>
                <a:cubicBezTo>
                  <a:pt x="22" y="51"/>
                  <a:pt x="22" y="51"/>
                  <a:pt x="22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9"/>
                  <a:pt x="0" y="49"/>
                  <a:pt x="0" y="49"/>
                </a:cubicBezTo>
                <a:cubicBezTo>
                  <a:pt x="1" y="49"/>
                  <a:pt x="2" y="49"/>
                  <a:pt x="3" y="49"/>
                </a:cubicBezTo>
                <a:cubicBezTo>
                  <a:pt x="4" y="48"/>
                  <a:pt x="4" y="48"/>
                  <a:pt x="5" y="48"/>
                </a:cubicBezTo>
                <a:cubicBezTo>
                  <a:pt x="6" y="48"/>
                  <a:pt x="6" y="47"/>
                  <a:pt x="6" y="47"/>
                </a:cubicBezTo>
                <a:cubicBezTo>
                  <a:pt x="7" y="46"/>
                  <a:pt x="7" y="45"/>
                  <a:pt x="7" y="44"/>
                </a:cubicBezTo>
                <a:cubicBezTo>
                  <a:pt x="7" y="8"/>
                  <a:pt x="7" y="8"/>
                  <a:pt x="7" y="8"/>
                </a:cubicBezTo>
                <a:cubicBezTo>
                  <a:pt x="7" y="7"/>
                  <a:pt x="7" y="6"/>
                  <a:pt x="6" y="5"/>
                </a:cubicBezTo>
                <a:cubicBezTo>
                  <a:pt x="6" y="5"/>
                  <a:pt x="6" y="4"/>
                  <a:pt x="5" y="4"/>
                </a:cubicBezTo>
                <a:cubicBezTo>
                  <a:pt x="4" y="4"/>
                  <a:pt x="3" y="3"/>
                  <a:pt x="2" y="3"/>
                </a:cubicBezTo>
                <a:cubicBezTo>
                  <a:pt x="1" y="3"/>
                  <a:pt x="0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8" y="0"/>
                  <a:pt x="32" y="2"/>
                  <a:pt x="35" y="4"/>
                </a:cubicBezTo>
                <a:cubicBezTo>
                  <a:pt x="37" y="6"/>
                  <a:pt x="39" y="9"/>
                  <a:pt x="39" y="13"/>
                </a:cubicBezTo>
                <a:close/>
                <a:moveTo>
                  <a:pt x="28" y="22"/>
                </a:moveTo>
                <a:cubicBezTo>
                  <a:pt x="29" y="21"/>
                  <a:pt x="29" y="19"/>
                  <a:pt x="30" y="18"/>
                </a:cubicBezTo>
                <a:cubicBezTo>
                  <a:pt x="30" y="17"/>
                  <a:pt x="30" y="16"/>
                  <a:pt x="30" y="15"/>
                </a:cubicBezTo>
                <a:cubicBezTo>
                  <a:pt x="30" y="13"/>
                  <a:pt x="30" y="12"/>
                  <a:pt x="30" y="11"/>
                </a:cubicBezTo>
                <a:cubicBezTo>
                  <a:pt x="29" y="9"/>
                  <a:pt x="29" y="8"/>
                  <a:pt x="28" y="7"/>
                </a:cubicBezTo>
                <a:cubicBezTo>
                  <a:pt x="27" y="6"/>
                  <a:pt x="26" y="5"/>
                  <a:pt x="25" y="4"/>
                </a:cubicBezTo>
                <a:cubicBezTo>
                  <a:pt x="23" y="4"/>
                  <a:pt x="22" y="3"/>
                  <a:pt x="20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26"/>
                  <a:pt x="14" y="26"/>
                  <a:pt x="14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21" y="26"/>
                  <a:pt x="23" y="25"/>
                  <a:pt x="24" y="25"/>
                </a:cubicBezTo>
                <a:cubicBezTo>
                  <a:pt x="26" y="24"/>
                  <a:pt x="27" y="23"/>
                  <a:pt x="28" y="2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i$ļí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5022ABA-8BF4-42E8-985E-C6E57AB002AC}"/>
              </a:ext>
            </a:extLst>
          </p:cNvPr>
          <p:cNvSpPr/>
          <p:nvPr/>
        </p:nvSpPr>
        <p:spPr bwMode="auto">
          <a:xfrm>
            <a:off x="5173350" y="5818445"/>
            <a:ext cx="29134" cy="33990"/>
          </a:xfrm>
          <a:custGeom>
            <a:avLst/>
            <a:gdLst>
              <a:gd name="T0" fmla="*/ 44 w 44"/>
              <a:gd name="T1" fmla="*/ 36 h 51"/>
              <a:gd name="T2" fmla="*/ 43 w 44"/>
              <a:gd name="T3" fmla="*/ 51 h 51"/>
              <a:gd name="T4" fmla="*/ 0 w 44"/>
              <a:gd name="T5" fmla="*/ 51 h 51"/>
              <a:gd name="T6" fmla="*/ 0 w 44"/>
              <a:gd name="T7" fmla="*/ 49 h 51"/>
              <a:gd name="T8" fmla="*/ 3 w 44"/>
              <a:gd name="T9" fmla="*/ 49 h 51"/>
              <a:gd name="T10" fmla="*/ 6 w 44"/>
              <a:gd name="T11" fmla="*/ 48 h 51"/>
              <a:gd name="T12" fmla="*/ 7 w 44"/>
              <a:gd name="T13" fmla="*/ 47 h 51"/>
              <a:gd name="T14" fmla="*/ 8 w 44"/>
              <a:gd name="T15" fmla="*/ 44 h 51"/>
              <a:gd name="T16" fmla="*/ 8 w 44"/>
              <a:gd name="T17" fmla="*/ 8 h 51"/>
              <a:gd name="T18" fmla="*/ 7 w 44"/>
              <a:gd name="T19" fmla="*/ 6 h 51"/>
              <a:gd name="T20" fmla="*/ 6 w 44"/>
              <a:gd name="T21" fmla="*/ 4 h 51"/>
              <a:gd name="T22" fmla="*/ 3 w 44"/>
              <a:gd name="T23" fmla="*/ 3 h 51"/>
              <a:gd name="T24" fmla="*/ 0 w 44"/>
              <a:gd name="T25" fmla="*/ 3 h 51"/>
              <a:gd name="T26" fmla="*/ 0 w 44"/>
              <a:gd name="T27" fmla="*/ 0 h 51"/>
              <a:gd name="T28" fmla="*/ 40 w 44"/>
              <a:gd name="T29" fmla="*/ 0 h 51"/>
              <a:gd name="T30" fmla="*/ 40 w 44"/>
              <a:gd name="T31" fmla="*/ 13 h 51"/>
              <a:gd name="T32" fmla="*/ 37 w 44"/>
              <a:gd name="T33" fmla="*/ 13 h 51"/>
              <a:gd name="T34" fmla="*/ 34 w 44"/>
              <a:gd name="T35" fmla="*/ 7 h 51"/>
              <a:gd name="T36" fmla="*/ 29 w 44"/>
              <a:gd name="T37" fmla="*/ 4 h 51"/>
              <a:gd name="T38" fmla="*/ 27 w 44"/>
              <a:gd name="T39" fmla="*/ 4 h 51"/>
              <a:gd name="T40" fmla="*/ 23 w 44"/>
              <a:gd name="T41" fmla="*/ 3 h 51"/>
              <a:gd name="T42" fmla="*/ 15 w 44"/>
              <a:gd name="T43" fmla="*/ 3 h 51"/>
              <a:gd name="T44" fmla="*/ 15 w 44"/>
              <a:gd name="T45" fmla="*/ 24 h 51"/>
              <a:gd name="T46" fmla="*/ 21 w 44"/>
              <a:gd name="T47" fmla="*/ 24 h 51"/>
              <a:gd name="T48" fmla="*/ 25 w 44"/>
              <a:gd name="T49" fmla="*/ 23 h 51"/>
              <a:gd name="T50" fmla="*/ 27 w 44"/>
              <a:gd name="T51" fmla="*/ 21 h 51"/>
              <a:gd name="T52" fmla="*/ 29 w 44"/>
              <a:gd name="T53" fmla="*/ 19 h 51"/>
              <a:gd name="T54" fmla="*/ 29 w 44"/>
              <a:gd name="T55" fmla="*/ 15 h 51"/>
              <a:gd name="T56" fmla="*/ 32 w 44"/>
              <a:gd name="T57" fmla="*/ 15 h 51"/>
              <a:gd name="T58" fmla="*/ 32 w 44"/>
              <a:gd name="T59" fmla="*/ 35 h 51"/>
              <a:gd name="T60" fmla="*/ 29 w 44"/>
              <a:gd name="T61" fmla="*/ 35 h 51"/>
              <a:gd name="T62" fmla="*/ 29 w 44"/>
              <a:gd name="T63" fmla="*/ 32 h 51"/>
              <a:gd name="T64" fmla="*/ 27 w 44"/>
              <a:gd name="T65" fmla="*/ 29 h 51"/>
              <a:gd name="T66" fmla="*/ 25 w 44"/>
              <a:gd name="T67" fmla="*/ 27 h 51"/>
              <a:gd name="T68" fmla="*/ 21 w 44"/>
              <a:gd name="T69" fmla="*/ 27 h 51"/>
              <a:gd name="T70" fmla="*/ 15 w 44"/>
              <a:gd name="T71" fmla="*/ 27 h 51"/>
              <a:gd name="T72" fmla="*/ 15 w 44"/>
              <a:gd name="T73" fmla="*/ 42 h 51"/>
              <a:gd name="T74" fmla="*/ 16 w 44"/>
              <a:gd name="T75" fmla="*/ 45 h 51"/>
              <a:gd name="T76" fmla="*/ 17 w 44"/>
              <a:gd name="T77" fmla="*/ 47 h 51"/>
              <a:gd name="T78" fmla="*/ 19 w 44"/>
              <a:gd name="T79" fmla="*/ 48 h 51"/>
              <a:gd name="T80" fmla="*/ 24 w 44"/>
              <a:gd name="T81" fmla="*/ 48 h 51"/>
              <a:gd name="T82" fmla="*/ 27 w 44"/>
              <a:gd name="T83" fmla="*/ 48 h 51"/>
              <a:gd name="T84" fmla="*/ 30 w 44"/>
              <a:gd name="T85" fmla="*/ 48 h 51"/>
              <a:gd name="T86" fmla="*/ 33 w 44"/>
              <a:gd name="T87" fmla="*/ 48 h 51"/>
              <a:gd name="T88" fmla="*/ 35 w 44"/>
              <a:gd name="T89" fmla="*/ 47 h 51"/>
              <a:gd name="T90" fmla="*/ 39 w 44"/>
              <a:gd name="T91" fmla="*/ 42 h 51"/>
              <a:gd name="T92" fmla="*/ 41 w 44"/>
              <a:gd name="T93" fmla="*/ 36 h 51"/>
              <a:gd name="T94" fmla="*/ 44 w 44"/>
              <a:gd name="T95" fmla="*/ 3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4" h="51">
                <a:moveTo>
                  <a:pt x="44" y="36"/>
                </a:moveTo>
                <a:cubicBezTo>
                  <a:pt x="43" y="51"/>
                  <a:pt x="43" y="51"/>
                  <a:pt x="43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9"/>
                  <a:pt x="0" y="49"/>
                  <a:pt x="0" y="49"/>
                </a:cubicBezTo>
                <a:cubicBezTo>
                  <a:pt x="1" y="49"/>
                  <a:pt x="2" y="49"/>
                  <a:pt x="3" y="49"/>
                </a:cubicBezTo>
                <a:cubicBezTo>
                  <a:pt x="4" y="48"/>
                  <a:pt x="5" y="48"/>
                  <a:pt x="6" y="48"/>
                </a:cubicBezTo>
                <a:cubicBezTo>
                  <a:pt x="6" y="48"/>
                  <a:pt x="7" y="47"/>
                  <a:pt x="7" y="47"/>
                </a:cubicBezTo>
                <a:cubicBezTo>
                  <a:pt x="7" y="46"/>
                  <a:pt x="8" y="45"/>
                  <a:pt x="8" y="44"/>
                </a:cubicBezTo>
                <a:cubicBezTo>
                  <a:pt x="8" y="8"/>
                  <a:pt x="8" y="8"/>
                  <a:pt x="8" y="8"/>
                </a:cubicBezTo>
                <a:cubicBezTo>
                  <a:pt x="8" y="7"/>
                  <a:pt x="8" y="6"/>
                  <a:pt x="7" y="6"/>
                </a:cubicBezTo>
                <a:cubicBezTo>
                  <a:pt x="7" y="5"/>
                  <a:pt x="6" y="5"/>
                  <a:pt x="6" y="4"/>
                </a:cubicBezTo>
                <a:cubicBezTo>
                  <a:pt x="5" y="4"/>
                  <a:pt x="4" y="4"/>
                  <a:pt x="3" y="3"/>
                </a:cubicBezTo>
                <a:cubicBezTo>
                  <a:pt x="2" y="3"/>
                  <a:pt x="1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13"/>
                  <a:pt x="40" y="13"/>
                  <a:pt x="40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1"/>
                  <a:pt x="36" y="9"/>
                  <a:pt x="34" y="7"/>
                </a:cubicBezTo>
                <a:cubicBezTo>
                  <a:pt x="32" y="5"/>
                  <a:pt x="31" y="4"/>
                  <a:pt x="29" y="4"/>
                </a:cubicBezTo>
                <a:cubicBezTo>
                  <a:pt x="29" y="4"/>
                  <a:pt x="28" y="4"/>
                  <a:pt x="27" y="4"/>
                </a:cubicBezTo>
                <a:cubicBezTo>
                  <a:pt x="26" y="3"/>
                  <a:pt x="25" y="3"/>
                  <a:pt x="23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24"/>
                  <a:pt x="15" y="24"/>
                  <a:pt x="15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3" y="24"/>
                  <a:pt x="24" y="23"/>
                  <a:pt x="25" y="23"/>
                </a:cubicBezTo>
                <a:cubicBezTo>
                  <a:pt x="26" y="23"/>
                  <a:pt x="27" y="22"/>
                  <a:pt x="27" y="21"/>
                </a:cubicBezTo>
                <a:cubicBezTo>
                  <a:pt x="28" y="21"/>
                  <a:pt x="28" y="20"/>
                  <a:pt x="29" y="19"/>
                </a:cubicBezTo>
                <a:cubicBezTo>
                  <a:pt x="29" y="17"/>
                  <a:pt x="29" y="16"/>
                  <a:pt x="29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35"/>
                  <a:pt x="32" y="35"/>
                  <a:pt x="32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4"/>
                  <a:pt x="29" y="33"/>
                  <a:pt x="29" y="32"/>
                </a:cubicBezTo>
                <a:cubicBezTo>
                  <a:pt x="28" y="30"/>
                  <a:pt x="28" y="29"/>
                  <a:pt x="27" y="29"/>
                </a:cubicBezTo>
                <a:cubicBezTo>
                  <a:pt x="27" y="28"/>
                  <a:pt x="26" y="27"/>
                  <a:pt x="25" y="27"/>
                </a:cubicBezTo>
                <a:cubicBezTo>
                  <a:pt x="24" y="27"/>
                  <a:pt x="23" y="27"/>
                  <a:pt x="21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3"/>
                  <a:pt x="15" y="44"/>
                  <a:pt x="16" y="45"/>
                </a:cubicBezTo>
                <a:cubicBezTo>
                  <a:pt x="16" y="46"/>
                  <a:pt x="16" y="47"/>
                  <a:pt x="17" y="47"/>
                </a:cubicBezTo>
                <a:cubicBezTo>
                  <a:pt x="17" y="48"/>
                  <a:pt x="18" y="48"/>
                  <a:pt x="19" y="48"/>
                </a:cubicBezTo>
                <a:cubicBezTo>
                  <a:pt x="20" y="48"/>
                  <a:pt x="22" y="48"/>
                  <a:pt x="24" y="48"/>
                </a:cubicBezTo>
                <a:cubicBezTo>
                  <a:pt x="25" y="48"/>
                  <a:pt x="26" y="48"/>
                  <a:pt x="27" y="48"/>
                </a:cubicBezTo>
                <a:cubicBezTo>
                  <a:pt x="28" y="48"/>
                  <a:pt x="29" y="48"/>
                  <a:pt x="30" y="48"/>
                </a:cubicBezTo>
                <a:cubicBezTo>
                  <a:pt x="31" y="48"/>
                  <a:pt x="32" y="48"/>
                  <a:pt x="33" y="48"/>
                </a:cubicBezTo>
                <a:cubicBezTo>
                  <a:pt x="34" y="48"/>
                  <a:pt x="35" y="47"/>
                  <a:pt x="35" y="47"/>
                </a:cubicBezTo>
                <a:cubicBezTo>
                  <a:pt x="36" y="46"/>
                  <a:pt x="37" y="44"/>
                  <a:pt x="39" y="42"/>
                </a:cubicBezTo>
                <a:cubicBezTo>
                  <a:pt x="40" y="39"/>
                  <a:pt x="41" y="38"/>
                  <a:pt x="41" y="36"/>
                </a:cubicBezTo>
                <a:lnTo>
                  <a:pt x="44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íṣ1i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19DF4B9-321F-48EE-AE53-60BF902C1485}"/>
              </a:ext>
            </a:extLst>
          </p:cNvPr>
          <p:cNvSpPr/>
          <p:nvPr/>
        </p:nvSpPr>
        <p:spPr bwMode="auto">
          <a:xfrm>
            <a:off x="5204463" y="5818445"/>
            <a:ext cx="32372" cy="33990"/>
          </a:xfrm>
          <a:custGeom>
            <a:avLst/>
            <a:gdLst>
              <a:gd name="T0" fmla="*/ 49 w 49"/>
              <a:gd name="T1" fmla="*/ 51 h 51"/>
              <a:gd name="T2" fmla="*/ 35 w 49"/>
              <a:gd name="T3" fmla="*/ 51 h 51"/>
              <a:gd name="T4" fmla="*/ 26 w 49"/>
              <a:gd name="T5" fmla="*/ 39 h 51"/>
              <a:gd name="T6" fmla="*/ 15 w 49"/>
              <a:gd name="T7" fmla="*/ 27 h 51"/>
              <a:gd name="T8" fmla="*/ 14 w 49"/>
              <a:gd name="T9" fmla="*/ 27 h 51"/>
              <a:gd name="T10" fmla="*/ 14 w 49"/>
              <a:gd name="T11" fmla="*/ 44 h 51"/>
              <a:gd name="T12" fmla="*/ 14 w 49"/>
              <a:gd name="T13" fmla="*/ 46 h 51"/>
              <a:gd name="T14" fmla="*/ 16 w 49"/>
              <a:gd name="T15" fmla="*/ 48 h 51"/>
              <a:gd name="T16" fmla="*/ 18 w 49"/>
              <a:gd name="T17" fmla="*/ 48 h 51"/>
              <a:gd name="T18" fmla="*/ 21 w 49"/>
              <a:gd name="T19" fmla="*/ 49 h 51"/>
              <a:gd name="T20" fmla="*/ 21 w 49"/>
              <a:gd name="T21" fmla="*/ 51 h 51"/>
              <a:gd name="T22" fmla="*/ 0 w 49"/>
              <a:gd name="T23" fmla="*/ 51 h 51"/>
              <a:gd name="T24" fmla="*/ 0 w 49"/>
              <a:gd name="T25" fmla="*/ 49 h 51"/>
              <a:gd name="T26" fmla="*/ 2 w 49"/>
              <a:gd name="T27" fmla="*/ 49 h 51"/>
              <a:gd name="T28" fmla="*/ 4 w 49"/>
              <a:gd name="T29" fmla="*/ 48 h 51"/>
              <a:gd name="T30" fmla="*/ 6 w 49"/>
              <a:gd name="T31" fmla="*/ 47 h 51"/>
              <a:gd name="T32" fmla="*/ 6 w 49"/>
              <a:gd name="T33" fmla="*/ 45 h 51"/>
              <a:gd name="T34" fmla="*/ 6 w 49"/>
              <a:gd name="T35" fmla="*/ 8 h 51"/>
              <a:gd name="T36" fmla="*/ 6 w 49"/>
              <a:gd name="T37" fmla="*/ 6 h 51"/>
              <a:gd name="T38" fmla="*/ 4 w 49"/>
              <a:gd name="T39" fmla="*/ 4 h 51"/>
              <a:gd name="T40" fmla="*/ 2 w 49"/>
              <a:gd name="T41" fmla="*/ 3 h 51"/>
              <a:gd name="T42" fmla="*/ 0 w 49"/>
              <a:gd name="T43" fmla="*/ 3 h 51"/>
              <a:gd name="T44" fmla="*/ 0 w 49"/>
              <a:gd name="T45" fmla="*/ 0 h 51"/>
              <a:gd name="T46" fmla="*/ 21 w 49"/>
              <a:gd name="T47" fmla="*/ 0 h 51"/>
              <a:gd name="T48" fmla="*/ 21 w 49"/>
              <a:gd name="T49" fmla="*/ 3 h 51"/>
              <a:gd name="T50" fmla="*/ 18 w 49"/>
              <a:gd name="T51" fmla="*/ 3 h 51"/>
              <a:gd name="T52" fmla="*/ 16 w 49"/>
              <a:gd name="T53" fmla="*/ 4 h 51"/>
              <a:gd name="T54" fmla="*/ 14 w 49"/>
              <a:gd name="T55" fmla="*/ 5 h 51"/>
              <a:gd name="T56" fmla="*/ 14 w 49"/>
              <a:gd name="T57" fmla="*/ 8 h 51"/>
              <a:gd name="T58" fmla="*/ 14 w 49"/>
              <a:gd name="T59" fmla="*/ 25 h 51"/>
              <a:gd name="T60" fmla="*/ 15 w 49"/>
              <a:gd name="T61" fmla="*/ 25 h 51"/>
              <a:gd name="T62" fmla="*/ 21 w 49"/>
              <a:gd name="T63" fmla="*/ 19 h 51"/>
              <a:gd name="T64" fmla="*/ 27 w 49"/>
              <a:gd name="T65" fmla="*/ 14 h 51"/>
              <a:gd name="T66" fmla="*/ 31 w 49"/>
              <a:gd name="T67" fmla="*/ 8 h 51"/>
              <a:gd name="T68" fmla="*/ 32 w 49"/>
              <a:gd name="T69" fmla="*/ 5 h 51"/>
              <a:gd name="T70" fmla="*/ 32 w 49"/>
              <a:gd name="T71" fmla="*/ 4 h 51"/>
              <a:gd name="T72" fmla="*/ 30 w 49"/>
              <a:gd name="T73" fmla="*/ 3 h 51"/>
              <a:gd name="T74" fmla="*/ 28 w 49"/>
              <a:gd name="T75" fmla="*/ 3 h 51"/>
              <a:gd name="T76" fmla="*/ 27 w 49"/>
              <a:gd name="T77" fmla="*/ 3 h 51"/>
              <a:gd name="T78" fmla="*/ 27 w 49"/>
              <a:gd name="T79" fmla="*/ 0 h 51"/>
              <a:gd name="T80" fmla="*/ 46 w 49"/>
              <a:gd name="T81" fmla="*/ 0 h 51"/>
              <a:gd name="T82" fmla="*/ 46 w 49"/>
              <a:gd name="T83" fmla="*/ 3 h 51"/>
              <a:gd name="T84" fmla="*/ 46 w 49"/>
              <a:gd name="T85" fmla="*/ 3 h 51"/>
              <a:gd name="T86" fmla="*/ 45 w 49"/>
              <a:gd name="T87" fmla="*/ 3 h 51"/>
              <a:gd name="T88" fmla="*/ 44 w 49"/>
              <a:gd name="T89" fmla="*/ 3 h 51"/>
              <a:gd name="T90" fmla="*/ 42 w 49"/>
              <a:gd name="T91" fmla="*/ 4 h 51"/>
              <a:gd name="T92" fmla="*/ 40 w 49"/>
              <a:gd name="T93" fmla="*/ 4 h 51"/>
              <a:gd name="T94" fmla="*/ 38 w 49"/>
              <a:gd name="T95" fmla="*/ 6 h 51"/>
              <a:gd name="T96" fmla="*/ 30 w 49"/>
              <a:gd name="T97" fmla="*/ 15 h 51"/>
              <a:gd name="T98" fmla="*/ 22 w 49"/>
              <a:gd name="T99" fmla="*/ 23 h 51"/>
              <a:gd name="T100" fmla="*/ 31 w 49"/>
              <a:gd name="T101" fmla="*/ 34 h 51"/>
              <a:gd name="T102" fmla="*/ 39 w 49"/>
              <a:gd name="T103" fmla="*/ 43 h 51"/>
              <a:gd name="T104" fmla="*/ 42 w 49"/>
              <a:gd name="T105" fmla="*/ 46 h 51"/>
              <a:gd name="T106" fmla="*/ 44 w 49"/>
              <a:gd name="T107" fmla="*/ 48 h 51"/>
              <a:gd name="T108" fmla="*/ 47 w 49"/>
              <a:gd name="T109" fmla="*/ 49 h 51"/>
              <a:gd name="T110" fmla="*/ 49 w 49"/>
              <a:gd name="T111" fmla="*/ 49 h 51"/>
              <a:gd name="T112" fmla="*/ 49 w 49"/>
              <a:gd name="T11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9" h="51">
                <a:moveTo>
                  <a:pt x="49" y="51"/>
                </a:moveTo>
                <a:cubicBezTo>
                  <a:pt x="35" y="51"/>
                  <a:pt x="35" y="51"/>
                  <a:pt x="35" y="51"/>
                </a:cubicBezTo>
                <a:cubicBezTo>
                  <a:pt x="32" y="47"/>
                  <a:pt x="29" y="43"/>
                  <a:pt x="26" y="39"/>
                </a:cubicBezTo>
                <a:cubicBezTo>
                  <a:pt x="22" y="35"/>
                  <a:pt x="19" y="30"/>
                  <a:pt x="15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5"/>
                  <a:pt x="14" y="46"/>
                  <a:pt x="14" y="46"/>
                </a:cubicBezTo>
                <a:cubicBezTo>
                  <a:pt x="15" y="47"/>
                  <a:pt x="15" y="47"/>
                  <a:pt x="16" y="48"/>
                </a:cubicBezTo>
                <a:cubicBezTo>
                  <a:pt x="16" y="48"/>
                  <a:pt x="17" y="48"/>
                  <a:pt x="18" y="48"/>
                </a:cubicBezTo>
                <a:cubicBezTo>
                  <a:pt x="19" y="49"/>
                  <a:pt x="20" y="49"/>
                  <a:pt x="21" y="49"/>
                </a:cubicBezTo>
                <a:cubicBezTo>
                  <a:pt x="21" y="51"/>
                  <a:pt x="21" y="51"/>
                  <a:pt x="21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1" y="49"/>
                  <a:pt x="2" y="49"/>
                </a:cubicBezTo>
                <a:cubicBezTo>
                  <a:pt x="3" y="49"/>
                  <a:pt x="4" y="48"/>
                  <a:pt x="4" y="48"/>
                </a:cubicBezTo>
                <a:cubicBezTo>
                  <a:pt x="5" y="48"/>
                  <a:pt x="6" y="47"/>
                  <a:pt x="6" y="47"/>
                </a:cubicBezTo>
                <a:cubicBezTo>
                  <a:pt x="6" y="46"/>
                  <a:pt x="6" y="45"/>
                  <a:pt x="6" y="45"/>
                </a:cubicBezTo>
                <a:cubicBezTo>
                  <a:pt x="6" y="8"/>
                  <a:pt x="6" y="8"/>
                  <a:pt x="6" y="8"/>
                </a:cubicBezTo>
                <a:cubicBezTo>
                  <a:pt x="6" y="7"/>
                  <a:pt x="6" y="6"/>
                  <a:pt x="6" y="6"/>
                </a:cubicBezTo>
                <a:cubicBezTo>
                  <a:pt x="6" y="5"/>
                  <a:pt x="5" y="5"/>
                  <a:pt x="4" y="4"/>
                </a:cubicBezTo>
                <a:cubicBezTo>
                  <a:pt x="4" y="4"/>
                  <a:pt x="3" y="4"/>
                  <a:pt x="2" y="3"/>
                </a:cubicBezTo>
                <a:cubicBezTo>
                  <a:pt x="1" y="3"/>
                  <a:pt x="0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3"/>
                  <a:pt x="21" y="3"/>
                  <a:pt x="21" y="3"/>
                </a:cubicBezTo>
                <a:cubicBezTo>
                  <a:pt x="20" y="3"/>
                  <a:pt x="19" y="3"/>
                  <a:pt x="18" y="3"/>
                </a:cubicBezTo>
                <a:cubicBezTo>
                  <a:pt x="17" y="4"/>
                  <a:pt x="17" y="4"/>
                  <a:pt x="16" y="4"/>
                </a:cubicBezTo>
                <a:cubicBezTo>
                  <a:pt x="15" y="4"/>
                  <a:pt x="15" y="5"/>
                  <a:pt x="14" y="5"/>
                </a:cubicBezTo>
                <a:cubicBezTo>
                  <a:pt x="14" y="6"/>
                  <a:pt x="14" y="7"/>
                  <a:pt x="14" y="8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7" y="23"/>
                  <a:pt x="19" y="21"/>
                  <a:pt x="21" y="19"/>
                </a:cubicBezTo>
                <a:cubicBezTo>
                  <a:pt x="23" y="17"/>
                  <a:pt x="25" y="16"/>
                  <a:pt x="27" y="14"/>
                </a:cubicBezTo>
                <a:cubicBezTo>
                  <a:pt x="29" y="11"/>
                  <a:pt x="30" y="10"/>
                  <a:pt x="31" y="8"/>
                </a:cubicBezTo>
                <a:cubicBezTo>
                  <a:pt x="32" y="7"/>
                  <a:pt x="32" y="6"/>
                  <a:pt x="32" y="5"/>
                </a:cubicBezTo>
                <a:cubicBezTo>
                  <a:pt x="32" y="4"/>
                  <a:pt x="32" y="4"/>
                  <a:pt x="32" y="4"/>
                </a:cubicBezTo>
                <a:cubicBezTo>
                  <a:pt x="31" y="4"/>
                  <a:pt x="31" y="4"/>
                  <a:pt x="30" y="3"/>
                </a:cubicBezTo>
                <a:cubicBezTo>
                  <a:pt x="29" y="3"/>
                  <a:pt x="29" y="3"/>
                  <a:pt x="28" y="3"/>
                </a:cubicBezTo>
                <a:cubicBezTo>
                  <a:pt x="28" y="3"/>
                  <a:pt x="27" y="3"/>
                  <a:pt x="27" y="3"/>
                </a:cubicBezTo>
                <a:cubicBezTo>
                  <a:pt x="27" y="0"/>
                  <a:pt x="27" y="0"/>
                  <a:pt x="27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3"/>
                  <a:pt x="46" y="3"/>
                  <a:pt x="46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43" y="3"/>
                  <a:pt x="43" y="3"/>
                  <a:pt x="42" y="4"/>
                </a:cubicBezTo>
                <a:cubicBezTo>
                  <a:pt x="42" y="4"/>
                  <a:pt x="41" y="4"/>
                  <a:pt x="40" y="4"/>
                </a:cubicBezTo>
                <a:cubicBezTo>
                  <a:pt x="39" y="5"/>
                  <a:pt x="38" y="5"/>
                  <a:pt x="38" y="6"/>
                </a:cubicBezTo>
                <a:cubicBezTo>
                  <a:pt x="35" y="9"/>
                  <a:pt x="33" y="12"/>
                  <a:pt x="30" y="15"/>
                </a:cubicBezTo>
                <a:cubicBezTo>
                  <a:pt x="27" y="18"/>
                  <a:pt x="25" y="20"/>
                  <a:pt x="22" y="23"/>
                </a:cubicBezTo>
                <a:cubicBezTo>
                  <a:pt x="26" y="27"/>
                  <a:pt x="29" y="31"/>
                  <a:pt x="31" y="34"/>
                </a:cubicBezTo>
                <a:cubicBezTo>
                  <a:pt x="33" y="36"/>
                  <a:pt x="36" y="40"/>
                  <a:pt x="39" y="43"/>
                </a:cubicBezTo>
                <a:cubicBezTo>
                  <a:pt x="40" y="44"/>
                  <a:pt x="41" y="45"/>
                  <a:pt x="42" y="46"/>
                </a:cubicBezTo>
                <a:cubicBezTo>
                  <a:pt x="43" y="47"/>
                  <a:pt x="44" y="47"/>
                  <a:pt x="44" y="48"/>
                </a:cubicBezTo>
                <a:cubicBezTo>
                  <a:pt x="45" y="48"/>
                  <a:pt x="46" y="48"/>
                  <a:pt x="47" y="49"/>
                </a:cubicBezTo>
                <a:cubicBezTo>
                  <a:pt x="48" y="49"/>
                  <a:pt x="48" y="49"/>
                  <a:pt x="49" y="49"/>
                </a:cubicBezTo>
                <a:lnTo>
                  <a:pt x="49" y="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iŝ1ï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4CE3E90-66F7-4B6B-A276-F9F5E7FF3B0C}"/>
              </a:ext>
            </a:extLst>
          </p:cNvPr>
          <p:cNvSpPr/>
          <p:nvPr/>
        </p:nvSpPr>
        <p:spPr bwMode="auto">
          <a:xfrm>
            <a:off x="5238813" y="5818445"/>
            <a:ext cx="15287" cy="33990"/>
          </a:xfrm>
          <a:custGeom>
            <a:avLst/>
            <a:gdLst>
              <a:gd name="T0" fmla="*/ 23 w 23"/>
              <a:gd name="T1" fmla="*/ 51 h 51"/>
              <a:gd name="T2" fmla="*/ 0 w 23"/>
              <a:gd name="T3" fmla="*/ 51 h 51"/>
              <a:gd name="T4" fmla="*/ 0 w 23"/>
              <a:gd name="T5" fmla="*/ 49 h 51"/>
              <a:gd name="T6" fmla="*/ 2 w 23"/>
              <a:gd name="T7" fmla="*/ 49 h 51"/>
              <a:gd name="T8" fmla="*/ 5 w 23"/>
              <a:gd name="T9" fmla="*/ 48 h 51"/>
              <a:gd name="T10" fmla="*/ 7 w 23"/>
              <a:gd name="T11" fmla="*/ 47 h 51"/>
              <a:gd name="T12" fmla="*/ 7 w 23"/>
              <a:gd name="T13" fmla="*/ 45 h 51"/>
              <a:gd name="T14" fmla="*/ 7 w 23"/>
              <a:gd name="T15" fmla="*/ 8 h 51"/>
              <a:gd name="T16" fmla="*/ 7 w 23"/>
              <a:gd name="T17" fmla="*/ 6 h 51"/>
              <a:gd name="T18" fmla="*/ 5 w 23"/>
              <a:gd name="T19" fmla="*/ 4 h 51"/>
              <a:gd name="T20" fmla="*/ 2 w 23"/>
              <a:gd name="T21" fmla="*/ 3 h 51"/>
              <a:gd name="T22" fmla="*/ 0 w 23"/>
              <a:gd name="T23" fmla="*/ 3 h 51"/>
              <a:gd name="T24" fmla="*/ 0 w 23"/>
              <a:gd name="T25" fmla="*/ 0 h 51"/>
              <a:gd name="T26" fmla="*/ 23 w 23"/>
              <a:gd name="T27" fmla="*/ 0 h 51"/>
              <a:gd name="T28" fmla="*/ 23 w 23"/>
              <a:gd name="T29" fmla="*/ 3 h 51"/>
              <a:gd name="T30" fmla="*/ 20 w 23"/>
              <a:gd name="T31" fmla="*/ 3 h 51"/>
              <a:gd name="T32" fmla="*/ 17 w 23"/>
              <a:gd name="T33" fmla="*/ 4 h 51"/>
              <a:gd name="T34" fmla="*/ 15 w 23"/>
              <a:gd name="T35" fmla="*/ 5 h 51"/>
              <a:gd name="T36" fmla="*/ 15 w 23"/>
              <a:gd name="T37" fmla="*/ 7 h 51"/>
              <a:gd name="T38" fmla="*/ 15 w 23"/>
              <a:gd name="T39" fmla="*/ 44 h 51"/>
              <a:gd name="T40" fmla="*/ 15 w 23"/>
              <a:gd name="T41" fmla="*/ 46 h 51"/>
              <a:gd name="T42" fmla="*/ 17 w 23"/>
              <a:gd name="T43" fmla="*/ 48 h 51"/>
              <a:gd name="T44" fmla="*/ 20 w 23"/>
              <a:gd name="T45" fmla="*/ 48 h 51"/>
              <a:gd name="T46" fmla="*/ 23 w 23"/>
              <a:gd name="T47" fmla="*/ 49 h 51"/>
              <a:gd name="T48" fmla="*/ 23 w 23"/>
              <a:gd name="T4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" h="51">
                <a:moveTo>
                  <a:pt x="23" y="51"/>
                </a:moveTo>
                <a:cubicBezTo>
                  <a:pt x="0" y="51"/>
                  <a:pt x="0" y="51"/>
                  <a:pt x="0" y="51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1" y="49"/>
                  <a:pt x="2" y="49"/>
                </a:cubicBezTo>
                <a:cubicBezTo>
                  <a:pt x="4" y="49"/>
                  <a:pt x="4" y="48"/>
                  <a:pt x="5" y="48"/>
                </a:cubicBezTo>
                <a:cubicBezTo>
                  <a:pt x="6" y="48"/>
                  <a:pt x="6" y="47"/>
                  <a:pt x="7" y="47"/>
                </a:cubicBezTo>
                <a:cubicBezTo>
                  <a:pt x="7" y="46"/>
                  <a:pt x="7" y="46"/>
                  <a:pt x="7" y="45"/>
                </a:cubicBezTo>
                <a:cubicBezTo>
                  <a:pt x="7" y="8"/>
                  <a:pt x="7" y="8"/>
                  <a:pt x="7" y="8"/>
                </a:cubicBezTo>
                <a:cubicBezTo>
                  <a:pt x="7" y="7"/>
                  <a:pt x="7" y="6"/>
                  <a:pt x="7" y="6"/>
                </a:cubicBezTo>
                <a:cubicBezTo>
                  <a:pt x="7" y="5"/>
                  <a:pt x="6" y="5"/>
                  <a:pt x="5" y="4"/>
                </a:cubicBezTo>
                <a:cubicBezTo>
                  <a:pt x="4" y="4"/>
                  <a:pt x="3" y="4"/>
                  <a:pt x="2" y="3"/>
                </a:cubicBezTo>
                <a:cubicBezTo>
                  <a:pt x="1" y="3"/>
                  <a:pt x="0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3"/>
                  <a:pt x="23" y="3"/>
                  <a:pt x="23" y="3"/>
                </a:cubicBezTo>
                <a:cubicBezTo>
                  <a:pt x="22" y="3"/>
                  <a:pt x="21" y="3"/>
                  <a:pt x="20" y="3"/>
                </a:cubicBezTo>
                <a:cubicBezTo>
                  <a:pt x="19" y="3"/>
                  <a:pt x="18" y="4"/>
                  <a:pt x="17" y="4"/>
                </a:cubicBezTo>
                <a:cubicBezTo>
                  <a:pt x="16" y="4"/>
                  <a:pt x="16" y="5"/>
                  <a:pt x="15" y="5"/>
                </a:cubicBezTo>
                <a:cubicBezTo>
                  <a:pt x="15" y="6"/>
                  <a:pt x="15" y="7"/>
                  <a:pt x="15" y="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5"/>
                  <a:pt x="15" y="46"/>
                  <a:pt x="15" y="46"/>
                </a:cubicBezTo>
                <a:cubicBezTo>
                  <a:pt x="16" y="47"/>
                  <a:pt x="16" y="47"/>
                  <a:pt x="17" y="48"/>
                </a:cubicBezTo>
                <a:cubicBezTo>
                  <a:pt x="18" y="48"/>
                  <a:pt x="18" y="48"/>
                  <a:pt x="20" y="48"/>
                </a:cubicBezTo>
                <a:cubicBezTo>
                  <a:pt x="21" y="49"/>
                  <a:pt x="22" y="49"/>
                  <a:pt x="23" y="49"/>
                </a:cubicBezTo>
                <a:lnTo>
                  <a:pt x="23" y="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íśḻî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079A16D-91F0-4793-B7B7-69F2A016BBE5}"/>
              </a:ext>
            </a:extLst>
          </p:cNvPr>
          <p:cNvSpPr/>
          <p:nvPr/>
        </p:nvSpPr>
        <p:spPr bwMode="auto">
          <a:xfrm>
            <a:off x="5255538" y="5818445"/>
            <a:ext cx="36328" cy="34529"/>
          </a:xfrm>
          <a:custGeom>
            <a:avLst/>
            <a:gdLst>
              <a:gd name="T0" fmla="*/ 55 w 55"/>
              <a:gd name="T1" fmla="*/ 3 h 52"/>
              <a:gd name="T2" fmla="*/ 51 w 55"/>
              <a:gd name="T3" fmla="*/ 4 h 52"/>
              <a:gd name="T4" fmla="*/ 48 w 55"/>
              <a:gd name="T5" fmla="*/ 5 h 52"/>
              <a:gd name="T6" fmla="*/ 47 w 55"/>
              <a:gd name="T7" fmla="*/ 8 h 52"/>
              <a:gd name="T8" fmla="*/ 46 w 55"/>
              <a:gd name="T9" fmla="*/ 15 h 52"/>
              <a:gd name="T10" fmla="*/ 46 w 55"/>
              <a:gd name="T11" fmla="*/ 52 h 52"/>
              <a:gd name="T12" fmla="*/ 43 w 55"/>
              <a:gd name="T13" fmla="*/ 52 h 52"/>
              <a:gd name="T14" fmla="*/ 12 w 55"/>
              <a:gd name="T15" fmla="*/ 10 h 52"/>
              <a:gd name="T16" fmla="*/ 12 w 55"/>
              <a:gd name="T17" fmla="*/ 37 h 52"/>
              <a:gd name="T18" fmla="*/ 13 w 55"/>
              <a:gd name="T19" fmla="*/ 43 h 52"/>
              <a:gd name="T20" fmla="*/ 14 w 55"/>
              <a:gd name="T21" fmla="*/ 47 h 52"/>
              <a:gd name="T22" fmla="*/ 18 w 55"/>
              <a:gd name="T23" fmla="*/ 48 h 52"/>
              <a:gd name="T24" fmla="*/ 21 w 55"/>
              <a:gd name="T25" fmla="*/ 49 h 52"/>
              <a:gd name="T26" fmla="*/ 21 w 55"/>
              <a:gd name="T27" fmla="*/ 51 h 52"/>
              <a:gd name="T28" fmla="*/ 0 w 55"/>
              <a:gd name="T29" fmla="*/ 51 h 52"/>
              <a:gd name="T30" fmla="*/ 0 w 55"/>
              <a:gd name="T31" fmla="*/ 49 h 52"/>
              <a:gd name="T32" fmla="*/ 4 w 55"/>
              <a:gd name="T33" fmla="*/ 48 h 52"/>
              <a:gd name="T34" fmla="*/ 7 w 55"/>
              <a:gd name="T35" fmla="*/ 47 h 52"/>
              <a:gd name="T36" fmla="*/ 8 w 55"/>
              <a:gd name="T37" fmla="*/ 44 h 52"/>
              <a:gd name="T38" fmla="*/ 9 w 55"/>
              <a:gd name="T39" fmla="*/ 37 h 52"/>
              <a:gd name="T40" fmla="*/ 9 w 55"/>
              <a:gd name="T41" fmla="*/ 12 h 52"/>
              <a:gd name="T42" fmla="*/ 8 w 55"/>
              <a:gd name="T43" fmla="*/ 9 h 52"/>
              <a:gd name="T44" fmla="*/ 7 w 55"/>
              <a:gd name="T45" fmla="*/ 6 h 52"/>
              <a:gd name="T46" fmla="*/ 3 w 55"/>
              <a:gd name="T47" fmla="*/ 4 h 52"/>
              <a:gd name="T48" fmla="*/ 0 w 55"/>
              <a:gd name="T49" fmla="*/ 3 h 52"/>
              <a:gd name="T50" fmla="*/ 0 w 55"/>
              <a:gd name="T51" fmla="*/ 0 h 52"/>
              <a:gd name="T52" fmla="*/ 14 w 55"/>
              <a:gd name="T53" fmla="*/ 0 h 52"/>
              <a:gd name="T54" fmla="*/ 43 w 55"/>
              <a:gd name="T55" fmla="*/ 39 h 52"/>
              <a:gd name="T56" fmla="*/ 43 w 55"/>
              <a:gd name="T57" fmla="*/ 15 h 52"/>
              <a:gd name="T58" fmla="*/ 42 w 55"/>
              <a:gd name="T59" fmla="*/ 8 h 52"/>
              <a:gd name="T60" fmla="*/ 41 w 55"/>
              <a:gd name="T61" fmla="*/ 5 h 52"/>
              <a:gd name="T62" fmla="*/ 37 w 55"/>
              <a:gd name="T63" fmla="*/ 4 h 52"/>
              <a:gd name="T64" fmla="*/ 34 w 55"/>
              <a:gd name="T65" fmla="*/ 3 h 52"/>
              <a:gd name="T66" fmla="*/ 34 w 55"/>
              <a:gd name="T67" fmla="*/ 0 h 52"/>
              <a:gd name="T68" fmla="*/ 55 w 55"/>
              <a:gd name="T69" fmla="*/ 0 h 52"/>
              <a:gd name="T70" fmla="*/ 55 w 55"/>
              <a:gd name="T71" fmla="*/ 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5" h="52">
                <a:moveTo>
                  <a:pt x="55" y="3"/>
                </a:moveTo>
                <a:cubicBezTo>
                  <a:pt x="54" y="3"/>
                  <a:pt x="53" y="3"/>
                  <a:pt x="51" y="4"/>
                </a:cubicBezTo>
                <a:cubicBezTo>
                  <a:pt x="50" y="4"/>
                  <a:pt x="49" y="4"/>
                  <a:pt x="48" y="5"/>
                </a:cubicBezTo>
                <a:cubicBezTo>
                  <a:pt x="48" y="5"/>
                  <a:pt x="47" y="6"/>
                  <a:pt x="47" y="8"/>
                </a:cubicBezTo>
                <a:cubicBezTo>
                  <a:pt x="46" y="10"/>
                  <a:pt x="46" y="12"/>
                  <a:pt x="46" y="15"/>
                </a:cubicBezTo>
                <a:cubicBezTo>
                  <a:pt x="46" y="52"/>
                  <a:pt x="46" y="52"/>
                  <a:pt x="46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9"/>
                  <a:pt x="12" y="42"/>
                  <a:pt x="13" y="43"/>
                </a:cubicBezTo>
                <a:cubicBezTo>
                  <a:pt x="13" y="45"/>
                  <a:pt x="14" y="46"/>
                  <a:pt x="14" y="47"/>
                </a:cubicBezTo>
                <a:cubicBezTo>
                  <a:pt x="15" y="47"/>
                  <a:pt x="16" y="48"/>
                  <a:pt x="18" y="48"/>
                </a:cubicBezTo>
                <a:cubicBezTo>
                  <a:pt x="20" y="49"/>
                  <a:pt x="21" y="49"/>
                  <a:pt x="21" y="49"/>
                </a:cubicBezTo>
                <a:cubicBezTo>
                  <a:pt x="21" y="51"/>
                  <a:pt x="21" y="51"/>
                  <a:pt x="21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9"/>
                  <a:pt x="0" y="49"/>
                  <a:pt x="0" y="49"/>
                </a:cubicBezTo>
                <a:cubicBezTo>
                  <a:pt x="1" y="49"/>
                  <a:pt x="2" y="49"/>
                  <a:pt x="4" y="48"/>
                </a:cubicBezTo>
                <a:cubicBezTo>
                  <a:pt x="5" y="48"/>
                  <a:pt x="6" y="47"/>
                  <a:pt x="7" y="47"/>
                </a:cubicBezTo>
                <a:cubicBezTo>
                  <a:pt x="7" y="46"/>
                  <a:pt x="8" y="45"/>
                  <a:pt x="8" y="44"/>
                </a:cubicBezTo>
                <a:cubicBezTo>
                  <a:pt x="9" y="43"/>
                  <a:pt x="9" y="40"/>
                  <a:pt x="9" y="37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1"/>
                  <a:pt x="9" y="10"/>
                  <a:pt x="8" y="9"/>
                </a:cubicBezTo>
                <a:cubicBezTo>
                  <a:pt x="8" y="7"/>
                  <a:pt x="7" y="7"/>
                  <a:pt x="7" y="6"/>
                </a:cubicBezTo>
                <a:cubicBezTo>
                  <a:pt x="6" y="5"/>
                  <a:pt x="5" y="5"/>
                  <a:pt x="3" y="4"/>
                </a:cubicBezTo>
                <a:cubicBezTo>
                  <a:pt x="2" y="3"/>
                  <a:pt x="0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2"/>
                  <a:pt x="43" y="10"/>
                  <a:pt x="42" y="8"/>
                </a:cubicBezTo>
                <a:cubicBezTo>
                  <a:pt x="42" y="7"/>
                  <a:pt x="41" y="6"/>
                  <a:pt x="41" y="5"/>
                </a:cubicBezTo>
                <a:cubicBezTo>
                  <a:pt x="40" y="5"/>
                  <a:pt x="39" y="4"/>
                  <a:pt x="37" y="4"/>
                </a:cubicBezTo>
                <a:cubicBezTo>
                  <a:pt x="36" y="3"/>
                  <a:pt x="35" y="3"/>
                  <a:pt x="34" y="3"/>
                </a:cubicBezTo>
                <a:cubicBezTo>
                  <a:pt x="34" y="0"/>
                  <a:pt x="34" y="0"/>
                  <a:pt x="34" y="0"/>
                </a:cubicBezTo>
                <a:cubicBezTo>
                  <a:pt x="55" y="0"/>
                  <a:pt x="55" y="0"/>
                  <a:pt x="55" y="0"/>
                </a:cubicBezTo>
                <a:lnTo>
                  <a:pt x="55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îṡ1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5A9B820-2B82-4B38-9FAA-34AEDF271029}"/>
              </a:ext>
            </a:extLst>
          </p:cNvPr>
          <p:cNvSpPr/>
          <p:nvPr/>
        </p:nvSpPr>
        <p:spPr bwMode="auto">
          <a:xfrm>
            <a:off x="5293844" y="5817726"/>
            <a:ext cx="33271" cy="35968"/>
          </a:xfrm>
          <a:custGeom>
            <a:avLst/>
            <a:gdLst>
              <a:gd name="T0" fmla="*/ 50 w 50"/>
              <a:gd name="T1" fmla="*/ 32 h 54"/>
              <a:gd name="T2" fmla="*/ 48 w 50"/>
              <a:gd name="T3" fmla="*/ 32 h 54"/>
              <a:gd name="T4" fmla="*/ 45 w 50"/>
              <a:gd name="T5" fmla="*/ 33 h 54"/>
              <a:gd name="T6" fmla="*/ 44 w 50"/>
              <a:gd name="T7" fmla="*/ 35 h 54"/>
              <a:gd name="T8" fmla="*/ 43 w 50"/>
              <a:gd name="T9" fmla="*/ 37 h 54"/>
              <a:gd name="T10" fmla="*/ 43 w 50"/>
              <a:gd name="T11" fmla="*/ 41 h 54"/>
              <a:gd name="T12" fmla="*/ 43 w 50"/>
              <a:gd name="T13" fmla="*/ 47 h 54"/>
              <a:gd name="T14" fmla="*/ 43 w 50"/>
              <a:gd name="T15" fmla="*/ 49 h 54"/>
              <a:gd name="T16" fmla="*/ 34 w 50"/>
              <a:gd name="T17" fmla="*/ 52 h 54"/>
              <a:gd name="T18" fmla="*/ 25 w 50"/>
              <a:gd name="T19" fmla="*/ 54 h 54"/>
              <a:gd name="T20" fmla="*/ 15 w 50"/>
              <a:gd name="T21" fmla="*/ 52 h 54"/>
              <a:gd name="T22" fmla="*/ 7 w 50"/>
              <a:gd name="T23" fmla="*/ 47 h 54"/>
              <a:gd name="T24" fmla="*/ 2 w 50"/>
              <a:gd name="T25" fmla="*/ 38 h 54"/>
              <a:gd name="T26" fmla="*/ 0 w 50"/>
              <a:gd name="T27" fmla="*/ 27 h 54"/>
              <a:gd name="T28" fmla="*/ 2 w 50"/>
              <a:gd name="T29" fmla="*/ 17 h 54"/>
              <a:gd name="T30" fmla="*/ 7 w 50"/>
              <a:gd name="T31" fmla="*/ 8 h 54"/>
              <a:gd name="T32" fmla="*/ 15 w 50"/>
              <a:gd name="T33" fmla="*/ 2 h 54"/>
              <a:gd name="T34" fmla="*/ 25 w 50"/>
              <a:gd name="T35" fmla="*/ 0 h 54"/>
              <a:gd name="T36" fmla="*/ 33 w 50"/>
              <a:gd name="T37" fmla="*/ 1 h 54"/>
              <a:gd name="T38" fmla="*/ 39 w 50"/>
              <a:gd name="T39" fmla="*/ 4 h 54"/>
              <a:gd name="T40" fmla="*/ 40 w 50"/>
              <a:gd name="T41" fmla="*/ 1 h 54"/>
              <a:gd name="T42" fmla="*/ 43 w 50"/>
              <a:gd name="T43" fmla="*/ 1 h 54"/>
              <a:gd name="T44" fmla="*/ 43 w 50"/>
              <a:gd name="T45" fmla="*/ 19 h 54"/>
              <a:gd name="T46" fmla="*/ 40 w 50"/>
              <a:gd name="T47" fmla="*/ 19 h 54"/>
              <a:gd name="T48" fmla="*/ 38 w 50"/>
              <a:gd name="T49" fmla="*/ 13 h 54"/>
              <a:gd name="T50" fmla="*/ 36 w 50"/>
              <a:gd name="T51" fmla="*/ 8 h 54"/>
              <a:gd name="T52" fmla="*/ 31 w 50"/>
              <a:gd name="T53" fmla="*/ 5 h 54"/>
              <a:gd name="T54" fmla="*/ 25 w 50"/>
              <a:gd name="T55" fmla="*/ 3 h 54"/>
              <a:gd name="T56" fmla="*/ 18 w 50"/>
              <a:gd name="T57" fmla="*/ 5 h 54"/>
              <a:gd name="T58" fmla="*/ 13 w 50"/>
              <a:gd name="T59" fmla="*/ 10 h 54"/>
              <a:gd name="T60" fmla="*/ 10 w 50"/>
              <a:gd name="T61" fmla="*/ 17 h 54"/>
              <a:gd name="T62" fmla="*/ 9 w 50"/>
              <a:gd name="T63" fmla="*/ 27 h 54"/>
              <a:gd name="T64" fmla="*/ 10 w 50"/>
              <a:gd name="T65" fmla="*/ 36 h 54"/>
              <a:gd name="T66" fmla="*/ 13 w 50"/>
              <a:gd name="T67" fmla="*/ 44 h 54"/>
              <a:gd name="T68" fmla="*/ 19 w 50"/>
              <a:gd name="T69" fmla="*/ 49 h 54"/>
              <a:gd name="T70" fmla="*/ 26 w 50"/>
              <a:gd name="T71" fmla="*/ 50 h 54"/>
              <a:gd name="T72" fmla="*/ 32 w 50"/>
              <a:gd name="T73" fmla="*/ 49 h 54"/>
              <a:gd name="T74" fmla="*/ 36 w 50"/>
              <a:gd name="T75" fmla="*/ 47 h 54"/>
              <a:gd name="T76" fmla="*/ 36 w 50"/>
              <a:gd name="T77" fmla="*/ 44 h 54"/>
              <a:gd name="T78" fmla="*/ 36 w 50"/>
              <a:gd name="T79" fmla="*/ 40 h 54"/>
              <a:gd name="T80" fmla="*/ 36 w 50"/>
              <a:gd name="T81" fmla="*/ 38 h 54"/>
              <a:gd name="T82" fmla="*/ 36 w 50"/>
              <a:gd name="T83" fmla="*/ 35 h 54"/>
              <a:gd name="T84" fmla="*/ 34 w 50"/>
              <a:gd name="T85" fmla="*/ 33 h 54"/>
              <a:gd name="T86" fmla="*/ 31 w 50"/>
              <a:gd name="T87" fmla="*/ 32 h 54"/>
              <a:gd name="T88" fmla="*/ 28 w 50"/>
              <a:gd name="T89" fmla="*/ 32 h 54"/>
              <a:gd name="T90" fmla="*/ 28 w 50"/>
              <a:gd name="T91" fmla="*/ 29 h 54"/>
              <a:gd name="T92" fmla="*/ 50 w 50"/>
              <a:gd name="T93" fmla="*/ 29 h 54"/>
              <a:gd name="T94" fmla="*/ 50 w 50"/>
              <a:gd name="T95" fmla="*/ 3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0" h="54">
                <a:moveTo>
                  <a:pt x="50" y="32"/>
                </a:moveTo>
                <a:cubicBezTo>
                  <a:pt x="49" y="32"/>
                  <a:pt x="49" y="32"/>
                  <a:pt x="48" y="32"/>
                </a:cubicBezTo>
                <a:cubicBezTo>
                  <a:pt x="47" y="32"/>
                  <a:pt x="46" y="33"/>
                  <a:pt x="45" y="33"/>
                </a:cubicBezTo>
                <a:cubicBezTo>
                  <a:pt x="44" y="33"/>
                  <a:pt x="44" y="34"/>
                  <a:pt x="44" y="35"/>
                </a:cubicBezTo>
                <a:cubicBezTo>
                  <a:pt x="43" y="35"/>
                  <a:pt x="43" y="36"/>
                  <a:pt x="43" y="37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44"/>
                  <a:pt x="43" y="46"/>
                  <a:pt x="43" y="47"/>
                </a:cubicBezTo>
                <a:cubicBezTo>
                  <a:pt x="43" y="48"/>
                  <a:pt x="43" y="48"/>
                  <a:pt x="43" y="49"/>
                </a:cubicBezTo>
                <a:cubicBezTo>
                  <a:pt x="40" y="51"/>
                  <a:pt x="37" y="52"/>
                  <a:pt x="34" y="52"/>
                </a:cubicBezTo>
                <a:cubicBezTo>
                  <a:pt x="31" y="53"/>
                  <a:pt x="28" y="54"/>
                  <a:pt x="25" y="54"/>
                </a:cubicBezTo>
                <a:cubicBezTo>
                  <a:pt x="21" y="54"/>
                  <a:pt x="18" y="53"/>
                  <a:pt x="15" y="52"/>
                </a:cubicBezTo>
                <a:cubicBezTo>
                  <a:pt x="12" y="51"/>
                  <a:pt x="10" y="49"/>
                  <a:pt x="7" y="47"/>
                </a:cubicBezTo>
                <a:cubicBezTo>
                  <a:pt x="5" y="44"/>
                  <a:pt x="3" y="41"/>
                  <a:pt x="2" y="38"/>
                </a:cubicBezTo>
                <a:cubicBezTo>
                  <a:pt x="1" y="35"/>
                  <a:pt x="0" y="31"/>
                  <a:pt x="0" y="27"/>
                </a:cubicBezTo>
                <a:cubicBezTo>
                  <a:pt x="0" y="23"/>
                  <a:pt x="1" y="20"/>
                  <a:pt x="2" y="17"/>
                </a:cubicBezTo>
                <a:cubicBezTo>
                  <a:pt x="3" y="13"/>
                  <a:pt x="5" y="10"/>
                  <a:pt x="7" y="8"/>
                </a:cubicBezTo>
                <a:cubicBezTo>
                  <a:pt x="10" y="5"/>
                  <a:pt x="12" y="4"/>
                  <a:pt x="15" y="2"/>
                </a:cubicBezTo>
                <a:cubicBezTo>
                  <a:pt x="19" y="1"/>
                  <a:pt x="22" y="0"/>
                  <a:pt x="25" y="0"/>
                </a:cubicBezTo>
                <a:cubicBezTo>
                  <a:pt x="28" y="0"/>
                  <a:pt x="31" y="1"/>
                  <a:pt x="33" y="1"/>
                </a:cubicBezTo>
                <a:cubicBezTo>
                  <a:pt x="35" y="2"/>
                  <a:pt x="37" y="3"/>
                  <a:pt x="39" y="4"/>
                </a:cubicBezTo>
                <a:cubicBezTo>
                  <a:pt x="40" y="1"/>
                  <a:pt x="40" y="1"/>
                  <a:pt x="40" y="1"/>
                </a:cubicBezTo>
                <a:cubicBezTo>
                  <a:pt x="43" y="1"/>
                  <a:pt x="43" y="1"/>
                  <a:pt x="43" y="1"/>
                </a:cubicBezTo>
                <a:cubicBezTo>
                  <a:pt x="43" y="19"/>
                  <a:pt x="43" y="19"/>
                  <a:pt x="43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7"/>
                  <a:pt x="39" y="15"/>
                  <a:pt x="38" y="13"/>
                </a:cubicBezTo>
                <a:cubicBezTo>
                  <a:pt x="38" y="12"/>
                  <a:pt x="37" y="10"/>
                  <a:pt x="36" y="8"/>
                </a:cubicBezTo>
                <a:cubicBezTo>
                  <a:pt x="34" y="7"/>
                  <a:pt x="33" y="6"/>
                  <a:pt x="31" y="5"/>
                </a:cubicBezTo>
                <a:cubicBezTo>
                  <a:pt x="30" y="4"/>
                  <a:pt x="28" y="3"/>
                  <a:pt x="25" y="3"/>
                </a:cubicBezTo>
                <a:cubicBezTo>
                  <a:pt x="23" y="3"/>
                  <a:pt x="20" y="4"/>
                  <a:pt x="18" y="5"/>
                </a:cubicBezTo>
                <a:cubicBezTo>
                  <a:pt x="16" y="6"/>
                  <a:pt x="15" y="7"/>
                  <a:pt x="13" y="10"/>
                </a:cubicBezTo>
                <a:cubicBezTo>
                  <a:pt x="12" y="12"/>
                  <a:pt x="11" y="14"/>
                  <a:pt x="10" y="17"/>
                </a:cubicBezTo>
                <a:cubicBezTo>
                  <a:pt x="9" y="20"/>
                  <a:pt x="9" y="23"/>
                  <a:pt x="9" y="27"/>
                </a:cubicBezTo>
                <a:cubicBezTo>
                  <a:pt x="9" y="30"/>
                  <a:pt x="9" y="33"/>
                  <a:pt x="10" y="36"/>
                </a:cubicBezTo>
                <a:cubicBezTo>
                  <a:pt x="11" y="39"/>
                  <a:pt x="12" y="41"/>
                  <a:pt x="13" y="44"/>
                </a:cubicBezTo>
                <a:cubicBezTo>
                  <a:pt x="15" y="46"/>
                  <a:pt x="17" y="47"/>
                  <a:pt x="19" y="49"/>
                </a:cubicBezTo>
                <a:cubicBezTo>
                  <a:pt x="21" y="50"/>
                  <a:pt x="24" y="50"/>
                  <a:pt x="26" y="50"/>
                </a:cubicBezTo>
                <a:cubicBezTo>
                  <a:pt x="28" y="50"/>
                  <a:pt x="30" y="50"/>
                  <a:pt x="32" y="49"/>
                </a:cubicBezTo>
                <a:cubicBezTo>
                  <a:pt x="34" y="49"/>
                  <a:pt x="35" y="48"/>
                  <a:pt x="36" y="47"/>
                </a:cubicBezTo>
                <a:cubicBezTo>
                  <a:pt x="36" y="46"/>
                  <a:pt x="36" y="45"/>
                  <a:pt x="36" y="44"/>
                </a:cubicBezTo>
                <a:cubicBezTo>
                  <a:pt x="36" y="42"/>
                  <a:pt x="36" y="41"/>
                  <a:pt x="36" y="40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7"/>
                  <a:pt x="36" y="36"/>
                  <a:pt x="36" y="35"/>
                </a:cubicBezTo>
                <a:cubicBezTo>
                  <a:pt x="35" y="34"/>
                  <a:pt x="35" y="34"/>
                  <a:pt x="34" y="33"/>
                </a:cubicBezTo>
                <a:cubicBezTo>
                  <a:pt x="33" y="33"/>
                  <a:pt x="32" y="33"/>
                  <a:pt x="31" y="32"/>
                </a:cubicBezTo>
                <a:cubicBezTo>
                  <a:pt x="29" y="32"/>
                  <a:pt x="28" y="32"/>
                  <a:pt x="28" y="32"/>
                </a:cubicBezTo>
                <a:cubicBezTo>
                  <a:pt x="28" y="29"/>
                  <a:pt x="28" y="29"/>
                  <a:pt x="28" y="29"/>
                </a:cubicBezTo>
                <a:cubicBezTo>
                  <a:pt x="50" y="29"/>
                  <a:pt x="50" y="29"/>
                  <a:pt x="50" y="29"/>
                </a:cubicBezTo>
                <a:lnTo>
                  <a:pt x="50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iṥlï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05EB817-B386-4094-9730-2AB193D38E9A}"/>
              </a:ext>
            </a:extLst>
          </p:cNvPr>
          <p:cNvSpPr/>
          <p:nvPr/>
        </p:nvSpPr>
        <p:spPr bwMode="auto">
          <a:xfrm>
            <a:off x="5340963" y="5818445"/>
            <a:ext cx="34530" cy="35249"/>
          </a:xfrm>
          <a:custGeom>
            <a:avLst/>
            <a:gdLst>
              <a:gd name="T0" fmla="*/ 52 w 52"/>
              <a:gd name="T1" fmla="*/ 3 h 53"/>
              <a:gd name="T2" fmla="*/ 49 w 52"/>
              <a:gd name="T3" fmla="*/ 3 h 53"/>
              <a:gd name="T4" fmla="*/ 46 w 52"/>
              <a:gd name="T5" fmla="*/ 5 h 53"/>
              <a:gd name="T6" fmla="*/ 44 w 52"/>
              <a:gd name="T7" fmla="*/ 8 h 53"/>
              <a:gd name="T8" fmla="*/ 44 w 52"/>
              <a:gd name="T9" fmla="*/ 14 h 53"/>
              <a:gd name="T10" fmla="*/ 44 w 52"/>
              <a:gd name="T11" fmla="*/ 36 h 53"/>
              <a:gd name="T12" fmla="*/ 42 w 52"/>
              <a:gd name="T13" fmla="*/ 44 h 53"/>
              <a:gd name="T14" fmla="*/ 37 w 52"/>
              <a:gd name="T15" fmla="*/ 49 h 53"/>
              <a:gd name="T16" fmla="*/ 31 w 52"/>
              <a:gd name="T17" fmla="*/ 52 h 53"/>
              <a:gd name="T18" fmla="*/ 25 w 52"/>
              <a:gd name="T19" fmla="*/ 53 h 53"/>
              <a:gd name="T20" fmla="*/ 17 w 52"/>
              <a:gd name="T21" fmla="*/ 51 h 53"/>
              <a:gd name="T22" fmla="*/ 11 w 52"/>
              <a:gd name="T23" fmla="*/ 48 h 53"/>
              <a:gd name="T24" fmla="*/ 8 w 52"/>
              <a:gd name="T25" fmla="*/ 43 h 53"/>
              <a:gd name="T26" fmla="*/ 6 w 52"/>
              <a:gd name="T27" fmla="*/ 38 h 53"/>
              <a:gd name="T28" fmla="*/ 6 w 52"/>
              <a:gd name="T29" fmla="*/ 8 h 53"/>
              <a:gd name="T30" fmla="*/ 6 w 52"/>
              <a:gd name="T31" fmla="*/ 6 h 53"/>
              <a:gd name="T32" fmla="*/ 4 w 52"/>
              <a:gd name="T33" fmla="*/ 4 h 53"/>
              <a:gd name="T34" fmla="*/ 2 w 52"/>
              <a:gd name="T35" fmla="*/ 3 h 53"/>
              <a:gd name="T36" fmla="*/ 0 w 52"/>
              <a:gd name="T37" fmla="*/ 3 h 53"/>
              <a:gd name="T38" fmla="*/ 0 w 52"/>
              <a:gd name="T39" fmla="*/ 0 h 53"/>
              <a:gd name="T40" fmla="*/ 21 w 52"/>
              <a:gd name="T41" fmla="*/ 0 h 53"/>
              <a:gd name="T42" fmla="*/ 21 w 52"/>
              <a:gd name="T43" fmla="*/ 3 h 53"/>
              <a:gd name="T44" fmla="*/ 18 w 52"/>
              <a:gd name="T45" fmla="*/ 3 h 53"/>
              <a:gd name="T46" fmla="*/ 16 w 52"/>
              <a:gd name="T47" fmla="*/ 4 h 53"/>
              <a:gd name="T48" fmla="*/ 14 w 52"/>
              <a:gd name="T49" fmla="*/ 5 h 53"/>
              <a:gd name="T50" fmla="*/ 14 w 52"/>
              <a:gd name="T51" fmla="*/ 8 h 53"/>
              <a:gd name="T52" fmla="*/ 14 w 52"/>
              <a:gd name="T53" fmla="*/ 36 h 53"/>
              <a:gd name="T54" fmla="*/ 15 w 52"/>
              <a:gd name="T55" fmla="*/ 40 h 53"/>
              <a:gd name="T56" fmla="*/ 16 w 52"/>
              <a:gd name="T57" fmla="*/ 44 h 53"/>
              <a:gd name="T58" fmla="*/ 20 w 52"/>
              <a:gd name="T59" fmla="*/ 47 h 53"/>
              <a:gd name="T60" fmla="*/ 27 w 52"/>
              <a:gd name="T61" fmla="*/ 49 h 53"/>
              <a:gd name="T62" fmla="*/ 33 w 52"/>
              <a:gd name="T63" fmla="*/ 47 h 53"/>
              <a:gd name="T64" fmla="*/ 38 w 52"/>
              <a:gd name="T65" fmla="*/ 44 h 53"/>
              <a:gd name="T66" fmla="*/ 40 w 52"/>
              <a:gd name="T67" fmla="*/ 40 h 53"/>
              <a:gd name="T68" fmla="*/ 40 w 52"/>
              <a:gd name="T69" fmla="*/ 36 h 53"/>
              <a:gd name="T70" fmla="*/ 40 w 52"/>
              <a:gd name="T71" fmla="*/ 15 h 53"/>
              <a:gd name="T72" fmla="*/ 40 w 52"/>
              <a:gd name="T73" fmla="*/ 8 h 53"/>
              <a:gd name="T74" fmla="*/ 38 w 52"/>
              <a:gd name="T75" fmla="*/ 5 h 53"/>
              <a:gd name="T76" fmla="*/ 35 w 52"/>
              <a:gd name="T77" fmla="*/ 4 h 53"/>
              <a:gd name="T78" fmla="*/ 31 w 52"/>
              <a:gd name="T79" fmla="*/ 3 h 53"/>
              <a:gd name="T80" fmla="*/ 31 w 52"/>
              <a:gd name="T81" fmla="*/ 0 h 53"/>
              <a:gd name="T82" fmla="*/ 52 w 52"/>
              <a:gd name="T83" fmla="*/ 0 h 53"/>
              <a:gd name="T84" fmla="*/ 52 w 52"/>
              <a:gd name="T85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2" h="53">
                <a:moveTo>
                  <a:pt x="52" y="3"/>
                </a:moveTo>
                <a:cubicBezTo>
                  <a:pt x="51" y="3"/>
                  <a:pt x="50" y="3"/>
                  <a:pt x="49" y="3"/>
                </a:cubicBezTo>
                <a:cubicBezTo>
                  <a:pt x="48" y="4"/>
                  <a:pt x="47" y="4"/>
                  <a:pt x="46" y="5"/>
                </a:cubicBezTo>
                <a:cubicBezTo>
                  <a:pt x="45" y="5"/>
                  <a:pt x="45" y="6"/>
                  <a:pt x="44" y="8"/>
                </a:cubicBezTo>
                <a:cubicBezTo>
                  <a:pt x="44" y="10"/>
                  <a:pt x="44" y="12"/>
                  <a:pt x="44" y="14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9"/>
                  <a:pt x="43" y="42"/>
                  <a:pt x="42" y="44"/>
                </a:cubicBezTo>
                <a:cubicBezTo>
                  <a:pt x="41" y="46"/>
                  <a:pt x="39" y="48"/>
                  <a:pt x="37" y="49"/>
                </a:cubicBezTo>
                <a:cubicBezTo>
                  <a:pt x="36" y="50"/>
                  <a:pt x="34" y="51"/>
                  <a:pt x="31" y="52"/>
                </a:cubicBezTo>
                <a:cubicBezTo>
                  <a:pt x="29" y="52"/>
                  <a:pt x="27" y="53"/>
                  <a:pt x="25" y="53"/>
                </a:cubicBezTo>
                <a:cubicBezTo>
                  <a:pt x="22" y="53"/>
                  <a:pt x="20" y="52"/>
                  <a:pt x="17" y="51"/>
                </a:cubicBezTo>
                <a:cubicBezTo>
                  <a:pt x="15" y="51"/>
                  <a:pt x="13" y="49"/>
                  <a:pt x="11" y="48"/>
                </a:cubicBezTo>
                <a:cubicBezTo>
                  <a:pt x="10" y="47"/>
                  <a:pt x="8" y="45"/>
                  <a:pt x="8" y="43"/>
                </a:cubicBezTo>
                <a:cubicBezTo>
                  <a:pt x="7" y="42"/>
                  <a:pt x="6" y="40"/>
                  <a:pt x="6" y="38"/>
                </a:cubicBezTo>
                <a:cubicBezTo>
                  <a:pt x="6" y="8"/>
                  <a:pt x="6" y="8"/>
                  <a:pt x="6" y="8"/>
                </a:cubicBezTo>
                <a:cubicBezTo>
                  <a:pt x="6" y="7"/>
                  <a:pt x="6" y="6"/>
                  <a:pt x="6" y="6"/>
                </a:cubicBezTo>
                <a:cubicBezTo>
                  <a:pt x="6" y="5"/>
                  <a:pt x="5" y="5"/>
                  <a:pt x="4" y="4"/>
                </a:cubicBezTo>
                <a:cubicBezTo>
                  <a:pt x="4" y="4"/>
                  <a:pt x="3" y="4"/>
                  <a:pt x="2" y="3"/>
                </a:cubicBezTo>
                <a:cubicBezTo>
                  <a:pt x="1" y="3"/>
                  <a:pt x="0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3"/>
                  <a:pt x="21" y="3"/>
                  <a:pt x="21" y="3"/>
                </a:cubicBezTo>
                <a:cubicBezTo>
                  <a:pt x="20" y="3"/>
                  <a:pt x="19" y="3"/>
                  <a:pt x="18" y="3"/>
                </a:cubicBezTo>
                <a:cubicBezTo>
                  <a:pt x="17" y="4"/>
                  <a:pt x="17" y="4"/>
                  <a:pt x="16" y="4"/>
                </a:cubicBezTo>
                <a:cubicBezTo>
                  <a:pt x="15" y="4"/>
                  <a:pt x="15" y="5"/>
                  <a:pt x="14" y="5"/>
                </a:cubicBezTo>
                <a:cubicBezTo>
                  <a:pt x="14" y="6"/>
                  <a:pt x="14" y="7"/>
                  <a:pt x="14" y="8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7"/>
                  <a:pt x="14" y="38"/>
                  <a:pt x="15" y="40"/>
                </a:cubicBezTo>
                <a:cubicBezTo>
                  <a:pt x="15" y="41"/>
                  <a:pt x="15" y="43"/>
                  <a:pt x="16" y="44"/>
                </a:cubicBezTo>
                <a:cubicBezTo>
                  <a:pt x="17" y="45"/>
                  <a:pt x="19" y="46"/>
                  <a:pt x="20" y="47"/>
                </a:cubicBezTo>
                <a:cubicBezTo>
                  <a:pt x="22" y="48"/>
                  <a:pt x="24" y="49"/>
                  <a:pt x="27" y="49"/>
                </a:cubicBezTo>
                <a:cubicBezTo>
                  <a:pt x="29" y="49"/>
                  <a:pt x="32" y="48"/>
                  <a:pt x="33" y="47"/>
                </a:cubicBezTo>
                <a:cubicBezTo>
                  <a:pt x="35" y="46"/>
                  <a:pt x="37" y="45"/>
                  <a:pt x="38" y="44"/>
                </a:cubicBezTo>
                <a:cubicBezTo>
                  <a:pt x="39" y="43"/>
                  <a:pt x="39" y="41"/>
                  <a:pt x="40" y="40"/>
                </a:cubicBezTo>
                <a:cubicBezTo>
                  <a:pt x="40" y="39"/>
                  <a:pt x="40" y="37"/>
                  <a:pt x="40" y="36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2"/>
                  <a:pt x="40" y="10"/>
                  <a:pt x="40" y="8"/>
                </a:cubicBezTo>
                <a:cubicBezTo>
                  <a:pt x="39" y="7"/>
                  <a:pt x="39" y="6"/>
                  <a:pt x="38" y="5"/>
                </a:cubicBezTo>
                <a:cubicBezTo>
                  <a:pt x="37" y="4"/>
                  <a:pt x="36" y="4"/>
                  <a:pt x="35" y="4"/>
                </a:cubicBezTo>
                <a:cubicBezTo>
                  <a:pt x="33" y="3"/>
                  <a:pt x="32" y="3"/>
                  <a:pt x="31" y="3"/>
                </a:cubicBezTo>
                <a:cubicBezTo>
                  <a:pt x="31" y="0"/>
                  <a:pt x="31" y="0"/>
                  <a:pt x="31" y="0"/>
                </a:cubicBezTo>
                <a:cubicBezTo>
                  <a:pt x="52" y="0"/>
                  <a:pt x="52" y="0"/>
                  <a:pt x="52" y="0"/>
                </a:cubicBezTo>
                <a:lnTo>
                  <a:pt x="52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ïṧlï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B6DC791-1FBC-41F7-A2BC-06B652FA776B}"/>
              </a:ext>
            </a:extLst>
          </p:cNvPr>
          <p:cNvSpPr/>
          <p:nvPr/>
        </p:nvSpPr>
        <p:spPr bwMode="auto">
          <a:xfrm>
            <a:off x="5376751" y="5818445"/>
            <a:ext cx="36508" cy="34529"/>
          </a:xfrm>
          <a:custGeom>
            <a:avLst/>
            <a:gdLst>
              <a:gd name="T0" fmla="*/ 55 w 55"/>
              <a:gd name="T1" fmla="*/ 3 h 52"/>
              <a:gd name="T2" fmla="*/ 52 w 55"/>
              <a:gd name="T3" fmla="*/ 4 h 52"/>
              <a:gd name="T4" fmla="*/ 49 w 55"/>
              <a:gd name="T5" fmla="*/ 5 h 52"/>
              <a:gd name="T6" fmla="*/ 48 w 55"/>
              <a:gd name="T7" fmla="*/ 8 h 52"/>
              <a:gd name="T8" fmla="*/ 47 w 55"/>
              <a:gd name="T9" fmla="*/ 15 h 52"/>
              <a:gd name="T10" fmla="*/ 47 w 55"/>
              <a:gd name="T11" fmla="*/ 52 h 52"/>
              <a:gd name="T12" fmla="*/ 44 w 55"/>
              <a:gd name="T13" fmla="*/ 52 h 52"/>
              <a:gd name="T14" fmla="*/ 13 w 55"/>
              <a:gd name="T15" fmla="*/ 10 h 52"/>
              <a:gd name="T16" fmla="*/ 13 w 55"/>
              <a:gd name="T17" fmla="*/ 37 h 52"/>
              <a:gd name="T18" fmla="*/ 14 w 55"/>
              <a:gd name="T19" fmla="*/ 43 h 52"/>
              <a:gd name="T20" fmla="*/ 15 w 55"/>
              <a:gd name="T21" fmla="*/ 47 h 52"/>
              <a:gd name="T22" fmla="*/ 19 w 55"/>
              <a:gd name="T23" fmla="*/ 48 h 52"/>
              <a:gd name="T24" fmla="*/ 22 w 55"/>
              <a:gd name="T25" fmla="*/ 49 h 52"/>
              <a:gd name="T26" fmla="*/ 22 w 55"/>
              <a:gd name="T27" fmla="*/ 51 h 52"/>
              <a:gd name="T28" fmla="*/ 1 w 55"/>
              <a:gd name="T29" fmla="*/ 51 h 52"/>
              <a:gd name="T30" fmla="*/ 1 w 55"/>
              <a:gd name="T31" fmla="*/ 49 h 52"/>
              <a:gd name="T32" fmla="*/ 5 w 55"/>
              <a:gd name="T33" fmla="*/ 48 h 52"/>
              <a:gd name="T34" fmla="*/ 7 w 55"/>
              <a:gd name="T35" fmla="*/ 47 h 52"/>
              <a:gd name="T36" fmla="*/ 9 w 55"/>
              <a:gd name="T37" fmla="*/ 44 h 52"/>
              <a:gd name="T38" fmla="*/ 10 w 55"/>
              <a:gd name="T39" fmla="*/ 37 h 52"/>
              <a:gd name="T40" fmla="*/ 10 w 55"/>
              <a:gd name="T41" fmla="*/ 12 h 52"/>
              <a:gd name="T42" fmla="*/ 9 w 55"/>
              <a:gd name="T43" fmla="*/ 9 h 52"/>
              <a:gd name="T44" fmla="*/ 8 w 55"/>
              <a:gd name="T45" fmla="*/ 6 h 52"/>
              <a:gd name="T46" fmla="*/ 4 w 55"/>
              <a:gd name="T47" fmla="*/ 4 h 52"/>
              <a:gd name="T48" fmla="*/ 0 w 55"/>
              <a:gd name="T49" fmla="*/ 3 h 52"/>
              <a:gd name="T50" fmla="*/ 0 w 55"/>
              <a:gd name="T51" fmla="*/ 0 h 52"/>
              <a:gd name="T52" fmla="*/ 15 w 55"/>
              <a:gd name="T53" fmla="*/ 0 h 52"/>
              <a:gd name="T54" fmla="*/ 44 w 55"/>
              <a:gd name="T55" fmla="*/ 39 h 52"/>
              <a:gd name="T56" fmla="*/ 44 w 55"/>
              <a:gd name="T57" fmla="*/ 15 h 52"/>
              <a:gd name="T58" fmla="*/ 43 w 55"/>
              <a:gd name="T59" fmla="*/ 8 h 52"/>
              <a:gd name="T60" fmla="*/ 41 w 55"/>
              <a:gd name="T61" fmla="*/ 5 h 52"/>
              <a:gd name="T62" fmla="*/ 38 w 55"/>
              <a:gd name="T63" fmla="*/ 4 h 52"/>
              <a:gd name="T64" fmla="*/ 35 w 55"/>
              <a:gd name="T65" fmla="*/ 3 h 52"/>
              <a:gd name="T66" fmla="*/ 35 w 55"/>
              <a:gd name="T67" fmla="*/ 0 h 52"/>
              <a:gd name="T68" fmla="*/ 55 w 55"/>
              <a:gd name="T69" fmla="*/ 0 h 52"/>
              <a:gd name="T70" fmla="*/ 55 w 55"/>
              <a:gd name="T71" fmla="*/ 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5" h="52">
                <a:moveTo>
                  <a:pt x="55" y="3"/>
                </a:moveTo>
                <a:cubicBezTo>
                  <a:pt x="55" y="3"/>
                  <a:pt x="54" y="3"/>
                  <a:pt x="52" y="4"/>
                </a:cubicBezTo>
                <a:cubicBezTo>
                  <a:pt x="51" y="4"/>
                  <a:pt x="50" y="4"/>
                  <a:pt x="49" y="5"/>
                </a:cubicBezTo>
                <a:cubicBezTo>
                  <a:pt x="48" y="5"/>
                  <a:pt x="48" y="6"/>
                  <a:pt x="48" y="8"/>
                </a:cubicBezTo>
                <a:cubicBezTo>
                  <a:pt x="47" y="10"/>
                  <a:pt x="47" y="12"/>
                  <a:pt x="47" y="15"/>
                </a:cubicBezTo>
                <a:cubicBezTo>
                  <a:pt x="47" y="52"/>
                  <a:pt x="47" y="52"/>
                  <a:pt x="47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9"/>
                  <a:pt x="13" y="42"/>
                  <a:pt x="14" y="43"/>
                </a:cubicBezTo>
                <a:cubicBezTo>
                  <a:pt x="14" y="45"/>
                  <a:pt x="15" y="46"/>
                  <a:pt x="15" y="47"/>
                </a:cubicBezTo>
                <a:cubicBezTo>
                  <a:pt x="16" y="47"/>
                  <a:pt x="17" y="48"/>
                  <a:pt x="19" y="48"/>
                </a:cubicBezTo>
                <a:cubicBezTo>
                  <a:pt x="20" y="49"/>
                  <a:pt x="22" y="49"/>
                  <a:pt x="22" y="49"/>
                </a:cubicBezTo>
                <a:cubicBezTo>
                  <a:pt x="22" y="51"/>
                  <a:pt x="22" y="51"/>
                  <a:pt x="22" y="51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49"/>
                  <a:pt x="1" y="49"/>
                  <a:pt x="1" y="49"/>
                </a:cubicBezTo>
                <a:cubicBezTo>
                  <a:pt x="2" y="49"/>
                  <a:pt x="3" y="49"/>
                  <a:pt x="5" y="48"/>
                </a:cubicBezTo>
                <a:cubicBezTo>
                  <a:pt x="6" y="48"/>
                  <a:pt x="7" y="47"/>
                  <a:pt x="7" y="47"/>
                </a:cubicBezTo>
                <a:cubicBezTo>
                  <a:pt x="8" y="46"/>
                  <a:pt x="9" y="45"/>
                  <a:pt x="9" y="44"/>
                </a:cubicBezTo>
                <a:cubicBezTo>
                  <a:pt x="9" y="43"/>
                  <a:pt x="10" y="40"/>
                  <a:pt x="10" y="37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1"/>
                  <a:pt x="9" y="10"/>
                  <a:pt x="9" y="9"/>
                </a:cubicBezTo>
                <a:cubicBezTo>
                  <a:pt x="9" y="7"/>
                  <a:pt x="8" y="7"/>
                  <a:pt x="8" y="6"/>
                </a:cubicBezTo>
                <a:cubicBezTo>
                  <a:pt x="7" y="5"/>
                  <a:pt x="6" y="5"/>
                  <a:pt x="4" y="4"/>
                </a:cubicBezTo>
                <a:cubicBezTo>
                  <a:pt x="3" y="3"/>
                  <a:pt x="1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44" y="39"/>
                  <a:pt x="44" y="39"/>
                  <a:pt x="44" y="39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2"/>
                  <a:pt x="43" y="10"/>
                  <a:pt x="43" y="8"/>
                </a:cubicBezTo>
                <a:cubicBezTo>
                  <a:pt x="43" y="7"/>
                  <a:pt x="42" y="6"/>
                  <a:pt x="41" y="5"/>
                </a:cubicBezTo>
                <a:cubicBezTo>
                  <a:pt x="41" y="5"/>
                  <a:pt x="40" y="4"/>
                  <a:pt x="38" y="4"/>
                </a:cubicBezTo>
                <a:cubicBezTo>
                  <a:pt x="37" y="3"/>
                  <a:pt x="36" y="3"/>
                  <a:pt x="35" y="3"/>
                </a:cubicBezTo>
                <a:cubicBezTo>
                  <a:pt x="35" y="0"/>
                  <a:pt x="35" y="0"/>
                  <a:pt x="35" y="0"/>
                </a:cubicBezTo>
                <a:cubicBezTo>
                  <a:pt x="55" y="0"/>
                  <a:pt x="55" y="0"/>
                  <a:pt x="55" y="0"/>
                </a:cubicBezTo>
                <a:lnTo>
                  <a:pt x="55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íṡlï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7CC63CF-5ED8-4EC3-9FCC-3F48CB7E262F}"/>
              </a:ext>
            </a:extLst>
          </p:cNvPr>
          <p:cNvSpPr/>
          <p:nvPr/>
        </p:nvSpPr>
        <p:spPr bwMode="auto">
          <a:xfrm>
            <a:off x="5414518" y="5818445"/>
            <a:ext cx="15287" cy="33990"/>
          </a:xfrm>
          <a:custGeom>
            <a:avLst/>
            <a:gdLst>
              <a:gd name="T0" fmla="*/ 23 w 23"/>
              <a:gd name="T1" fmla="*/ 51 h 51"/>
              <a:gd name="T2" fmla="*/ 0 w 23"/>
              <a:gd name="T3" fmla="*/ 51 h 51"/>
              <a:gd name="T4" fmla="*/ 0 w 23"/>
              <a:gd name="T5" fmla="*/ 49 h 51"/>
              <a:gd name="T6" fmla="*/ 3 w 23"/>
              <a:gd name="T7" fmla="*/ 49 h 51"/>
              <a:gd name="T8" fmla="*/ 6 w 23"/>
              <a:gd name="T9" fmla="*/ 48 h 51"/>
              <a:gd name="T10" fmla="*/ 8 w 23"/>
              <a:gd name="T11" fmla="*/ 47 h 51"/>
              <a:gd name="T12" fmla="*/ 8 w 23"/>
              <a:gd name="T13" fmla="*/ 45 h 51"/>
              <a:gd name="T14" fmla="*/ 8 w 23"/>
              <a:gd name="T15" fmla="*/ 8 h 51"/>
              <a:gd name="T16" fmla="*/ 8 w 23"/>
              <a:gd name="T17" fmla="*/ 6 h 51"/>
              <a:gd name="T18" fmla="*/ 6 w 23"/>
              <a:gd name="T19" fmla="*/ 4 h 51"/>
              <a:gd name="T20" fmla="*/ 3 w 23"/>
              <a:gd name="T21" fmla="*/ 3 h 51"/>
              <a:gd name="T22" fmla="*/ 0 w 23"/>
              <a:gd name="T23" fmla="*/ 3 h 51"/>
              <a:gd name="T24" fmla="*/ 0 w 23"/>
              <a:gd name="T25" fmla="*/ 0 h 51"/>
              <a:gd name="T26" fmla="*/ 23 w 23"/>
              <a:gd name="T27" fmla="*/ 0 h 51"/>
              <a:gd name="T28" fmla="*/ 23 w 23"/>
              <a:gd name="T29" fmla="*/ 3 h 51"/>
              <a:gd name="T30" fmla="*/ 21 w 23"/>
              <a:gd name="T31" fmla="*/ 3 h 51"/>
              <a:gd name="T32" fmla="*/ 18 w 23"/>
              <a:gd name="T33" fmla="*/ 4 h 51"/>
              <a:gd name="T34" fmla="*/ 16 w 23"/>
              <a:gd name="T35" fmla="*/ 5 h 51"/>
              <a:gd name="T36" fmla="*/ 16 w 23"/>
              <a:gd name="T37" fmla="*/ 7 h 51"/>
              <a:gd name="T38" fmla="*/ 16 w 23"/>
              <a:gd name="T39" fmla="*/ 44 h 51"/>
              <a:gd name="T40" fmla="*/ 16 w 23"/>
              <a:gd name="T41" fmla="*/ 46 h 51"/>
              <a:gd name="T42" fmla="*/ 18 w 23"/>
              <a:gd name="T43" fmla="*/ 48 h 51"/>
              <a:gd name="T44" fmla="*/ 20 w 23"/>
              <a:gd name="T45" fmla="*/ 48 h 51"/>
              <a:gd name="T46" fmla="*/ 23 w 23"/>
              <a:gd name="T47" fmla="*/ 49 h 51"/>
              <a:gd name="T48" fmla="*/ 23 w 23"/>
              <a:gd name="T4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" h="51">
                <a:moveTo>
                  <a:pt x="23" y="51"/>
                </a:moveTo>
                <a:cubicBezTo>
                  <a:pt x="0" y="51"/>
                  <a:pt x="0" y="51"/>
                  <a:pt x="0" y="51"/>
                </a:cubicBezTo>
                <a:cubicBezTo>
                  <a:pt x="0" y="49"/>
                  <a:pt x="0" y="49"/>
                  <a:pt x="0" y="49"/>
                </a:cubicBezTo>
                <a:cubicBezTo>
                  <a:pt x="1" y="49"/>
                  <a:pt x="2" y="49"/>
                  <a:pt x="3" y="49"/>
                </a:cubicBezTo>
                <a:cubicBezTo>
                  <a:pt x="4" y="49"/>
                  <a:pt x="5" y="48"/>
                  <a:pt x="6" y="48"/>
                </a:cubicBezTo>
                <a:cubicBezTo>
                  <a:pt x="7" y="48"/>
                  <a:pt x="7" y="47"/>
                  <a:pt x="8" y="47"/>
                </a:cubicBezTo>
                <a:cubicBezTo>
                  <a:pt x="8" y="46"/>
                  <a:pt x="8" y="46"/>
                  <a:pt x="8" y="45"/>
                </a:cubicBezTo>
                <a:cubicBezTo>
                  <a:pt x="8" y="8"/>
                  <a:pt x="8" y="8"/>
                  <a:pt x="8" y="8"/>
                </a:cubicBezTo>
                <a:cubicBezTo>
                  <a:pt x="8" y="7"/>
                  <a:pt x="8" y="6"/>
                  <a:pt x="8" y="6"/>
                </a:cubicBezTo>
                <a:cubicBezTo>
                  <a:pt x="7" y="5"/>
                  <a:pt x="7" y="5"/>
                  <a:pt x="6" y="4"/>
                </a:cubicBezTo>
                <a:cubicBezTo>
                  <a:pt x="5" y="4"/>
                  <a:pt x="4" y="4"/>
                  <a:pt x="3" y="3"/>
                </a:cubicBezTo>
                <a:cubicBezTo>
                  <a:pt x="2" y="3"/>
                  <a:pt x="1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2" y="3"/>
                  <a:pt x="21" y="3"/>
                </a:cubicBezTo>
                <a:cubicBezTo>
                  <a:pt x="20" y="3"/>
                  <a:pt x="19" y="4"/>
                  <a:pt x="18" y="4"/>
                </a:cubicBezTo>
                <a:cubicBezTo>
                  <a:pt x="17" y="4"/>
                  <a:pt x="16" y="5"/>
                  <a:pt x="16" y="5"/>
                </a:cubicBezTo>
                <a:cubicBezTo>
                  <a:pt x="16" y="6"/>
                  <a:pt x="16" y="7"/>
                  <a:pt x="16" y="7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5"/>
                  <a:pt x="16" y="46"/>
                  <a:pt x="16" y="46"/>
                </a:cubicBezTo>
                <a:cubicBezTo>
                  <a:pt x="17" y="47"/>
                  <a:pt x="17" y="47"/>
                  <a:pt x="18" y="48"/>
                </a:cubicBezTo>
                <a:cubicBezTo>
                  <a:pt x="19" y="48"/>
                  <a:pt x="19" y="48"/>
                  <a:pt x="20" y="48"/>
                </a:cubicBezTo>
                <a:cubicBezTo>
                  <a:pt x="22" y="49"/>
                  <a:pt x="23" y="49"/>
                  <a:pt x="23" y="49"/>
                </a:cubicBezTo>
                <a:lnTo>
                  <a:pt x="23" y="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iŝļï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DFA372F-2D86-460C-9C48-8412C14A7344}"/>
              </a:ext>
            </a:extLst>
          </p:cNvPr>
          <p:cNvSpPr/>
          <p:nvPr/>
        </p:nvSpPr>
        <p:spPr bwMode="auto">
          <a:xfrm>
            <a:off x="5431064" y="5818445"/>
            <a:ext cx="34530" cy="34529"/>
          </a:xfrm>
          <a:custGeom>
            <a:avLst/>
            <a:gdLst>
              <a:gd name="T0" fmla="*/ 52 w 52"/>
              <a:gd name="T1" fmla="*/ 3 h 52"/>
              <a:gd name="T2" fmla="*/ 50 w 52"/>
              <a:gd name="T3" fmla="*/ 3 h 52"/>
              <a:gd name="T4" fmla="*/ 48 w 52"/>
              <a:gd name="T5" fmla="*/ 4 h 52"/>
              <a:gd name="T6" fmla="*/ 46 w 52"/>
              <a:gd name="T7" fmla="*/ 6 h 52"/>
              <a:gd name="T8" fmla="*/ 44 w 52"/>
              <a:gd name="T9" fmla="*/ 9 h 52"/>
              <a:gd name="T10" fmla="*/ 37 w 52"/>
              <a:gd name="T11" fmla="*/ 27 h 52"/>
              <a:gd name="T12" fmla="*/ 27 w 52"/>
              <a:gd name="T13" fmla="*/ 52 h 52"/>
              <a:gd name="T14" fmla="*/ 24 w 52"/>
              <a:gd name="T15" fmla="*/ 52 h 52"/>
              <a:gd name="T16" fmla="*/ 14 w 52"/>
              <a:gd name="T17" fmla="*/ 25 h 52"/>
              <a:gd name="T18" fmla="*/ 8 w 52"/>
              <a:gd name="T19" fmla="*/ 8 h 52"/>
              <a:gd name="T20" fmla="*/ 7 w 52"/>
              <a:gd name="T21" fmla="*/ 6 h 52"/>
              <a:gd name="T22" fmla="*/ 5 w 52"/>
              <a:gd name="T23" fmla="*/ 4 h 52"/>
              <a:gd name="T24" fmla="*/ 2 w 52"/>
              <a:gd name="T25" fmla="*/ 3 h 52"/>
              <a:gd name="T26" fmla="*/ 0 w 52"/>
              <a:gd name="T27" fmla="*/ 3 h 52"/>
              <a:gd name="T28" fmla="*/ 0 w 52"/>
              <a:gd name="T29" fmla="*/ 0 h 52"/>
              <a:gd name="T30" fmla="*/ 21 w 52"/>
              <a:gd name="T31" fmla="*/ 0 h 52"/>
              <a:gd name="T32" fmla="*/ 21 w 52"/>
              <a:gd name="T33" fmla="*/ 3 h 52"/>
              <a:gd name="T34" fmla="*/ 17 w 52"/>
              <a:gd name="T35" fmla="*/ 4 h 52"/>
              <a:gd name="T36" fmla="*/ 15 w 52"/>
              <a:gd name="T37" fmla="*/ 5 h 52"/>
              <a:gd name="T38" fmla="*/ 15 w 52"/>
              <a:gd name="T39" fmla="*/ 6 h 52"/>
              <a:gd name="T40" fmla="*/ 15 w 52"/>
              <a:gd name="T41" fmla="*/ 7 h 52"/>
              <a:gd name="T42" fmla="*/ 20 w 52"/>
              <a:gd name="T43" fmla="*/ 18 h 52"/>
              <a:gd name="T44" fmla="*/ 28 w 52"/>
              <a:gd name="T45" fmla="*/ 41 h 52"/>
              <a:gd name="T46" fmla="*/ 34 w 52"/>
              <a:gd name="T47" fmla="*/ 25 h 52"/>
              <a:gd name="T48" fmla="*/ 39 w 52"/>
              <a:gd name="T49" fmla="*/ 13 h 52"/>
              <a:gd name="T50" fmla="*/ 41 w 52"/>
              <a:gd name="T51" fmla="*/ 8 h 52"/>
              <a:gd name="T52" fmla="*/ 41 w 52"/>
              <a:gd name="T53" fmla="*/ 6 h 52"/>
              <a:gd name="T54" fmla="*/ 40 w 52"/>
              <a:gd name="T55" fmla="*/ 5 h 52"/>
              <a:gd name="T56" fmla="*/ 38 w 52"/>
              <a:gd name="T57" fmla="*/ 4 h 52"/>
              <a:gd name="T58" fmla="*/ 36 w 52"/>
              <a:gd name="T59" fmla="*/ 3 h 52"/>
              <a:gd name="T60" fmla="*/ 33 w 52"/>
              <a:gd name="T61" fmla="*/ 3 h 52"/>
              <a:gd name="T62" fmla="*/ 33 w 52"/>
              <a:gd name="T63" fmla="*/ 0 h 52"/>
              <a:gd name="T64" fmla="*/ 52 w 52"/>
              <a:gd name="T65" fmla="*/ 0 h 52"/>
              <a:gd name="T66" fmla="*/ 52 w 52"/>
              <a:gd name="T67" fmla="*/ 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" h="52">
                <a:moveTo>
                  <a:pt x="52" y="3"/>
                </a:moveTo>
                <a:cubicBezTo>
                  <a:pt x="52" y="3"/>
                  <a:pt x="51" y="3"/>
                  <a:pt x="50" y="3"/>
                </a:cubicBezTo>
                <a:cubicBezTo>
                  <a:pt x="49" y="4"/>
                  <a:pt x="48" y="4"/>
                  <a:pt x="48" y="4"/>
                </a:cubicBezTo>
                <a:cubicBezTo>
                  <a:pt x="47" y="5"/>
                  <a:pt x="46" y="6"/>
                  <a:pt x="46" y="6"/>
                </a:cubicBezTo>
                <a:cubicBezTo>
                  <a:pt x="45" y="7"/>
                  <a:pt x="45" y="8"/>
                  <a:pt x="44" y="9"/>
                </a:cubicBezTo>
                <a:cubicBezTo>
                  <a:pt x="43" y="13"/>
                  <a:pt x="40" y="19"/>
                  <a:pt x="37" y="27"/>
                </a:cubicBezTo>
                <a:cubicBezTo>
                  <a:pt x="34" y="35"/>
                  <a:pt x="31" y="43"/>
                  <a:pt x="27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1" y="43"/>
                  <a:pt x="17" y="34"/>
                  <a:pt x="14" y="25"/>
                </a:cubicBezTo>
                <a:cubicBezTo>
                  <a:pt x="11" y="17"/>
                  <a:pt x="9" y="11"/>
                  <a:pt x="8" y="8"/>
                </a:cubicBezTo>
                <a:cubicBezTo>
                  <a:pt x="7" y="7"/>
                  <a:pt x="7" y="6"/>
                  <a:pt x="7" y="6"/>
                </a:cubicBezTo>
                <a:cubicBezTo>
                  <a:pt x="6" y="5"/>
                  <a:pt x="5" y="5"/>
                  <a:pt x="5" y="4"/>
                </a:cubicBezTo>
                <a:cubicBezTo>
                  <a:pt x="4" y="4"/>
                  <a:pt x="3" y="4"/>
                  <a:pt x="2" y="3"/>
                </a:cubicBezTo>
                <a:cubicBezTo>
                  <a:pt x="2" y="3"/>
                  <a:pt x="1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3"/>
                  <a:pt x="21" y="3"/>
                  <a:pt x="21" y="3"/>
                </a:cubicBezTo>
                <a:cubicBezTo>
                  <a:pt x="20" y="3"/>
                  <a:pt x="18" y="3"/>
                  <a:pt x="17" y="4"/>
                </a:cubicBezTo>
                <a:cubicBezTo>
                  <a:pt x="16" y="4"/>
                  <a:pt x="15" y="4"/>
                  <a:pt x="15" y="5"/>
                </a:cubicBezTo>
                <a:cubicBezTo>
                  <a:pt x="15" y="5"/>
                  <a:pt x="15" y="6"/>
                  <a:pt x="15" y="6"/>
                </a:cubicBezTo>
                <a:cubicBezTo>
                  <a:pt x="15" y="6"/>
                  <a:pt x="15" y="7"/>
                  <a:pt x="15" y="7"/>
                </a:cubicBezTo>
                <a:cubicBezTo>
                  <a:pt x="16" y="9"/>
                  <a:pt x="18" y="13"/>
                  <a:pt x="20" y="18"/>
                </a:cubicBezTo>
                <a:cubicBezTo>
                  <a:pt x="22" y="24"/>
                  <a:pt x="24" y="31"/>
                  <a:pt x="28" y="41"/>
                </a:cubicBezTo>
                <a:cubicBezTo>
                  <a:pt x="30" y="36"/>
                  <a:pt x="32" y="31"/>
                  <a:pt x="34" y="25"/>
                </a:cubicBezTo>
                <a:cubicBezTo>
                  <a:pt x="37" y="19"/>
                  <a:pt x="38" y="15"/>
                  <a:pt x="39" y="13"/>
                </a:cubicBezTo>
                <a:cubicBezTo>
                  <a:pt x="40" y="11"/>
                  <a:pt x="40" y="9"/>
                  <a:pt x="41" y="8"/>
                </a:cubicBezTo>
                <a:cubicBezTo>
                  <a:pt x="41" y="7"/>
                  <a:pt x="41" y="7"/>
                  <a:pt x="41" y="6"/>
                </a:cubicBezTo>
                <a:cubicBezTo>
                  <a:pt x="41" y="6"/>
                  <a:pt x="40" y="5"/>
                  <a:pt x="40" y="5"/>
                </a:cubicBezTo>
                <a:cubicBezTo>
                  <a:pt x="40" y="4"/>
                  <a:pt x="39" y="4"/>
                  <a:pt x="38" y="4"/>
                </a:cubicBezTo>
                <a:cubicBezTo>
                  <a:pt x="37" y="4"/>
                  <a:pt x="36" y="3"/>
                  <a:pt x="36" y="3"/>
                </a:cubicBezTo>
                <a:cubicBezTo>
                  <a:pt x="35" y="3"/>
                  <a:pt x="34" y="3"/>
                  <a:pt x="33" y="3"/>
                </a:cubicBezTo>
                <a:cubicBezTo>
                  <a:pt x="33" y="0"/>
                  <a:pt x="33" y="0"/>
                  <a:pt x="33" y="0"/>
                </a:cubicBezTo>
                <a:cubicBezTo>
                  <a:pt x="52" y="0"/>
                  <a:pt x="52" y="0"/>
                  <a:pt x="52" y="0"/>
                </a:cubicBezTo>
                <a:lnTo>
                  <a:pt x="52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ïṥḷí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6BF24CA-2AC4-4461-9DFD-A7697DBAE3D3}"/>
              </a:ext>
            </a:extLst>
          </p:cNvPr>
          <p:cNvSpPr/>
          <p:nvPr/>
        </p:nvSpPr>
        <p:spPr bwMode="auto">
          <a:xfrm>
            <a:off x="5466852" y="5818445"/>
            <a:ext cx="28595" cy="33990"/>
          </a:xfrm>
          <a:custGeom>
            <a:avLst/>
            <a:gdLst>
              <a:gd name="T0" fmla="*/ 43 w 43"/>
              <a:gd name="T1" fmla="*/ 36 h 51"/>
              <a:gd name="T2" fmla="*/ 42 w 43"/>
              <a:gd name="T3" fmla="*/ 51 h 51"/>
              <a:gd name="T4" fmla="*/ 0 w 43"/>
              <a:gd name="T5" fmla="*/ 51 h 51"/>
              <a:gd name="T6" fmla="*/ 0 w 43"/>
              <a:gd name="T7" fmla="*/ 49 h 51"/>
              <a:gd name="T8" fmla="*/ 3 w 43"/>
              <a:gd name="T9" fmla="*/ 49 h 51"/>
              <a:gd name="T10" fmla="*/ 5 w 43"/>
              <a:gd name="T11" fmla="*/ 48 h 51"/>
              <a:gd name="T12" fmla="*/ 6 w 43"/>
              <a:gd name="T13" fmla="*/ 47 h 51"/>
              <a:gd name="T14" fmla="*/ 7 w 43"/>
              <a:gd name="T15" fmla="*/ 44 h 51"/>
              <a:gd name="T16" fmla="*/ 7 w 43"/>
              <a:gd name="T17" fmla="*/ 8 h 51"/>
              <a:gd name="T18" fmla="*/ 7 w 43"/>
              <a:gd name="T19" fmla="*/ 6 h 51"/>
              <a:gd name="T20" fmla="*/ 5 w 43"/>
              <a:gd name="T21" fmla="*/ 4 h 51"/>
              <a:gd name="T22" fmla="*/ 2 w 43"/>
              <a:gd name="T23" fmla="*/ 3 h 51"/>
              <a:gd name="T24" fmla="*/ 0 w 43"/>
              <a:gd name="T25" fmla="*/ 3 h 51"/>
              <a:gd name="T26" fmla="*/ 0 w 43"/>
              <a:gd name="T27" fmla="*/ 0 h 51"/>
              <a:gd name="T28" fmla="*/ 39 w 43"/>
              <a:gd name="T29" fmla="*/ 0 h 51"/>
              <a:gd name="T30" fmla="*/ 39 w 43"/>
              <a:gd name="T31" fmla="*/ 13 h 51"/>
              <a:gd name="T32" fmla="*/ 36 w 43"/>
              <a:gd name="T33" fmla="*/ 13 h 51"/>
              <a:gd name="T34" fmla="*/ 33 w 43"/>
              <a:gd name="T35" fmla="*/ 7 h 51"/>
              <a:gd name="T36" fmla="*/ 29 w 43"/>
              <a:gd name="T37" fmla="*/ 4 h 51"/>
              <a:gd name="T38" fmla="*/ 26 w 43"/>
              <a:gd name="T39" fmla="*/ 4 h 51"/>
              <a:gd name="T40" fmla="*/ 23 w 43"/>
              <a:gd name="T41" fmla="*/ 3 h 51"/>
              <a:gd name="T42" fmla="*/ 15 w 43"/>
              <a:gd name="T43" fmla="*/ 3 h 51"/>
              <a:gd name="T44" fmla="*/ 15 w 43"/>
              <a:gd name="T45" fmla="*/ 24 h 51"/>
              <a:gd name="T46" fmla="*/ 20 w 43"/>
              <a:gd name="T47" fmla="*/ 24 h 51"/>
              <a:gd name="T48" fmla="*/ 24 w 43"/>
              <a:gd name="T49" fmla="*/ 23 h 51"/>
              <a:gd name="T50" fmla="*/ 27 w 43"/>
              <a:gd name="T51" fmla="*/ 21 h 51"/>
              <a:gd name="T52" fmla="*/ 28 w 43"/>
              <a:gd name="T53" fmla="*/ 19 h 51"/>
              <a:gd name="T54" fmla="*/ 29 w 43"/>
              <a:gd name="T55" fmla="*/ 15 h 51"/>
              <a:gd name="T56" fmla="*/ 31 w 43"/>
              <a:gd name="T57" fmla="*/ 15 h 51"/>
              <a:gd name="T58" fmla="*/ 31 w 43"/>
              <a:gd name="T59" fmla="*/ 35 h 51"/>
              <a:gd name="T60" fmla="*/ 29 w 43"/>
              <a:gd name="T61" fmla="*/ 35 h 51"/>
              <a:gd name="T62" fmla="*/ 28 w 43"/>
              <a:gd name="T63" fmla="*/ 32 h 51"/>
              <a:gd name="T64" fmla="*/ 27 w 43"/>
              <a:gd name="T65" fmla="*/ 29 h 51"/>
              <a:gd name="T66" fmla="*/ 24 w 43"/>
              <a:gd name="T67" fmla="*/ 27 h 51"/>
              <a:gd name="T68" fmla="*/ 20 w 43"/>
              <a:gd name="T69" fmla="*/ 27 h 51"/>
              <a:gd name="T70" fmla="*/ 15 w 43"/>
              <a:gd name="T71" fmla="*/ 27 h 51"/>
              <a:gd name="T72" fmla="*/ 15 w 43"/>
              <a:gd name="T73" fmla="*/ 42 h 51"/>
              <a:gd name="T74" fmla="*/ 15 w 43"/>
              <a:gd name="T75" fmla="*/ 45 h 51"/>
              <a:gd name="T76" fmla="*/ 16 w 43"/>
              <a:gd name="T77" fmla="*/ 47 h 51"/>
              <a:gd name="T78" fmla="*/ 19 w 43"/>
              <a:gd name="T79" fmla="*/ 48 h 51"/>
              <a:gd name="T80" fmla="*/ 23 w 43"/>
              <a:gd name="T81" fmla="*/ 48 h 51"/>
              <a:gd name="T82" fmla="*/ 26 w 43"/>
              <a:gd name="T83" fmla="*/ 48 h 51"/>
              <a:gd name="T84" fmla="*/ 30 w 43"/>
              <a:gd name="T85" fmla="*/ 48 h 51"/>
              <a:gd name="T86" fmla="*/ 32 w 43"/>
              <a:gd name="T87" fmla="*/ 48 h 51"/>
              <a:gd name="T88" fmla="*/ 34 w 43"/>
              <a:gd name="T89" fmla="*/ 47 h 51"/>
              <a:gd name="T90" fmla="*/ 38 w 43"/>
              <a:gd name="T91" fmla="*/ 42 h 51"/>
              <a:gd name="T92" fmla="*/ 40 w 43"/>
              <a:gd name="T93" fmla="*/ 36 h 51"/>
              <a:gd name="T94" fmla="*/ 43 w 43"/>
              <a:gd name="T95" fmla="*/ 3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3" h="51">
                <a:moveTo>
                  <a:pt x="43" y="36"/>
                </a:moveTo>
                <a:cubicBezTo>
                  <a:pt x="42" y="51"/>
                  <a:pt x="42" y="51"/>
                  <a:pt x="42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1" y="49"/>
                  <a:pt x="3" y="49"/>
                </a:cubicBezTo>
                <a:cubicBezTo>
                  <a:pt x="4" y="48"/>
                  <a:pt x="5" y="48"/>
                  <a:pt x="5" y="48"/>
                </a:cubicBezTo>
                <a:cubicBezTo>
                  <a:pt x="6" y="48"/>
                  <a:pt x="6" y="47"/>
                  <a:pt x="6" y="47"/>
                </a:cubicBezTo>
                <a:cubicBezTo>
                  <a:pt x="7" y="46"/>
                  <a:pt x="7" y="45"/>
                  <a:pt x="7" y="44"/>
                </a:cubicBezTo>
                <a:cubicBezTo>
                  <a:pt x="7" y="8"/>
                  <a:pt x="7" y="8"/>
                  <a:pt x="7" y="8"/>
                </a:cubicBezTo>
                <a:cubicBezTo>
                  <a:pt x="7" y="7"/>
                  <a:pt x="7" y="6"/>
                  <a:pt x="7" y="6"/>
                </a:cubicBezTo>
                <a:cubicBezTo>
                  <a:pt x="6" y="5"/>
                  <a:pt x="6" y="5"/>
                  <a:pt x="5" y="4"/>
                </a:cubicBezTo>
                <a:cubicBezTo>
                  <a:pt x="4" y="4"/>
                  <a:pt x="3" y="4"/>
                  <a:pt x="2" y="3"/>
                </a:cubicBezTo>
                <a:cubicBezTo>
                  <a:pt x="1" y="3"/>
                  <a:pt x="0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3"/>
                  <a:pt x="39" y="13"/>
                  <a:pt x="39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1"/>
                  <a:pt x="35" y="9"/>
                  <a:pt x="33" y="7"/>
                </a:cubicBezTo>
                <a:cubicBezTo>
                  <a:pt x="32" y="5"/>
                  <a:pt x="30" y="4"/>
                  <a:pt x="29" y="4"/>
                </a:cubicBezTo>
                <a:cubicBezTo>
                  <a:pt x="28" y="4"/>
                  <a:pt x="27" y="4"/>
                  <a:pt x="26" y="4"/>
                </a:cubicBezTo>
                <a:cubicBezTo>
                  <a:pt x="25" y="3"/>
                  <a:pt x="24" y="3"/>
                  <a:pt x="23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24"/>
                  <a:pt x="15" y="24"/>
                  <a:pt x="15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2" y="24"/>
                  <a:pt x="23" y="23"/>
                  <a:pt x="24" y="23"/>
                </a:cubicBezTo>
                <a:cubicBezTo>
                  <a:pt x="25" y="23"/>
                  <a:pt x="26" y="22"/>
                  <a:pt x="27" y="21"/>
                </a:cubicBezTo>
                <a:cubicBezTo>
                  <a:pt x="27" y="21"/>
                  <a:pt x="28" y="20"/>
                  <a:pt x="28" y="19"/>
                </a:cubicBezTo>
                <a:cubicBezTo>
                  <a:pt x="28" y="17"/>
                  <a:pt x="28" y="16"/>
                  <a:pt x="29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35"/>
                  <a:pt x="31" y="35"/>
                  <a:pt x="31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4"/>
                  <a:pt x="28" y="33"/>
                  <a:pt x="28" y="32"/>
                </a:cubicBezTo>
                <a:cubicBezTo>
                  <a:pt x="27" y="30"/>
                  <a:pt x="27" y="29"/>
                  <a:pt x="27" y="29"/>
                </a:cubicBezTo>
                <a:cubicBezTo>
                  <a:pt x="26" y="28"/>
                  <a:pt x="25" y="27"/>
                  <a:pt x="24" y="27"/>
                </a:cubicBezTo>
                <a:cubicBezTo>
                  <a:pt x="23" y="27"/>
                  <a:pt x="22" y="27"/>
                  <a:pt x="20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3"/>
                  <a:pt x="15" y="44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17" y="48"/>
                  <a:pt x="18" y="48"/>
                  <a:pt x="19" y="48"/>
                </a:cubicBezTo>
                <a:cubicBezTo>
                  <a:pt x="20" y="48"/>
                  <a:pt x="21" y="48"/>
                  <a:pt x="23" y="48"/>
                </a:cubicBezTo>
                <a:cubicBezTo>
                  <a:pt x="24" y="48"/>
                  <a:pt x="25" y="48"/>
                  <a:pt x="26" y="48"/>
                </a:cubicBezTo>
                <a:cubicBezTo>
                  <a:pt x="28" y="48"/>
                  <a:pt x="29" y="48"/>
                  <a:pt x="30" y="48"/>
                </a:cubicBezTo>
                <a:cubicBezTo>
                  <a:pt x="31" y="48"/>
                  <a:pt x="31" y="48"/>
                  <a:pt x="32" y="48"/>
                </a:cubicBezTo>
                <a:cubicBezTo>
                  <a:pt x="33" y="48"/>
                  <a:pt x="34" y="47"/>
                  <a:pt x="34" y="47"/>
                </a:cubicBezTo>
                <a:cubicBezTo>
                  <a:pt x="36" y="46"/>
                  <a:pt x="37" y="44"/>
                  <a:pt x="38" y="42"/>
                </a:cubicBezTo>
                <a:cubicBezTo>
                  <a:pt x="39" y="39"/>
                  <a:pt x="40" y="38"/>
                  <a:pt x="40" y="36"/>
                </a:cubicBezTo>
                <a:lnTo>
                  <a:pt x="43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îšļï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EFEDAE1-8F6C-4800-A064-64EDBFE9BB6A}"/>
              </a:ext>
            </a:extLst>
          </p:cNvPr>
          <p:cNvSpPr/>
          <p:nvPr/>
        </p:nvSpPr>
        <p:spPr bwMode="auto">
          <a:xfrm>
            <a:off x="5498684" y="5818445"/>
            <a:ext cx="33271" cy="33990"/>
          </a:xfrm>
          <a:custGeom>
            <a:avLst/>
            <a:gdLst>
              <a:gd name="T0" fmla="*/ 50 w 50"/>
              <a:gd name="T1" fmla="*/ 51 h 51"/>
              <a:gd name="T2" fmla="*/ 36 w 50"/>
              <a:gd name="T3" fmla="*/ 51 h 51"/>
              <a:gd name="T4" fmla="*/ 28 w 50"/>
              <a:gd name="T5" fmla="*/ 39 h 51"/>
              <a:gd name="T6" fmla="*/ 20 w 50"/>
              <a:gd name="T7" fmla="*/ 28 h 51"/>
              <a:gd name="T8" fmla="*/ 15 w 50"/>
              <a:gd name="T9" fmla="*/ 28 h 51"/>
              <a:gd name="T10" fmla="*/ 15 w 50"/>
              <a:gd name="T11" fmla="*/ 44 h 51"/>
              <a:gd name="T12" fmla="*/ 15 w 50"/>
              <a:gd name="T13" fmla="*/ 47 h 51"/>
              <a:gd name="T14" fmla="*/ 17 w 50"/>
              <a:gd name="T15" fmla="*/ 48 h 51"/>
              <a:gd name="T16" fmla="*/ 19 w 50"/>
              <a:gd name="T17" fmla="*/ 49 h 51"/>
              <a:gd name="T18" fmla="*/ 22 w 50"/>
              <a:gd name="T19" fmla="*/ 49 h 51"/>
              <a:gd name="T20" fmla="*/ 22 w 50"/>
              <a:gd name="T21" fmla="*/ 51 h 51"/>
              <a:gd name="T22" fmla="*/ 0 w 50"/>
              <a:gd name="T23" fmla="*/ 51 h 51"/>
              <a:gd name="T24" fmla="*/ 0 w 50"/>
              <a:gd name="T25" fmla="*/ 49 h 51"/>
              <a:gd name="T26" fmla="*/ 3 w 50"/>
              <a:gd name="T27" fmla="*/ 49 h 51"/>
              <a:gd name="T28" fmla="*/ 5 w 50"/>
              <a:gd name="T29" fmla="*/ 48 h 51"/>
              <a:gd name="T30" fmla="*/ 6 w 50"/>
              <a:gd name="T31" fmla="*/ 47 h 51"/>
              <a:gd name="T32" fmla="*/ 7 w 50"/>
              <a:gd name="T33" fmla="*/ 44 h 51"/>
              <a:gd name="T34" fmla="*/ 7 w 50"/>
              <a:gd name="T35" fmla="*/ 8 h 51"/>
              <a:gd name="T36" fmla="*/ 7 w 50"/>
              <a:gd name="T37" fmla="*/ 5 h 51"/>
              <a:gd name="T38" fmla="*/ 5 w 50"/>
              <a:gd name="T39" fmla="*/ 4 h 51"/>
              <a:gd name="T40" fmla="*/ 3 w 50"/>
              <a:gd name="T41" fmla="*/ 3 h 51"/>
              <a:gd name="T42" fmla="*/ 0 w 50"/>
              <a:gd name="T43" fmla="*/ 3 h 51"/>
              <a:gd name="T44" fmla="*/ 0 w 50"/>
              <a:gd name="T45" fmla="*/ 0 h 51"/>
              <a:gd name="T46" fmla="*/ 24 w 50"/>
              <a:gd name="T47" fmla="*/ 0 h 51"/>
              <a:gd name="T48" fmla="*/ 30 w 50"/>
              <a:gd name="T49" fmla="*/ 1 h 51"/>
              <a:gd name="T50" fmla="*/ 35 w 50"/>
              <a:gd name="T51" fmla="*/ 3 h 51"/>
              <a:gd name="T52" fmla="*/ 38 w 50"/>
              <a:gd name="T53" fmla="*/ 7 h 51"/>
              <a:gd name="T54" fmla="*/ 40 w 50"/>
              <a:gd name="T55" fmla="*/ 13 h 51"/>
              <a:gd name="T56" fmla="*/ 39 w 50"/>
              <a:gd name="T57" fmla="*/ 18 h 51"/>
              <a:gd name="T58" fmla="*/ 36 w 50"/>
              <a:gd name="T59" fmla="*/ 22 h 51"/>
              <a:gd name="T60" fmla="*/ 32 w 50"/>
              <a:gd name="T61" fmla="*/ 24 h 51"/>
              <a:gd name="T62" fmla="*/ 27 w 50"/>
              <a:gd name="T63" fmla="*/ 26 h 51"/>
              <a:gd name="T64" fmla="*/ 34 w 50"/>
              <a:gd name="T65" fmla="*/ 35 h 51"/>
              <a:gd name="T66" fmla="*/ 40 w 50"/>
              <a:gd name="T67" fmla="*/ 43 h 51"/>
              <a:gd name="T68" fmla="*/ 43 w 50"/>
              <a:gd name="T69" fmla="*/ 46 h 51"/>
              <a:gd name="T70" fmla="*/ 45 w 50"/>
              <a:gd name="T71" fmla="*/ 48 h 51"/>
              <a:gd name="T72" fmla="*/ 47 w 50"/>
              <a:gd name="T73" fmla="*/ 49 h 51"/>
              <a:gd name="T74" fmla="*/ 50 w 50"/>
              <a:gd name="T75" fmla="*/ 49 h 51"/>
              <a:gd name="T76" fmla="*/ 50 w 50"/>
              <a:gd name="T77" fmla="*/ 51 h 51"/>
              <a:gd name="T78" fmla="*/ 31 w 50"/>
              <a:gd name="T79" fmla="*/ 13 h 51"/>
              <a:gd name="T80" fmla="*/ 28 w 50"/>
              <a:gd name="T81" fmla="*/ 6 h 51"/>
              <a:gd name="T82" fmla="*/ 21 w 50"/>
              <a:gd name="T83" fmla="*/ 3 h 51"/>
              <a:gd name="T84" fmla="*/ 15 w 50"/>
              <a:gd name="T85" fmla="*/ 3 h 51"/>
              <a:gd name="T86" fmla="*/ 15 w 50"/>
              <a:gd name="T87" fmla="*/ 25 h 51"/>
              <a:gd name="T88" fmla="*/ 19 w 50"/>
              <a:gd name="T89" fmla="*/ 25 h 51"/>
              <a:gd name="T90" fmla="*/ 28 w 50"/>
              <a:gd name="T91" fmla="*/ 22 h 51"/>
              <a:gd name="T92" fmla="*/ 31 w 50"/>
              <a:gd name="T93" fmla="*/ 1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0" h="51">
                <a:moveTo>
                  <a:pt x="50" y="51"/>
                </a:moveTo>
                <a:cubicBezTo>
                  <a:pt x="36" y="51"/>
                  <a:pt x="36" y="51"/>
                  <a:pt x="36" y="51"/>
                </a:cubicBezTo>
                <a:cubicBezTo>
                  <a:pt x="33" y="47"/>
                  <a:pt x="30" y="43"/>
                  <a:pt x="28" y="39"/>
                </a:cubicBezTo>
                <a:cubicBezTo>
                  <a:pt x="25" y="36"/>
                  <a:pt x="23" y="32"/>
                  <a:pt x="20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5"/>
                  <a:pt x="15" y="46"/>
                  <a:pt x="15" y="47"/>
                </a:cubicBezTo>
                <a:cubicBezTo>
                  <a:pt x="15" y="47"/>
                  <a:pt x="16" y="48"/>
                  <a:pt x="17" y="48"/>
                </a:cubicBezTo>
                <a:cubicBezTo>
                  <a:pt x="17" y="48"/>
                  <a:pt x="18" y="48"/>
                  <a:pt x="19" y="49"/>
                </a:cubicBezTo>
                <a:cubicBezTo>
                  <a:pt x="20" y="49"/>
                  <a:pt x="21" y="49"/>
                  <a:pt x="22" y="49"/>
                </a:cubicBezTo>
                <a:cubicBezTo>
                  <a:pt x="22" y="51"/>
                  <a:pt x="22" y="51"/>
                  <a:pt x="22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9"/>
                  <a:pt x="0" y="49"/>
                  <a:pt x="0" y="49"/>
                </a:cubicBezTo>
                <a:cubicBezTo>
                  <a:pt x="1" y="49"/>
                  <a:pt x="2" y="49"/>
                  <a:pt x="3" y="49"/>
                </a:cubicBezTo>
                <a:cubicBezTo>
                  <a:pt x="4" y="48"/>
                  <a:pt x="4" y="48"/>
                  <a:pt x="5" y="48"/>
                </a:cubicBezTo>
                <a:cubicBezTo>
                  <a:pt x="6" y="48"/>
                  <a:pt x="6" y="47"/>
                  <a:pt x="6" y="47"/>
                </a:cubicBezTo>
                <a:cubicBezTo>
                  <a:pt x="7" y="46"/>
                  <a:pt x="7" y="45"/>
                  <a:pt x="7" y="44"/>
                </a:cubicBezTo>
                <a:cubicBezTo>
                  <a:pt x="7" y="8"/>
                  <a:pt x="7" y="8"/>
                  <a:pt x="7" y="8"/>
                </a:cubicBezTo>
                <a:cubicBezTo>
                  <a:pt x="7" y="7"/>
                  <a:pt x="7" y="6"/>
                  <a:pt x="7" y="5"/>
                </a:cubicBezTo>
                <a:cubicBezTo>
                  <a:pt x="6" y="5"/>
                  <a:pt x="6" y="4"/>
                  <a:pt x="5" y="4"/>
                </a:cubicBezTo>
                <a:cubicBezTo>
                  <a:pt x="4" y="4"/>
                  <a:pt x="4" y="4"/>
                  <a:pt x="3" y="3"/>
                </a:cubicBezTo>
                <a:cubicBezTo>
                  <a:pt x="2" y="3"/>
                  <a:pt x="1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6" y="0"/>
                  <a:pt x="28" y="1"/>
                  <a:pt x="30" y="1"/>
                </a:cubicBezTo>
                <a:cubicBezTo>
                  <a:pt x="32" y="2"/>
                  <a:pt x="33" y="2"/>
                  <a:pt x="35" y="3"/>
                </a:cubicBezTo>
                <a:cubicBezTo>
                  <a:pt x="36" y="4"/>
                  <a:pt x="38" y="6"/>
                  <a:pt x="38" y="7"/>
                </a:cubicBezTo>
                <a:cubicBezTo>
                  <a:pt x="39" y="9"/>
                  <a:pt x="40" y="10"/>
                  <a:pt x="40" y="13"/>
                </a:cubicBezTo>
                <a:cubicBezTo>
                  <a:pt x="40" y="15"/>
                  <a:pt x="39" y="16"/>
                  <a:pt x="39" y="18"/>
                </a:cubicBezTo>
                <a:cubicBezTo>
                  <a:pt x="38" y="19"/>
                  <a:pt x="37" y="21"/>
                  <a:pt x="36" y="22"/>
                </a:cubicBezTo>
                <a:cubicBezTo>
                  <a:pt x="35" y="23"/>
                  <a:pt x="34" y="24"/>
                  <a:pt x="32" y="24"/>
                </a:cubicBezTo>
                <a:cubicBezTo>
                  <a:pt x="31" y="25"/>
                  <a:pt x="29" y="26"/>
                  <a:pt x="27" y="26"/>
                </a:cubicBezTo>
                <a:cubicBezTo>
                  <a:pt x="30" y="30"/>
                  <a:pt x="32" y="32"/>
                  <a:pt x="34" y="35"/>
                </a:cubicBezTo>
                <a:cubicBezTo>
                  <a:pt x="35" y="37"/>
                  <a:pt x="37" y="40"/>
                  <a:pt x="40" y="43"/>
                </a:cubicBezTo>
                <a:cubicBezTo>
                  <a:pt x="41" y="44"/>
                  <a:pt x="42" y="46"/>
                  <a:pt x="43" y="46"/>
                </a:cubicBezTo>
                <a:cubicBezTo>
                  <a:pt x="43" y="47"/>
                  <a:pt x="44" y="47"/>
                  <a:pt x="45" y="48"/>
                </a:cubicBezTo>
                <a:cubicBezTo>
                  <a:pt x="46" y="48"/>
                  <a:pt x="47" y="48"/>
                  <a:pt x="47" y="49"/>
                </a:cubicBezTo>
                <a:cubicBezTo>
                  <a:pt x="48" y="49"/>
                  <a:pt x="49" y="49"/>
                  <a:pt x="50" y="49"/>
                </a:cubicBezTo>
                <a:lnTo>
                  <a:pt x="50" y="51"/>
                </a:lnTo>
                <a:close/>
                <a:moveTo>
                  <a:pt x="31" y="13"/>
                </a:moveTo>
                <a:cubicBezTo>
                  <a:pt x="31" y="10"/>
                  <a:pt x="30" y="8"/>
                  <a:pt x="28" y="6"/>
                </a:cubicBezTo>
                <a:cubicBezTo>
                  <a:pt x="26" y="4"/>
                  <a:pt x="24" y="3"/>
                  <a:pt x="21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25"/>
                  <a:pt x="15" y="25"/>
                  <a:pt x="15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23" y="25"/>
                  <a:pt x="25" y="24"/>
                  <a:pt x="28" y="22"/>
                </a:cubicBezTo>
                <a:cubicBezTo>
                  <a:pt x="30" y="20"/>
                  <a:pt x="31" y="17"/>
                  <a:pt x="31" y="1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iṡļï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D0E81E3-3BC7-4576-BE37-DD1C8690C453}"/>
              </a:ext>
            </a:extLst>
          </p:cNvPr>
          <p:cNvSpPr/>
          <p:nvPr/>
        </p:nvSpPr>
        <p:spPr bwMode="auto">
          <a:xfrm>
            <a:off x="5533214" y="5817726"/>
            <a:ext cx="23200" cy="35968"/>
          </a:xfrm>
          <a:custGeom>
            <a:avLst/>
            <a:gdLst>
              <a:gd name="T0" fmla="*/ 31 w 35"/>
              <a:gd name="T1" fmla="*/ 29 h 54"/>
              <a:gd name="T2" fmla="*/ 34 w 35"/>
              <a:gd name="T3" fmla="*/ 33 h 54"/>
              <a:gd name="T4" fmla="*/ 35 w 35"/>
              <a:gd name="T5" fmla="*/ 38 h 54"/>
              <a:gd name="T6" fmla="*/ 30 w 35"/>
              <a:gd name="T7" fmla="*/ 49 h 54"/>
              <a:gd name="T8" fmla="*/ 17 w 35"/>
              <a:gd name="T9" fmla="*/ 54 h 54"/>
              <a:gd name="T10" fmla="*/ 10 w 35"/>
              <a:gd name="T11" fmla="*/ 52 h 54"/>
              <a:gd name="T12" fmla="*/ 5 w 35"/>
              <a:gd name="T13" fmla="*/ 50 h 54"/>
              <a:gd name="T14" fmla="*/ 3 w 35"/>
              <a:gd name="T15" fmla="*/ 52 h 54"/>
              <a:gd name="T16" fmla="*/ 0 w 35"/>
              <a:gd name="T17" fmla="*/ 52 h 54"/>
              <a:gd name="T18" fmla="*/ 0 w 35"/>
              <a:gd name="T19" fmla="*/ 35 h 54"/>
              <a:gd name="T20" fmla="*/ 2 w 35"/>
              <a:gd name="T21" fmla="*/ 35 h 54"/>
              <a:gd name="T22" fmla="*/ 5 w 35"/>
              <a:gd name="T23" fmla="*/ 41 h 54"/>
              <a:gd name="T24" fmla="*/ 8 w 35"/>
              <a:gd name="T25" fmla="*/ 46 h 54"/>
              <a:gd name="T26" fmla="*/ 12 w 35"/>
              <a:gd name="T27" fmla="*/ 49 h 54"/>
              <a:gd name="T28" fmla="*/ 18 w 35"/>
              <a:gd name="T29" fmla="*/ 50 h 54"/>
              <a:gd name="T30" fmla="*/ 22 w 35"/>
              <a:gd name="T31" fmla="*/ 50 h 54"/>
              <a:gd name="T32" fmla="*/ 25 w 35"/>
              <a:gd name="T33" fmla="*/ 48 h 54"/>
              <a:gd name="T34" fmla="*/ 27 w 35"/>
              <a:gd name="T35" fmla="*/ 45 h 54"/>
              <a:gd name="T36" fmla="*/ 28 w 35"/>
              <a:gd name="T37" fmla="*/ 41 h 54"/>
              <a:gd name="T38" fmla="*/ 26 w 35"/>
              <a:gd name="T39" fmla="*/ 36 h 54"/>
              <a:gd name="T40" fmla="*/ 21 w 35"/>
              <a:gd name="T41" fmla="*/ 32 h 54"/>
              <a:gd name="T42" fmla="*/ 15 w 35"/>
              <a:gd name="T43" fmla="*/ 30 h 54"/>
              <a:gd name="T44" fmla="*/ 10 w 35"/>
              <a:gd name="T45" fmla="*/ 28 h 54"/>
              <a:gd name="T46" fmla="*/ 3 w 35"/>
              <a:gd name="T47" fmla="*/ 22 h 54"/>
              <a:gd name="T48" fmla="*/ 1 w 35"/>
              <a:gd name="T49" fmla="*/ 14 h 54"/>
              <a:gd name="T50" fmla="*/ 2 w 35"/>
              <a:gd name="T51" fmla="*/ 9 h 54"/>
              <a:gd name="T52" fmla="*/ 6 w 35"/>
              <a:gd name="T53" fmla="*/ 4 h 54"/>
              <a:gd name="T54" fmla="*/ 11 w 35"/>
              <a:gd name="T55" fmla="*/ 1 h 54"/>
              <a:gd name="T56" fmla="*/ 16 w 35"/>
              <a:gd name="T57" fmla="*/ 0 h 54"/>
              <a:gd name="T58" fmla="*/ 23 w 35"/>
              <a:gd name="T59" fmla="*/ 1 h 54"/>
              <a:gd name="T60" fmla="*/ 28 w 35"/>
              <a:gd name="T61" fmla="*/ 4 h 54"/>
              <a:gd name="T62" fmla="*/ 29 w 35"/>
              <a:gd name="T63" fmla="*/ 1 h 54"/>
              <a:gd name="T64" fmla="*/ 32 w 35"/>
              <a:gd name="T65" fmla="*/ 1 h 54"/>
              <a:gd name="T66" fmla="*/ 32 w 35"/>
              <a:gd name="T67" fmla="*/ 18 h 54"/>
              <a:gd name="T68" fmla="*/ 30 w 35"/>
              <a:gd name="T69" fmla="*/ 18 h 54"/>
              <a:gd name="T70" fmla="*/ 28 w 35"/>
              <a:gd name="T71" fmla="*/ 13 h 54"/>
              <a:gd name="T72" fmla="*/ 25 w 35"/>
              <a:gd name="T73" fmla="*/ 8 h 54"/>
              <a:gd name="T74" fmla="*/ 21 w 35"/>
              <a:gd name="T75" fmla="*/ 5 h 54"/>
              <a:gd name="T76" fmla="*/ 16 w 35"/>
              <a:gd name="T77" fmla="*/ 3 h 54"/>
              <a:gd name="T78" fmla="*/ 10 w 35"/>
              <a:gd name="T79" fmla="*/ 6 h 54"/>
              <a:gd name="T80" fmla="*/ 8 w 35"/>
              <a:gd name="T81" fmla="*/ 11 h 54"/>
              <a:gd name="T82" fmla="*/ 9 w 35"/>
              <a:gd name="T83" fmla="*/ 17 h 54"/>
              <a:gd name="T84" fmla="*/ 14 w 35"/>
              <a:gd name="T85" fmla="*/ 20 h 54"/>
              <a:gd name="T86" fmla="*/ 19 w 35"/>
              <a:gd name="T87" fmla="*/ 22 h 54"/>
              <a:gd name="T88" fmla="*/ 24 w 35"/>
              <a:gd name="T89" fmla="*/ 24 h 54"/>
              <a:gd name="T90" fmla="*/ 28 w 35"/>
              <a:gd name="T91" fmla="*/ 26 h 54"/>
              <a:gd name="T92" fmla="*/ 31 w 35"/>
              <a:gd name="T93" fmla="*/ 2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5" h="54">
                <a:moveTo>
                  <a:pt x="31" y="29"/>
                </a:moveTo>
                <a:cubicBezTo>
                  <a:pt x="32" y="30"/>
                  <a:pt x="33" y="32"/>
                  <a:pt x="34" y="33"/>
                </a:cubicBezTo>
                <a:cubicBezTo>
                  <a:pt x="34" y="34"/>
                  <a:pt x="35" y="36"/>
                  <a:pt x="35" y="38"/>
                </a:cubicBezTo>
                <a:cubicBezTo>
                  <a:pt x="35" y="43"/>
                  <a:pt x="33" y="46"/>
                  <a:pt x="30" y="49"/>
                </a:cubicBezTo>
                <a:cubicBezTo>
                  <a:pt x="26" y="52"/>
                  <a:pt x="22" y="54"/>
                  <a:pt x="17" y="54"/>
                </a:cubicBezTo>
                <a:cubicBezTo>
                  <a:pt x="15" y="54"/>
                  <a:pt x="13" y="53"/>
                  <a:pt x="10" y="52"/>
                </a:cubicBezTo>
                <a:cubicBezTo>
                  <a:pt x="8" y="52"/>
                  <a:pt x="6" y="51"/>
                  <a:pt x="5" y="50"/>
                </a:cubicBezTo>
                <a:cubicBezTo>
                  <a:pt x="3" y="52"/>
                  <a:pt x="3" y="52"/>
                  <a:pt x="3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35"/>
                  <a:pt x="0" y="35"/>
                  <a:pt x="0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3" y="37"/>
                  <a:pt x="4" y="39"/>
                  <a:pt x="5" y="41"/>
                </a:cubicBezTo>
                <a:cubicBezTo>
                  <a:pt x="5" y="43"/>
                  <a:pt x="6" y="44"/>
                  <a:pt x="8" y="46"/>
                </a:cubicBezTo>
                <a:cubicBezTo>
                  <a:pt x="9" y="47"/>
                  <a:pt x="10" y="48"/>
                  <a:pt x="12" y="49"/>
                </a:cubicBezTo>
                <a:cubicBezTo>
                  <a:pt x="14" y="50"/>
                  <a:pt x="16" y="50"/>
                  <a:pt x="18" y="50"/>
                </a:cubicBezTo>
                <a:cubicBezTo>
                  <a:pt x="20" y="50"/>
                  <a:pt x="21" y="50"/>
                  <a:pt x="22" y="50"/>
                </a:cubicBezTo>
                <a:cubicBezTo>
                  <a:pt x="23" y="49"/>
                  <a:pt x="24" y="49"/>
                  <a:pt x="25" y="48"/>
                </a:cubicBezTo>
                <a:cubicBezTo>
                  <a:pt x="26" y="47"/>
                  <a:pt x="27" y="46"/>
                  <a:pt x="27" y="45"/>
                </a:cubicBezTo>
                <a:cubicBezTo>
                  <a:pt x="27" y="44"/>
                  <a:pt x="28" y="43"/>
                  <a:pt x="28" y="41"/>
                </a:cubicBezTo>
                <a:cubicBezTo>
                  <a:pt x="28" y="39"/>
                  <a:pt x="27" y="37"/>
                  <a:pt x="26" y="36"/>
                </a:cubicBezTo>
                <a:cubicBezTo>
                  <a:pt x="25" y="34"/>
                  <a:pt x="23" y="33"/>
                  <a:pt x="21" y="32"/>
                </a:cubicBezTo>
                <a:cubicBezTo>
                  <a:pt x="19" y="31"/>
                  <a:pt x="17" y="30"/>
                  <a:pt x="15" y="30"/>
                </a:cubicBezTo>
                <a:cubicBezTo>
                  <a:pt x="13" y="29"/>
                  <a:pt x="12" y="28"/>
                  <a:pt x="10" y="28"/>
                </a:cubicBezTo>
                <a:cubicBezTo>
                  <a:pt x="7" y="26"/>
                  <a:pt x="5" y="25"/>
                  <a:pt x="3" y="22"/>
                </a:cubicBezTo>
                <a:cubicBezTo>
                  <a:pt x="2" y="20"/>
                  <a:pt x="1" y="18"/>
                  <a:pt x="1" y="14"/>
                </a:cubicBezTo>
                <a:cubicBezTo>
                  <a:pt x="1" y="12"/>
                  <a:pt x="1" y="10"/>
                  <a:pt x="2" y="9"/>
                </a:cubicBezTo>
                <a:cubicBezTo>
                  <a:pt x="3" y="7"/>
                  <a:pt x="4" y="6"/>
                  <a:pt x="6" y="4"/>
                </a:cubicBezTo>
                <a:cubicBezTo>
                  <a:pt x="7" y="3"/>
                  <a:pt x="9" y="2"/>
                  <a:pt x="11" y="1"/>
                </a:cubicBezTo>
                <a:cubicBezTo>
                  <a:pt x="12" y="1"/>
                  <a:pt x="14" y="0"/>
                  <a:pt x="16" y="0"/>
                </a:cubicBezTo>
                <a:cubicBezTo>
                  <a:pt x="19" y="0"/>
                  <a:pt x="21" y="1"/>
                  <a:pt x="23" y="1"/>
                </a:cubicBezTo>
                <a:cubicBezTo>
                  <a:pt x="25" y="2"/>
                  <a:pt x="26" y="3"/>
                  <a:pt x="28" y="4"/>
                </a:cubicBezTo>
                <a:cubicBezTo>
                  <a:pt x="29" y="1"/>
                  <a:pt x="29" y="1"/>
                  <a:pt x="29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29" y="16"/>
                  <a:pt x="28" y="15"/>
                  <a:pt x="28" y="13"/>
                </a:cubicBezTo>
                <a:cubicBezTo>
                  <a:pt x="27" y="11"/>
                  <a:pt x="26" y="9"/>
                  <a:pt x="25" y="8"/>
                </a:cubicBezTo>
                <a:cubicBezTo>
                  <a:pt x="24" y="7"/>
                  <a:pt x="23" y="6"/>
                  <a:pt x="21" y="5"/>
                </a:cubicBezTo>
                <a:cubicBezTo>
                  <a:pt x="20" y="4"/>
                  <a:pt x="18" y="3"/>
                  <a:pt x="16" y="3"/>
                </a:cubicBezTo>
                <a:cubicBezTo>
                  <a:pt x="14" y="3"/>
                  <a:pt x="12" y="4"/>
                  <a:pt x="10" y="6"/>
                </a:cubicBezTo>
                <a:cubicBezTo>
                  <a:pt x="9" y="7"/>
                  <a:pt x="8" y="9"/>
                  <a:pt x="8" y="11"/>
                </a:cubicBezTo>
                <a:cubicBezTo>
                  <a:pt x="8" y="13"/>
                  <a:pt x="8" y="15"/>
                  <a:pt x="9" y="17"/>
                </a:cubicBezTo>
                <a:cubicBezTo>
                  <a:pt x="10" y="18"/>
                  <a:pt x="12" y="19"/>
                  <a:pt x="14" y="20"/>
                </a:cubicBezTo>
                <a:cubicBezTo>
                  <a:pt x="16" y="21"/>
                  <a:pt x="17" y="22"/>
                  <a:pt x="19" y="22"/>
                </a:cubicBezTo>
                <a:cubicBezTo>
                  <a:pt x="21" y="23"/>
                  <a:pt x="22" y="24"/>
                  <a:pt x="24" y="24"/>
                </a:cubicBezTo>
                <a:cubicBezTo>
                  <a:pt x="25" y="25"/>
                  <a:pt x="27" y="26"/>
                  <a:pt x="28" y="26"/>
                </a:cubicBezTo>
                <a:cubicBezTo>
                  <a:pt x="29" y="27"/>
                  <a:pt x="30" y="28"/>
                  <a:pt x="31" y="2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ïṡ1i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BC1D7FC-FF1F-4E5F-951A-F859B5C26710}"/>
              </a:ext>
            </a:extLst>
          </p:cNvPr>
          <p:cNvSpPr/>
          <p:nvPr/>
        </p:nvSpPr>
        <p:spPr bwMode="auto">
          <a:xfrm>
            <a:off x="5559651" y="5818445"/>
            <a:ext cx="15287" cy="33990"/>
          </a:xfrm>
          <a:custGeom>
            <a:avLst/>
            <a:gdLst>
              <a:gd name="T0" fmla="*/ 23 w 23"/>
              <a:gd name="T1" fmla="*/ 51 h 51"/>
              <a:gd name="T2" fmla="*/ 0 w 23"/>
              <a:gd name="T3" fmla="*/ 51 h 51"/>
              <a:gd name="T4" fmla="*/ 0 w 23"/>
              <a:gd name="T5" fmla="*/ 49 h 51"/>
              <a:gd name="T6" fmla="*/ 3 w 23"/>
              <a:gd name="T7" fmla="*/ 49 h 51"/>
              <a:gd name="T8" fmla="*/ 6 w 23"/>
              <a:gd name="T9" fmla="*/ 48 h 51"/>
              <a:gd name="T10" fmla="*/ 7 w 23"/>
              <a:gd name="T11" fmla="*/ 47 h 51"/>
              <a:gd name="T12" fmla="*/ 8 w 23"/>
              <a:gd name="T13" fmla="*/ 45 h 51"/>
              <a:gd name="T14" fmla="*/ 8 w 23"/>
              <a:gd name="T15" fmla="*/ 8 h 51"/>
              <a:gd name="T16" fmla="*/ 7 w 23"/>
              <a:gd name="T17" fmla="*/ 6 h 51"/>
              <a:gd name="T18" fmla="*/ 6 w 23"/>
              <a:gd name="T19" fmla="*/ 4 h 51"/>
              <a:gd name="T20" fmla="*/ 3 w 23"/>
              <a:gd name="T21" fmla="*/ 3 h 51"/>
              <a:gd name="T22" fmla="*/ 0 w 23"/>
              <a:gd name="T23" fmla="*/ 3 h 51"/>
              <a:gd name="T24" fmla="*/ 0 w 23"/>
              <a:gd name="T25" fmla="*/ 0 h 51"/>
              <a:gd name="T26" fmla="*/ 23 w 23"/>
              <a:gd name="T27" fmla="*/ 0 h 51"/>
              <a:gd name="T28" fmla="*/ 23 w 23"/>
              <a:gd name="T29" fmla="*/ 3 h 51"/>
              <a:gd name="T30" fmla="*/ 20 w 23"/>
              <a:gd name="T31" fmla="*/ 3 h 51"/>
              <a:gd name="T32" fmla="*/ 18 w 23"/>
              <a:gd name="T33" fmla="*/ 4 h 51"/>
              <a:gd name="T34" fmla="*/ 16 w 23"/>
              <a:gd name="T35" fmla="*/ 5 h 51"/>
              <a:gd name="T36" fmla="*/ 15 w 23"/>
              <a:gd name="T37" fmla="*/ 7 h 51"/>
              <a:gd name="T38" fmla="*/ 15 w 23"/>
              <a:gd name="T39" fmla="*/ 44 h 51"/>
              <a:gd name="T40" fmla="*/ 16 w 23"/>
              <a:gd name="T41" fmla="*/ 46 h 51"/>
              <a:gd name="T42" fmla="*/ 18 w 23"/>
              <a:gd name="T43" fmla="*/ 48 h 51"/>
              <a:gd name="T44" fmla="*/ 20 w 23"/>
              <a:gd name="T45" fmla="*/ 48 h 51"/>
              <a:gd name="T46" fmla="*/ 23 w 23"/>
              <a:gd name="T47" fmla="*/ 49 h 51"/>
              <a:gd name="T48" fmla="*/ 23 w 23"/>
              <a:gd name="T4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" h="51">
                <a:moveTo>
                  <a:pt x="23" y="51"/>
                </a:moveTo>
                <a:cubicBezTo>
                  <a:pt x="0" y="51"/>
                  <a:pt x="0" y="51"/>
                  <a:pt x="0" y="51"/>
                </a:cubicBezTo>
                <a:cubicBezTo>
                  <a:pt x="0" y="49"/>
                  <a:pt x="0" y="49"/>
                  <a:pt x="0" y="49"/>
                </a:cubicBezTo>
                <a:cubicBezTo>
                  <a:pt x="1" y="49"/>
                  <a:pt x="2" y="49"/>
                  <a:pt x="3" y="49"/>
                </a:cubicBezTo>
                <a:cubicBezTo>
                  <a:pt x="4" y="49"/>
                  <a:pt x="5" y="48"/>
                  <a:pt x="6" y="48"/>
                </a:cubicBezTo>
                <a:cubicBezTo>
                  <a:pt x="6" y="48"/>
                  <a:pt x="7" y="47"/>
                  <a:pt x="7" y="47"/>
                </a:cubicBezTo>
                <a:cubicBezTo>
                  <a:pt x="8" y="46"/>
                  <a:pt x="8" y="46"/>
                  <a:pt x="8" y="45"/>
                </a:cubicBezTo>
                <a:cubicBezTo>
                  <a:pt x="8" y="8"/>
                  <a:pt x="8" y="8"/>
                  <a:pt x="8" y="8"/>
                </a:cubicBezTo>
                <a:cubicBezTo>
                  <a:pt x="8" y="7"/>
                  <a:pt x="8" y="6"/>
                  <a:pt x="7" y="6"/>
                </a:cubicBezTo>
                <a:cubicBezTo>
                  <a:pt x="7" y="5"/>
                  <a:pt x="7" y="5"/>
                  <a:pt x="6" y="4"/>
                </a:cubicBezTo>
                <a:cubicBezTo>
                  <a:pt x="5" y="4"/>
                  <a:pt x="4" y="4"/>
                  <a:pt x="3" y="3"/>
                </a:cubicBezTo>
                <a:cubicBezTo>
                  <a:pt x="2" y="3"/>
                  <a:pt x="1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3"/>
                  <a:pt x="23" y="3"/>
                  <a:pt x="23" y="3"/>
                </a:cubicBezTo>
                <a:cubicBezTo>
                  <a:pt x="22" y="3"/>
                  <a:pt x="21" y="3"/>
                  <a:pt x="20" y="3"/>
                </a:cubicBezTo>
                <a:cubicBezTo>
                  <a:pt x="19" y="3"/>
                  <a:pt x="19" y="4"/>
                  <a:pt x="18" y="4"/>
                </a:cubicBezTo>
                <a:cubicBezTo>
                  <a:pt x="17" y="4"/>
                  <a:pt x="16" y="5"/>
                  <a:pt x="16" y="5"/>
                </a:cubicBezTo>
                <a:cubicBezTo>
                  <a:pt x="16" y="6"/>
                  <a:pt x="15" y="7"/>
                  <a:pt x="15" y="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5"/>
                  <a:pt x="16" y="46"/>
                  <a:pt x="16" y="46"/>
                </a:cubicBezTo>
                <a:cubicBezTo>
                  <a:pt x="16" y="47"/>
                  <a:pt x="17" y="47"/>
                  <a:pt x="18" y="48"/>
                </a:cubicBezTo>
                <a:cubicBezTo>
                  <a:pt x="18" y="48"/>
                  <a:pt x="19" y="48"/>
                  <a:pt x="20" y="48"/>
                </a:cubicBezTo>
                <a:cubicBezTo>
                  <a:pt x="21" y="49"/>
                  <a:pt x="22" y="49"/>
                  <a:pt x="23" y="49"/>
                </a:cubicBezTo>
                <a:lnTo>
                  <a:pt x="23" y="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ïšļi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56F40F8-F1B1-455D-AE72-7ADCC6FE6D2D}"/>
              </a:ext>
            </a:extLst>
          </p:cNvPr>
          <p:cNvSpPr/>
          <p:nvPr/>
        </p:nvSpPr>
        <p:spPr bwMode="auto">
          <a:xfrm>
            <a:off x="5577635" y="5818445"/>
            <a:ext cx="29134" cy="33990"/>
          </a:xfrm>
          <a:custGeom>
            <a:avLst/>
            <a:gdLst>
              <a:gd name="T0" fmla="*/ 44 w 44"/>
              <a:gd name="T1" fmla="*/ 14 h 51"/>
              <a:gd name="T2" fmla="*/ 42 w 44"/>
              <a:gd name="T3" fmla="*/ 14 h 51"/>
              <a:gd name="T4" fmla="*/ 40 w 44"/>
              <a:gd name="T5" fmla="*/ 11 h 51"/>
              <a:gd name="T6" fmla="*/ 38 w 44"/>
              <a:gd name="T7" fmla="*/ 8 h 51"/>
              <a:gd name="T8" fmla="*/ 36 w 44"/>
              <a:gd name="T9" fmla="*/ 5 h 51"/>
              <a:gd name="T10" fmla="*/ 34 w 44"/>
              <a:gd name="T11" fmla="*/ 4 h 51"/>
              <a:gd name="T12" fmla="*/ 31 w 44"/>
              <a:gd name="T13" fmla="*/ 3 h 51"/>
              <a:gd name="T14" fmla="*/ 28 w 44"/>
              <a:gd name="T15" fmla="*/ 3 h 51"/>
              <a:gd name="T16" fmla="*/ 26 w 44"/>
              <a:gd name="T17" fmla="*/ 3 h 51"/>
              <a:gd name="T18" fmla="*/ 26 w 44"/>
              <a:gd name="T19" fmla="*/ 44 h 51"/>
              <a:gd name="T20" fmla="*/ 26 w 44"/>
              <a:gd name="T21" fmla="*/ 46 h 51"/>
              <a:gd name="T22" fmla="*/ 28 w 44"/>
              <a:gd name="T23" fmla="*/ 48 h 51"/>
              <a:gd name="T24" fmla="*/ 31 w 44"/>
              <a:gd name="T25" fmla="*/ 48 h 51"/>
              <a:gd name="T26" fmla="*/ 34 w 44"/>
              <a:gd name="T27" fmla="*/ 49 h 51"/>
              <a:gd name="T28" fmla="*/ 34 w 44"/>
              <a:gd name="T29" fmla="*/ 51 h 51"/>
              <a:gd name="T30" fmla="*/ 10 w 44"/>
              <a:gd name="T31" fmla="*/ 51 h 51"/>
              <a:gd name="T32" fmla="*/ 10 w 44"/>
              <a:gd name="T33" fmla="*/ 49 h 51"/>
              <a:gd name="T34" fmla="*/ 13 w 44"/>
              <a:gd name="T35" fmla="*/ 49 h 51"/>
              <a:gd name="T36" fmla="*/ 16 w 44"/>
              <a:gd name="T37" fmla="*/ 48 h 51"/>
              <a:gd name="T38" fmla="*/ 17 w 44"/>
              <a:gd name="T39" fmla="*/ 47 h 51"/>
              <a:gd name="T40" fmla="*/ 18 w 44"/>
              <a:gd name="T41" fmla="*/ 44 h 51"/>
              <a:gd name="T42" fmla="*/ 18 w 44"/>
              <a:gd name="T43" fmla="*/ 3 h 51"/>
              <a:gd name="T44" fmla="*/ 16 w 44"/>
              <a:gd name="T45" fmla="*/ 3 h 51"/>
              <a:gd name="T46" fmla="*/ 13 w 44"/>
              <a:gd name="T47" fmla="*/ 3 h 51"/>
              <a:gd name="T48" fmla="*/ 10 w 44"/>
              <a:gd name="T49" fmla="*/ 4 h 51"/>
              <a:gd name="T50" fmla="*/ 7 w 44"/>
              <a:gd name="T51" fmla="*/ 5 h 51"/>
              <a:gd name="T52" fmla="*/ 5 w 44"/>
              <a:gd name="T53" fmla="*/ 8 h 51"/>
              <a:gd name="T54" fmla="*/ 3 w 44"/>
              <a:gd name="T55" fmla="*/ 11 h 51"/>
              <a:gd name="T56" fmla="*/ 2 w 44"/>
              <a:gd name="T57" fmla="*/ 14 h 51"/>
              <a:gd name="T58" fmla="*/ 0 w 44"/>
              <a:gd name="T59" fmla="*/ 14 h 51"/>
              <a:gd name="T60" fmla="*/ 0 w 44"/>
              <a:gd name="T61" fmla="*/ 0 h 51"/>
              <a:gd name="T62" fmla="*/ 44 w 44"/>
              <a:gd name="T63" fmla="*/ 0 h 51"/>
              <a:gd name="T64" fmla="*/ 44 w 44"/>
              <a:gd name="T65" fmla="*/ 1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" h="51">
                <a:moveTo>
                  <a:pt x="44" y="14"/>
                </a:moveTo>
                <a:cubicBezTo>
                  <a:pt x="42" y="14"/>
                  <a:pt x="42" y="14"/>
                  <a:pt x="42" y="14"/>
                </a:cubicBezTo>
                <a:cubicBezTo>
                  <a:pt x="41" y="13"/>
                  <a:pt x="41" y="12"/>
                  <a:pt x="40" y="11"/>
                </a:cubicBezTo>
                <a:cubicBezTo>
                  <a:pt x="40" y="10"/>
                  <a:pt x="39" y="9"/>
                  <a:pt x="38" y="8"/>
                </a:cubicBezTo>
                <a:cubicBezTo>
                  <a:pt x="38" y="7"/>
                  <a:pt x="37" y="6"/>
                  <a:pt x="36" y="5"/>
                </a:cubicBezTo>
                <a:cubicBezTo>
                  <a:pt x="35" y="4"/>
                  <a:pt x="34" y="4"/>
                  <a:pt x="34" y="4"/>
                </a:cubicBezTo>
                <a:cubicBezTo>
                  <a:pt x="33" y="3"/>
                  <a:pt x="32" y="3"/>
                  <a:pt x="31" y="3"/>
                </a:cubicBezTo>
                <a:cubicBezTo>
                  <a:pt x="30" y="3"/>
                  <a:pt x="29" y="3"/>
                  <a:pt x="28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45"/>
                  <a:pt x="26" y="46"/>
                  <a:pt x="26" y="46"/>
                </a:cubicBezTo>
                <a:cubicBezTo>
                  <a:pt x="26" y="47"/>
                  <a:pt x="27" y="47"/>
                  <a:pt x="28" y="48"/>
                </a:cubicBezTo>
                <a:cubicBezTo>
                  <a:pt x="28" y="48"/>
                  <a:pt x="29" y="48"/>
                  <a:pt x="31" y="48"/>
                </a:cubicBezTo>
                <a:cubicBezTo>
                  <a:pt x="32" y="49"/>
                  <a:pt x="33" y="49"/>
                  <a:pt x="34" y="49"/>
                </a:cubicBezTo>
                <a:cubicBezTo>
                  <a:pt x="34" y="51"/>
                  <a:pt x="34" y="51"/>
                  <a:pt x="34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49"/>
                  <a:pt x="11" y="49"/>
                  <a:pt x="13" y="49"/>
                </a:cubicBezTo>
                <a:cubicBezTo>
                  <a:pt x="14" y="48"/>
                  <a:pt x="15" y="48"/>
                  <a:pt x="16" y="48"/>
                </a:cubicBezTo>
                <a:cubicBezTo>
                  <a:pt x="16" y="48"/>
                  <a:pt x="17" y="47"/>
                  <a:pt x="17" y="47"/>
                </a:cubicBezTo>
                <a:cubicBezTo>
                  <a:pt x="18" y="46"/>
                  <a:pt x="18" y="45"/>
                  <a:pt x="18" y="44"/>
                </a:cubicBezTo>
                <a:cubicBezTo>
                  <a:pt x="18" y="3"/>
                  <a:pt x="18" y="3"/>
                  <a:pt x="18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3"/>
                  <a:pt x="14" y="3"/>
                  <a:pt x="13" y="3"/>
                </a:cubicBezTo>
                <a:cubicBezTo>
                  <a:pt x="12" y="3"/>
                  <a:pt x="11" y="3"/>
                  <a:pt x="10" y="4"/>
                </a:cubicBezTo>
                <a:cubicBezTo>
                  <a:pt x="9" y="4"/>
                  <a:pt x="8" y="4"/>
                  <a:pt x="7" y="5"/>
                </a:cubicBezTo>
                <a:cubicBezTo>
                  <a:pt x="7" y="6"/>
                  <a:pt x="6" y="7"/>
                  <a:pt x="5" y="8"/>
                </a:cubicBezTo>
                <a:cubicBezTo>
                  <a:pt x="4" y="9"/>
                  <a:pt x="4" y="10"/>
                  <a:pt x="3" y="11"/>
                </a:cubicBezTo>
                <a:cubicBezTo>
                  <a:pt x="3" y="13"/>
                  <a:pt x="2" y="14"/>
                  <a:pt x="2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0"/>
                  <a:pt x="0" y="0"/>
                  <a:pt x="0" y="0"/>
                </a:cubicBezTo>
                <a:cubicBezTo>
                  <a:pt x="44" y="0"/>
                  <a:pt x="44" y="0"/>
                  <a:pt x="44" y="0"/>
                </a:cubicBezTo>
                <a:lnTo>
                  <a:pt x="44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îṡ1î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C4FAFBA-B6CB-4DE8-BD79-BD853F2CEF5B}"/>
              </a:ext>
            </a:extLst>
          </p:cNvPr>
          <p:cNvSpPr/>
          <p:nvPr/>
        </p:nvSpPr>
        <p:spPr bwMode="auto">
          <a:xfrm>
            <a:off x="5608748" y="5818445"/>
            <a:ext cx="32551" cy="33990"/>
          </a:xfrm>
          <a:custGeom>
            <a:avLst/>
            <a:gdLst>
              <a:gd name="T0" fmla="*/ 49 w 49"/>
              <a:gd name="T1" fmla="*/ 3 h 51"/>
              <a:gd name="T2" fmla="*/ 47 w 49"/>
              <a:gd name="T3" fmla="*/ 4 h 51"/>
              <a:gd name="T4" fmla="*/ 45 w 49"/>
              <a:gd name="T5" fmla="*/ 4 h 51"/>
              <a:gd name="T6" fmla="*/ 43 w 49"/>
              <a:gd name="T7" fmla="*/ 6 h 51"/>
              <a:gd name="T8" fmla="*/ 41 w 49"/>
              <a:gd name="T9" fmla="*/ 8 h 51"/>
              <a:gd name="T10" fmla="*/ 36 w 49"/>
              <a:gd name="T11" fmla="*/ 16 h 51"/>
              <a:gd name="T12" fmla="*/ 30 w 49"/>
              <a:gd name="T13" fmla="*/ 26 h 51"/>
              <a:gd name="T14" fmla="*/ 28 w 49"/>
              <a:gd name="T15" fmla="*/ 30 h 51"/>
              <a:gd name="T16" fmla="*/ 28 w 49"/>
              <a:gd name="T17" fmla="*/ 34 h 51"/>
              <a:gd name="T18" fmla="*/ 28 w 49"/>
              <a:gd name="T19" fmla="*/ 44 h 51"/>
              <a:gd name="T20" fmla="*/ 29 w 49"/>
              <a:gd name="T21" fmla="*/ 46 h 51"/>
              <a:gd name="T22" fmla="*/ 30 w 49"/>
              <a:gd name="T23" fmla="*/ 48 h 51"/>
              <a:gd name="T24" fmla="*/ 33 w 49"/>
              <a:gd name="T25" fmla="*/ 48 h 51"/>
              <a:gd name="T26" fmla="*/ 36 w 49"/>
              <a:gd name="T27" fmla="*/ 49 h 51"/>
              <a:gd name="T28" fmla="*/ 36 w 49"/>
              <a:gd name="T29" fmla="*/ 51 h 51"/>
              <a:gd name="T30" fmla="*/ 12 w 49"/>
              <a:gd name="T31" fmla="*/ 51 h 51"/>
              <a:gd name="T32" fmla="*/ 12 w 49"/>
              <a:gd name="T33" fmla="*/ 49 h 51"/>
              <a:gd name="T34" fmla="*/ 15 w 49"/>
              <a:gd name="T35" fmla="*/ 49 h 51"/>
              <a:gd name="T36" fmla="*/ 18 w 49"/>
              <a:gd name="T37" fmla="*/ 48 h 51"/>
              <a:gd name="T38" fmla="*/ 20 w 49"/>
              <a:gd name="T39" fmla="*/ 47 h 51"/>
              <a:gd name="T40" fmla="*/ 20 w 49"/>
              <a:gd name="T41" fmla="*/ 44 h 51"/>
              <a:gd name="T42" fmla="*/ 20 w 49"/>
              <a:gd name="T43" fmla="*/ 32 h 51"/>
              <a:gd name="T44" fmla="*/ 20 w 49"/>
              <a:gd name="T45" fmla="*/ 30 h 51"/>
              <a:gd name="T46" fmla="*/ 18 w 49"/>
              <a:gd name="T47" fmla="*/ 26 h 51"/>
              <a:gd name="T48" fmla="*/ 13 w 49"/>
              <a:gd name="T49" fmla="*/ 17 h 51"/>
              <a:gd name="T50" fmla="*/ 9 w 49"/>
              <a:gd name="T51" fmla="*/ 9 h 51"/>
              <a:gd name="T52" fmla="*/ 7 w 49"/>
              <a:gd name="T53" fmla="*/ 6 h 51"/>
              <a:gd name="T54" fmla="*/ 5 w 49"/>
              <a:gd name="T55" fmla="*/ 4 h 51"/>
              <a:gd name="T56" fmla="*/ 2 w 49"/>
              <a:gd name="T57" fmla="*/ 3 h 51"/>
              <a:gd name="T58" fmla="*/ 0 w 49"/>
              <a:gd name="T59" fmla="*/ 3 h 51"/>
              <a:gd name="T60" fmla="*/ 0 w 49"/>
              <a:gd name="T61" fmla="*/ 0 h 51"/>
              <a:gd name="T62" fmla="*/ 22 w 49"/>
              <a:gd name="T63" fmla="*/ 0 h 51"/>
              <a:gd name="T64" fmla="*/ 22 w 49"/>
              <a:gd name="T65" fmla="*/ 3 h 51"/>
              <a:gd name="T66" fmla="*/ 17 w 49"/>
              <a:gd name="T67" fmla="*/ 4 h 51"/>
              <a:gd name="T68" fmla="*/ 15 w 49"/>
              <a:gd name="T69" fmla="*/ 5 h 51"/>
              <a:gd name="T70" fmla="*/ 16 w 49"/>
              <a:gd name="T71" fmla="*/ 6 h 51"/>
              <a:gd name="T72" fmla="*/ 16 w 49"/>
              <a:gd name="T73" fmla="*/ 7 h 51"/>
              <a:gd name="T74" fmla="*/ 17 w 49"/>
              <a:gd name="T75" fmla="*/ 9 h 51"/>
              <a:gd name="T76" fmla="*/ 18 w 49"/>
              <a:gd name="T77" fmla="*/ 11 h 51"/>
              <a:gd name="T78" fmla="*/ 22 w 49"/>
              <a:gd name="T79" fmla="*/ 18 h 51"/>
              <a:gd name="T80" fmla="*/ 26 w 49"/>
              <a:gd name="T81" fmla="*/ 26 h 51"/>
              <a:gd name="T82" fmla="*/ 35 w 49"/>
              <a:gd name="T83" fmla="*/ 12 h 51"/>
              <a:gd name="T84" fmla="*/ 38 w 49"/>
              <a:gd name="T85" fmla="*/ 6 h 51"/>
              <a:gd name="T86" fmla="*/ 37 w 49"/>
              <a:gd name="T87" fmla="*/ 4 h 51"/>
              <a:gd name="T88" fmla="*/ 36 w 49"/>
              <a:gd name="T89" fmla="*/ 4 h 51"/>
              <a:gd name="T90" fmla="*/ 34 w 49"/>
              <a:gd name="T91" fmla="*/ 3 h 51"/>
              <a:gd name="T92" fmla="*/ 31 w 49"/>
              <a:gd name="T93" fmla="*/ 3 h 51"/>
              <a:gd name="T94" fmla="*/ 31 w 49"/>
              <a:gd name="T95" fmla="*/ 0 h 51"/>
              <a:gd name="T96" fmla="*/ 49 w 49"/>
              <a:gd name="T97" fmla="*/ 0 h 51"/>
              <a:gd name="T98" fmla="*/ 49 w 49"/>
              <a:gd name="T99" fmla="*/ 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" h="51">
                <a:moveTo>
                  <a:pt x="49" y="3"/>
                </a:moveTo>
                <a:cubicBezTo>
                  <a:pt x="49" y="3"/>
                  <a:pt x="48" y="3"/>
                  <a:pt x="47" y="4"/>
                </a:cubicBezTo>
                <a:cubicBezTo>
                  <a:pt x="46" y="4"/>
                  <a:pt x="46" y="4"/>
                  <a:pt x="45" y="4"/>
                </a:cubicBezTo>
                <a:cubicBezTo>
                  <a:pt x="44" y="5"/>
                  <a:pt x="44" y="5"/>
                  <a:pt x="43" y="6"/>
                </a:cubicBezTo>
                <a:cubicBezTo>
                  <a:pt x="43" y="6"/>
                  <a:pt x="42" y="7"/>
                  <a:pt x="41" y="8"/>
                </a:cubicBezTo>
                <a:cubicBezTo>
                  <a:pt x="39" y="11"/>
                  <a:pt x="38" y="13"/>
                  <a:pt x="36" y="16"/>
                </a:cubicBezTo>
                <a:cubicBezTo>
                  <a:pt x="35" y="19"/>
                  <a:pt x="33" y="22"/>
                  <a:pt x="30" y="26"/>
                </a:cubicBezTo>
                <a:cubicBezTo>
                  <a:pt x="29" y="28"/>
                  <a:pt x="29" y="29"/>
                  <a:pt x="28" y="30"/>
                </a:cubicBezTo>
                <a:cubicBezTo>
                  <a:pt x="28" y="31"/>
                  <a:pt x="28" y="32"/>
                  <a:pt x="28" y="3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5"/>
                  <a:pt x="28" y="46"/>
                  <a:pt x="29" y="46"/>
                </a:cubicBezTo>
                <a:cubicBezTo>
                  <a:pt x="29" y="47"/>
                  <a:pt x="29" y="47"/>
                  <a:pt x="30" y="48"/>
                </a:cubicBezTo>
                <a:cubicBezTo>
                  <a:pt x="31" y="48"/>
                  <a:pt x="32" y="48"/>
                  <a:pt x="33" y="48"/>
                </a:cubicBezTo>
                <a:cubicBezTo>
                  <a:pt x="34" y="49"/>
                  <a:pt x="35" y="49"/>
                  <a:pt x="36" y="49"/>
                </a:cubicBezTo>
                <a:cubicBezTo>
                  <a:pt x="36" y="51"/>
                  <a:pt x="36" y="51"/>
                  <a:pt x="36" y="51"/>
                </a:cubicBezTo>
                <a:cubicBezTo>
                  <a:pt x="12" y="51"/>
                  <a:pt x="12" y="51"/>
                  <a:pt x="12" y="51"/>
                </a:cubicBezTo>
                <a:cubicBezTo>
                  <a:pt x="12" y="49"/>
                  <a:pt x="12" y="49"/>
                  <a:pt x="12" y="49"/>
                </a:cubicBezTo>
                <a:cubicBezTo>
                  <a:pt x="13" y="49"/>
                  <a:pt x="14" y="49"/>
                  <a:pt x="15" y="49"/>
                </a:cubicBezTo>
                <a:cubicBezTo>
                  <a:pt x="17" y="48"/>
                  <a:pt x="18" y="48"/>
                  <a:pt x="18" y="48"/>
                </a:cubicBezTo>
                <a:cubicBezTo>
                  <a:pt x="19" y="48"/>
                  <a:pt x="20" y="47"/>
                  <a:pt x="20" y="47"/>
                </a:cubicBezTo>
                <a:cubicBezTo>
                  <a:pt x="20" y="46"/>
                  <a:pt x="20" y="45"/>
                  <a:pt x="20" y="44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1"/>
                  <a:pt x="20" y="30"/>
                </a:cubicBezTo>
                <a:cubicBezTo>
                  <a:pt x="19" y="29"/>
                  <a:pt x="19" y="28"/>
                  <a:pt x="18" y="26"/>
                </a:cubicBezTo>
                <a:cubicBezTo>
                  <a:pt x="17" y="24"/>
                  <a:pt x="15" y="21"/>
                  <a:pt x="13" y="17"/>
                </a:cubicBezTo>
                <a:cubicBezTo>
                  <a:pt x="12" y="14"/>
                  <a:pt x="10" y="11"/>
                  <a:pt x="9" y="9"/>
                </a:cubicBezTo>
                <a:cubicBezTo>
                  <a:pt x="8" y="8"/>
                  <a:pt x="7" y="7"/>
                  <a:pt x="7" y="6"/>
                </a:cubicBezTo>
                <a:cubicBezTo>
                  <a:pt x="6" y="5"/>
                  <a:pt x="5" y="5"/>
                  <a:pt x="5" y="4"/>
                </a:cubicBezTo>
                <a:cubicBezTo>
                  <a:pt x="4" y="4"/>
                  <a:pt x="3" y="4"/>
                  <a:pt x="2" y="3"/>
                </a:cubicBezTo>
                <a:cubicBezTo>
                  <a:pt x="2" y="3"/>
                  <a:pt x="1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3"/>
                  <a:pt x="22" y="3"/>
                  <a:pt x="22" y="3"/>
                </a:cubicBezTo>
                <a:cubicBezTo>
                  <a:pt x="20" y="3"/>
                  <a:pt x="18" y="3"/>
                  <a:pt x="17" y="4"/>
                </a:cubicBezTo>
                <a:cubicBezTo>
                  <a:pt x="16" y="4"/>
                  <a:pt x="15" y="4"/>
                  <a:pt x="15" y="5"/>
                </a:cubicBezTo>
                <a:cubicBezTo>
                  <a:pt x="15" y="5"/>
                  <a:pt x="15" y="5"/>
                  <a:pt x="16" y="6"/>
                </a:cubicBezTo>
                <a:cubicBezTo>
                  <a:pt x="16" y="6"/>
                  <a:pt x="16" y="6"/>
                  <a:pt x="16" y="7"/>
                </a:cubicBezTo>
                <a:cubicBezTo>
                  <a:pt x="16" y="7"/>
                  <a:pt x="17" y="8"/>
                  <a:pt x="17" y="9"/>
                </a:cubicBezTo>
                <a:cubicBezTo>
                  <a:pt x="18" y="10"/>
                  <a:pt x="18" y="11"/>
                  <a:pt x="18" y="11"/>
                </a:cubicBezTo>
                <a:cubicBezTo>
                  <a:pt x="20" y="13"/>
                  <a:pt x="21" y="16"/>
                  <a:pt x="22" y="18"/>
                </a:cubicBezTo>
                <a:cubicBezTo>
                  <a:pt x="23" y="20"/>
                  <a:pt x="25" y="23"/>
                  <a:pt x="26" y="26"/>
                </a:cubicBezTo>
                <a:cubicBezTo>
                  <a:pt x="30" y="20"/>
                  <a:pt x="33" y="15"/>
                  <a:pt x="35" y="12"/>
                </a:cubicBezTo>
                <a:cubicBezTo>
                  <a:pt x="37" y="8"/>
                  <a:pt x="38" y="6"/>
                  <a:pt x="38" y="6"/>
                </a:cubicBezTo>
                <a:cubicBezTo>
                  <a:pt x="38" y="5"/>
                  <a:pt x="38" y="5"/>
                  <a:pt x="37" y="4"/>
                </a:cubicBezTo>
                <a:cubicBezTo>
                  <a:pt x="37" y="4"/>
                  <a:pt x="36" y="4"/>
                  <a:pt x="36" y="4"/>
                </a:cubicBezTo>
                <a:cubicBezTo>
                  <a:pt x="35" y="3"/>
                  <a:pt x="34" y="3"/>
                  <a:pt x="34" y="3"/>
                </a:cubicBezTo>
                <a:cubicBezTo>
                  <a:pt x="33" y="3"/>
                  <a:pt x="32" y="3"/>
                  <a:pt x="31" y="3"/>
                </a:cubicBezTo>
                <a:cubicBezTo>
                  <a:pt x="31" y="0"/>
                  <a:pt x="31" y="0"/>
                  <a:pt x="31" y="0"/>
                </a:cubicBezTo>
                <a:cubicBezTo>
                  <a:pt x="49" y="0"/>
                  <a:pt x="49" y="0"/>
                  <a:pt x="49" y="0"/>
                </a:cubicBezTo>
                <a:lnTo>
                  <a:pt x="49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íṩḻî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C9709F1-2049-4143-B8FA-C583D43D8BA3}"/>
              </a:ext>
            </a:extLst>
          </p:cNvPr>
          <p:cNvSpPr/>
          <p:nvPr/>
        </p:nvSpPr>
        <p:spPr bwMode="auto">
          <a:xfrm>
            <a:off x="5211657" y="5688419"/>
            <a:ext cx="57729" cy="81289"/>
          </a:xfrm>
          <a:custGeom>
            <a:avLst/>
            <a:gdLst>
              <a:gd name="T0" fmla="*/ 67 w 87"/>
              <a:gd name="T1" fmla="*/ 93 h 122"/>
              <a:gd name="T2" fmla="*/ 63 w 87"/>
              <a:gd name="T3" fmla="*/ 93 h 122"/>
              <a:gd name="T4" fmla="*/ 50 w 87"/>
              <a:gd name="T5" fmla="*/ 98 h 122"/>
              <a:gd name="T6" fmla="*/ 33 w 87"/>
              <a:gd name="T7" fmla="*/ 98 h 122"/>
              <a:gd name="T8" fmla="*/ 33 w 87"/>
              <a:gd name="T9" fmla="*/ 97 h 122"/>
              <a:gd name="T10" fmla="*/ 44 w 87"/>
              <a:gd name="T11" fmla="*/ 86 h 122"/>
              <a:gd name="T12" fmla="*/ 44 w 87"/>
              <a:gd name="T13" fmla="*/ 73 h 122"/>
              <a:gd name="T14" fmla="*/ 59 w 87"/>
              <a:gd name="T15" fmla="*/ 68 h 122"/>
              <a:gd name="T16" fmla="*/ 71 w 87"/>
              <a:gd name="T17" fmla="*/ 63 h 122"/>
              <a:gd name="T18" fmla="*/ 80 w 87"/>
              <a:gd name="T19" fmla="*/ 51 h 122"/>
              <a:gd name="T20" fmla="*/ 81 w 87"/>
              <a:gd name="T21" fmla="*/ 44 h 122"/>
              <a:gd name="T22" fmla="*/ 81 w 87"/>
              <a:gd name="T23" fmla="*/ 41 h 122"/>
              <a:gd name="T24" fmla="*/ 68 w 87"/>
              <a:gd name="T25" fmla="*/ 36 h 122"/>
              <a:gd name="T26" fmla="*/ 64 w 87"/>
              <a:gd name="T27" fmla="*/ 31 h 122"/>
              <a:gd name="T28" fmla="*/ 63 w 87"/>
              <a:gd name="T29" fmla="*/ 28 h 122"/>
              <a:gd name="T30" fmla="*/ 62 w 87"/>
              <a:gd name="T31" fmla="*/ 27 h 122"/>
              <a:gd name="T32" fmla="*/ 58 w 87"/>
              <a:gd name="T33" fmla="*/ 28 h 122"/>
              <a:gd name="T34" fmla="*/ 57 w 87"/>
              <a:gd name="T35" fmla="*/ 29 h 122"/>
              <a:gd name="T36" fmla="*/ 57 w 87"/>
              <a:gd name="T37" fmla="*/ 30 h 122"/>
              <a:gd name="T38" fmla="*/ 57 w 87"/>
              <a:gd name="T39" fmla="*/ 41 h 122"/>
              <a:gd name="T40" fmla="*/ 49 w 87"/>
              <a:gd name="T41" fmla="*/ 46 h 122"/>
              <a:gd name="T42" fmla="*/ 44 w 87"/>
              <a:gd name="T43" fmla="*/ 52 h 122"/>
              <a:gd name="T44" fmla="*/ 39 w 87"/>
              <a:gd name="T45" fmla="*/ 50 h 122"/>
              <a:gd name="T46" fmla="*/ 22 w 87"/>
              <a:gd name="T47" fmla="*/ 8 h 122"/>
              <a:gd name="T48" fmla="*/ 13 w 87"/>
              <a:gd name="T49" fmla="*/ 0 h 122"/>
              <a:gd name="T50" fmla="*/ 9 w 87"/>
              <a:gd name="T51" fmla="*/ 11 h 122"/>
              <a:gd name="T52" fmla="*/ 9 w 87"/>
              <a:gd name="T53" fmla="*/ 13 h 122"/>
              <a:gd name="T54" fmla="*/ 3 w 87"/>
              <a:gd name="T55" fmla="*/ 38 h 122"/>
              <a:gd name="T56" fmla="*/ 0 w 87"/>
              <a:gd name="T57" fmla="*/ 53 h 122"/>
              <a:gd name="T58" fmla="*/ 7 w 87"/>
              <a:gd name="T59" fmla="*/ 81 h 122"/>
              <a:gd name="T60" fmla="*/ 8 w 87"/>
              <a:gd name="T61" fmla="*/ 91 h 122"/>
              <a:gd name="T62" fmla="*/ 21 w 87"/>
              <a:gd name="T63" fmla="*/ 117 h 122"/>
              <a:gd name="T64" fmla="*/ 41 w 87"/>
              <a:gd name="T65" fmla="*/ 119 h 122"/>
              <a:gd name="T66" fmla="*/ 46 w 87"/>
              <a:gd name="T67" fmla="*/ 115 h 122"/>
              <a:gd name="T68" fmla="*/ 53 w 87"/>
              <a:gd name="T69" fmla="*/ 115 h 122"/>
              <a:gd name="T70" fmla="*/ 72 w 87"/>
              <a:gd name="T71" fmla="*/ 110 h 122"/>
              <a:gd name="T72" fmla="*/ 82 w 87"/>
              <a:gd name="T73" fmla="*/ 104 h 122"/>
              <a:gd name="T74" fmla="*/ 87 w 87"/>
              <a:gd name="T75" fmla="*/ 94 h 122"/>
              <a:gd name="T76" fmla="*/ 86 w 87"/>
              <a:gd name="T77" fmla="*/ 88 h 122"/>
              <a:gd name="T78" fmla="*/ 67 w 87"/>
              <a:gd name="T79" fmla="*/ 93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7" h="122">
                <a:moveTo>
                  <a:pt x="67" y="93"/>
                </a:moveTo>
                <a:cubicBezTo>
                  <a:pt x="66" y="93"/>
                  <a:pt x="64" y="93"/>
                  <a:pt x="63" y="93"/>
                </a:cubicBezTo>
                <a:cubicBezTo>
                  <a:pt x="59" y="95"/>
                  <a:pt x="54" y="96"/>
                  <a:pt x="50" y="98"/>
                </a:cubicBezTo>
                <a:cubicBezTo>
                  <a:pt x="45" y="99"/>
                  <a:pt x="38" y="102"/>
                  <a:pt x="33" y="98"/>
                </a:cubicBezTo>
                <a:cubicBezTo>
                  <a:pt x="33" y="98"/>
                  <a:pt x="33" y="98"/>
                  <a:pt x="33" y="97"/>
                </a:cubicBezTo>
                <a:cubicBezTo>
                  <a:pt x="37" y="93"/>
                  <a:pt x="37" y="90"/>
                  <a:pt x="44" y="86"/>
                </a:cubicBezTo>
                <a:cubicBezTo>
                  <a:pt x="44" y="82"/>
                  <a:pt x="46" y="76"/>
                  <a:pt x="44" y="73"/>
                </a:cubicBezTo>
                <a:cubicBezTo>
                  <a:pt x="44" y="66"/>
                  <a:pt x="53" y="69"/>
                  <a:pt x="59" y="68"/>
                </a:cubicBezTo>
                <a:cubicBezTo>
                  <a:pt x="63" y="67"/>
                  <a:pt x="68" y="65"/>
                  <a:pt x="71" y="63"/>
                </a:cubicBezTo>
                <a:cubicBezTo>
                  <a:pt x="75" y="61"/>
                  <a:pt x="78" y="56"/>
                  <a:pt x="80" y="51"/>
                </a:cubicBezTo>
                <a:cubicBezTo>
                  <a:pt x="81" y="50"/>
                  <a:pt x="80" y="46"/>
                  <a:pt x="81" y="44"/>
                </a:cubicBezTo>
                <a:cubicBezTo>
                  <a:pt x="81" y="43"/>
                  <a:pt x="81" y="42"/>
                  <a:pt x="81" y="41"/>
                </a:cubicBezTo>
                <a:cubicBezTo>
                  <a:pt x="81" y="40"/>
                  <a:pt x="70" y="37"/>
                  <a:pt x="68" y="36"/>
                </a:cubicBezTo>
                <a:cubicBezTo>
                  <a:pt x="67" y="35"/>
                  <a:pt x="64" y="33"/>
                  <a:pt x="64" y="31"/>
                </a:cubicBezTo>
                <a:cubicBezTo>
                  <a:pt x="63" y="30"/>
                  <a:pt x="64" y="29"/>
                  <a:pt x="63" y="28"/>
                </a:cubicBezTo>
                <a:cubicBezTo>
                  <a:pt x="63" y="27"/>
                  <a:pt x="62" y="27"/>
                  <a:pt x="62" y="27"/>
                </a:cubicBezTo>
                <a:cubicBezTo>
                  <a:pt x="59" y="27"/>
                  <a:pt x="59" y="27"/>
                  <a:pt x="58" y="28"/>
                </a:cubicBezTo>
                <a:cubicBezTo>
                  <a:pt x="58" y="29"/>
                  <a:pt x="57" y="29"/>
                  <a:pt x="57" y="29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4"/>
                  <a:pt x="57" y="37"/>
                  <a:pt x="57" y="41"/>
                </a:cubicBezTo>
                <a:cubicBezTo>
                  <a:pt x="56" y="43"/>
                  <a:pt x="51" y="45"/>
                  <a:pt x="49" y="46"/>
                </a:cubicBezTo>
                <a:cubicBezTo>
                  <a:pt x="47" y="48"/>
                  <a:pt x="45" y="50"/>
                  <a:pt x="44" y="52"/>
                </a:cubicBezTo>
                <a:cubicBezTo>
                  <a:pt x="41" y="52"/>
                  <a:pt x="41" y="51"/>
                  <a:pt x="39" y="50"/>
                </a:cubicBezTo>
                <a:cubicBezTo>
                  <a:pt x="36" y="32"/>
                  <a:pt x="34" y="17"/>
                  <a:pt x="22" y="8"/>
                </a:cubicBezTo>
                <a:cubicBezTo>
                  <a:pt x="19" y="6"/>
                  <a:pt x="17" y="2"/>
                  <a:pt x="13" y="0"/>
                </a:cubicBezTo>
                <a:cubicBezTo>
                  <a:pt x="12" y="4"/>
                  <a:pt x="10" y="7"/>
                  <a:pt x="9" y="11"/>
                </a:cubicBezTo>
                <a:cubicBezTo>
                  <a:pt x="9" y="12"/>
                  <a:pt x="9" y="13"/>
                  <a:pt x="9" y="13"/>
                </a:cubicBezTo>
                <a:cubicBezTo>
                  <a:pt x="7" y="21"/>
                  <a:pt x="5" y="30"/>
                  <a:pt x="3" y="38"/>
                </a:cubicBezTo>
                <a:cubicBezTo>
                  <a:pt x="3" y="40"/>
                  <a:pt x="0" y="51"/>
                  <a:pt x="0" y="53"/>
                </a:cubicBezTo>
                <a:cubicBezTo>
                  <a:pt x="2" y="62"/>
                  <a:pt x="5" y="73"/>
                  <a:pt x="7" y="81"/>
                </a:cubicBezTo>
                <a:cubicBezTo>
                  <a:pt x="8" y="85"/>
                  <a:pt x="7" y="88"/>
                  <a:pt x="8" y="91"/>
                </a:cubicBezTo>
                <a:cubicBezTo>
                  <a:pt x="10" y="98"/>
                  <a:pt x="16" y="114"/>
                  <a:pt x="21" y="117"/>
                </a:cubicBezTo>
                <a:cubicBezTo>
                  <a:pt x="26" y="120"/>
                  <a:pt x="34" y="122"/>
                  <a:pt x="41" y="119"/>
                </a:cubicBezTo>
                <a:cubicBezTo>
                  <a:pt x="43" y="118"/>
                  <a:pt x="45" y="115"/>
                  <a:pt x="46" y="115"/>
                </a:cubicBezTo>
                <a:cubicBezTo>
                  <a:pt x="49" y="115"/>
                  <a:pt x="51" y="115"/>
                  <a:pt x="53" y="115"/>
                </a:cubicBezTo>
                <a:cubicBezTo>
                  <a:pt x="59" y="113"/>
                  <a:pt x="66" y="111"/>
                  <a:pt x="72" y="110"/>
                </a:cubicBezTo>
                <a:cubicBezTo>
                  <a:pt x="74" y="109"/>
                  <a:pt x="80" y="106"/>
                  <a:pt x="82" y="104"/>
                </a:cubicBezTo>
                <a:cubicBezTo>
                  <a:pt x="84" y="102"/>
                  <a:pt x="84" y="97"/>
                  <a:pt x="87" y="94"/>
                </a:cubicBezTo>
                <a:cubicBezTo>
                  <a:pt x="87" y="91"/>
                  <a:pt x="87" y="90"/>
                  <a:pt x="86" y="88"/>
                </a:cubicBezTo>
                <a:cubicBezTo>
                  <a:pt x="78" y="88"/>
                  <a:pt x="73" y="91"/>
                  <a:pt x="67" y="93"/>
                </a:cubicBez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iŝļí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0E5D0A3-334A-4FE3-B6F7-6243B205BB18}"/>
              </a:ext>
            </a:extLst>
          </p:cNvPr>
          <p:cNvSpPr/>
          <p:nvPr/>
        </p:nvSpPr>
        <p:spPr bwMode="auto">
          <a:xfrm>
            <a:off x="5143497" y="5672953"/>
            <a:ext cx="49636" cy="113480"/>
          </a:xfrm>
          <a:custGeom>
            <a:avLst/>
            <a:gdLst>
              <a:gd name="T0" fmla="*/ 74 w 75"/>
              <a:gd name="T1" fmla="*/ 59 h 170"/>
              <a:gd name="T2" fmla="*/ 73 w 75"/>
              <a:gd name="T3" fmla="*/ 42 h 170"/>
              <a:gd name="T4" fmla="*/ 72 w 75"/>
              <a:gd name="T5" fmla="*/ 30 h 170"/>
              <a:gd name="T6" fmla="*/ 42 w 75"/>
              <a:gd name="T7" fmla="*/ 7 h 170"/>
              <a:gd name="T8" fmla="*/ 33 w 75"/>
              <a:gd name="T9" fmla="*/ 1 h 170"/>
              <a:gd name="T10" fmla="*/ 30 w 75"/>
              <a:gd name="T11" fmla="*/ 4 h 170"/>
              <a:gd name="T12" fmla="*/ 37 w 75"/>
              <a:gd name="T13" fmla="*/ 16 h 170"/>
              <a:gd name="T14" fmla="*/ 42 w 75"/>
              <a:gd name="T15" fmla="*/ 23 h 170"/>
              <a:gd name="T16" fmla="*/ 51 w 75"/>
              <a:gd name="T17" fmla="*/ 35 h 170"/>
              <a:gd name="T18" fmla="*/ 52 w 75"/>
              <a:gd name="T19" fmla="*/ 71 h 170"/>
              <a:gd name="T20" fmla="*/ 52 w 75"/>
              <a:gd name="T21" fmla="*/ 80 h 170"/>
              <a:gd name="T22" fmla="*/ 51 w 75"/>
              <a:gd name="T23" fmla="*/ 90 h 170"/>
              <a:gd name="T24" fmla="*/ 44 w 75"/>
              <a:gd name="T25" fmla="*/ 86 h 170"/>
              <a:gd name="T26" fmla="*/ 39 w 75"/>
              <a:gd name="T27" fmla="*/ 85 h 170"/>
              <a:gd name="T28" fmla="*/ 33 w 75"/>
              <a:gd name="T29" fmla="*/ 81 h 170"/>
              <a:gd name="T30" fmla="*/ 26 w 75"/>
              <a:gd name="T31" fmla="*/ 80 h 170"/>
              <a:gd name="T32" fmla="*/ 17 w 75"/>
              <a:gd name="T33" fmla="*/ 77 h 170"/>
              <a:gd name="T34" fmla="*/ 14 w 75"/>
              <a:gd name="T35" fmla="*/ 79 h 170"/>
              <a:gd name="T36" fmla="*/ 19 w 75"/>
              <a:gd name="T37" fmla="*/ 88 h 170"/>
              <a:gd name="T38" fmla="*/ 19 w 75"/>
              <a:gd name="T39" fmla="*/ 91 h 170"/>
              <a:gd name="T40" fmla="*/ 21 w 75"/>
              <a:gd name="T41" fmla="*/ 101 h 170"/>
              <a:gd name="T42" fmla="*/ 18 w 75"/>
              <a:gd name="T43" fmla="*/ 112 h 170"/>
              <a:gd name="T44" fmla="*/ 2 w 75"/>
              <a:gd name="T45" fmla="*/ 143 h 170"/>
              <a:gd name="T46" fmla="*/ 1 w 75"/>
              <a:gd name="T47" fmla="*/ 144 h 170"/>
              <a:gd name="T48" fmla="*/ 1 w 75"/>
              <a:gd name="T49" fmla="*/ 146 h 170"/>
              <a:gd name="T50" fmla="*/ 6 w 75"/>
              <a:gd name="T51" fmla="*/ 169 h 170"/>
              <a:gd name="T52" fmla="*/ 7 w 75"/>
              <a:gd name="T53" fmla="*/ 170 h 170"/>
              <a:gd name="T54" fmla="*/ 15 w 75"/>
              <a:gd name="T55" fmla="*/ 170 h 170"/>
              <a:gd name="T56" fmla="*/ 24 w 75"/>
              <a:gd name="T57" fmla="*/ 161 h 170"/>
              <a:gd name="T58" fmla="*/ 36 w 75"/>
              <a:gd name="T59" fmla="*/ 153 h 170"/>
              <a:gd name="T60" fmla="*/ 38 w 75"/>
              <a:gd name="T61" fmla="*/ 151 h 170"/>
              <a:gd name="T62" fmla="*/ 50 w 75"/>
              <a:gd name="T63" fmla="*/ 141 h 170"/>
              <a:gd name="T64" fmla="*/ 51 w 75"/>
              <a:gd name="T65" fmla="*/ 141 h 170"/>
              <a:gd name="T66" fmla="*/ 51 w 75"/>
              <a:gd name="T67" fmla="*/ 147 h 170"/>
              <a:gd name="T68" fmla="*/ 53 w 75"/>
              <a:gd name="T69" fmla="*/ 165 h 170"/>
              <a:gd name="T70" fmla="*/ 58 w 75"/>
              <a:gd name="T71" fmla="*/ 164 h 170"/>
              <a:gd name="T72" fmla="*/ 65 w 75"/>
              <a:gd name="T73" fmla="*/ 154 h 170"/>
              <a:gd name="T74" fmla="*/ 72 w 75"/>
              <a:gd name="T75" fmla="*/ 124 h 170"/>
              <a:gd name="T76" fmla="*/ 72 w 75"/>
              <a:gd name="T77" fmla="*/ 113 h 170"/>
              <a:gd name="T78" fmla="*/ 74 w 75"/>
              <a:gd name="T79" fmla="*/ 80 h 170"/>
              <a:gd name="T80" fmla="*/ 75 w 75"/>
              <a:gd name="T81" fmla="*/ 66 h 170"/>
              <a:gd name="T82" fmla="*/ 74 w 75"/>
              <a:gd name="T83" fmla="*/ 59 h 170"/>
              <a:gd name="T84" fmla="*/ 51 w 75"/>
              <a:gd name="T85" fmla="*/ 122 h 170"/>
              <a:gd name="T86" fmla="*/ 51 w 75"/>
              <a:gd name="T87" fmla="*/ 128 h 170"/>
              <a:gd name="T88" fmla="*/ 44 w 75"/>
              <a:gd name="T89" fmla="*/ 132 h 170"/>
              <a:gd name="T90" fmla="*/ 40 w 75"/>
              <a:gd name="T91" fmla="*/ 136 h 170"/>
              <a:gd name="T92" fmla="*/ 31 w 75"/>
              <a:gd name="T93" fmla="*/ 139 h 170"/>
              <a:gd name="T94" fmla="*/ 24 w 75"/>
              <a:gd name="T95" fmla="*/ 144 h 170"/>
              <a:gd name="T96" fmla="*/ 13 w 75"/>
              <a:gd name="T97" fmla="*/ 146 h 170"/>
              <a:gd name="T98" fmla="*/ 12 w 75"/>
              <a:gd name="T99" fmla="*/ 145 h 170"/>
              <a:gd name="T100" fmla="*/ 17 w 75"/>
              <a:gd name="T101" fmla="*/ 135 h 170"/>
              <a:gd name="T102" fmla="*/ 30 w 75"/>
              <a:gd name="T103" fmla="*/ 118 h 170"/>
              <a:gd name="T104" fmla="*/ 31 w 75"/>
              <a:gd name="T105" fmla="*/ 115 h 170"/>
              <a:gd name="T106" fmla="*/ 36 w 75"/>
              <a:gd name="T107" fmla="*/ 108 h 170"/>
              <a:gd name="T108" fmla="*/ 49 w 75"/>
              <a:gd name="T109" fmla="*/ 99 h 170"/>
              <a:gd name="T110" fmla="*/ 51 w 75"/>
              <a:gd name="T111" fmla="*/ 99 h 170"/>
              <a:gd name="T112" fmla="*/ 51 w 75"/>
              <a:gd name="T113" fmla="*/ 114 h 170"/>
              <a:gd name="T114" fmla="*/ 51 w 75"/>
              <a:gd name="T115" fmla="*/ 122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5" h="170">
                <a:moveTo>
                  <a:pt x="74" y="59"/>
                </a:moveTo>
                <a:cubicBezTo>
                  <a:pt x="74" y="53"/>
                  <a:pt x="74" y="46"/>
                  <a:pt x="73" y="42"/>
                </a:cubicBezTo>
                <a:cubicBezTo>
                  <a:pt x="72" y="38"/>
                  <a:pt x="74" y="33"/>
                  <a:pt x="72" y="30"/>
                </a:cubicBezTo>
                <a:cubicBezTo>
                  <a:pt x="68" y="20"/>
                  <a:pt x="51" y="12"/>
                  <a:pt x="42" y="7"/>
                </a:cubicBezTo>
                <a:cubicBezTo>
                  <a:pt x="38" y="5"/>
                  <a:pt x="38" y="2"/>
                  <a:pt x="33" y="1"/>
                </a:cubicBezTo>
                <a:cubicBezTo>
                  <a:pt x="32" y="0"/>
                  <a:pt x="30" y="3"/>
                  <a:pt x="30" y="4"/>
                </a:cubicBezTo>
                <a:cubicBezTo>
                  <a:pt x="29" y="10"/>
                  <a:pt x="34" y="12"/>
                  <a:pt x="37" y="16"/>
                </a:cubicBezTo>
                <a:cubicBezTo>
                  <a:pt x="39" y="18"/>
                  <a:pt x="40" y="21"/>
                  <a:pt x="42" y="23"/>
                </a:cubicBezTo>
                <a:cubicBezTo>
                  <a:pt x="45" y="27"/>
                  <a:pt x="49" y="30"/>
                  <a:pt x="51" y="35"/>
                </a:cubicBezTo>
                <a:cubicBezTo>
                  <a:pt x="54" y="43"/>
                  <a:pt x="54" y="63"/>
                  <a:pt x="52" y="71"/>
                </a:cubicBezTo>
                <a:cubicBezTo>
                  <a:pt x="52" y="74"/>
                  <a:pt x="52" y="77"/>
                  <a:pt x="52" y="80"/>
                </a:cubicBezTo>
                <a:cubicBezTo>
                  <a:pt x="52" y="84"/>
                  <a:pt x="51" y="87"/>
                  <a:pt x="51" y="90"/>
                </a:cubicBezTo>
                <a:cubicBezTo>
                  <a:pt x="49" y="89"/>
                  <a:pt x="47" y="87"/>
                  <a:pt x="44" y="86"/>
                </a:cubicBezTo>
                <a:cubicBezTo>
                  <a:pt x="43" y="86"/>
                  <a:pt x="41" y="85"/>
                  <a:pt x="39" y="85"/>
                </a:cubicBezTo>
                <a:cubicBezTo>
                  <a:pt x="37" y="84"/>
                  <a:pt x="36" y="82"/>
                  <a:pt x="33" y="81"/>
                </a:cubicBezTo>
                <a:cubicBezTo>
                  <a:pt x="31" y="80"/>
                  <a:pt x="28" y="81"/>
                  <a:pt x="26" y="80"/>
                </a:cubicBezTo>
                <a:cubicBezTo>
                  <a:pt x="23" y="79"/>
                  <a:pt x="22" y="77"/>
                  <a:pt x="17" y="77"/>
                </a:cubicBezTo>
                <a:cubicBezTo>
                  <a:pt x="16" y="77"/>
                  <a:pt x="14" y="78"/>
                  <a:pt x="14" y="79"/>
                </a:cubicBezTo>
                <a:cubicBezTo>
                  <a:pt x="15" y="83"/>
                  <a:pt x="18" y="84"/>
                  <a:pt x="19" y="88"/>
                </a:cubicBezTo>
                <a:cubicBezTo>
                  <a:pt x="19" y="89"/>
                  <a:pt x="19" y="90"/>
                  <a:pt x="19" y="91"/>
                </a:cubicBezTo>
                <a:cubicBezTo>
                  <a:pt x="20" y="94"/>
                  <a:pt x="21" y="98"/>
                  <a:pt x="21" y="101"/>
                </a:cubicBezTo>
                <a:cubicBezTo>
                  <a:pt x="22" y="106"/>
                  <a:pt x="19" y="109"/>
                  <a:pt x="18" y="112"/>
                </a:cubicBezTo>
                <a:cubicBezTo>
                  <a:pt x="14" y="124"/>
                  <a:pt x="12" y="137"/>
                  <a:pt x="2" y="143"/>
                </a:cubicBezTo>
                <a:cubicBezTo>
                  <a:pt x="2" y="144"/>
                  <a:pt x="2" y="144"/>
                  <a:pt x="1" y="144"/>
                </a:cubicBezTo>
                <a:cubicBezTo>
                  <a:pt x="1" y="145"/>
                  <a:pt x="1" y="146"/>
                  <a:pt x="1" y="146"/>
                </a:cubicBezTo>
                <a:cubicBezTo>
                  <a:pt x="1" y="153"/>
                  <a:pt x="0" y="167"/>
                  <a:pt x="6" y="169"/>
                </a:cubicBezTo>
                <a:cubicBezTo>
                  <a:pt x="7" y="170"/>
                  <a:pt x="7" y="170"/>
                  <a:pt x="7" y="170"/>
                </a:cubicBezTo>
                <a:cubicBezTo>
                  <a:pt x="8" y="170"/>
                  <a:pt x="14" y="170"/>
                  <a:pt x="15" y="170"/>
                </a:cubicBezTo>
                <a:cubicBezTo>
                  <a:pt x="17" y="169"/>
                  <a:pt x="21" y="162"/>
                  <a:pt x="24" y="161"/>
                </a:cubicBezTo>
                <a:cubicBezTo>
                  <a:pt x="28" y="158"/>
                  <a:pt x="32" y="156"/>
                  <a:pt x="36" y="153"/>
                </a:cubicBezTo>
                <a:cubicBezTo>
                  <a:pt x="37" y="152"/>
                  <a:pt x="38" y="151"/>
                  <a:pt x="38" y="151"/>
                </a:cubicBezTo>
                <a:cubicBezTo>
                  <a:pt x="42" y="148"/>
                  <a:pt x="46" y="144"/>
                  <a:pt x="50" y="141"/>
                </a:cubicBezTo>
                <a:cubicBezTo>
                  <a:pt x="50" y="141"/>
                  <a:pt x="51" y="141"/>
                  <a:pt x="51" y="141"/>
                </a:cubicBezTo>
                <a:cubicBezTo>
                  <a:pt x="51" y="142"/>
                  <a:pt x="52" y="146"/>
                  <a:pt x="51" y="147"/>
                </a:cubicBezTo>
                <a:cubicBezTo>
                  <a:pt x="51" y="155"/>
                  <a:pt x="50" y="160"/>
                  <a:pt x="53" y="165"/>
                </a:cubicBezTo>
                <a:cubicBezTo>
                  <a:pt x="55" y="165"/>
                  <a:pt x="57" y="165"/>
                  <a:pt x="58" y="164"/>
                </a:cubicBezTo>
                <a:cubicBezTo>
                  <a:pt x="62" y="163"/>
                  <a:pt x="63" y="157"/>
                  <a:pt x="65" y="154"/>
                </a:cubicBezTo>
                <a:cubicBezTo>
                  <a:pt x="69" y="145"/>
                  <a:pt x="70" y="134"/>
                  <a:pt x="72" y="124"/>
                </a:cubicBezTo>
                <a:cubicBezTo>
                  <a:pt x="72" y="120"/>
                  <a:pt x="72" y="117"/>
                  <a:pt x="72" y="113"/>
                </a:cubicBezTo>
                <a:cubicBezTo>
                  <a:pt x="75" y="103"/>
                  <a:pt x="74" y="91"/>
                  <a:pt x="74" y="80"/>
                </a:cubicBezTo>
                <a:cubicBezTo>
                  <a:pt x="74" y="75"/>
                  <a:pt x="74" y="71"/>
                  <a:pt x="75" y="66"/>
                </a:cubicBezTo>
                <a:cubicBezTo>
                  <a:pt x="74" y="64"/>
                  <a:pt x="74" y="61"/>
                  <a:pt x="74" y="59"/>
                </a:cubicBezTo>
                <a:close/>
                <a:moveTo>
                  <a:pt x="51" y="122"/>
                </a:moveTo>
                <a:cubicBezTo>
                  <a:pt x="51" y="124"/>
                  <a:pt x="51" y="126"/>
                  <a:pt x="51" y="128"/>
                </a:cubicBezTo>
                <a:cubicBezTo>
                  <a:pt x="50" y="130"/>
                  <a:pt x="46" y="131"/>
                  <a:pt x="44" y="132"/>
                </a:cubicBezTo>
                <a:cubicBezTo>
                  <a:pt x="43" y="133"/>
                  <a:pt x="41" y="135"/>
                  <a:pt x="40" y="136"/>
                </a:cubicBezTo>
                <a:cubicBezTo>
                  <a:pt x="37" y="137"/>
                  <a:pt x="34" y="137"/>
                  <a:pt x="31" y="139"/>
                </a:cubicBezTo>
                <a:cubicBezTo>
                  <a:pt x="29" y="140"/>
                  <a:pt x="26" y="142"/>
                  <a:pt x="24" y="144"/>
                </a:cubicBezTo>
                <a:cubicBezTo>
                  <a:pt x="22" y="145"/>
                  <a:pt x="16" y="148"/>
                  <a:pt x="13" y="146"/>
                </a:cubicBezTo>
                <a:cubicBezTo>
                  <a:pt x="12" y="146"/>
                  <a:pt x="12" y="145"/>
                  <a:pt x="12" y="145"/>
                </a:cubicBezTo>
                <a:cubicBezTo>
                  <a:pt x="12" y="141"/>
                  <a:pt x="15" y="138"/>
                  <a:pt x="17" y="135"/>
                </a:cubicBezTo>
                <a:cubicBezTo>
                  <a:pt x="21" y="129"/>
                  <a:pt x="26" y="124"/>
                  <a:pt x="30" y="118"/>
                </a:cubicBezTo>
                <a:cubicBezTo>
                  <a:pt x="30" y="117"/>
                  <a:pt x="31" y="116"/>
                  <a:pt x="31" y="115"/>
                </a:cubicBezTo>
                <a:cubicBezTo>
                  <a:pt x="32" y="113"/>
                  <a:pt x="35" y="111"/>
                  <a:pt x="36" y="108"/>
                </a:cubicBezTo>
                <a:cubicBezTo>
                  <a:pt x="44" y="108"/>
                  <a:pt x="48" y="104"/>
                  <a:pt x="49" y="99"/>
                </a:cubicBezTo>
                <a:cubicBezTo>
                  <a:pt x="50" y="99"/>
                  <a:pt x="51" y="99"/>
                  <a:pt x="51" y="99"/>
                </a:cubicBezTo>
                <a:cubicBezTo>
                  <a:pt x="51" y="104"/>
                  <a:pt x="52" y="109"/>
                  <a:pt x="51" y="114"/>
                </a:cubicBezTo>
                <a:cubicBezTo>
                  <a:pt x="51" y="117"/>
                  <a:pt x="52" y="121"/>
                  <a:pt x="51" y="122"/>
                </a:cubicBez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íSḻî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F0F5868-7798-47C3-803D-F06B4D9A3B51}"/>
              </a:ext>
            </a:extLst>
          </p:cNvPr>
          <p:cNvSpPr/>
          <p:nvPr/>
        </p:nvSpPr>
        <p:spPr bwMode="auto">
          <a:xfrm>
            <a:off x="5553716" y="5683024"/>
            <a:ext cx="27876" cy="38666"/>
          </a:xfrm>
          <a:custGeom>
            <a:avLst/>
            <a:gdLst>
              <a:gd name="T0" fmla="*/ 14 w 42"/>
              <a:gd name="T1" fmla="*/ 25 h 58"/>
              <a:gd name="T2" fmla="*/ 19 w 42"/>
              <a:gd name="T3" fmla="*/ 30 h 58"/>
              <a:gd name="T4" fmla="*/ 28 w 42"/>
              <a:gd name="T5" fmla="*/ 58 h 58"/>
              <a:gd name="T6" fmla="*/ 42 w 42"/>
              <a:gd name="T7" fmla="*/ 47 h 58"/>
              <a:gd name="T8" fmla="*/ 25 w 42"/>
              <a:gd name="T9" fmla="*/ 15 h 58"/>
              <a:gd name="T10" fmla="*/ 13 w 42"/>
              <a:gd name="T11" fmla="*/ 9 h 58"/>
              <a:gd name="T12" fmla="*/ 2 w 42"/>
              <a:gd name="T13" fmla="*/ 0 h 58"/>
              <a:gd name="T14" fmla="*/ 0 w 42"/>
              <a:gd name="T15" fmla="*/ 2 h 58"/>
              <a:gd name="T16" fmla="*/ 0 w 42"/>
              <a:gd name="T17" fmla="*/ 9 h 58"/>
              <a:gd name="T18" fmla="*/ 5 w 42"/>
              <a:gd name="T19" fmla="*/ 13 h 58"/>
              <a:gd name="T20" fmla="*/ 14 w 42"/>
              <a:gd name="T21" fmla="*/ 2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" h="58">
                <a:moveTo>
                  <a:pt x="14" y="25"/>
                </a:moveTo>
                <a:cubicBezTo>
                  <a:pt x="15" y="27"/>
                  <a:pt x="18" y="28"/>
                  <a:pt x="19" y="30"/>
                </a:cubicBezTo>
                <a:cubicBezTo>
                  <a:pt x="24" y="37"/>
                  <a:pt x="25" y="50"/>
                  <a:pt x="28" y="58"/>
                </a:cubicBezTo>
                <a:cubicBezTo>
                  <a:pt x="35" y="58"/>
                  <a:pt x="39" y="51"/>
                  <a:pt x="42" y="47"/>
                </a:cubicBezTo>
                <a:cubicBezTo>
                  <a:pt x="42" y="36"/>
                  <a:pt x="31" y="19"/>
                  <a:pt x="25" y="15"/>
                </a:cubicBezTo>
                <a:cubicBezTo>
                  <a:pt x="21" y="12"/>
                  <a:pt x="17" y="11"/>
                  <a:pt x="13" y="9"/>
                </a:cubicBezTo>
                <a:cubicBezTo>
                  <a:pt x="9" y="6"/>
                  <a:pt x="7" y="2"/>
                  <a:pt x="2" y="0"/>
                </a:cubicBezTo>
                <a:cubicBezTo>
                  <a:pt x="2" y="0"/>
                  <a:pt x="0" y="2"/>
                  <a:pt x="0" y="2"/>
                </a:cubicBezTo>
                <a:cubicBezTo>
                  <a:pt x="0" y="5"/>
                  <a:pt x="0" y="7"/>
                  <a:pt x="0" y="9"/>
                </a:cubicBezTo>
                <a:cubicBezTo>
                  <a:pt x="2" y="10"/>
                  <a:pt x="3" y="12"/>
                  <a:pt x="5" y="13"/>
                </a:cubicBezTo>
                <a:cubicBezTo>
                  <a:pt x="8" y="17"/>
                  <a:pt x="11" y="21"/>
                  <a:pt x="14" y="25"/>
                </a:cubicBez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îŝľï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819B0D4-3AB6-41B6-8879-3A7D41EBE7D0}"/>
              </a:ext>
            </a:extLst>
          </p:cNvPr>
          <p:cNvSpPr/>
          <p:nvPr/>
        </p:nvSpPr>
        <p:spPr bwMode="auto">
          <a:xfrm>
            <a:off x="5559111" y="5655688"/>
            <a:ext cx="83447" cy="94057"/>
          </a:xfrm>
          <a:custGeom>
            <a:avLst/>
            <a:gdLst>
              <a:gd name="T0" fmla="*/ 120 w 126"/>
              <a:gd name="T1" fmla="*/ 50 h 141"/>
              <a:gd name="T2" fmla="*/ 114 w 126"/>
              <a:gd name="T3" fmla="*/ 33 h 141"/>
              <a:gd name="T4" fmla="*/ 105 w 126"/>
              <a:gd name="T5" fmla="*/ 32 h 141"/>
              <a:gd name="T6" fmla="*/ 79 w 126"/>
              <a:gd name="T7" fmla="*/ 40 h 141"/>
              <a:gd name="T8" fmla="*/ 86 w 126"/>
              <a:gd name="T9" fmla="*/ 19 h 141"/>
              <a:gd name="T10" fmla="*/ 82 w 126"/>
              <a:gd name="T11" fmla="*/ 1 h 141"/>
              <a:gd name="T12" fmla="*/ 67 w 126"/>
              <a:gd name="T13" fmla="*/ 30 h 141"/>
              <a:gd name="T14" fmla="*/ 46 w 126"/>
              <a:gd name="T15" fmla="*/ 34 h 141"/>
              <a:gd name="T16" fmla="*/ 48 w 126"/>
              <a:gd name="T17" fmla="*/ 44 h 141"/>
              <a:gd name="T18" fmla="*/ 50 w 126"/>
              <a:gd name="T19" fmla="*/ 52 h 141"/>
              <a:gd name="T20" fmla="*/ 60 w 126"/>
              <a:gd name="T21" fmla="*/ 54 h 141"/>
              <a:gd name="T22" fmla="*/ 43 w 126"/>
              <a:gd name="T23" fmla="*/ 66 h 141"/>
              <a:gd name="T24" fmla="*/ 46 w 126"/>
              <a:gd name="T25" fmla="*/ 72 h 141"/>
              <a:gd name="T26" fmla="*/ 37 w 126"/>
              <a:gd name="T27" fmla="*/ 90 h 141"/>
              <a:gd name="T28" fmla="*/ 53 w 126"/>
              <a:gd name="T29" fmla="*/ 79 h 141"/>
              <a:gd name="T30" fmla="*/ 62 w 126"/>
              <a:gd name="T31" fmla="*/ 90 h 141"/>
              <a:gd name="T32" fmla="*/ 79 w 126"/>
              <a:gd name="T33" fmla="*/ 90 h 141"/>
              <a:gd name="T34" fmla="*/ 73 w 126"/>
              <a:gd name="T35" fmla="*/ 94 h 141"/>
              <a:gd name="T36" fmla="*/ 37 w 126"/>
              <a:gd name="T37" fmla="*/ 113 h 141"/>
              <a:gd name="T38" fmla="*/ 0 w 126"/>
              <a:gd name="T39" fmla="*/ 135 h 141"/>
              <a:gd name="T40" fmla="*/ 0 w 126"/>
              <a:gd name="T41" fmla="*/ 139 h 141"/>
              <a:gd name="T42" fmla="*/ 68 w 126"/>
              <a:gd name="T43" fmla="*/ 111 h 141"/>
              <a:gd name="T44" fmla="*/ 85 w 126"/>
              <a:gd name="T45" fmla="*/ 98 h 141"/>
              <a:gd name="T46" fmla="*/ 83 w 126"/>
              <a:gd name="T47" fmla="*/ 104 h 141"/>
              <a:gd name="T48" fmla="*/ 75 w 126"/>
              <a:gd name="T49" fmla="*/ 114 h 141"/>
              <a:gd name="T50" fmla="*/ 61 w 126"/>
              <a:gd name="T51" fmla="*/ 127 h 141"/>
              <a:gd name="T52" fmla="*/ 78 w 126"/>
              <a:gd name="T53" fmla="*/ 124 h 141"/>
              <a:gd name="T54" fmla="*/ 92 w 126"/>
              <a:gd name="T55" fmla="*/ 116 h 141"/>
              <a:gd name="T56" fmla="*/ 100 w 126"/>
              <a:gd name="T57" fmla="*/ 87 h 141"/>
              <a:gd name="T58" fmla="*/ 100 w 126"/>
              <a:gd name="T59" fmla="*/ 78 h 141"/>
              <a:gd name="T60" fmla="*/ 81 w 126"/>
              <a:gd name="T61" fmla="*/ 80 h 141"/>
              <a:gd name="T62" fmla="*/ 75 w 126"/>
              <a:gd name="T63" fmla="*/ 63 h 141"/>
              <a:gd name="T64" fmla="*/ 68 w 126"/>
              <a:gd name="T65" fmla="*/ 74 h 141"/>
              <a:gd name="T66" fmla="*/ 76 w 126"/>
              <a:gd name="T67" fmla="*/ 48 h 141"/>
              <a:gd name="T68" fmla="*/ 86 w 126"/>
              <a:gd name="T69" fmla="*/ 7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6" h="141">
                <a:moveTo>
                  <a:pt x="100" y="78"/>
                </a:moveTo>
                <a:cubicBezTo>
                  <a:pt x="106" y="69"/>
                  <a:pt x="115" y="61"/>
                  <a:pt x="120" y="50"/>
                </a:cubicBezTo>
                <a:cubicBezTo>
                  <a:pt x="121" y="47"/>
                  <a:pt x="126" y="39"/>
                  <a:pt x="123" y="35"/>
                </a:cubicBezTo>
                <a:cubicBezTo>
                  <a:pt x="121" y="33"/>
                  <a:pt x="117" y="34"/>
                  <a:pt x="114" y="33"/>
                </a:cubicBezTo>
                <a:cubicBezTo>
                  <a:pt x="113" y="33"/>
                  <a:pt x="112" y="31"/>
                  <a:pt x="111" y="31"/>
                </a:cubicBezTo>
                <a:cubicBezTo>
                  <a:pt x="109" y="30"/>
                  <a:pt x="106" y="32"/>
                  <a:pt x="105" y="32"/>
                </a:cubicBezTo>
                <a:cubicBezTo>
                  <a:pt x="100" y="34"/>
                  <a:pt x="95" y="35"/>
                  <a:pt x="90" y="37"/>
                </a:cubicBezTo>
                <a:cubicBezTo>
                  <a:pt x="88" y="38"/>
                  <a:pt x="81" y="41"/>
                  <a:pt x="79" y="40"/>
                </a:cubicBezTo>
                <a:cubicBezTo>
                  <a:pt x="78" y="40"/>
                  <a:pt x="78" y="39"/>
                  <a:pt x="77" y="39"/>
                </a:cubicBezTo>
                <a:cubicBezTo>
                  <a:pt x="78" y="31"/>
                  <a:pt x="84" y="26"/>
                  <a:pt x="86" y="19"/>
                </a:cubicBezTo>
                <a:cubicBezTo>
                  <a:pt x="87" y="17"/>
                  <a:pt x="90" y="12"/>
                  <a:pt x="88" y="10"/>
                </a:cubicBezTo>
                <a:cubicBezTo>
                  <a:pt x="88" y="6"/>
                  <a:pt x="84" y="3"/>
                  <a:pt x="82" y="1"/>
                </a:cubicBezTo>
                <a:cubicBezTo>
                  <a:pt x="81" y="0"/>
                  <a:pt x="78" y="1"/>
                  <a:pt x="78" y="3"/>
                </a:cubicBezTo>
                <a:cubicBezTo>
                  <a:pt x="78" y="14"/>
                  <a:pt x="73" y="26"/>
                  <a:pt x="67" y="30"/>
                </a:cubicBezTo>
                <a:cubicBezTo>
                  <a:pt x="65" y="31"/>
                  <a:pt x="63" y="31"/>
                  <a:pt x="60" y="32"/>
                </a:cubicBezTo>
                <a:cubicBezTo>
                  <a:pt x="56" y="33"/>
                  <a:pt x="51" y="38"/>
                  <a:pt x="46" y="34"/>
                </a:cubicBezTo>
                <a:cubicBezTo>
                  <a:pt x="44" y="34"/>
                  <a:pt x="43" y="34"/>
                  <a:pt x="42" y="35"/>
                </a:cubicBezTo>
                <a:cubicBezTo>
                  <a:pt x="42" y="40"/>
                  <a:pt x="45" y="43"/>
                  <a:pt x="48" y="44"/>
                </a:cubicBezTo>
                <a:cubicBezTo>
                  <a:pt x="49" y="45"/>
                  <a:pt x="52" y="45"/>
                  <a:pt x="55" y="44"/>
                </a:cubicBezTo>
                <a:cubicBezTo>
                  <a:pt x="54" y="48"/>
                  <a:pt x="52" y="51"/>
                  <a:pt x="50" y="52"/>
                </a:cubicBezTo>
                <a:cubicBezTo>
                  <a:pt x="50" y="54"/>
                  <a:pt x="50" y="55"/>
                  <a:pt x="50" y="56"/>
                </a:cubicBezTo>
                <a:cubicBezTo>
                  <a:pt x="55" y="57"/>
                  <a:pt x="56" y="54"/>
                  <a:pt x="60" y="54"/>
                </a:cubicBezTo>
                <a:cubicBezTo>
                  <a:pt x="59" y="59"/>
                  <a:pt x="55" y="61"/>
                  <a:pt x="53" y="65"/>
                </a:cubicBezTo>
                <a:cubicBezTo>
                  <a:pt x="50" y="66"/>
                  <a:pt x="46" y="66"/>
                  <a:pt x="43" y="66"/>
                </a:cubicBezTo>
                <a:cubicBezTo>
                  <a:pt x="43" y="66"/>
                  <a:pt x="43" y="67"/>
                  <a:pt x="43" y="67"/>
                </a:cubicBezTo>
                <a:cubicBezTo>
                  <a:pt x="43" y="70"/>
                  <a:pt x="44" y="71"/>
                  <a:pt x="46" y="72"/>
                </a:cubicBezTo>
                <a:cubicBezTo>
                  <a:pt x="45" y="77"/>
                  <a:pt x="41" y="80"/>
                  <a:pt x="39" y="84"/>
                </a:cubicBezTo>
                <a:cubicBezTo>
                  <a:pt x="38" y="85"/>
                  <a:pt x="35" y="87"/>
                  <a:pt x="37" y="90"/>
                </a:cubicBezTo>
                <a:cubicBezTo>
                  <a:pt x="37" y="91"/>
                  <a:pt x="38" y="91"/>
                  <a:pt x="39" y="91"/>
                </a:cubicBezTo>
                <a:cubicBezTo>
                  <a:pt x="44" y="87"/>
                  <a:pt x="51" y="85"/>
                  <a:pt x="53" y="79"/>
                </a:cubicBezTo>
                <a:cubicBezTo>
                  <a:pt x="60" y="79"/>
                  <a:pt x="60" y="81"/>
                  <a:pt x="64" y="83"/>
                </a:cubicBezTo>
                <a:cubicBezTo>
                  <a:pt x="64" y="86"/>
                  <a:pt x="63" y="88"/>
                  <a:pt x="62" y="90"/>
                </a:cubicBezTo>
                <a:cubicBezTo>
                  <a:pt x="62" y="92"/>
                  <a:pt x="62" y="93"/>
                  <a:pt x="62" y="94"/>
                </a:cubicBezTo>
                <a:cubicBezTo>
                  <a:pt x="67" y="94"/>
                  <a:pt x="75" y="87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9" y="92"/>
                  <a:pt x="76" y="93"/>
                  <a:pt x="73" y="94"/>
                </a:cubicBezTo>
                <a:cubicBezTo>
                  <a:pt x="69" y="97"/>
                  <a:pt x="63" y="99"/>
                  <a:pt x="58" y="101"/>
                </a:cubicBezTo>
                <a:cubicBezTo>
                  <a:pt x="51" y="105"/>
                  <a:pt x="43" y="109"/>
                  <a:pt x="37" y="113"/>
                </a:cubicBezTo>
                <a:cubicBezTo>
                  <a:pt x="35" y="114"/>
                  <a:pt x="33" y="114"/>
                  <a:pt x="31" y="115"/>
                </a:cubicBezTo>
                <a:cubicBezTo>
                  <a:pt x="21" y="121"/>
                  <a:pt x="11" y="129"/>
                  <a:pt x="0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37"/>
                  <a:pt x="0" y="138"/>
                  <a:pt x="0" y="139"/>
                </a:cubicBezTo>
                <a:cubicBezTo>
                  <a:pt x="14" y="141"/>
                  <a:pt x="24" y="135"/>
                  <a:pt x="34" y="132"/>
                </a:cubicBezTo>
                <a:cubicBezTo>
                  <a:pt x="46" y="127"/>
                  <a:pt x="58" y="118"/>
                  <a:pt x="68" y="111"/>
                </a:cubicBezTo>
                <a:cubicBezTo>
                  <a:pt x="71" y="109"/>
                  <a:pt x="74" y="104"/>
                  <a:pt x="77" y="102"/>
                </a:cubicBezTo>
                <a:cubicBezTo>
                  <a:pt x="80" y="100"/>
                  <a:pt x="82" y="100"/>
                  <a:pt x="85" y="98"/>
                </a:cubicBezTo>
                <a:cubicBezTo>
                  <a:pt x="85" y="98"/>
                  <a:pt x="86" y="98"/>
                  <a:pt x="87" y="98"/>
                </a:cubicBezTo>
                <a:cubicBezTo>
                  <a:pt x="86" y="101"/>
                  <a:pt x="84" y="102"/>
                  <a:pt x="83" y="104"/>
                </a:cubicBezTo>
                <a:cubicBezTo>
                  <a:pt x="83" y="105"/>
                  <a:pt x="82" y="106"/>
                  <a:pt x="82" y="107"/>
                </a:cubicBezTo>
                <a:cubicBezTo>
                  <a:pt x="79" y="109"/>
                  <a:pt x="77" y="111"/>
                  <a:pt x="75" y="114"/>
                </a:cubicBezTo>
                <a:cubicBezTo>
                  <a:pt x="74" y="115"/>
                  <a:pt x="73" y="117"/>
                  <a:pt x="71" y="118"/>
                </a:cubicBezTo>
                <a:cubicBezTo>
                  <a:pt x="68" y="121"/>
                  <a:pt x="64" y="124"/>
                  <a:pt x="61" y="127"/>
                </a:cubicBezTo>
                <a:cubicBezTo>
                  <a:pt x="61" y="128"/>
                  <a:pt x="61" y="130"/>
                  <a:pt x="62" y="132"/>
                </a:cubicBezTo>
                <a:cubicBezTo>
                  <a:pt x="69" y="131"/>
                  <a:pt x="73" y="126"/>
                  <a:pt x="78" y="124"/>
                </a:cubicBezTo>
                <a:cubicBezTo>
                  <a:pt x="81" y="123"/>
                  <a:pt x="84" y="122"/>
                  <a:pt x="87" y="121"/>
                </a:cubicBezTo>
                <a:cubicBezTo>
                  <a:pt x="89" y="119"/>
                  <a:pt x="90" y="117"/>
                  <a:pt x="92" y="116"/>
                </a:cubicBezTo>
                <a:cubicBezTo>
                  <a:pt x="101" y="109"/>
                  <a:pt x="108" y="105"/>
                  <a:pt x="107" y="89"/>
                </a:cubicBezTo>
                <a:cubicBezTo>
                  <a:pt x="104" y="88"/>
                  <a:pt x="101" y="88"/>
                  <a:pt x="100" y="87"/>
                </a:cubicBezTo>
                <a:cubicBezTo>
                  <a:pt x="97" y="87"/>
                  <a:pt x="93" y="87"/>
                  <a:pt x="90" y="87"/>
                </a:cubicBezTo>
                <a:cubicBezTo>
                  <a:pt x="92" y="82"/>
                  <a:pt x="97" y="82"/>
                  <a:pt x="100" y="78"/>
                </a:cubicBezTo>
                <a:close/>
                <a:moveTo>
                  <a:pt x="86" y="72"/>
                </a:moveTo>
                <a:cubicBezTo>
                  <a:pt x="84" y="75"/>
                  <a:pt x="83" y="77"/>
                  <a:pt x="81" y="80"/>
                </a:cubicBezTo>
                <a:cubicBezTo>
                  <a:pt x="80" y="80"/>
                  <a:pt x="80" y="80"/>
                  <a:pt x="79" y="79"/>
                </a:cubicBezTo>
                <a:cubicBezTo>
                  <a:pt x="78" y="73"/>
                  <a:pt x="77" y="68"/>
                  <a:pt x="75" y="63"/>
                </a:cubicBezTo>
                <a:cubicBezTo>
                  <a:pt x="74" y="63"/>
                  <a:pt x="73" y="63"/>
                  <a:pt x="72" y="64"/>
                </a:cubicBezTo>
                <a:cubicBezTo>
                  <a:pt x="69" y="66"/>
                  <a:pt x="71" y="72"/>
                  <a:pt x="68" y="74"/>
                </a:cubicBezTo>
                <a:cubicBezTo>
                  <a:pt x="66" y="76"/>
                  <a:pt x="63" y="71"/>
                  <a:pt x="62" y="70"/>
                </a:cubicBezTo>
                <a:cubicBezTo>
                  <a:pt x="63" y="61"/>
                  <a:pt x="72" y="54"/>
                  <a:pt x="76" y="48"/>
                </a:cubicBezTo>
                <a:cubicBezTo>
                  <a:pt x="85" y="48"/>
                  <a:pt x="91" y="52"/>
                  <a:pt x="99" y="52"/>
                </a:cubicBezTo>
                <a:cubicBezTo>
                  <a:pt x="98" y="63"/>
                  <a:pt x="90" y="66"/>
                  <a:pt x="86" y="72"/>
                </a:cubicBez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iṥľí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04A6DAF-5147-4DD6-BAE2-E889432D3323}"/>
              </a:ext>
            </a:extLst>
          </p:cNvPr>
          <p:cNvSpPr/>
          <p:nvPr/>
        </p:nvSpPr>
        <p:spPr bwMode="auto">
          <a:xfrm>
            <a:off x="5552457" y="5715036"/>
            <a:ext cx="12589" cy="21401"/>
          </a:xfrm>
          <a:custGeom>
            <a:avLst/>
            <a:gdLst>
              <a:gd name="T0" fmla="*/ 2 w 19"/>
              <a:gd name="T1" fmla="*/ 24 h 32"/>
              <a:gd name="T2" fmla="*/ 7 w 19"/>
              <a:gd name="T3" fmla="*/ 32 h 32"/>
              <a:gd name="T4" fmla="*/ 12 w 19"/>
              <a:gd name="T5" fmla="*/ 32 h 32"/>
              <a:gd name="T6" fmla="*/ 18 w 19"/>
              <a:gd name="T7" fmla="*/ 19 h 32"/>
              <a:gd name="T8" fmla="*/ 5 w 19"/>
              <a:gd name="T9" fmla="*/ 0 h 32"/>
              <a:gd name="T10" fmla="*/ 1 w 19"/>
              <a:gd name="T11" fmla="*/ 0 h 32"/>
              <a:gd name="T12" fmla="*/ 2 w 19"/>
              <a:gd name="T13" fmla="*/ 15 h 32"/>
              <a:gd name="T14" fmla="*/ 2 w 19"/>
              <a:gd name="T15" fmla="*/ 2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32">
                <a:moveTo>
                  <a:pt x="2" y="24"/>
                </a:moveTo>
                <a:cubicBezTo>
                  <a:pt x="3" y="26"/>
                  <a:pt x="6" y="29"/>
                  <a:pt x="7" y="32"/>
                </a:cubicBezTo>
                <a:cubicBezTo>
                  <a:pt x="9" y="32"/>
                  <a:pt x="10" y="32"/>
                  <a:pt x="12" y="32"/>
                </a:cubicBezTo>
                <a:cubicBezTo>
                  <a:pt x="15" y="29"/>
                  <a:pt x="17" y="25"/>
                  <a:pt x="18" y="19"/>
                </a:cubicBezTo>
                <a:cubicBezTo>
                  <a:pt x="19" y="14"/>
                  <a:pt x="9" y="1"/>
                  <a:pt x="5" y="0"/>
                </a:cubicBezTo>
                <a:cubicBezTo>
                  <a:pt x="4" y="0"/>
                  <a:pt x="2" y="0"/>
                  <a:pt x="1" y="0"/>
                </a:cubicBezTo>
                <a:cubicBezTo>
                  <a:pt x="0" y="3"/>
                  <a:pt x="2" y="12"/>
                  <a:pt x="2" y="15"/>
                </a:cubicBezTo>
                <a:cubicBezTo>
                  <a:pt x="2" y="18"/>
                  <a:pt x="2" y="21"/>
                  <a:pt x="2" y="24"/>
                </a:cubicBez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îṡl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742D9AF-B022-425B-9C48-3008C2A27119}"/>
              </a:ext>
            </a:extLst>
          </p:cNvPr>
          <p:cNvSpPr/>
          <p:nvPr/>
        </p:nvSpPr>
        <p:spPr bwMode="auto">
          <a:xfrm>
            <a:off x="5547062" y="5747767"/>
            <a:ext cx="70318" cy="46579"/>
          </a:xfrm>
          <a:custGeom>
            <a:avLst/>
            <a:gdLst>
              <a:gd name="T0" fmla="*/ 87 w 106"/>
              <a:gd name="T1" fmla="*/ 0 h 70"/>
              <a:gd name="T2" fmla="*/ 63 w 106"/>
              <a:gd name="T3" fmla="*/ 7 h 70"/>
              <a:gd name="T4" fmla="*/ 38 w 106"/>
              <a:gd name="T5" fmla="*/ 16 h 70"/>
              <a:gd name="T6" fmla="*/ 22 w 106"/>
              <a:gd name="T7" fmla="*/ 24 h 70"/>
              <a:gd name="T8" fmla="*/ 17 w 106"/>
              <a:gd name="T9" fmla="*/ 25 h 70"/>
              <a:gd name="T10" fmla="*/ 10 w 106"/>
              <a:gd name="T11" fmla="*/ 29 h 70"/>
              <a:gd name="T12" fmla="*/ 4 w 106"/>
              <a:gd name="T13" fmla="*/ 30 h 70"/>
              <a:gd name="T14" fmla="*/ 0 w 106"/>
              <a:gd name="T15" fmla="*/ 35 h 70"/>
              <a:gd name="T16" fmla="*/ 6 w 106"/>
              <a:gd name="T17" fmla="*/ 49 h 70"/>
              <a:gd name="T18" fmla="*/ 7 w 106"/>
              <a:gd name="T19" fmla="*/ 52 h 70"/>
              <a:gd name="T20" fmla="*/ 10 w 106"/>
              <a:gd name="T21" fmla="*/ 54 h 70"/>
              <a:gd name="T22" fmla="*/ 20 w 106"/>
              <a:gd name="T23" fmla="*/ 51 h 70"/>
              <a:gd name="T24" fmla="*/ 41 w 106"/>
              <a:gd name="T25" fmla="*/ 37 h 70"/>
              <a:gd name="T26" fmla="*/ 51 w 106"/>
              <a:gd name="T27" fmla="*/ 32 h 70"/>
              <a:gd name="T28" fmla="*/ 59 w 106"/>
              <a:gd name="T29" fmla="*/ 31 h 70"/>
              <a:gd name="T30" fmla="*/ 69 w 106"/>
              <a:gd name="T31" fmla="*/ 28 h 70"/>
              <a:gd name="T32" fmla="*/ 71 w 106"/>
              <a:gd name="T33" fmla="*/ 31 h 70"/>
              <a:gd name="T34" fmla="*/ 70 w 106"/>
              <a:gd name="T35" fmla="*/ 40 h 70"/>
              <a:gd name="T36" fmla="*/ 72 w 106"/>
              <a:gd name="T37" fmla="*/ 47 h 70"/>
              <a:gd name="T38" fmla="*/ 69 w 106"/>
              <a:gd name="T39" fmla="*/ 51 h 70"/>
              <a:gd name="T40" fmla="*/ 54 w 106"/>
              <a:gd name="T41" fmla="*/ 56 h 70"/>
              <a:gd name="T42" fmla="*/ 44 w 106"/>
              <a:gd name="T43" fmla="*/ 56 h 70"/>
              <a:gd name="T44" fmla="*/ 43 w 106"/>
              <a:gd name="T45" fmla="*/ 56 h 70"/>
              <a:gd name="T46" fmla="*/ 44 w 106"/>
              <a:gd name="T47" fmla="*/ 60 h 70"/>
              <a:gd name="T48" fmla="*/ 52 w 106"/>
              <a:gd name="T49" fmla="*/ 63 h 70"/>
              <a:gd name="T50" fmla="*/ 67 w 106"/>
              <a:gd name="T51" fmla="*/ 67 h 70"/>
              <a:gd name="T52" fmla="*/ 71 w 106"/>
              <a:gd name="T53" fmla="*/ 63 h 70"/>
              <a:gd name="T54" fmla="*/ 80 w 106"/>
              <a:gd name="T55" fmla="*/ 62 h 70"/>
              <a:gd name="T56" fmla="*/ 83 w 106"/>
              <a:gd name="T57" fmla="*/ 56 h 70"/>
              <a:gd name="T58" fmla="*/ 86 w 106"/>
              <a:gd name="T59" fmla="*/ 49 h 70"/>
              <a:gd name="T60" fmla="*/ 85 w 106"/>
              <a:gd name="T61" fmla="*/ 42 h 70"/>
              <a:gd name="T62" fmla="*/ 84 w 106"/>
              <a:gd name="T63" fmla="*/ 37 h 70"/>
              <a:gd name="T64" fmla="*/ 80 w 106"/>
              <a:gd name="T65" fmla="*/ 25 h 70"/>
              <a:gd name="T66" fmla="*/ 81 w 106"/>
              <a:gd name="T67" fmla="*/ 23 h 70"/>
              <a:gd name="T68" fmla="*/ 97 w 106"/>
              <a:gd name="T69" fmla="*/ 21 h 70"/>
              <a:gd name="T70" fmla="*/ 104 w 106"/>
              <a:gd name="T71" fmla="*/ 15 h 70"/>
              <a:gd name="T72" fmla="*/ 106 w 106"/>
              <a:gd name="T73" fmla="*/ 9 h 70"/>
              <a:gd name="T74" fmla="*/ 103 w 106"/>
              <a:gd name="T75" fmla="*/ 2 h 70"/>
              <a:gd name="T76" fmla="*/ 87 w 106"/>
              <a:gd name="T7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6" h="70">
                <a:moveTo>
                  <a:pt x="87" y="0"/>
                </a:moveTo>
                <a:cubicBezTo>
                  <a:pt x="83" y="4"/>
                  <a:pt x="69" y="4"/>
                  <a:pt x="63" y="7"/>
                </a:cubicBezTo>
                <a:cubicBezTo>
                  <a:pt x="55" y="10"/>
                  <a:pt x="47" y="13"/>
                  <a:pt x="38" y="16"/>
                </a:cubicBezTo>
                <a:cubicBezTo>
                  <a:pt x="33" y="19"/>
                  <a:pt x="27" y="22"/>
                  <a:pt x="22" y="24"/>
                </a:cubicBezTo>
                <a:cubicBezTo>
                  <a:pt x="20" y="24"/>
                  <a:pt x="19" y="25"/>
                  <a:pt x="17" y="25"/>
                </a:cubicBezTo>
                <a:cubicBezTo>
                  <a:pt x="15" y="26"/>
                  <a:pt x="13" y="28"/>
                  <a:pt x="10" y="29"/>
                </a:cubicBezTo>
                <a:cubicBezTo>
                  <a:pt x="8" y="30"/>
                  <a:pt x="6" y="30"/>
                  <a:pt x="4" y="30"/>
                </a:cubicBezTo>
                <a:cubicBezTo>
                  <a:pt x="2" y="31"/>
                  <a:pt x="1" y="33"/>
                  <a:pt x="0" y="35"/>
                </a:cubicBezTo>
                <a:cubicBezTo>
                  <a:pt x="0" y="42"/>
                  <a:pt x="4" y="45"/>
                  <a:pt x="6" y="49"/>
                </a:cubicBezTo>
                <a:cubicBezTo>
                  <a:pt x="6" y="50"/>
                  <a:pt x="6" y="51"/>
                  <a:pt x="7" y="52"/>
                </a:cubicBezTo>
                <a:cubicBezTo>
                  <a:pt x="7" y="53"/>
                  <a:pt x="9" y="54"/>
                  <a:pt x="10" y="54"/>
                </a:cubicBezTo>
                <a:cubicBezTo>
                  <a:pt x="14" y="54"/>
                  <a:pt x="18" y="52"/>
                  <a:pt x="20" y="51"/>
                </a:cubicBezTo>
                <a:cubicBezTo>
                  <a:pt x="28" y="47"/>
                  <a:pt x="34" y="41"/>
                  <a:pt x="41" y="37"/>
                </a:cubicBezTo>
                <a:cubicBezTo>
                  <a:pt x="44" y="35"/>
                  <a:pt x="48" y="33"/>
                  <a:pt x="51" y="32"/>
                </a:cubicBezTo>
                <a:cubicBezTo>
                  <a:pt x="54" y="31"/>
                  <a:pt x="56" y="32"/>
                  <a:pt x="59" y="31"/>
                </a:cubicBezTo>
                <a:cubicBezTo>
                  <a:pt x="64" y="29"/>
                  <a:pt x="62" y="26"/>
                  <a:pt x="69" y="28"/>
                </a:cubicBezTo>
                <a:cubicBezTo>
                  <a:pt x="70" y="29"/>
                  <a:pt x="71" y="30"/>
                  <a:pt x="71" y="31"/>
                </a:cubicBezTo>
                <a:cubicBezTo>
                  <a:pt x="72" y="34"/>
                  <a:pt x="70" y="38"/>
                  <a:pt x="70" y="40"/>
                </a:cubicBezTo>
                <a:cubicBezTo>
                  <a:pt x="71" y="43"/>
                  <a:pt x="72" y="43"/>
                  <a:pt x="72" y="47"/>
                </a:cubicBezTo>
                <a:cubicBezTo>
                  <a:pt x="71" y="48"/>
                  <a:pt x="70" y="50"/>
                  <a:pt x="69" y="51"/>
                </a:cubicBezTo>
                <a:cubicBezTo>
                  <a:pt x="65" y="54"/>
                  <a:pt x="59" y="55"/>
                  <a:pt x="54" y="56"/>
                </a:cubicBezTo>
                <a:cubicBezTo>
                  <a:pt x="51" y="57"/>
                  <a:pt x="46" y="55"/>
                  <a:pt x="44" y="56"/>
                </a:cubicBezTo>
                <a:cubicBezTo>
                  <a:pt x="43" y="56"/>
                  <a:pt x="43" y="56"/>
                  <a:pt x="43" y="56"/>
                </a:cubicBezTo>
                <a:cubicBezTo>
                  <a:pt x="43" y="58"/>
                  <a:pt x="43" y="59"/>
                  <a:pt x="44" y="60"/>
                </a:cubicBezTo>
                <a:cubicBezTo>
                  <a:pt x="45" y="64"/>
                  <a:pt x="47" y="62"/>
                  <a:pt x="52" y="63"/>
                </a:cubicBezTo>
                <a:cubicBezTo>
                  <a:pt x="56" y="65"/>
                  <a:pt x="60" y="70"/>
                  <a:pt x="67" y="67"/>
                </a:cubicBezTo>
                <a:cubicBezTo>
                  <a:pt x="68" y="66"/>
                  <a:pt x="69" y="64"/>
                  <a:pt x="71" y="63"/>
                </a:cubicBezTo>
                <a:cubicBezTo>
                  <a:pt x="74" y="62"/>
                  <a:pt x="77" y="64"/>
                  <a:pt x="80" y="62"/>
                </a:cubicBezTo>
                <a:cubicBezTo>
                  <a:pt x="82" y="61"/>
                  <a:pt x="82" y="58"/>
                  <a:pt x="83" y="56"/>
                </a:cubicBezTo>
                <a:cubicBezTo>
                  <a:pt x="84" y="54"/>
                  <a:pt x="86" y="52"/>
                  <a:pt x="86" y="49"/>
                </a:cubicBezTo>
                <a:cubicBezTo>
                  <a:pt x="87" y="46"/>
                  <a:pt x="85" y="44"/>
                  <a:pt x="85" y="42"/>
                </a:cubicBezTo>
                <a:cubicBezTo>
                  <a:pt x="84" y="40"/>
                  <a:pt x="84" y="39"/>
                  <a:pt x="84" y="37"/>
                </a:cubicBezTo>
                <a:cubicBezTo>
                  <a:pt x="82" y="33"/>
                  <a:pt x="80" y="31"/>
                  <a:pt x="80" y="25"/>
                </a:cubicBezTo>
                <a:cubicBezTo>
                  <a:pt x="79" y="24"/>
                  <a:pt x="80" y="23"/>
                  <a:pt x="81" y="23"/>
                </a:cubicBezTo>
                <a:cubicBezTo>
                  <a:pt x="86" y="22"/>
                  <a:pt x="91" y="21"/>
                  <a:pt x="97" y="21"/>
                </a:cubicBezTo>
                <a:cubicBezTo>
                  <a:pt x="99" y="19"/>
                  <a:pt x="102" y="17"/>
                  <a:pt x="104" y="15"/>
                </a:cubicBezTo>
                <a:cubicBezTo>
                  <a:pt x="105" y="13"/>
                  <a:pt x="105" y="10"/>
                  <a:pt x="106" y="9"/>
                </a:cubicBezTo>
                <a:cubicBezTo>
                  <a:pt x="106" y="5"/>
                  <a:pt x="104" y="4"/>
                  <a:pt x="103" y="2"/>
                </a:cubicBezTo>
                <a:cubicBezTo>
                  <a:pt x="96" y="2"/>
                  <a:pt x="93" y="0"/>
                  <a:pt x="87" y="0"/>
                </a:cubicBez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ïśḻï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E80242E-752F-48E1-8ABF-ACC4EEF64167}"/>
              </a:ext>
            </a:extLst>
          </p:cNvPr>
          <p:cNvSpPr/>
          <p:nvPr/>
        </p:nvSpPr>
        <p:spPr bwMode="auto">
          <a:xfrm>
            <a:off x="5404627" y="5672414"/>
            <a:ext cx="98014" cy="104668"/>
          </a:xfrm>
          <a:custGeom>
            <a:avLst/>
            <a:gdLst>
              <a:gd name="T0" fmla="*/ 143 w 148"/>
              <a:gd name="T1" fmla="*/ 58 h 157"/>
              <a:gd name="T2" fmla="*/ 146 w 148"/>
              <a:gd name="T3" fmla="*/ 53 h 157"/>
              <a:gd name="T4" fmla="*/ 145 w 148"/>
              <a:gd name="T5" fmla="*/ 47 h 157"/>
              <a:gd name="T6" fmla="*/ 119 w 148"/>
              <a:gd name="T7" fmla="*/ 62 h 157"/>
              <a:gd name="T8" fmla="*/ 106 w 148"/>
              <a:gd name="T9" fmla="*/ 70 h 157"/>
              <a:gd name="T10" fmla="*/ 106 w 148"/>
              <a:gd name="T11" fmla="*/ 70 h 157"/>
              <a:gd name="T12" fmla="*/ 105 w 148"/>
              <a:gd name="T13" fmla="*/ 40 h 157"/>
              <a:gd name="T14" fmla="*/ 105 w 148"/>
              <a:gd name="T15" fmla="*/ 29 h 157"/>
              <a:gd name="T16" fmla="*/ 107 w 148"/>
              <a:gd name="T17" fmla="*/ 26 h 157"/>
              <a:gd name="T18" fmla="*/ 106 w 148"/>
              <a:gd name="T19" fmla="*/ 14 h 157"/>
              <a:gd name="T20" fmla="*/ 96 w 148"/>
              <a:gd name="T21" fmla="*/ 7 h 157"/>
              <a:gd name="T22" fmla="*/ 90 w 148"/>
              <a:gd name="T23" fmla="*/ 2 h 157"/>
              <a:gd name="T24" fmla="*/ 79 w 148"/>
              <a:gd name="T25" fmla="*/ 0 h 157"/>
              <a:gd name="T26" fmla="*/ 75 w 148"/>
              <a:gd name="T27" fmla="*/ 2 h 157"/>
              <a:gd name="T28" fmla="*/ 84 w 148"/>
              <a:gd name="T29" fmla="*/ 33 h 157"/>
              <a:gd name="T30" fmla="*/ 85 w 148"/>
              <a:gd name="T31" fmla="*/ 66 h 157"/>
              <a:gd name="T32" fmla="*/ 82 w 148"/>
              <a:gd name="T33" fmla="*/ 84 h 157"/>
              <a:gd name="T34" fmla="*/ 63 w 148"/>
              <a:gd name="T35" fmla="*/ 93 h 157"/>
              <a:gd name="T36" fmla="*/ 53 w 148"/>
              <a:gd name="T37" fmla="*/ 97 h 157"/>
              <a:gd name="T38" fmla="*/ 42 w 148"/>
              <a:gd name="T39" fmla="*/ 100 h 157"/>
              <a:gd name="T40" fmla="*/ 24 w 148"/>
              <a:gd name="T41" fmla="*/ 110 h 157"/>
              <a:gd name="T42" fmla="*/ 19 w 148"/>
              <a:gd name="T43" fmla="*/ 111 h 157"/>
              <a:gd name="T44" fmla="*/ 12 w 148"/>
              <a:gd name="T45" fmla="*/ 114 h 157"/>
              <a:gd name="T46" fmla="*/ 9 w 148"/>
              <a:gd name="T47" fmla="*/ 114 h 157"/>
              <a:gd name="T48" fmla="*/ 4 w 148"/>
              <a:gd name="T49" fmla="*/ 108 h 157"/>
              <a:gd name="T50" fmla="*/ 2 w 148"/>
              <a:gd name="T51" fmla="*/ 107 h 157"/>
              <a:gd name="T52" fmla="*/ 1 w 148"/>
              <a:gd name="T53" fmla="*/ 109 h 157"/>
              <a:gd name="T54" fmla="*/ 6 w 148"/>
              <a:gd name="T55" fmla="*/ 134 h 157"/>
              <a:gd name="T56" fmla="*/ 36 w 148"/>
              <a:gd name="T57" fmla="*/ 125 h 157"/>
              <a:gd name="T58" fmla="*/ 47 w 148"/>
              <a:gd name="T59" fmla="*/ 119 h 157"/>
              <a:gd name="T60" fmla="*/ 55 w 148"/>
              <a:gd name="T61" fmla="*/ 112 h 157"/>
              <a:gd name="T62" fmla="*/ 59 w 148"/>
              <a:gd name="T63" fmla="*/ 111 h 157"/>
              <a:gd name="T64" fmla="*/ 78 w 148"/>
              <a:gd name="T65" fmla="*/ 105 h 157"/>
              <a:gd name="T66" fmla="*/ 57 w 148"/>
              <a:gd name="T67" fmla="*/ 140 h 157"/>
              <a:gd name="T68" fmla="*/ 52 w 148"/>
              <a:gd name="T69" fmla="*/ 142 h 157"/>
              <a:gd name="T70" fmla="*/ 47 w 148"/>
              <a:gd name="T71" fmla="*/ 145 h 157"/>
              <a:gd name="T72" fmla="*/ 44 w 148"/>
              <a:gd name="T73" fmla="*/ 145 h 157"/>
              <a:gd name="T74" fmla="*/ 37 w 148"/>
              <a:gd name="T75" fmla="*/ 149 h 157"/>
              <a:gd name="T76" fmla="*/ 33 w 148"/>
              <a:gd name="T77" fmla="*/ 156 h 157"/>
              <a:gd name="T78" fmla="*/ 33 w 148"/>
              <a:gd name="T79" fmla="*/ 157 h 157"/>
              <a:gd name="T80" fmla="*/ 83 w 148"/>
              <a:gd name="T81" fmla="*/ 136 h 157"/>
              <a:gd name="T82" fmla="*/ 97 w 148"/>
              <a:gd name="T83" fmla="*/ 123 h 157"/>
              <a:gd name="T84" fmla="*/ 103 w 148"/>
              <a:gd name="T85" fmla="*/ 99 h 157"/>
              <a:gd name="T86" fmla="*/ 105 w 148"/>
              <a:gd name="T87" fmla="*/ 89 h 157"/>
              <a:gd name="T88" fmla="*/ 115 w 148"/>
              <a:gd name="T89" fmla="*/ 82 h 157"/>
              <a:gd name="T90" fmla="*/ 121 w 148"/>
              <a:gd name="T91" fmla="*/ 76 h 157"/>
              <a:gd name="T92" fmla="*/ 135 w 148"/>
              <a:gd name="T93" fmla="*/ 66 h 157"/>
              <a:gd name="T94" fmla="*/ 143 w 148"/>
              <a:gd name="T95" fmla="*/ 58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8" h="157">
                <a:moveTo>
                  <a:pt x="143" y="58"/>
                </a:moveTo>
                <a:cubicBezTo>
                  <a:pt x="144" y="56"/>
                  <a:pt x="144" y="54"/>
                  <a:pt x="146" y="53"/>
                </a:cubicBezTo>
                <a:cubicBezTo>
                  <a:pt x="148" y="52"/>
                  <a:pt x="146" y="47"/>
                  <a:pt x="145" y="47"/>
                </a:cubicBezTo>
                <a:cubicBezTo>
                  <a:pt x="129" y="43"/>
                  <a:pt x="127" y="55"/>
                  <a:pt x="119" y="62"/>
                </a:cubicBezTo>
                <a:cubicBezTo>
                  <a:pt x="115" y="65"/>
                  <a:pt x="110" y="67"/>
                  <a:pt x="106" y="70"/>
                </a:cubicBezTo>
                <a:cubicBezTo>
                  <a:pt x="106" y="70"/>
                  <a:pt x="106" y="70"/>
                  <a:pt x="106" y="70"/>
                </a:cubicBezTo>
                <a:cubicBezTo>
                  <a:pt x="104" y="61"/>
                  <a:pt x="105" y="50"/>
                  <a:pt x="105" y="40"/>
                </a:cubicBezTo>
                <a:cubicBezTo>
                  <a:pt x="105" y="36"/>
                  <a:pt x="105" y="32"/>
                  <a:pt x="105" y="29"/>
                </a:cubicBezTo>
                <a:cubicBezTo>
                  <a:pt x="105" y="28"/>
                  <a:pt x="107" y="27"/>
                  <a:pt x="107" y="26"/>
                </a:cubicBezTo>
                <a:cubicBezTo>
                  <a:pt x="109" y="23"/>
                  <a:pt x="108" y="17"/>
                  <a:pt x="106" y="14"/>
                </a:cubicBezTo>
                <a:cubicBezTo>
                  <a:pt x="104" y="10"/>
                  <a:pt x="99" y="9"/>
                  <a:pt x="96" y="7"/>
                </a:cubicBezTo>
                <a:cubicBezTo>
                  <a:pt x="94" y="5"/>
                  <a:pt x="92" y="3"/>
                  <a:pt x="90" y="2"/>
                </a:cubicBezTo>
                <a:cubicBezTo>
                  <a:pt x="86" y="1"/>
                  <a:pt x="82" y="2"/>
                  <a:pt x="79" y="0"/>
                </a:cubicBezTo>
                <a:cubicBezTo>
                  <a:pt x="77" y="0"/>
                  <a:pt x="77" y="1"/>
                  <a:pt x="75" y="2"/>
                </a:cubicBezTo>
                <a:cubicBezTo>
                  <a:pt x="72" y="12"/>
                  <a:pt x="81" y="26"/>
                  <a:pt x="84" y="33"/>
                </a:cubicBezTo>
                <a:cubicBezTo>
                  <a:pt x="86" y="39"/>
                  <a:pt x="86" y="59"/>
                  <a:pt x="85" y="66"/>
                </a:cubicBezTo>
                <a:cubicBezTo>
                  <a:pt x="83" y="72"/>
                  <a:pt x="85" y="80"/>
                  <a:pt x="82" y="84"/>
                </a:cubicBezTo>
                <a:cubicBezTo>
                  <a:pt x="81" y="86"/>
                  <a:pt x="66" y="91"/>
                  <a:pt x="63" y="93"/>
                </a:cubicBezTo>
                <a:cubicBezTo>
                  <a:pt x="60" y="94"/>
                  <a:pt x="56" y="96"/>
                  <a:pt x="53" y="97"/>
                </a:cubicBezTo>
                <a:cubicBezTo>
                  <a:pt x="49" y="98"/>
                  <a:pt x="45" y="98"/>
                  <a:pt x="42" y="100"/>
                </a:cubicBezTo>
                <a:cubicBezTo>
                  <a:pt x="37" y="103"/>
                  <a:pt x="30" y="109"/>
                  <a:pt x="24" y="110"/>
                </a:cubicBezTo>
                <a:cubicBezTo>
                  <a:pt x="23" y="111"/>
                  <a:pt x="21" y="111"/>
                  <a:pt x="19" y="111"/>
                </a:cubicBezTo>
                <a:cubicBezTo>
                  <a:pt x="17" y="112"/>
                  <a:pt x="14" y="113"/>
                  <a:pt x="12" y="114"/>
                </a:cubicBezTo>
                <a:cubicBezTo>
                  <a:pt x="11" y="114"/>
                  <a:pt x="9" y="114"/>
                  <a:pt x="9" y="114"/>
                </a:cubicBezTo>
                <a:cubicBezTo>
                  <a:pt x="7" y="112"/>
                  <a:pt x="5" y="110"/>
                  <a:pt x="4" y="108"/>
                </a:cubicBezTo>
                <a:cubicBezTo>
                  <a:pt x="3" y="107"/>
                  <a:pt x="2" y="107"/>
                  <a:pt x="2" y="107"/>
                </a:cubicBezTo>
                <a:cubicBezTo>
                  <a:pt x="2" y="107"/>
                  <a:pt x="1" y="108"/>
                  <a:pt x="1" y="109"/>
                </a:cubicBezTo>
                <a:cubicBezTo>
                  <a:pt x="1" y="122"/>
                  <a:pt x="0" y="125"/>
                  <a:pt x="6" y="134"/>
                </a:cubicBezTo>
                <a:cubicBezTo>
                  <a:pt x="19" y="137"/>
                  <a:pt x="28" y="131"/>
                  <a:pt x="36" y="125"/>
                </a:cubicBezTo>
                <a:cubicBezTo>
                  <a:pt x="40" y="123"/>
                  <a:pt x="43" y="121"/>
                  <a:pt x="47" y="119"/>
                </a:cubicBezTo>
                <a:cubicBezTo>
                  <a:pt x="50" y="117"/>
                  <a:pt x="52" y="113"/>
                  <a:pt x="55" y="112"/>
                </a:cubicBezTo>
                <a:cubicBezTo>
                  <a:pt x="56" y="111"/>
                  <a:pt x="58" y="111"/>
                  <a:pt x="59" y="111"/>
                </a:cubicBezTo>
                <a:cubicBezTo>
                  <a:pt x="65" y="109"/>
                  <a:pt x="70" y="105"/>
                  <a:pt x="78" y="105"/>
                </a:cubicBezTo>
                <a:cubicBezTo>
                  <a:pt x="78" y="119"/>
                  <a:pt x="66" y="134"/>
                  <a:pt x="57" y="140"/>
                </a:cubicBezTo>
                <a:cubicBezTo>
                  <a:pt x="55" y="141"/>
                  <a:pt x="54" y="142"/>
                  <a:pt x="52" y="142"/>
                </a:cubicBezTo>
                <a:cubicBezTo>
                  <a:pt x="51" y="143"/>
                  <a:pt x="49" y="144"/>
                  <a:pt x="47" y="145"/>
                </a:cubicBezTo>
                <a:cubicBezTo>
                  <a:pt x="46" y="145"/>
                  <a:pt x="45" y="145"/>
                  <a:pt x="44" y="145"/>
                </a:cubicBezTo>
                <a:cubicBezTo>
                  <a:pt x="42" y="146"/>
                  <a:pt x="39" y="148"/>
                  <a:pt x="37" y="149"/>
                </a:cubicBezTo>
                <a:cubicBezTo>
                  <a:pt x="34" y="152"/>
                  <a:pt x="34" y="154"/>
                  <a:pt x="33" y="156"/>
                </a:cubicBezTo>
                <a:cubicBezTo>
                  <a:pt x="33" y="157"/>
                  <a:pt x="33" y="157"/>
                  <a:pt x="33" y="157"/>
                </a:cubicBezTo>
                <a:cubicBezTo>
                  <a:pt x="56" y="157"/>
                  <a:pt x="70" y="147"/>
                  <a:pt x="83" y="136"/>
                </a:cubicBezTo>
                <a:cubicBezTo>
                  <a:pt x="88" y="132"/>
                  <a:pt x="94" y="129"/>
                  <a:pt x="97" y="123"/>
                </a:cubicBezTo>
                <a:cubicBezTo>
                  <a:pt x="100" y="115"/>
                  <a:pt x="101" y="106"/>
                  <a:pt x="103" y="99"/>
                </a:cubicBezTo>
                <a:cubicBezTo>
                  <a:pt x="104" y="96"/>
                  <a:pt x="104" y="93"/>
                  <a:pt x="105" y="89"/>
                </a:cubicBezTo>
                <a:cubicBezTo>
                  <a:pt x="106" y="87"/>
                  <a:pt x="112" y="84"/>
                  <a:pt x="115" y="82"/>
                </a:cubicBezTo>
                <a:cubicBezTo>
                  <a:pt x="117" y="80"/>
                  <a:pt x="119" y="78"/>
                  <a:pt x="121" y="76"/>
                </a:cubicBezTo>
                <a:cubicBezTo>
                  <a:pt x="126" y="72"/>
                  <a:pt x="131" y="69"/>
                  <a:pt x="135" y="66"/>
                </a:cubicBezTo>
                <a:cubicBezTo>
                  <a:pt x="138" y="64"/>
                  <a:pt x="142" y="61"/>
                  <a:pt x="143" y="58"/>
                </a:cubicBez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íṥlï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82F036F-1E07-459E-B3EA-151D71B07E42}"/>
              </a:ext>
            </a:extLst>
          </p:cNvPr>
          <p:cNvSpPr/>
          <p:nvPr/>
        </p:nvSpPr>
        <p:spPr bwMode="auto">
          <a:xfrm>
            <a:off x="5490052" y="5749746"/>
            <a:ext cx="21221" cy="26617"/>
          </a:xfrm>
          <a:custGeom>
            <a:avLst/>
            <a:gdLst>
              <a:gd name="T0" fmla="*/ 15 w 32"/>
              <a:gd name="T1" fmla="*/ 8 h 40"/>
              <a:gd name="T2" fmla="*/ 1 w 32"/>
              <a:gd name="T3" fmla="*/ 0 h 40"/>
              <a:gd name="T4" fmla="*/ 0 w 32"/>
              <a:gd name="T5" fmla="*/ 1 h 40"/>
              <a:gd name="T6" fmla="*/ 4 w 32"/>
              <a:gd name="T7" fmla="*/ 20 h 40"/>
              <a:gd name="T8" fmla="*/ 5 w 32"/>
              <a:gd name="T9" fmla="*/ 24 h 40"/>
              <a:gd name="T10" fmla="*/ 7 w 32"/>
              <a:gd name="T11" fmla="*/ 34 h 40"/>
              <a:gd name="T12" fmla="*/ 19 w 32"/>
              <a:gd name="T13" fmla="*/ 38 h 40"/>
              <a:gd name="T14" fmla="*/ 32 w 32"/>
              <a:gd name="T15" fmla="*/ 29 h 40"/>
              <a:gd name="T16" fmla="*/ 15 w 32"/>
              <a:gd name="T17" fmla="*/ 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40">
                <a:moveTo>
                  <a:pt x="15" y="8"/>
                </a:moveTo>
                <a:cubicBezTo>
                  <a:pt x="11" y="5"/>
                  <a:pt x="9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1"/>
                  <a:pt x="1" y="12"/>
                  <a:pt x="4" y="20"/>
                </a:cubicBezTo>
                <a:cubicBezTo>
                  <a:pt x="4" y="21"/>
                  <a:pt x="4" y="22"/>
                  <a:pt x="5" y="24"/>
                </a:cubicBezTo>
                <a:cubicBezTo>
                  <a:pt x="6" y="26"/>
                  <a:pt x="10" y="30"/>
                  <a:pt x="7" y="34"/>
                </a:cubicBezTo>
                <a:cubicBezTo>
                  <a:pt x="8" y="38"/>
                  <a:pt x="14" y="40"/>
                  <a:pt x="19" y="38"/>
                </a:cubicBezTo>
                <a:cubicBezTo>
                  <a:pt x="24" y="37"/>
                  <a:pt x="29" y="33"/>
                  <a:pt x="32" y="29"/>
                </a:cubicBezTo>
                <a:cubicBezTo>
                  <a:pt x="32" y="18"/>
                  <a:pt x="22" y="13"/>
                  <a:pt x="15" y="8"/>
                </a:cubicBez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íSľ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9FB7322-E722-47AE-B888-7FA77FB5DE80}"/>
              </a:ext>
            </a:extLst>
          </p:cNvPr>
          <p:cNvSpPr/>
          <p:nvPr/>
        </p:nvSpPr>
        <p:spPr bwMode="auto">
          <a:xfrm>
            <a:off x="5332331" y="5653710"/>
            <a:ext cx="31113" cy="32012"/>
          </a:xfrm>
          <a:custGeom>
            <a:avLst/>
            <a:gdLst>
              <a:gd name="T0" fmla="*/ 6 w 47"/>
              <a:gd name="T1" fmla="*/ 16 h 48"/>
              <a:gd name="T2" fmla="*/ 8 w 47"/>
              <a:gd name="T3" fmla="*/ 18 h 48"/>
              <a:gd name="T4" fmla="*/ 12 w 47"/>
              <a:gd name="T5" fmla="*/ 27 h 48"/>
              <a:gd name="T6" fmla="*/ 10 w 47"/>
              <a:gd name="T7" fmla="*/ 44 h 48"/>
              <a:gd name="T8" fmla="*/ 12 w 47"/>
              <a:gd name="T9" fmla="*/ 48 h 48"/>
              <a:gd name="T10" fmla="*/ 28 w 47"/>
              <a:gd name="T11" fmla="*/ 37 h 48"/>
              <a:gd name="T12" fmla="*/ 46 w 47"/>
              <a:gd name="T13" fmla="*/ 22 h 48"/>
              <a:gd name="T14" fmla="*/ 43 w 47"/>
              <a:gd name="T15" fmla="*/ 18 h 48"/>
              <a:gd name="T16" fmla="*/ 32 w 47"/>
              <a:gd name="T17" fmla="*/ 10 h 48"/>
              <a:gd name="T18" fmla="*/ 26 w 47"/>
              <a:gd name="T19" fmla="*/ 8 h 48"/>
              <a:gd name="T20" fmla="*/ 5 w 47"/>
              <a:gd name="T21" fmla="*/ 0 h 48"/>
              <a:gd name="T22" fmla="*/ 5 w 47"/>
              <a:gd name="T23" fmla="*/ 11 h 48"/>
              <a:gd name="T24" fmla="*/ 6 w 47"/>
              <a:gd name="T25" fmla="*/ 1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" h="48">
                <a:moveTo>
                  <a:pt x="6" y="16"/>
                </a:moveTo>
                <a:cubicBezTo>
                  <a:pt x="7" y="17"/>
                  <a:pt x="7" y="17"/>
                  <a:pt x="8" y="18"/>
                </a:cubicBezTo>
                <a:cubicBezTo>
                  <a:pt x="9" y="20"/>
                  <a:pt x="11" y="24"/>
                  <a:pt x="12" y="27"/>
                </a:cubicBezTo>
                <a:cubicBezTo>
                  <a:pt x="14" y="32"/>
                  <a:pt x="14" y="41"/>
                  <a:pt x="10" y="44"/>
                </a:cubicBezTo>
                <a:cubicBezTo>
                  <a:pt x="10" y="44"/>
                  <a:pt x="10" y="48"/>
                  <a:pt x="12" y="48"/>
                </a:cubicBezTo>
                <a:cubicBezTo>
                  <a:pt x="19" y="48"/>
                  <a:pt x="26" y="43"/>
                  <a:pt x="28" y="37"/>
                </a:cubicBezTo>
                <a:cubicBezTo>
                  <a:pt x="40" y="38"/>
                  <a:pt x="47" y="34"/>
                  <a:pt x="46" y="22"/>
                </a:cubicBezTo>
                <a:cubicBezTo>
                  <a:pt x="45" y="21"/>
                  <a:pt x="45" y="19"/>
                  <a:pt x="43" y="18"/>
                </a:cubicBezTo>
                <a:cubicBezTo>
                  <a:pt x="40" y="15"/>
                  <a:pt x="36" y="12"/>
                  <a:pt x="32" y="10"/>
                </a:cubicBezTo>
                <a:cubicBezTo>
                  <a:pt x="30" y="9"/>
                  <a:pt x="28" y="9"/>
                  <a:pt x="26" y="8"/>
                </a:cubicBezTo>
                <a:cubicBezTo>
                  <a:pt x="20" y="4"/>
                  <a:pt x="15" y="0"/>
                  <a:pt x="5" y="0"/>
                </a:cubicBezTo>
                <a:cubicBezTo>
                  <a:pt x="0" y="6"/>
                  <a:pt x="3" y="6"/>
                  <a:pt x="5" y="11"/>
                </a:cubicBezTo>
                <a:cubicBezTo>
                  <a:pt x="5" y="13"/>
                  <a:pt x="6" y="15"/>
                  <a:pt x="6" y="16"/>
                </a:cubicBez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iṥḻi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721AD5B-B76F-4984-8B54-2C6DCC0D58D9}"/>
              </a:ext>
            </a:extLst>
          </p:cNvPr>
          <p:cNvSpPr/>
          <p:nvPr/>
        </p:nvSpPr>
        <p:spPr bwMode="auto">
          <a:xfrm>
            <a:off x="5316505" y="5689678"/>
            <a:ext cx="53593" cy="28775"/>
          </a:xfrm>
          <a:custGeom>
            <a:avLst/>
            <a:gdLst>
              <a:gd name="T0" fmla="*/ 20 w 81"/>
              <a:gd name="T1" fmla="*/ 42 h 43"/>
              <a:gd name="T2" fmla="*/ 34 w 81"/>
              <a:gd name="T3" fmla="*/ 41 h 43"/>
              <a:gd name="T4" fmla="*/ 55 w 81"/>
              <a:gd name="T5" fmla="*/ 21 h 43"/>
              <a:gd name="T6" fmla="*/ 69 w 81"/>
              <a:gd name="T7" fmla="*/ 11 h 43"/>
              <a:gd name="T8" fmla="*/ 75 w 81"/>
              <a:gd name="T9" fmla="*/ 10 h 43"/>
              <a:gd name="T10" fmla="*/ 81 w 81"/>
              <a:gd name="T11" fmla="*/ 4 h 43"/>
              <a:gd name="T12" fmla="*/ 79 w 81"/>
              <a:gd name="T13" fmla="*/ 0 h 43"/>
              <a:gd name="T14" fmla="*/ 74 w 81"/>
              <a:gd name="T15" fmla="*/ 0 h 43"/>
              <a:gd name="T16" fmla="*/ 65 w 81"/>
              <a:gd name="T17" fmla="*/ 1 h 43"/>
              <a:gd name="T18" fmla="*/ 50 w 81"/>
              <a:gd name="T19" fmla="*/ 7 h 43"/>
              <a:gd name="T20" fmla="*/ 46 w 81"/>
              <a:gd name="T21" fmla="*/ 7 h 43"/>
              <a:gd name="T22" fmla="*/ 2 w 81"/>
              <a:gd name="T23" fmla="*/ 25 h 43"/>
              <a:gd name="T24" fmla="*/ 2 w 81"/>
              <a:gd name="T25" fmla="*/ 32 h 43"/>
              <a:gd name="T26" fmla="*/ 20 w 81"/>
              <a:gd name="T27" fmla="*/ 4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1" h="43">
                <a:moveTo>
                  <a:pt x="20" y="42"/>
                </a:moveTo>
                <a:cubicBezTo>
                  <a:pt x="24" y="43"/>
                  <a:pt x="31" y="42"/>
                  <a:pt x="34" y="41"/>
                </a:cubicBezTo>
                <a:cubicBezTo>
                  <a:pt x="41" y="38"/>
                  <a:pt x="49" y="25"/>
                  <a:pt x="55" y="21"/>
                </a:cubicBezTo>
                <a:cubicBezTo>
                  <a:pt x="60" y="18"/>
                  <a:pt x="64" y="13"/>
                  <a:pt x="69" y="11"/>
                </a:cubicBezTo>
                <a:cubicBezTo>
                  <a:pt x="71" y="11"/>
                  <a:pt x="73" y="10"/>
                  <a:pt x="75" y="10"/>
                </a:cubicBezTo>
                <a:cubicBezTo>
                  <a:pt x="77" y="8"/>
                  <a:pt x="79" y="6"/>
                  <a:pt x="81" y="4"/>
                </a:cubicBezTo>
                <a:cubicBezTo>
                  <a:pt x="81" y="1"/>
                  <a:pt x="80" y="0"/>
                  <a:pt x="79" y="0"/>
                </a:cubicBezTo>
                <a:cubicBezTo>
                  <a:pt x="77" y="0"/>
                  <a:pt x="76" y="0"/>
                  <a:pt x="74" y="0"/>
                </a:cubicBezTo>
                <a:cubicBezTo>
                  <a:pt x="71" y="1"/>
                  <a:pt x="67" y="1"/>
                  <a:pt x="65" y="1"/>
                </a:cubicBezTo>
                <a:cubicBezTo>
                  <a:pt x="60" y="3"/>
                  <a:pt x="54" y="5"/>
                  <a:pt x="50" y="7"/>
                </a:cubicBezTo>
                <a:cubicBezTo>
                  <a:pt x="48" y="7"/>
                  <a:pt x="47" y="7"/>
                  <a:pt x="46" y="7"/>
                </a:cubicBezTo>
                <a:cubicBezTo>
                  <a:pt x="31" y="12"/>
                  <a:pt x="16" y="19"/>
                  <a:pt x="2" y="25"/>
                </a:cubicBezTo>
                <a:cubicBezTo>
                  <a:pt x="2" y="27"/>
                  <a:pt x="0" y="30"/>
                  <a:pt x="2" y="32"/>
                </a:cubicBezTo>
                <a:cubicBezTo>
                  <a:pt x="3" y="37"/>
                  <a:pt x="15" y="41"/>
                  <a:pt x="20" y="42"/>
                </a:cubicBez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ïşļi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141C53C-9411-49A0-82CB-4FF96D8CF832}"/>
              </a:ext>
            </a:extLst>
          </p:cNvPr>
          <p:cNvSpPr/>
          <p:nvPr/>
        </p:nvSpPr>
        <p:spPr bwMode="auto">
          <a:xfrm>
            <a:off x="5298521" y="5719712"/>
            <a:ext cx="69599" cy="77332"/>
          </a:xfrm>
          <a:custGeom>
            <a:avLst/>
            <a:gdLst>
              <a:gd name="T0" fmla="*/ 76 w 105"/>
              <a:gd name="T1" fmla="*/ 37 h 116"/>
              <a:gd name="T2" fmla="*/ 78 w 105"/>
              <a:gd name="T3" fmla="*/ 32 h 116"/>
              <a:gd name="T4" fmla="*/ 88 w 105"/>
              <a:gd name="T5" fmla="*/ 23 h 116"/>
              <a:gd name="T6" fmla="*/ 92 w 105"/>
              <a:gd name="T7" fmla="*/ 19 h 116"/>
              <a:gd name="T8" fmla="*/ 105 w 105"/>
              <a:gd name="T9" fmla="*/ 8 h 116"/>
              <a:gd name="T10" fmla="*/ 81 w 105"/>
              <a:gd name="T11" fmla="*/ 1 h 116"/>
              <a:gd name="T12" fmla="*/ 71 w 105"/>
              <a:gd name="T13" fmla="*/ 8 h 116"/>
              <a:gd name="T14" fmla="*/ 57 w 105"/>
              <a:gd name="T15" fmla="*/ 16 h 116"/>
              <a:gd name="T16" fmla="*/ 33 w 105"/>
              <a:gd name="T17" fmla="*/ 20 h 116"/>
              <a:gd name="T18" fmla="*/ 28 w 105"/>
              <a:gd name="T19" fmla="*/ 19 h 116"/>
              <a:gd name="T20" fmla="*/ 26 w 105"/>
              <a:gd name="T21" fmla="*/ 30 h 116"/>
              <a:gd name="T22" fmla="*/ 27 w 105"/>
              <a:gd name="T23" fmla="*/ 63 h 116"/>
              <a:gd name="T24" fmla="*/ 33 w 105"/>
              <a:gd name="T25" fmla="*/ 74 h 116"/>
              <a:gd name="T26" fmla="*/ 47 w 105"/>
              <a:gd name="T27" fmla="*/ 56 h 116"/>
              <a:gd name="T28" fmla="*/ 47 w 105"/>
              <a:gd name="T29" fmla="*/ 53 h 116"/>
              <a:gd name="T30" fmla="*/ 47 w 105"/>
              <a:gd name="T31" fmla="*/ 43 h 116"/>
              <a:gd name="T32" fmla="*/ 57 w 105"/>
              <a:gd name="T33" fmla="*/ 42 h 116"/>
              <a:gd name="T34" fmla="*/ 56 w 105"/>
              <a:gd name="T35" fmla="*/ 60 h 116"/>
              <a:gd name="T36" fmla="*/ 30 w 105"/>
              <a:gd name="T37" fmla="*/ 81 h 116"/>
              <a:gd name="T38" fmla="*/ 20 w 105"/>
              <a:gd name="T39" fmla="*/ 86 h 116"/>
              <a:gd name="T40" fmla="*/ 12 w 105"/>
              <a:gd name="T41" fmla="*/ 91 h 116"/>
              <a:gd name="T42" fmla="*/ 1 w 105"/>
              <a:gd name="T43" fmla="*/ 92 h 116"/>
              <a:gd name="T44" fmla="*/ 35 w 105"/>
              <a:gd name="T45" fmla="*/ 95 h 116"/>
              <a:gd name="T46" fmla="*/ 43 w 105"/>
              <a:gd name="T47" fmla="*/ 85 h 116"/>
              <a:gd name="T48" fmla="*/ 50 w 105"/>
              <a:gd name="T49" fmla="*/ 79 h 116"/>
              <a:gd name="T50" fmla="*/ 56 w 105"/>
              <a:gd name="T51" fmla="*/ 77 h 116"/>
              <a:gd name="T52" fmla="*/ 56 w 105"/>
              <a:gd name="T53" fmla="*/ 92 h 116"/>
              <a:gd name="T54" fmla="*/ 49 w 105"/>
              <a:gd name="T55" fmla="*/ 96 h 116"/>
              <a:gd name="T56" fmla="*/ 58 w 105"/>
              <a:gd name="T57" fmla="*/ 103 h 116"/>
              <a:gd name="T58" fmla="*/ 61 w 105"/>
              <a:gd name="T59" fmla="*/ 111 h 116"/>
              <a:gd name="T60" fmla="*/ 71 w 105"/>
              <a:gd name="T61" fmla="*/ 115 h 116"/>
              <a:gd name="T62" fmla="*/ 67 w 105"/>
              <a:gd name="T63" fmla="*/ 78 h 116"/>
              <a:gd name="T64" fmla="*/ 72 w 105"/>
              <a:gd name="T65" fmla="*/ 57 h 116"/>
              <a:gd name="T66" fmla="*/ 93 w 105"/>
              <a:gd name="T67" fmla="*/ 41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5" h="116">
                <a:moveTo>
                  <a:pt x="91" y="36"/>
                </a:moveTo>
                <a:cubicBezTo>
                  <a:pt x="86" y="36"/>
                  <a:pt x="81" y="35"/>
                  <a:pt x="76" y="37"/>
                </a:cubicBezTo>
                <a:cubicBezTo>
                  <a:pt x="74" y="38"/>
                  <a:pt x="73" y="39"/>
                  <a:pt x="71" y="40"/>
                </a:cubicBezTo>
                <a:cubicBezTo>
                  <a:pt x="71" y="37"/>
                  <a:pt x="77" y="34"/>
                  <a:pt x="78" y="32"/>
                </a:cubicBezTo>
                <a:cubicBezTo>
                  <a:pt x="80" y="30"/>
                  <a:pt x="81" y="28"/>
                  <a:pt x="83" y="26"/>
                </a:cubicBezTo>
                <a:cubicBezTo>
                  <a:pt x="85" y="25"/>
                  <a:pt x="87" y="24"/>
                  <a:pt x="88" y="23"/>
                </a:cubicBezTo>
                <a:cubicBezTo>
                  <a:pt x="89" y="22"/>
                  <a:pt x="89" y="20"/>
                  <a:pt x="90" y="19"/>
                </a:cubicBezTo>
                <a:cubicBezTo>
                  <a:pt x="91" y="19"/>
                  <a:pt x="92" y="19"/>
                  <a:pt x="92" y="19"/>
                </a:cubicBezTo>
                <a:cubicBezTo>
                  <a:pt x="94" y="18"/>
                  <a:pt x="94" y="16"/>
                  <a:pt x="95" y="15"/>
                </a:cubicBezTo>
                <a:cubicBezTo>
                  <a:pt x="99" y="12"/>
                  <a:pt x="102" y="12"/>
                  <a:pt x="105" y="8"/>
                </a:cubicBezTo>
                <a:cubicBezTo>
                  <a:pt x="105" y="7"/>
                  <a:pt x="104" y="5"/>
                  <a:pt x="103" y="4"/>
                </a:cubicBezTo>
                <a:cubicBezTo>
                  <a:pt x="100" y="2"/>
                  <a:pt x="86" y="0"/>
                  <a:pt x="81" y="1"/>
                </a:cubicBezTo>
                <a:cubicBezTo>
                  <a:pt x="79" y="2"/>
                  <a:pt x="75" y="4"/>
                  <a:pt x="73" y="5"/>
                </a:cubicBezTo>
                <a:cubicBezTo>
                  <a:pt x="72" y="6"/>
                  <a:pt x="71" y="7"/>
                  <a:pt x="71" y="8"/>
                </a:cubicBezTo>
                <a:cubicBezTo>
                  <a:pt x="68" y="9"/>
                  <a:pt x="66" y="9"/>
                  <a:pt x="64" y="9"/>
                </a:cubicBezTo>
                <a:cubicBezTo>
                  <a:pt x="61" y="11"/>
                  <a:pt x="59" y="14"/>
                  <a:pt x="57" y="16"/>
                </a:cubicBezTo>
                <a:cubicBezTo>
                  <a:pt x="51" y="20"/>
                  <a:pt x="46" y="23"/>
                  <a:pt x="40" y="26"/>
                </a:cubicBezTo>
                <a:cubicBezTo>
                  <a:pt x="38" y="27"/>
                  <a:pt x="35" y="21"/>
                  <a:pt x="33" y="20"/>
                </a:cubicBezTo>
                <a:cubicBezTo>
                  <a:pt x="32" y="19"/>
                  <a:pt x="30" y="19"/>
                  <a:pt x="29" y="18"/>
                </a:cubicBezTo>
                <a:cubicBezTo>
                  <a:pt x="28" y="19"/>
                  <a:pt x="28" y="19"/>
                  <a:pt x="28" y="19"/>
                </a:cubicBezTo>
                <a:cubicBezTo>
                  <a:pt x="27" y="19"/>
                  <a:pt x="27" y="19"/>
                  <a:pt x="26" y="20"/>
                </a:cubicBezTo>
                <a:cubicBezTo>
                  <a:pt x="26" y="23"/>
                  <a:pt x="27" y="27"/>
                  <a:pt x="26" y="30"/>
                </a:cubicBezTo>
                <a:cubicBezTo>
                  <a:pt x="25" y="37"/>
                  <a:pt x="22" y="50"/>
                  <a:pt x="24" y="59"/>
                </a:cubicBezTo>
                <a:cubicBezTo>
                  <a:pt x="25" y="60"/>
                  <a:pt x="26" y="62"/>
                  <a:pt x="27" y="63"/>
                </a:cubicBezTo>
                <a:cubicBezTo>
                  <a:pt x="28" y="65"/>
                  <a:pt x="27" y="66"/>
                  <a:pt x="28" y="68"/>
                </a:cubicBezTo>
                <a:cubicBezTo>
                  <a:pt x="29" y="70"/>
                  <a:pt x="32" y="71"/>
                  <a:pt x="33" y="74"/>
                </a:cubicBezTo>
                <a:cubicBezTo>
                  <a:pt x="37" y="73"/>
                  <a:pt x="44" y="61"/>
                  <a:pt x="47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5"/>
                  <a:pt x="47" y="54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0"/>
                  <a:pt x="47" y="46"/>
                  <a:pt x="47" y="43"/>
                </a:cubicBezTo>
                <a:cubicBezTo>
                  <a:pt x="49" y="42"/>
                  <a:pt x="52" y="42"/>
                  <a:pt x="53" y="41"/>
                </a:cubicBezTo>
                <a:cubicBezTo>
                  <a:pt x="55" y="41"/>
                  <a:pt x="56" y="41"/>
                  <a:pt x="57" y="42"/>
                </a:cubicBezTo>
                <a:cubicBezTo>
                  <a:pt x="57" y="43"/>
                  <a:pt x="52" y="55"/>
                  <a:pt x="51" y="56"/>
                </a:cubicBezTo>
                <a:cubicBezTo>
                  <a:pt x="52" y="59"/>
                  <a:pt x="54" y="60"/>
                  <a:pt x="56" y="60"/>
                </a:cubicBezTo>
                <a:cubicBezTo>
                  <a:pt x="55" y="66"/>
                  <a:pt x="49" y="68"/>
                  <a:pt x="45" y="70"/>
                </a:cubicBezTo>
                <a:cubicBezTo>
                  <a:pt x="40" y="74"/>
                  <a:pt x="35" y="77"/>
                  <a:pt x="30" y="81"/>
                </a:cubicBezTo>
                <a:cubicBezTo>
                  <a:pt x="28" y="82"/>
                  <a:pt x="26" y="82"/>
                  <a:pt x="24" y="83"/>
                </a:cubicBezTo>
                <a:cubicBezTo>
                  <a:pt x="23" y="84"/>
                  <a:pt x="22" y="86"/>
                  <a:pt x="20" y="86"/>
                </a:cubicBezTo>
                <a:cubicBezTo>
                  <a:pt x="18" y="87"/>
                  <a:pt x="16" y="88"/>
                  <a:pt x="14" y="89"/>
                </a:cubicBezTo>
                <a:cubicBezTo>
                  <a:pt x="13" y="90"/>
                  <a:pt x="13" y="91"/>
                  <a:pt x="12" y="91"/>
                </a:cubicBezTo>
                <a:cubicBezTo>
                  <a:pt x="10" y="92"/>
                  <a:pt x="8" y="90"/>
                  <a:pt x="7" y="90"/>
                </a:cubicBezTo>
                <a:cubicBezTo>
                  <a:pt x="4" y="90"/>
                  <a:pt x="3" y="91"/>
                  <a:pt x="1" y="92"/>
                </a:cubicBezTo>
                <a:cubicBezTo>
                  <a:pt x="0" y="103"/>
                  <a:pt x="5" y="114"/>
                  <a:pt x="17" y="114"/>
                </a:cubicBezTo>
                <a:cubicBezTo>
                  <a:pt x="23" y="107"/>
                  <a:pt x="29" y="102"/>
                  <a:pt x="35" y="95"/>
                </a:cubicBezTo>
                <a:cubicBezTo>
                  <a:pt x="37" y="93"/>
                  <a:pt x="39" y="92"/>
                  <a:pt x="40" y="90"/>
                </a:cubicBezTo>
                <a:cubicBezTo>
                  <a:pt x="42" y="88"/>
                  <a:pt x="42" y="87"/>
                  <a:pt x="43" y="85"/>
                </a:cubicBezTo>
                <a:cubicBezTo>
                  <a:pt x="44" y="84"/>
                  <a:pt x="45" y="85"/>
                  <a:pt x="46" y="84"/>
                </a:cubicBezTo>
                <a:cubicBezTo>
                  <a:pt x="47" y="82"/>
                  <a:pt x="49" y="81"/>
                  <a:pt x="50" y="79"/>
                </a:cubicBezTo>
                <a:cubicBezTo>
                  <a:pt x="52" y="78"/>
                  <a:pt x="53" y="78"/>
                  <a:pt x="54" y="76"/>
                </a:cubicBezTo>
                <a:cubicBezTo>
                  <a:pt x="55" y="76"/>
                  <a:pt x="55" y="76"/>
                  <a:pt x="56" y="77"/>
                </a:cubicBezTo>
                <a:cubicBezTo>
                  <a:pt x="57" y="78"/>
                  <a:pt x="57" y="81"/>
                  <a:pt x="58" y="82"/>
                </a:cubicBezTo>
                <a:cubicBezTo>
                  <a:pt x="58" y="86"/>
                  <a:pt x="58" y="91"/>
                  <a:pt x="56" y="92"/>
                </a:cubicBezTo>
                <a:cubicBezTo>
                  <a:pt x="54" y="92"/>
                  <a:pt x="53" y="93"/>
                  <a:pt x="52" y="93"/>
                </a:cubicBezTo>
                <a:cubicBezTo>
                  <a:pt x="51" y="94"/>
                  <a:pt x="50" y="95"/>
                  <a:pt x="49" y="96"/>
                </a:cubicBezTo>
                <a:cubicBezTo>
                  <a:pt x="49" y="97"/>
                  <a:pt x="49" y="98"/>
                  <a:pt x="49" y="99"/>
                </a:cubicBezTo>
                <a:cubicBezTo>
                  <a:pt x="49" y="100"/>
                  <a:pt x="57" y="102"/>
                  <a:pt x="58" y="103"/>
                </a:cubicBezTo>
                <a:cubicBezTo>
                  <a:pt x="59" y="103"/>
                  <a:pt x="61" y="106"/>
                  <a:pt x="61" y="107"/>
                </a:cubicBezTo>
                <a:cubicBezTo>
                  <a:pt x="61" y="108"/>
                  <a:pt x="61" y="109"/>
                  <a:pt x="61" y="111"/>
                </a:cubicBezTo>
                <a:cubicBezTo>
                  <a:pt x="62" y="112"/>
                  <a:pt x="64" y="113"/>
                  <a:pt x="65" y="115"/>
                </a:cubicBezTo>
                <a:cubicBezTo>
                  <a:pt x="66" y="115"/>
                  <a:pt x="69" y="116"/>
                  <a:pt x="71" y="115"/>
                </a:cubicBezTo>
                <a:cubicBezTo>
                  <a:pt x="71" y="115"/>
                  <a:pt x="71" y="114"/>
                  <a:pt x="72" y="114"/>
                </a:cubicBezTo>
                <a:cubicBezTo>
                  <a:pt x="72" y="101"/>
                  <a:pt x="71" y="89"/>
                  <a:pt x="67" y="78"/>
                </a:cubicBezTo>
                <a:cubicBezTo>
                  <a:pt x="66" y="75"/>
                  <a:pt x="61" y="69"/>
                  <a:pt x="64" y="64"/>
                </a:cubicBezTo>
                <a:cubicBezTo>
                  <a:pt x="64" y="57"/>
                  <a:pt x="68" y="59"/>
                  <a:pt x="72" y="57"/>
                </a:cubicBezTo>
                <a:cubicBezTo>
                  <a:pt x="78" y="54"/>
                  <a:pt x="83" y="51"/>
                  <a:pt x="89" y="47"/>
                </a:cubicBezTo>
                <a:cubicBezTo>
                  <a:pt x="90" y="45"/>
                  <a:pt x="91" y="43"/>
                  <a:pt x="93" y="41"/>
                </a:cubicBezTo>
                <a:cubicBezTo>
                  <a:pt x="93" y="39"/>
                  <a:pt x="92" y="38"/>
                  <a:pt x="91" y="36"/>
                </a:cubicBez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iṡľî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7AE4C87-8C8F-4054-A237-D5CB2BE02CA6}"/>
              </a:ext>
            </a:extLst>
          </p:cNvPr>
          <p:cNvSpPr/>
          <p:nvPr/>
        </p:nvSpPr>
        <p:spPr bwMode="auto">
          <a:xfrm>
            <a:off x="5358228" y="5755680"/>
            <a:ext cx="21221" cy="26077"/>
          </a:xfrm>
          <a:custGeom>
            <a:avLst/>
            <a:gdLst>
              <a:gd name="T0" fmla="*/ 27 w 32"/>
              <a:gd name="T1" fmla="*/ 12 h 39"/>
              <a:gd name="T2" fmla="*/ 6 w 32"/>
              <a:gd name="T3" fmla="*/ 0 h 39"/>
              <a:gd name="T4" fmla="*/ 2 w 32"/>
              <a:gd name="T5" fmla="*/ 0 h 39"/>
              <a:gd name="T6" fmla="*/ 5 w 32"/>
              <a:gd name="T7" fmla="*/ 23 h 39"/>
              <a:gd name="T8" fmla="*/ 8 w 32"/>
              <a:gd name="T9" fmla="*/ 27 h 39"/>
              <a:gd name="T10" fmla="*/ 17 w 32"/>
              <a:gd name="T11" fmla="*/ 36 h 39"/>
              <a:gd name="T12" fmla="*/ 30 w 32"/>
              <a:gd name="T13" fmla="*/ 31 h 39"/>
              <a:gd name="T14" fmla="*/ 31 w 32"/>
              <a:gd name="T15" fmla="*/ 18 h 39"/>
              <a:gd name="T16" fmla="*/ 27 w 32"/>
              <a:gd name="T17" fmla="*/ 1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39">
                <a:moveTo>
                  <a:pt x="27" y="12"/>
                </a:moveTo>
                <a:cubicBezTo>
                  <a:pt x="22" y="5"/>
                  <a:pt x="17" y="0"/>
                  <a:pt x="6" y="0"/>
                </a:cubicBezTo>
                <a:cubicBezTo>
                  <a:pt x="5" y="0"/>
                  <a:pt x="3" y="0"/>
                  <a:pt x="2" y="0"/>
                </a:cubicBezTo>
                <a:cubicBezTo>
                  <a:pt x="0" y="9"/>
                  <a:pt x="0" y="17"/>
                  <a:pt x="5" y="23"/>
                </a:cubicBezTo>
                <a:cubicBezTo>
                  <a:pt x="6" y="25"/>
                  <a:pt x="7" y="26"/>
                  <a:pt x="8" y="27"/>
                </a:cubicBezTo>
                <a:cubicBezTo>
                  <a:pt x="11" y="30"/>
                  <a:pt x="12" y="34"/>
                  <a:pt x="17" y="36"/>
                </a:cubicBezTo>
                <a:cubicBezTo>
                  <a:pt x="22" y="39"/>
                  <a:pt x="27" y="33"/>
                  <a:pt x="30" y="31"/>
                </a:cubicBezTo>
                <a:cubicBezTo>
                  <a:pt x="30" y="29"/>
                  <a:pt x="32" y="21"/>
                  <a:pt x="31" y="18"/>
                </a:cubicBezTo>
                <a:cubicBezTo>
                  <a:pt x="31" y="15"/>
                  <a:pt x="28" y="14"/>
                  <a:pt x="27" y="12"/>
                </a:cubicBezTo>
                <a:close/>
              </a:path>
            </a:pathLst>
          </a:custGeom>
          <a:solidFill>
            <a:srgbClr val="9B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ïṧḷï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75B8990-AE9C-4C91-BC82-1A9EA57184D7}"/>
              </a:ext>
            </a:extLst>
          </p:cNvPr>
          <p:cNvSpPr/>
          <p:nvPr/>
        </p:nvSpPr>
        <p:spPr bwMode="auto">
          <a:xfrm>
            <a:off x="6404873" y="5553329"/>
            <a:ext cx="1042142" cy="400025"/>
          </a:xfrm>
          <a:prstGeom prst="roundRect">
            <a:avLst>
              <a:gd name="adj" fmla="val 14286"/>
            </a:avLst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39" name="îsḻi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46AA46A-9F31-472A-AB09-1F149E8BB155}"/>
              </a:ext>
            </a:extLst>
          </p:cNvPr>
          <p:cNvSpPr/>
          <p:nvPr/>
        </p:nvSpPr>
        <p:spPr bwMode="auto">
          <a:xfrm>
            <a:off x="6735405" y="5707627"/>
            <a:ext cx="91162" cy="91431"/>
          </a:xfrm>
          <a:custGeom>
            <a:avLst/>
            <a:gdLst>
              <a:gd name="T0" fmla="*/ 238 w 494"/>
              <a:gd name="T1" fmla="*/ 114 h 493"/>
              <a:gd name="T2" fmla="*/ 115 w 494"/>
              <a:gd name="T3" fmla="*/ 152 h 493"/>
              <a:gd name="T4" fmla="*/ 115 w 494"/>
              <a:gd name="T5" fmla="*/ 228 h 493"/>
              <a:gd name="T6" fmla="*/ 190 w 494"/>
              <a:gd name="T7" fmla="*/ 228 h 493"/>
              <a:gd name="T8" fmla="*/ 153 w 494"/>
              <a:gd name="T9" fmla="*/ 265 h 493"/>
              <a:gd name="T10" fmla="*/ 115 w 494"/>
              <a:gd name="T11" fmla="*/ 303 h 493"/>
              <a:gd name="T12" fmla="*/ 115 w 494"/>
              <a:gd name="T13" fmla="*/ 374 h 493"/>
              <a:gd name="T14" fmla="*/ 238 w 494"/>
              <a:gd name="T15" fmla="*/ 379 h 493"/>
              <a:gd name="T16" fmla="*/ 153 w 494"/>
              <a:gd name="T17" fmla="*/ 341 h 493"/>
              <a:gd name="T18" fmla="*/ 228 w 494"/>
              <a:gd name="T19" fmla="*/ 303 h 493"/>
              <a:gd name="T20" fmla="*/ 228 w 494"/>
              <a:gd name="T21" fmla="*/ 265 h 493"/>
              <a:gd name="T22" fmla="*/ 228 w 494"/>
              <a:gd name="T23" fmla="*/ 190 h 493"/>
              <a:gd name="T24" fmla="*/ 153 w 494"/>
              <a:gd name="T25" fmla="*/ 190 h 493"/>
              <a:gd name="T26" fmla="*/ 238 w 494"/>
              <a:gd name="T27" fmla="*/ 152 h 493"/>
              <a:gd name="T28" fmla="*/ 0 w 494"/>
              <a:gd name="T29" fmla="*/ 247 h 493"/>
              <a:gd name="T30" fmla="*/ 494 w 494"/>
              <a:gd name="T31" fmla="*/ 247 h 493"/>
              <a:gd name="T32" fmla="*/ 0 w 494"/>
              <a:gd name="T33" fmla="*/ 247 h 493"/>
              <a:gd name="T34" fmla="*/ 38 w 494"/>
              <a:gd name="T35" fmla="*/ 247 h 493"/>
              <a:gd name="T36" fmla="*/ 455 w 494"/>
              <a:gd name="T37" fmla="*/ 247 h 493"/>
              <a:gd name="T38" fmla="*/ 38 w 494"/>
              <a:gd name="T39" fmla="*/ 247 h 493"/>
              <a:gd name="T40" fmla="*/ 257 w 494"/>
              <a:gd name="T41" fmla="*/ 341 h 493"/>
              <a:gd name="T42" fmla="*/ 380 w 494"/>
              <a:gd name="T43" fmla="*/ 379 h 493"/>
              <a:gd name="T44" fmla="*/ 380 w 494"/>
              <a:gd name="T45" fmla="*/ 303 h 493"/>
              <a:gd name="T46" fmla="*/ 342 w 494"/>
              <a:gd name="T47" fmla="*/ 265 h 493"/>
              <a:gd name="T48" fmla="*/ 304 w 494"/>
              <a:gd name="T49" fmla="*/ 228 h 493"/>
              <a:gd name="T50" fmla="*/ 380 w 494"/>
              <a:gd name="T51" fmla="*/ 228 h 493"/>
              <a:gd name="T52" fmla="*/ 380 w 494"/>
              <a:gd name="T53" fmla="*/ 152 h 493"/>
              <a:gd name="T54" fmla="*/ 380 w 494"/>
              <a:gd name="T55" fmla="*/ 114 h 493"/>
              <a:gd name="T56" fmla="*/ 257 w 494"/>
              <a:gd name="T57" fmla="*/ 152 h 493"/>
              <a:gd name="T58" fmla="*/ 342 w 494"/>
              <a:gd name="T59" fmla="*/ 190 h 493"/>
              <a:gd name="T60" fmla="*/ 266 w 494"/>
              <a:gd name="T61" fmla="*/ 195 h 493"/>
              <a:gd name="T62" fmla="*/ 266 w 494"/>
              <a:gd name="T63" fmla="*/ 265 h 493"/>
              <a:gd name="T64" fmla="*/ 305 w 494"/>
              <a:gd name="T65" fmla="*/ 303 h 493"/>
              <a:gd name="T66" fmla="*/ 342 w 494"/>
              <a:gd name="T67" fmla="*/ 341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4" h="493">
                <a:moveTo>
                  <a:pt x="238" y="152"/>
                </a:moveTo>
                <a:cubicBezTo>
                  <a:pt x="238" y="114"/>
                  <a:pt x="238" y="114"/>
                  <a:pt x="238" y="114"/>
                </a:cubicBezTo>
                <a:cubicBezTo>
                  <a:pt x="115" y="114"/>
                  <a:pt x="115" y="114"/>
                  <a:pt x="115" y="114"/>
                </a:cubicBezTo>
                <a:cubicBezTo>
                  <a:pt x="115" y="152"/>
                  <a:pt x="115" y="152"/>
                  <a:pt x="115" y="152"/>
                </a:cubicBezTo>
                <a:cubicBezTo>
                  <a:pt x="115" y="190"/>
                  <a:pt x="115" y="190"/>
                  <a:pt x="115" y="190"/>
                </a:cubicBezTo>
                <a:cubicBezTo>
                  <a:pt x="115" y="228"/>
                  <a:pt x="115" y="228"/>
                  <a:pt x="115" y="228"/>
                </a:cubicBezTo>
                <a:cubicBezTo>
                  <a:pt x="153" y="228"/>
                  <a:pt x="153" y="228"/>
                  <a:pt x="153" y="228"/>
                </a:cubicBezTo>
                <a:cubicBezTo>
                  <a:pt x="190" y="228"/>
                  <a:pt x="190" y="228"/>
                  <a:pt x="190" y="228"/>
                </a:cubicBezTo>
                <a:cubicBezTo>
                  <a:pt x="190" y="265"/>
                  <a:pt x="190" y="265"/>
                  <a:pt x="190" y="265"/>
                </a:cubicBezTo>
                <a:cubicBezTo>
                  <a:pt x="153" y="265"/>
                  <a:pt x="153" y="265"/>
                  <a:pt x="153" y="265"/>
                </a:cubicBezTo>
                <a:cubicBezTo>
                  <a:pt x="115" y="265"/>
                  <a:pt x="115" y="265"/>
                  <a:pt x="115" y="265"/>
                </a:cubicBezTo>
                <a:cubicBezTo>
                  <a:pt x="115" y="303"/>
                  <a:pt x="115" y="303"/>
                  <a:pt x="115" y="303"/>
                </a:cubicBezTo>
                <a:cubicBezTo>
                  <a:pt x="115" y="341"/>
                  <a:pt x="115" y="341"/>
                  <a:pt x="115" y="341"/>
                </a:cubicBezTo>
                <a:cubicBezTo>
                  <a:pt x="115" y="374"/>
                  <a:pt x="115" y="374"/>
                  <a:pt x="115" y="374"/>
                </a:cubicBezTo>
                <a:cubicBezTo>
                  <a:pt x="115" y="379"/>
                  <a:pt x="115" y="379"/>
                  <a:pt x="115" y="379"/>
                </a:cubicBezTo>
                <a:cubicBezTo>
                  <a:pt x="238" y="379"/>
                  <a:pt x="238" y="379"/>
                  <a:pt x="238" y="379"/>
                </a:cubicBezTo>
                <a:cubicBezTo>
                  <a:pt x="238" y="341"/>
                  <a:pt x="238" y="341"/>
                  <a:pt x="238" y="341"/>
                </a:cubicBezTo>
                <a:cubicBezTo>
                  <a:pt x="153" y="341"/>
                  <a:pt x="153" y="341"/>
                  <a:pt x="153" y="341"/>
                </a:cubicBezTo>
                <a:cubicBezTo>
                  <a:pt x="153" y="303"/>
                  <a:pt x="153" y="303"/>
                  <a:pt x="153" y="303"/>
                </a:cubicBezTo>
                <a:cubicBezTo>
                  <a:pt x="228" y="303"/>
                  <a:pt x="228" y="303"/>
                  <a:pt x="228" y="303"/>
                </a:cubicBezTo>
                <a:cubicBezTo>
                  <a:pt x="228" y="298"/>
                  <a:pt x="228" y="298"/>
                  <a:pt x="228" y="298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228" y="228"/>
                  <a:pt x="228" y="228"/>
                  <a:pt x="228" y="228"/>
                </a:cubicBezTo>
                <a:cubicBezTo>
                  <a:pt x="228" y="190"/>
                  <a:pt x="228" y="190"/>
                  <a:pt x="228" y="190"/>
                </a:cubicBezTo>
                <a:cubicBezTo>
                  <a:pt x="190" y="190"/>
                  <a:pt x="190" y="190"/>
                  <a:pt x="190" y="190"/>
                </a:cubicBezTo>
                <a:cubicBezTo>
                  <a:pt x="153" y="190"/>
                  <a:pt x="153" y="190"/>
                  <a:pt x="153" y="190"/>
                </a:cubicBezTo>
                <a:cubicBezTo>
                  <a:pt x="153" y="152"/>
                  <a:pt x="153" y="152"/>
                  <a:pt x="153" y="152"/>
                </a:cubicBezTo>
                <a:cubicBezTo>
                  <a:pt x="238" y="152"/>
                  <a:pt x="238" y="152"/>
                  <a:pt x="238" y="152"/>
                </a:cubicBezTo>
                <a:close/>
                <a:moveTo>
                  <a:pt x="0" y="247"/>
                </a:moveTo>
                <a:cubicBezTo>
                  <a:pt x="0" y="247"/>
                  <a:pt x="0" y="247"/>
                  <a:pt x="0" y="247"/>
                </a:cubicBezTo>
                <a:cubicBezTo>
                  <a:pt x="0" y="110"/>
                  <a:pt x="111" y="0"/>
                  <a:pt x="247" y="0"/>
                </a:cubicBezTo>
                <a:cubicBezTo>
                  <a:pt x="383" y="0"/>
                  <a:pt x="494" y="110"/>
                  <a:pt x="494" y="247"/>
                </a:cubicBezTo>
                <a:cubicBezTo>
                  <a:pt x="494" y="383"/>
                  <a:pt x="383" y="493"/>
                  <a:pt x="247" y="493"/>
                </a:cubicBezTo>
                <a:cubicBezTo>
                  <a:pt x="111" y="493"/>
                  <a:pt x="0" y="383"/>
                  <a:pt x="0" y="247"/>
                </a:cubicBezTo>
                <a:close/>
                <a:moveTo>
                  <a:pt x="38" y="247"/>
                </a:moveTo>
                <a:cubicBezTo>
                  <a:pt x="38" y="247"/>
                  <a:pt x="38" y="247"/>
                  <a:pt x="38" y="247"/>
                </a:cubicBezTo>
                <a:cubicBezTo>
                  <a:pt x="38" y="132"/>
                  <a:pt x="132" y="38"/>
                  <a:pt x="247" y="38"/>
                </a:cubicBezTo>
                <a:cubicBezTo>
                  <a:pt x="362" y="38"/>
                  <a:pt x="455" y="132"/>
                  <a:pt x="455" y="247"/>
                </a:cubicBezTo>
                <a:cubicBezTo>
                  <a:pt x="455" y="362"/>
                  <a:pt x="362" y="455"/>
                  <a:pt x="247" y="455"/>
                </a:cubicBezTo>
                <a:cubicBezTo>
                  <a:pt x="132" y="455"/>
                  <a:pt x="38" y="362"/>
                  <a:pt x="38" y="247"/>
                </a:cubicBezTo>
                <a:close/>
                <a:moveTo>
                  <a:pt x="257" y="341"/>
                </a:moveTo>
                <a:cubicBezTo>
                  <a:pt x="257" y="341"/>
                  <a:pt x="257" y="341"/>
                  <a:pt x="257" y="341"/>
                </a:cubicBezTo>
                <a:cubicBezTo>
                  <a:pt x="257" y="379"/>
                  <a:pt x="257" y="379"/>
                  <a:pt x="257" y="379"/>
                </a:cubicBezTo>
                <a:cubicBezTo>
                  <a:pt x="380" y="379"/>
                  <a:pt x="380" y="379"/>
                  <a:pt x="380" y="379"/>
                </a:cubicBezTo>
                <a:cubicBezTo>
                  <a:pt x="380" y="341"/>
                  <a:pt x="380" y="341"/>
                  <a:pt x="380" y="341"/>
                </a:cubicBezTo>
                <a:cubicBezTo>
                  <a:pt x="380" y="303"/>
                  <a:pt x="380" y="303"/>
                  <a:pt x="380" y="303"/>
                </a:cubicBezTo>
                <a:cubicBezTo>
                  <a:pt x="380" y="265"/>
                  <a:pt x="380" y="265"/>
                  <a:pt x="380" y="265"/>
                </a:cubicBezTo>
                <a:cubicBezTo>
                  <a:pt x="342" y="265"/>
                  <a:pt x="342" y="265"/>
                  <a:pt x="342" y="265"/>
                </a:cubicBezTo>
                <a:cubicBezTo>
                  <a:pt x="304" y="265"/>
                  <a:pt x="304" y="265"/>
                  <a:pt x="304" y="265"/>
                </a:cubicBezTo>
                <a:cubicBezTo>
                  <a:pt x="304" y="228"/>
                  <a:pt x="304" y="228"/>
                  <a:pt x="304" y="228"/>
                </a:cubicBezTo>
                <a:cubicBezTo>
                  <a:pt x="342" y="228"/>
                  <a:pt x="342" y="228"/>
                  <a:pt x="342" y="228"/>
                </a:cubicBezTo>
                <a:cubicBezTo>
                  <a:pt x="380" y="228"/>
                  <a:pt x="380" y="228"/>
                  <a:pt x="380" y="228"/>
                </a:cubicBezTo>
                <a:cubicBezTo>
                  <a:pt x="380" y="190"/>
                  <a:pt x="380" y="190"/>
                  <a:pt x="380" y="190"/>
                </a:cubicBezTo>
                <a:cubicBezTo>
                  <a:pt x="380" y="152"/>
                  <a:pt x="380" y="152"/>
                  <a:pt x="380" y="152"/>
                </a:cubicBezTo>
                <a:cubicBezTo>
                  <a:pt x="380" y="119"/>
                  <a:pt x="380" y="119"/>
                  <a:pt x="380" y="119"/>
                </a:cubicBezTo>
                <a:cubicBezTo>
                  <a:pt x="380" y="114"/>
                  <a:pt x="380" y="114"/>
                  <a:pt x="380" y="114"/>
                </a:cubicBezTo>
                <a:cubicBezTo>
                  <a:pt x="257" y="114"/>
                  <a:pt x="257" y="114"/>
                  <a:pt x="257" y="114"/>
                </a:cubicBezTo>
                <a:cubicBezTo>
                  <a:pt x="257" y="152"/>
                  <a:pt x="257" y="152"/>
                  <a:pt x="257" y="152"/>
                </a:cubicBezTo>
                <a:cubicBezTo>
                  <a:pt x="342" y="152"/>
                  <a:pt x="342" y="152"/>
                  <a:pt x="342" y="152"/>
                </a:cubicBezTo>
                <a:cubicBezTo>
                  <a:pt x="342" y="190"/>
                  <a:pt x="342" y="190"/>
                  <a:pt x="342" y="190"/>
                </a:cubicBezTo>
                <a:cubicBezTo>
                  <a:pt x="266" y="190"/>
                  <a:pt x="266" y="190"/>
                  <a:pt x="266" y="190"/>
                </a:cubicBezTo>
                <a:cubicBezTo>
                  <a:pt x="266" y="195"/>
                  <a:pt x="266" y="195"/>
                  <a:pt x="266" y="195"/>
                </a:cubicBezTo>
                <a:cubicBezTo>
                  <a:pt x="266" y="228"/>
                  <a:pt x="266" y="228"/>
                  <a:pt x="266" y="228"/>
                </a:cubicBezTo>
                <a:cubicBezTo>
                  <a:pt x="266" y="265"/>
                  <a:pt x="266" y="265"/>
                  <a:pt x="266" y="265"/>
                </a:cubicBezTo>
                <a:cubicBezTo>
                  <a:pt x="266" y="303"/>
                  <a:pt x="266" y="303"/>
                  <a:pt x="266" y="303"/>
                </a:cubicBezTo>
                <a:cubicBezTo>
                  <a:pt x="305" y="303"/>
                  <a:pt x="305" y="303"/>
                  <a:pt x="305" y="303"/>
                </a:cubicBezTo>
                <a:cubicBezTo>
                  <a:pt x="342" y="303"/>
                  <a:pt x="342" y="303"/>
                  <a:pt x="342" y="303"/>
                </a:cubicBezTo>
                <a:cubicBezTo>
                  <a:pt x="342" y="341"/>
                  <a:pt x="342" y="341"/>
                  <a:pt x="342" y="341"/>
                </a:cubicBezTo>
                <a:cubicBezTo>
                  <a:pt x="257" y="341"/>
                  <a:pt x="257" y="341"/>
                  <a:pt x="257" y="341"/>
                </a:cubicBezTo>
                <a:close/>
              </a:path>
            </a:pathLst>
          </a:custGeom>
          <a:solidFill>
            <a:srgbClr val="C600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ïṥlï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FA40D32-4DE1-4B83-868B-9DE891ABAAEF}"/>
              </a:ext>
            </a:extLst>
          </p:cNvPr>
          <p:cNvSpPr/>
          <p:nvPr/>
        </p:nvSpPr>
        <p:spPr bwMode="auto">
          <a:xfrm>
            <a:off x="6617043" y="5728768"/>
            <a:ext cx="43763" cy="49149"/>
          </a:xfrm>
          <a:custGeom>
            <a:avLst/>
            <a:gdLst>
              <a:gd name="T0" fmla="*/ 146 w 237"/>
              <a:gd name="T1" fmla="*/ 265 h 265"/>
              <a:gd name="T2" fmla="*/ 218 w 237"/>
              <a:gd name="T3" fmla="*/ 242 h 265"/>
              <a:gd name="T4" fmla="*/ 237 w 237"/>
              <a:gd name="T5" fmla="*/ 192 h 265"/>
              <a:gd name="T6" fmla="*/ 198 w 237"/>
              <a:gd name="T7" fmla="*/ 128 h 265"/>
              <a:gd name="T8" fmla="*/ 197 w 237"/>
              <a:gd name="T9" fmla="*/ 128 h 265"/>
              <a:gd name="T10" fmla="*/ 198 w 237"/>
              <a:gd name="T11" fmla="*/ 127 h 265"/>
              <a:gd name="T12" fmla="*/ 225 w 237"/>
              <a:gd name="T13" fmla="*/ 72 h 265"/>
              <a:gd name="T14" fmla="*/ 204 w 237"/>
              <a:gd name="T15" fmla="*/ 21 h 265"/>
              <a:gd name="T16" fmla="*/ 139 w 237"/>
              <a:gd name="T17" fmla="*/ 0 h 265"/>
              <a:gd name="T18" fmla="*/ 0 w 237"/>
              <a:gd name="T19" fmla="*/ 0 h 265"/>
              <a:gd name="T20" fmla="*/ 0 w 237"/>
              <a:gd name="T21" fmla="*/ 265 h 265"/>
              <a:gd name="T22" fmla="*/ 146 w 237"/>
              <a:gd name="T23" fmla="*/ 265 h 265"/>
              <a:gd name="T24" fmla="*/ 51 w 237"/>
              <a:gd name="T25" fmla="*/ 104 h 265"/>
              <a:gd name="T26" fmla="*/ 51 w 237"/>
              <a:gd name="T27" fmla="*/ 104 h 265"/>
              <a:gd name="T28" fmla="*/ 51 w 237"/>
              <a:gd name="T29" fmla="*/ 49 h 265"/>
              <a:gd name="T30" fmla="*/ 51 w 237"/>
              <a:gd name="T31" fmla="*/ 48 h 265"/>
              <a:gd name="T32" fmla="*/ 51 w 237"/>
              <a:gd name="T33" fmla="*/ 48 h 265"/>
              <a:gd name="T34" fmla="*/ 135 w 237"/>
              <a:gd name="T35" fmla="*/ 48 h 265"/>
              <a:gd name="T36" fmla="*/ 174 w 237"/>
              <a:gd name="T37" fmla="*/ 78 h 265"/>
              <a:gd name="T38" fmla="*/ 161 w 237"/>
              <a:gd name="T39" fmla="*/ 100 h 265"/>
              <a:gd name="T40" fmla="*/ 135 w 237"/>
              <a:gd name="T41" fmla="*/ 104 h 265"/>
              <a:gd name="T42" fmla="*/ 51 w 237"/>
              <a:gd name="T43" fmla="*/ 104 h 265"/>
              <a:gd name="T44" fmla="*/ 51 w 237"/>
              <a:gd name="T45" fmla="*/ 104 h 265"/>
              <a:gd name="T46" fmla="*/ 51 w 237"/>
              <a:gd name="T47" fmla="*/ 104 h 265"/>
              <a:gd name="T48" fmla="*/ 51 w 237"/>
              <a:gd name="T49" fmla="*/ 153 h 265"/>
              <a:gd name="T50" fmla="*/ 51 w 237"/>
              <a:gd name="T51" fmla="*/ 153 h 265"/>
              <a:gd name="T52" fmla="*/ 51 w 237"/>
              <a:gd name="T53" fmla="*/ 152 h 265"/>
              <a:gd name="T54" fmla="*/ 51 w 237"/>
              <a:gd name="T55" fmla="*/ 152 h 265"/>
              <a:gd name="T56" fmla="*/ 143 w 237"/>
              <a:gd name="T57" fmla="*/ 152 h 265"/>
              <a:gd name="T58" fmla="*/ 173 w 237"/>
              <a:gd name="T59" fmla="*/ 160 h 265"/>
              <a:gd name="T60" fmla="*/ 186 w 237"/>
              <a:gd name="T61" fmla="*/ 186 h 265"/>
              <a:gd name="T62" fmla="*/ 179 w 237"/>
              <a:gd name="T63" fmla="*/ 207 h 265"/>
              <a:gd name="T64" fmla="*/ 143 w 237"/>
              <a:gd name="T65" fmla="*/ 216 h 265"/>
              <a:gd name="T66" fmla="*/ 142 w 237"/>
              <a:gd name="T67" fmla="*/ 216 h 265"/>
              <a:gd name="T68" fmla="*/ 51 w 237"/>
              <a:gd name="T69" fmla="*/ 216 h 265"/>
              <a:gd name="T70" fmla="*/ 50 w 237"/>
              <a:gd name="T71" fmla="*/ 216 h 265"/>
              <a:gd name="T72" fmla="*/ 50 w 237"/>
              <a:gd name="T73" fmla="*/ 215 h 265"/>
              <a:gd name="T74" fmla="*/ 51 w 237"/>
              <a:gd name="T75" fmla="*/ 153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7" h="265">
                <a:moveTo>
                  <a:pt x="146" y="265"/>
                </a:moveTo>
                <a:cubicBezTo>
                  <a:pt x="178" y="265"/>
                  <a:pt x="202" y="257"/>
                  <a:pt x="218" y="242"/>
                </a:cubicBezTo>
                <a:cubicBezTo>
                  <a:pt x="234" y="226"/>
                  <a:pt x="237" y="206"/>
                  <a:pt x="237" y="192"/>
                </a:cubicBezTo>
                <a:cubicBezTo>
                  <a:pt x="237" y="161"/>
                  <a:pt x="224" y="140"/>
                  <a:pt x="198" y="128"/>
                </a:cubicBezTo>
                <a:cubicBezTo>
                  <a:pt x="197" y="128"/>
                  <a:pt x="197" y="128"/>
                  <a:pt x="197" y="128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210" y="121"/>
                  <a:pt x="225" y="109"/>
                  <a:pt x="225" y="72"/>
                </a:cubicBezTo>
                <a:cubicBezTo>
                  <a:pt x="225" y="52"/>
                  <a:pt x="217" y="34"/>
                  <a:pt x="204" y="21"/>
                </a:cubicBezTo>
                <a:cubicBezTo>
                  <a:pt x="188" y="7"/>
                  <a:pt x="166" y="0"/>
                  <a:pt x="13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65"/>
                  <a:pt x="0" y="265"/>
                  <a:pt x="0" y="265"/>
                </a:cubicBezTo>
                <a:cubicBezTo>
                  <a:pt x="146" y="265"/>
                  <a:pt x="146" y="265"/>
                  <a:pt x="146" y="265"/>
                </a:cubicBezTo>
                <a:close/>
                <a:moveTo>
                  <a:pt x="51" y="104"/>
                </a:moveTo>
                <a:cubicBezTo>
                  <a:pt x="51" y="104"/>
                  <a:pt x="51" y="104"/>
                  <a:pt x="51" y="104"/>
                </a:cubicBezTo>
                <a:cubicBezTo>
                  <a:pt x="51" y="49"/>
                  <a:pt x="51" y="49"/>
                  <a:pt x="51" y="49"/>
                </a:cubicBezTo>
                <a:cubicBezTo>
                  <a:pt x="51" y="48"/>
                  <a:pt x="51" y="48"/>
                  <a:pt x="51" y="48"/>
                </a:cubicBezTo>
                <a:cubicBezTo>
                  <a:pt x="51" y="48"/>
                  <a:pt x="51" y="48"/>
                  <a:pt x="51" y="48"/>
                </a:cubicBezTo>
                <a:cubicBezTo>
                  <a:pt x="135" y="48"/>
                  <a:pt x="135" y="48"/>
                  <a:pt x="135" y="48"/>
                </a:cubicBezTo>
                <a:cubicBezTo>
                  <a:pt x="150" y="48"/>
                  <a:pt x="174" y="48"/>
                  <a:pt x="174" y="78"/>
                </a:cubicBezTo>
                <a:cubicBezTo>
                  <a:pt x="174" y="88"/>
                  <a:pt x="170" y="96"/>
                  <a:pt x="161" y="100"/>
                </a:cubicBezTo>
                <a:cubicBezTo>
                  <a:pt x="152" y="104"/>
                  <a:pt x="142" y="104"/>
                  <a:pt x="135" y="104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51" y="104"/>
                  <a:pt x="51" y="104"/>
                  <a:pt x="51" y="104"/>
                </a:cubicBezTo>
                <a:close/>
                <a:moveTo>
                  <a:pt x="51" y="153"/>
                </a:moveTo>
                <a:cubicBezTo>
                  <a:pt x="51" y="153"/>
                  <a:pt x="51" y="153"/>
                  <a:pt x="51" y="153"/>
                </a:cubicBezTo>
                <a:cubicBezTo>
                  <a:pt x="51" y="152"/>
                  <a:pt x="51" y="152"/>
                  <a:pt x="51" y="152"/>
                </a:cubicBezTo>
                <a:cubicBezTo>
                  <a:pt x="51" y="152"/>
                  <a:pt x="51" y="152"/>
                  <a:pt x="51" y="152"/>
                </a:cubicBezTo>
                <a:cubicBezTo>
                  <a:pt x="143" y="152"/>
                  <a:pt x="143" y="152"/>
                  <a:pt x="143" y="152"/>
                </a:cubicBezTo>
                <a:cubicBezTo>
                  <a:pt x="151" y="152"/>
                  <a:pt x="163" y="154"/>
                  <a:pt x="173" y="160"/>
                </a:cubicBezTo>
                <a:cubicBezTo>
                  <a:pt x="182" y="166"/>
                  <a:pt x="186" y="175"/>
                  <a:pt x="186" y="186"/>
                </a:cubicBezTo>
                <a:cubicBezTo>
                  <a:pt x="186" y="195"/>
                  <a:pt x="184" y="202"/>
                  <a:pt x="179" y="207"/>
                </a:cubicBezTo>
                <a:cubicBezTo>
                  <a:pt x="170" y="216"/>
                  <a:pt x="155" y="216"/>
                  <a:pt x="143" y="216"/>
                </a:cubicBezTo>
                <a:cubicBezTo>
                  <a:pt x="142" y="216"/>
                  <a:pt x="142" y="216"/>
                  <a:pt x="142" y="216"/>
                </a:cubicBezTo>
                <a:cubicBezTo>
                  <a:pt x="51" y="216"/>
                  <a:pt x="51" y="216"/>
                  <a:pt x="51" y="216"/>
                </a:cubicBezTo>
                <a:cubicBezTo>
                  <a:pt x="50" y="216"/>
                  <a:pt x="50" y="216"/>
                  <a:pt x="50" y="216"/>
                </a:cubicBezTo>
                <a:cubicBezTo>
                  <a:pt x="50" y="215"/>
                  <a:pt x="50" y="215"/>
                  <a:pt x="50" y="215"/>
                </a:cubicBezTo>
                <a:cubicBezTo>
                  <a:pt x="51" y="153"/>
                  <a:pt x="51" y="153"/>
                  <a:pt x="51" y="153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íşḷi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D10C8D8-876B-4CFA-8E7F-124A769CAD45}"/>
              </a:ext>
            </a:extLst>
          </p:cNvPr>
          <p:cNvSpPr/>
          <p:nvPr/>
        </p:nvSpPr>
        <p:spPr bwMode="auto">
          <a:xfrm>
            <a:off x="6549446" y="5728768"/>
            <a:ext cx="9830" cy="49149"/>
          </a:xfrm>
          <a:custGeom>
            <a:avLst/>
            <a:gdLst>
              <a:gd name="T0" fmla="*/ 73 w 73"/>
              <a:gd name="T1" fmla="*/ 0 h 365"/>
              <a:gd name="T2" fmla="*/ 0 w 73"/>
              <a:gd name="T3" fmla="*/ 0 h 365"/>
              <a:gd name="T4" fmla="*/ 0 w 73"/>
              <a:gd name="T5" fmla="*/ 365 h 365"/>
              <a:gd name="T6" fmla="*/ 73 w 73"/>
              <a:gd name="T7" fmla="*/ 365 h 365"/>
              <a:gd name="T8" fmla="*/ 73 w 73"/>
              <a:gd name="T9" fmla="*/ 0 h 365"/>
              <a:gd name="T10" fmla="*/ 73 w 73"/>
              <a:gd name="T11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3" h="365">
                <a:moveTo>
                  <a:pt x="73" y="0"/>
                </a:moveTo>
                <a:lnTo>
                  <a:pt x="0" y="0"/>
                </a:lnTo>
                <a:lnTo>
                  <a:pt x="0" y="365"/>
                </a:lnTo>
                <a:lnTo>
                  <a:pt x="73" y="365"/>
                </a:lnTo>
                <a:lnTo>
                  <a:pt x="73" y="0"/>
                </a:lnTo>
                <a:lnTo>
                  <a:pt x="73" y="0"/>
                </a:ln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ïṡḷï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EE4256C-9626-494E-8AF5-20A7A2218B17}"/>
              </a:ext>
            </a:extLst>
          </p:cNvPr>
          <p:cNvSpPr/>
          <p:nvPr/>
        </p:nvSpPr>
        <p:spPr bwMode="auto">
          <a:xfrm>
            <a:off x="6567221" y="5728903"/>
            <a:ext cx="40262" cy="48611"/>
          </a:xfrm>
          <a:custGeom>
            <a:avLst/>
            <a:gdLst>
              <a:gd name="T0" fmla="*/ 0 w 218"/>
              <a:gd name="T1" fmla="*/ 129 h 262"/>
              <a:gd name="T2" fmla="*/ 14 w 218"/>
              <a:gd name="T3" fmla="*/ 194 h 262"/>
              <a:gd name="T4" fmla="*/ 47 w 218"/>
              <a:gd name="T5" fmla="*/ 233 h 262"/>
              <a:gd name="T6" fmla="*/ 146 w 218"/>
              <a:gd name="T7" fmla="*/ 262 h 262"/>
              <a:gd name="T8" fmla="*/ 218 w 218"/>
              <a:gd name="T9" fmla="*/ 262 h 262"/>
              <a:gd name="T10" fmla="*/ 218 w 218"/>
              <a:gd name="T11" fmla="*/ 212 h 262"/>
              <a:gd name="T12" fmla="*/ 150 w 218"/>
              <a:gd name="T13" fmla="*/ 212 h 262"/>
              <a:gd name="T14" fmla="*/ 68 w 218"/>
              <a:gd name="T15" fmla="*/ 184 h 262"/>
              <a:gd name="T16" fmla="*/ 50 w 218"/>
              <a:gd name="T17" fmla="*/ 131 h 262"/>
              <a:gd name="T18" fmla="*/ 70 w 218"/>
              <a:gd name="T19" fmla="*/ 75 h 262"/>
              <a:gd name="T20" fmla="*/ 150 w 218"/>
              <a:gd name="T21" fmla="*/ 50 h 262"/>
              <a:gd name="T22" fmla="*/ 218 w 218"/>
              <a:gd name="T23" fmla="*/ 50 h 262"/>
              <a:gd name="T24" fmla="*/ 218 w 218"/>
              <a:gd name="T25" fmla="*/ 0 h 262"/>
              <a:gd name="T26" fmla="*/ 148 w 218"/>
              <a:gd name="T27" fmla="*/ 0 h 262"/>
              <a:gd name="T28" fmla="*/ 88 w 218"/>
              <a:gd name="T29" fmla="*/ 8 h 262"/>
              <a:gd name="T30" fmla="*/ 45 w 218"/>
              <a:gd name="T31" fmla="*/ 29 h 262"/>
              <a:gd name="T32" fmla="*/ 0 w 218"/>
              <a:gd name="T33" fmla="*/ 129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8" h="262">
                <a:moveTo>
                  <a:pt x="0" y="129"/>
                </a:moveTo>
                <a:cubicBezTo>
                  <a:pt x="0" y="155"/>
                  <a:pt x="5" y="176"/>
                  <a:pt x="14" y="194"/>
                </a:cubicBezTo>
                <a:cubicBezTo>
                  <a:pt x="21" y="209"/>
                  <a:pt x="32" y="221"/>
                  <a:pt x="47" y="233"/>
                </a:cubicBezTo>
                <a:cubicBezTo>
                  <a:pt x="70" y="252"/>
                  <a:pt x="104" y="262"/>
                  <a:pt x="146" y="262"/>
                </a:cubicBezTo>
                <a:cubicBezTo>
                  <a:pt x="218" y="262"/>
                  <a:pt x="218" y="262"/>
                  <a:pt x="218" y="262"/>
                </a:cubicBezTo>
                <a:cubicBezTo>
                  <a:pt x="218" y="212"/>
                  <a:pt x="218" y="212"/>
                  <a:pt x="218" y="212"/>
                </a:cubicBezTo>
                <a:cubicBezTo>
                  <a:pt x="150" y="212"/>
                  <a:pt x="150" y="212"/>
                  <a:pt x="150" y="212"/>
                </a:cubicBezTo>
                <a:cubicBezTo>
                  <a:pt x="112" y="212"/>
                  <a:pt x="84" y="202"/>
                  <a:pt x="68" y="184"/>
                </a:cubicBezTo>
                <a:cubicBezTo>
                  <a:pt x="56" y="170"/>
                  <a:pt x="50" y="153"/>
                  <a:pt x="50" y="131"/>
                </a:cubicBezTo>
                <a:cubicBezTo>
                  <a:pt x="50" y="107"/>
                  <a:pt x="56" y="89"/>
                  <a:pt x="70" y="75"/>
                </a:cubicBezTo>
                <a:cubicBezTo>
                  <a:pt x="86" y="59"/>
                  <a:pt x="113" y="50"/>
                  <a:pt x="150" y="50"/>
                </a:cubicBezTo>
                <a:cubicBezTo>
                  <a:pt x="218" y="50"/>
                  <a:pt x="218" y="50"/>
                  <a:pt x="218" y="50"/>
                </a:cubicBezTo>
                <a:cubicBezTo>
                  <a:pt x="218" y="0"/>
                  <a:pt x="218" y="0"/>
                  <a:pt x="21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25" y="0"/>
                  <a:pt x="105" y="3"/>
                  <a:pt x="88" y="8"/>
                </a:cubicBezTo>
                <a:cubicBezTo>
                  <a:pt x="71" y="12"/>
                  <a:pt x="57" y="20"/>
                  <a:pt x="45" y="29"/>
                </a:cubicBezTo>
                <a:cubicBezTo>
                  <a:pt x="28" y="44"/>
                  <a:pt x="0" y="75"/>
                  <a:pt x="0" y="129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ïšľï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80344B9-2DFB-4110-AFCF-1E98CAB16681}"/>
              </a:ext>
            </a:extLst>
          </p:cNvPr>
          <p:cNvSpPr/>
          <p:nvPr/>
        </p:nvSpPr>
        <p:spPr bwMode="auto">
          <a:xfrm>
            <a:off x="6666731" y="5728768"/>
            <a:ext cx="40935" cy="49149"/>
          </a:xfrm>
          <a:custGeom>
            <a:avLst/>
            <a:gdLst>
              <a:gd name="T0" fmla="*/ 0 w 222"/>
              <a:gd name="T1" fmla="*/ 130 h 265"/>
              <a:gd name="T2" fmla="*/ 13 w 222"/>
              <a:gd name="T3" fmla="*/ 197 h 265"/>
              <a:gd name="T4" fmla="*/ 46 w 222"/>
              <a:gd name="T5" fmla="*/ 239 h 265"/>
              <a:gd name="T6" fmla="*/ 145 w 222"/>
              <a:gd name="T7" fmla="*/ 265 h 265"/>
              <a:gd name="T8" fmla="*/ 222 w 222"/>
              <a:gd name="T9" fmla="*/ 265 h 265"/>
              <a:gd name="T10" fmla="*/ 222 w 222"/>
              <a:gd name="T11" fmla="*/ 215 h 265"/>
              <a:gd name="T12" fmla="*/ 149 w 222"/>
              <a:gd name="T13" fmla="*/ 215 h 265"/>
              <a:gd name="T14" fmla="*/ 67 w 222"/>
              <a:gd name="T15" fmla="*/ 186 h 265"/>
              <a:gd name="T16" fmla="*/ 50 w 222"/>
              <a:gd name="T17" fmla="*/ 132 h 265"/>
              <a:gd name="T18" fmla="*/ 70 w 222"/>
              <a:gd name="T19" fmla="*/ 74 h 265"/>
              <a:gd name="T20" fmla="*/ 149 w 222"/>
              <a:gd name="T21" fmla="*/ 49 h 265"/>
              <a:gd name="T22" fmla="*/ 222 w 222"/>
              <a:gd name="T23" fmla="*/ 49 h 265"/>
              <a:gd name="T24" fmla="*/ 222 w 222"/>
              <a:gd name="T25" fmla="*/ 0 h 265"/>
              <a:gd name="T26" fmla="*/ 148 w 222"/>
              <a:gd name="T27" fmla="*/ 0 h 265"/>
              <a:gd name="T28" fmla="*/ 88 w 222"/>
              <a:gd name="T29" fmla="*/ 7 h 265"/>
              <a:gd name="T30" fmla="*/ 45 w 222"/>
              <a:gd name="T31" fmla="*/ 29 h 265"/>
              <a:gd name="T32" fmla="*/ 0 w 222"/>
              <a:gd name="T33" fmla="*/ 130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2" h="265">
                <a:moveTo>
                  <a:pt x="0" y="130"/>
                </a:moveTo>
                <a:cubicBezTo>
                  <a:pt x="0" y="156"/>
                  <a:pt x="4" y="178"/>
                  <a:pt x="13" y="197"/>
                </a:cubicBezTo>
                <a:cubicBezTo>
                  <a:pt x="21" y="214"/>
                  <a:pt x="32" y="228"/>
                  <a:pt x="46" y="239"/>
                </a:cubicBezTo>
                <a:cubicBezTo>
                  <a:pt x="69" y="257"/>
                  <a:pt x="100" y="265"/>
                  <a:pt x="145" y="265"/>
                </a:cubicBezTo>
                <a:cubicBezTo>
                  <a:pt x="222" y="265"/>
                  <a:pt x="222" y="265"/>
                  <a:pt x="222" y="265"/>
                </a:cubicBezTo>
                <a:cubicBezTo>
                  <a:pt x="222" y="215"/>
                  <a:pt x="222" y="215"/>
                  <a:pt x="222" y="215"/>
                </a:cubicBezTo>
                <a:cubicBezTo>
                  <a:pt x="149" y="215"/>
                  <a:pt x="149" y="215"/>
                  <a:pt x="149" y="215"/>
                </a:cubicBezTo>
                <a:cubicBezTo>
                  <a:pt x="111" y="215"/>
                  <a:pt x="84" y="205"/>
                  <a:pt x="67" y="186"/>
                </a:cubicBezTo>
                <a:cubicBezTo>
                  <a:pt x="56" y="172"/>
                  <a:pt x="50" y="154"/>
                  <a:pt x="50" y="132"/>
                </a:cubicBezTo>
                <a:cubicBezTo>
                  <a:pt x="49" y="108"/>
                  <a:pt x="56" y="88"/>
                  <a:pt x="70" y="74"/>
                </a:cubicBezTo>
                <a:cubicBezTo>
                  <a:pt x="87" y="58"/>
                  <a:pt x="113" y="49"/>
                  <a:pt x="149" y="49"/>
                </a:cubicBezTo>
                <a:cubicBezTo>
                  <a:pt x="222" y="49"/>
                  <a:pt x="222" y="49"/>
                  <a:pt x="222" y="49"/>
                </a:cubicBezTo>
                <a:cubicBezTo>
                  <a:pt x="222" y="0"/>
                  <a:pt x="222" y="0"/>
                  <a:pt x="222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24" y="0"/>
                  <a:pt x="105" y="2"/>
                  <a:pt x="88" y="7"/>
                </a:cubicBezTo>
                <a:cubicBezTo>
                  <a:pt x="70" y="11"/>
                  <a:pt x="56" y="19"/>
                  <a:pt x="45" y="29"/>
                </a:cubicBezTo>
                <a:cubicBezTo>
                  <a:pt x="31" y="40"/>
                  <a:pt x="0" y="73"/>
                  <a:pt x="0" y="130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î$li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0A3B86E-EBC6-4291-B81B-F91FC027BE48}"/>
              </a:ext>
            </a:extLst>
          </p:cNvPr>
          <p:cNvSpPr/>
          <p:nvPr/>
        </p:nvSpPr>
        <p:spPr bwMode="auto">
          <a:xfrm>
            <a:off x="6857942" y="5789363"/>
            <a:ext cx="444498" cy="2693"/>
          </a:xfrm>
          <a:custGeom>
            <a:avLst/>
            <a:gdLst>
              <a:gd name="T0" fmla="*/ 0 w 3301"/>
              <a:gd name="T1" fmla="*/ 0 h 20"/>
              <a:gd name="T2" fmla="*/ 3301 w 3301"/>
              <a:gd name="T3" fmla="*/ 0 h 20"/>
              <a:gd name="T4" fmla="*/ 3301 w 3301"/>
              <a:gd name="T5" fmla="*/ 20 h 20"/>
              <a:gd name="T6" fmla="*/ 0 w 3301"/>
              <a:gd name="T7" fmla="*/ 20 h 20"/>
              <a:gd name="T8" fmla="*/ 0 w 3301"/>
              <a:gd name="T9" fmla="*/ 0 h 20"/>
              <a:gd name="T10" fmla="*/ 0 w 3301"/>
              <a:gd name="T1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01" h="20">
                <a:moveTo>
                  <a:pt x="0" y="0"/>
                </a:moveTo>
                <a:lnTo>
                  <a:pt x="3301" y="0"/>
                </a:lnTo>
                <a:lnTo>
                  <a:pt x="3301" y="20"/>
                </a:lnTo>
                <a:lnTo>
                  <a:pt x="0" y="2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600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iš1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ECE3B84-CB2F-439C-8BA9-355FC4639300}"/>
              </a:ext>
            </a:extLst>
          </p:cNvPr>
          <p:cNvSpPr/>
          <p:nvPr/>
        </p:nvSpPr>
        <p:spPr bwMode="auto">
          <a:xfrm>
            <a:off x="7231476" y="5724997"/>
            <a:ext cx="27335" cy="8349"/>
          </a:xfrm>
          <a:custGeom>
            <a:avLst/>
            <a:gdLst>
              <a:gd name="T0" fmla="*/ 0 w 203"/>
              <a:gd name="T1" fmla="*/ 0 h 62"/>
              <a:gd name="T2" fmla="*/ 203 w 203"/>
              <a:gd name="T3" fmla="*/ 0 h 62"/>
              <a:gd name="T4" fmla="*/ 203 w 203"/>
              <a:gd name="T5" fmla="*/ 62 h 62"/>
              <a:gd name="T6" fmla="*/ 0 w 203"/>
              <a:gd name="T7" fmla="*/ 62 h 62"/>
              <a:gd name="T8" fmla="*/ 0 w 203"/>
              <a:gd name="T9" fmla="*/ 0 h 62"/>
              <a:gd name="T10" fmla="*/ 0 w 203"/>
              <a:gd name="T11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3" h="62">
                <a:moveTo>
                  <a:pt x="0" y="0"/>
                </a:moveTo>
                <a:lnTo>
                  <a:pt x="203" y="0"/>
                </a:lnTo>
                <a:lnTo>
                  <a:pt x="203" y="62"/>
                </a:lnTo>
                <a:lnTo>
                  <a:pt x="0" y="6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ï$ľí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41B1D87-5818-48C5-94B4-40D8B0D184C2}"/>
              </a:ext>
            </a:extLst>
          </p:cNvPr>
          <p:cNvSpPr/>
          <p:nvPr/>
        </p:nvSpPr>
        <p:spPr bwMode="auto">
          <a:xfrm>
            <a:off x="7002023" y="5723651"/>
            <a:ext cx="50630" cy="50765"/>
          </a:xfrm>
          <a:custGeom>
            <a:avLst/>
            <a:gdLst>
              <a:gd name="T0" fmla="*/ 227 w 376"/>
              <a:gd name="T1" fmla="*/ 65 h 377"/>
              <a:gd name="T2" fmla="*/ 363 w 376"/>
              <a:gd name="T3" fmla="*/ 65 h 377"/>
              <a:gd name="T4" fmla="*/ 363 w 376"/>
              <a:gd name="T5" fmla="*/ 0 h 377"/>
              <a:gd name="T6" fmla="*/ 11 w 376"/>
              <a:gd name="T7" fmla="*/ 0 h 377"/>
              <a:gd name="T8" fmla="*/ 11 w 376"/>
              <a:gd name="T9" fmla="*/ 65 h 377"/>
              <a:gd name="T10" fmla="*/ 149 w 376"/>
              <a:gd name="T11" fmla="*/ 65 h 377"/>
              <a:gd name="T12" fmla="*/ 149 w 376"/>
              <a:gd name="T13" fmla="*/ 309 h 377"/>
              <a:gd name="T14" fmla="*/ 0 w 376"/>
              <a:gd name="T15" fmla="*/ 309 h 377"/>
              <a:gd name="T16" fmla="*/ 0 w 376"/>
              <a:gd name="T17" fmla="*/ 377 h 377"/>
              <a:gd name="T18" fmla="*/ 376 w 376"/>
              <a:gd name="T19" fmla="*/ 377 h 377"/>
              <a:gd name="T20" fmla="*/ 376 w 376"/>
              <a:gd name="T21" fmla="*/ 309 h 377"/>
              <a:gd name="T22" fmla="*/ 227 w 376"/>
              <a:gd name="T23" fmla="*/ 309 h 377"/>
              <a:gd name="T24" fmla="*/ 227 w 376"/>
              <a:gd name="T25" fmla="*/ 65 h 377"/>
              <a:gd name="T26" fmla="*/ 227 w 376"/>
              <a:gd name="T27" fmla="*/ 65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6" h="377">
                <a:moveTo>
                  <a:pt x="227" y="65"/>
                </a:moveTo>
                <a:lnTo>
                  <a:pt x="363" y="65"/>
                </a:lnTo>
                <a:lnTo>
                  <a:pt x="363" y="0"/>
                </a:lnTo>
                <a:lnTo>
                  <a:pt x="11" y="0"/>
                </a:lnTo>
                <a:lnTo>
                  <a:pt x="11" y="65"/>
                </a:lnTo>
                <a:lnTo>
                  <a:pt x="149" y="65"/>
                </a:lnTo>
                <a:lnTo>
                  <a:pt x="149" y="309"/>
                </a:lnTo>
                <a:lnTo>
                  <a:pt x="0" y="309"/>
                </a:lnTo>
                <a:lnTo>
                  <a:pt x="0" y="377"/>
                </a:lnTo>
                <a:lnTo>
                  <a:pt x="376" y="377"/>
                </a:lnTo>
                <a:lnTo>
                  <a:pt x="376" y="309"/>
                </a:lnTo>
                <a:lnTo>
                  <a:pt x="227" y="309"/>
                </a:lnTo>
                <a:lnTo>
                  <a:pt x="227" y="65"/>
                </a:lnTo>
                <a:lnTo>
                  <a:pt x="227" y="65"/>
                </a:ln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ïšḻï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2C7B9D7-9C50-4F00-AC6D-43520F3D38CD}"/>
              </a:ext>
            </a:extLst>
          </p:cNvPr>
          <p:cNvSpPr/>
          <p:nvPr/>
        </p:nvSpPr>
        <p:spPr bwMode="auto">
          <a:xfrm>
            <a:off x="6935504" y="5721900"/>
            <a:ext cx="49284" cy="54670"/>
          </a:xfrm>
          <a:custGeom>
            <a:avLst/>
            <a:gdLst>
              <a:gd name="T0" fmla="*/ 0 w 267"/>
              <a:gd name="T1" fmla="*/ 295 h 295"/>
              <a:gd name="T2" fmla="*/ 42 w 267"/>
              <a:gd name="T3" fmla="*/ 295 h 295"/>
              <a:gd name="T4" fmla="*/ 42 w 267"/>
              <a:gd name="T5" fmla="*/ 282 h 295"/>
              <a:gd name="T6" fmla="*/ 224 w 267"/>
              <a:gd name="T7" fmla="*/ 282 h 295"/>
              <a:gd name="T8" fmla="*/ 224 w 267"/>
              <a:gd name="T9" fmla="*/ 295 h 295"/>
              <a:gd name="T10" fmla="*/ 267 w 267"/>
              <a:gd name="T11" fmla="*/ 295 h 295"/>
              <a:gd name="T12" fmla="*/ 267 w 267"/>
              <a:gd name="T13" fmla="*/ 0 h 295"/>
              <a:gd name="T14" fmla="*/ 0 w 267"/>
              <a:gd name="T15" fmla="*/ 0 h 295"/>
              <a:gd name="T16" fmla="*/ 0 w 267"/>
              <a:gd name="T17" fmla="*/ 295 h 295"/>
              <a:gd name="T18" fmla="*/ 43 w 267"/>
              <a:gd name="T19" fmla="*/ 41 h 295"/>
              <a:gd name="T20" fmla="*/ 43 w 267"/>
              <a:gd name="T21" fmla="*/ 41 h 295"/>
              <a:gd name="T22" fmla="*/ 223 w 267"/>
              <a:gd name="T23" fmla="*/ 41 h 295"/>
              <a:gd name="T24" fmla="*/ 223 w 267"/>
              <a:gd name="T25" fmla="*/ 242 h 295"/>
              <a:gd name="T26" fmla="*/ 43 w 267"/>
              <a:gd name="T27" fmla="*/ 242 h 295"/>
              <a:gd name="T28" fmla="*/ 43 w 267"/>
              <a:gd name="T29" fmla="*/ 41 h 295"/>
              <a:gd name="T30" fmla="*/ 197 w 267"/>
              <a:gd name="T31" fmla="*/ 192 h 295"/>
              <a:gd name="T32" fmla="*/ 197 w 267"/>
              <a:gd name="T33" fmla="*/ 192 h 295"/>
              <a:gd name="T34" fmla="*/ 215 w 267"/>
              <a:gd name="T35" fmla="*/ 177 h 295"/>
              <a:gd name="T36" fmla="*/ 188 w 267"/>
              <a:gd name="T37" fmla="*/ 148 h 295"/>
              <a:gd name="T38" fmla="*/ 200 w 267"/>
              <a:gd name="T39" fmla="*/ 148 h 295"/>
              <a:gd name="T40" fmla="*/ 200 w 267"/>
              <a:gd name="T41" fmla="*/ 114 h 295"/>
              <a:gd name="T42" fmla="*/ 153 w 267"/>
              <a:gd name="T43" fmla="*/ 114 h 295"/>
              <a:gd name="T44" fmla="*/ 153 w 267"/>
              <a:gd name="T45" fmla="*/ 91 h 295"/>
              <a:gd name="T46" fmla="*/ 207 w 267"/>
              <a:gd name="T47" fmla="*/ 91 h 295"/>
              <a:gd name="T48" fmla="*/ 207 w 267"/>
              <a:gd name="T49" fmla="*/ 58 h 295"/>
              <a:gd name="T50" fmla="*/ 59 w 267"/>
              <a:gd name="T51" fmla="*/ 58 h 295"/>
              <a:gd name="T52" fmla="*/ 59 w 267"/>
              <a:gd name="T53" fmla="*/ 90 h 295"/>
              <a:gd name="T54" fmla="*/ 113 w 267"/>
              <a:gd name="T55" fmla="*/ 90 h 295"/>
              <a:gd name="T56" fmla="*/ 113 w 267"/>
              <a:gd name="T57" fmla="*/ 113 h 295"/>
              <a:gd name="T58" fmla="*/ 66 w 267"/>
              <a:gd name="T59" fmla="*/ 113 h 295"/>
              <a:gd name="T60" fmla="*/ 66 w 267"/>
              <a:gd name="T61" fmla="*/ 148 h 295"/>
              <a:gd name="T62" fmla="*/ 113 w 267"/>
              <a:gd name="T63" fmla="*/ 148 h 295"/>
              <a:gd name="T64" fmla="*/ 113 w 267"/>
              <a:gd name="T65" fmla="*/ 193 h 295"/>
              <a:gd name="T66" fmla="*/ 54 w 267"/>
              <a:gd name="T67" fmla="*/ 193 h 295"/>
              <a:gd name="T68" fmla="*/ 54 w 267"/>
              <a:gd name="T69" fmla="*/ 226 h 295"/>
              <a:gd name="T70" fmla="*/ 210 w 267"/>
              <a:gd name="T71" fmla="*/ 226 h 295"/>
              <a:gd name="T72" fmla="*/ 210 w 267"/>
              <a:gd name="T73" fmla="*/ 192 h 295"/>
              <a:gd name="T74" fmla="*/ 197 w 267"/>
              <a:gd name="T75" fmla="*/ 192 h 295"/>
              <a:gd name="T76" fmla="*/ 177 w 267"/>
              <a:gd name="T77" fmla="*/ 193 h 295"/>
              <a:gd name="T78" fmla="*/ 177 w 267"/>
              <a:gd name="T79" fmla="*/ 193 h 295"/>
              <a:gd name="T80" fmla="*/ 154 w 267"/>
              <a:gd name="T81" fmla="*/ 193 h 295"/>
              <a:gd name="T82" fmla="*/ 154 w 267"/>
              <a:gd name="T83" fmla="*/ 148 h 295"/>
              <a:gd name="T84" fmla="*/ 177 w 267"/>
              <a:gd name="T85" fmla="*/ 148 h 295"/>
              <a:gd name="T86" fmla="*/ 159 w 267"/>
              <a:gd name="T87" fmla="*/ 167 h 295"/>
              <a:gd name="T88" fmla="*/ 181 w 267"/>
              <a:gd name="T89" fmla="*/ 193 h 295"/>
              <a:gd name="T90" fmla="*/ 177 w 267"/>
              <a:gd name="T91" fmla="*/ 193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67" h="295">
                <a:moveTo>
                  <a:pt x="0" y="295"/>
                </a:moveTo>
                <a:cubicBezTo>
                  <a:pt x="42" y="295"/>
                  <a:pt x="42" y="295"/>
                  <a:pt x="42" y="295"/>
                </a:cubicBezTo>
                <a:cubicBezTo>
                  <a:pt x="42" y="282"/>
                  <a:pt x="42" y="282"/>
                  <a:pt x="42" y="282"/>
                </a:cubicBezTo>
                <a:cubicBezTo>
                  <a:pt x="224" y="282"/>
                  <a:pt x="224" y="282"/>
                  <a:pt x="224" y="282"/>
                </a:cubicBezTo>
                <a:cubicBezTo>
                  <a:pt x="224" y="295"/>
                  <a:pt x="224" y="295"/>
                  <a:pt x="224" y="295"/>
                </a:cubicBezTo>
                <a:cubicBezTo>
                  <a:pt x="267" y="295"/>
                  <a:pt x="267" y="295"/>
                  <a:pt x="267" y="295"/>
                </a:cubicBezTo>
                <a:cubicBezTo>
                  <a:pt x="267" y="0"/>
                  <a:pt x="267" y="0"/>
                  <a:pt x="26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lose/>
                <a:moveTo>
                  <a:pt x="43" y="41"/>
                </a:moveTo>
                <a:cubicBezTo>
                  <a:pt x="43" y="41"/>
                  <a:pt x="43" y="41"/>
                  <a:pt x="43" y="41"/>
                </a:cubicBezTo>
                <a:cubicBezTo>
                  <a:pt x="223" y="41"/>
                  <a:pt x="223" y="41"/>
                  <a:pt x="223" y="41"/>
                </a:cubicBezTo>
                <a:cubicBezTo>
                  <a:pt x="223" y="242"/>
                  <a:pt x="223" y="242"/>
                  <a:pt x="223" y="242"/>
                </a:cubicBezTo>
                <a:cubicBezTo>
                  <a:pt x="43" y="242"/>
                  <a:pt x="43" y="242"/>
                  <a:pt x="43" y="242"/>
                </a:cubicBezTo>
                <a:cubicBezTo>
                  <a:pt x="43" y="41"/>
                  <a:pt x="43" y="41"/>
                  <a:pt x="43" y="41"/>
                </a:cubicBezTo>
                <a:close/>
                <a:moveTo>
                  <a:pt x="197" y="192"/>
                </a:moveTo>
                <a:cubicBezTo>
                  <a:pt x="197" y="192"/>
                  <a:pt x="197" y="192"/>
                  <a:pt x="197" y="192"/>
                </a:cubicBezTo>
                <a:cubicBezTo>
                  <a:pt x="215" y="177"/>
                  <a:pt x="215" y="177"/>
                  <a:pt x="215" y="177"/>
                </a:cubicBezTo>
                <a:cubicBezTo>
                  <a:pt x="202" y="161"/>
                  <a:pt x="188" y="148"/>
                  <a:pt x="188" y="148"/>
                </a:cubicBezTo>
                <a:cubicBezTo>
                  <a:pt x="200" y="148"/>
                  <a:pt x="200" y="148"/>
                  <a:pt x="200" y="148"/>
                </a:cubicBezTo>
                <a:cubicBezTo>
                  <a:pt x="200" y="114"/>
                  <a:pt x="200" y="114"/>
                  <a:pt x="200" y="114"/>
                </a:cubicBezTo>
                <a:cubicBezTo>
                  <a:pt x="153" y="114"/>
                  <a:pt x="153" y="114"/>
                  <a:pt x="153" y="114"/>
                </a:cubicBezTo>
                <a:cubicBezTo>
                  <a:pt x="153" y="91"/>
                  <a:pt x="153" y="91"/>
                  <a:pt x="153" y="91"/>
                </a:cubicBezTo>
                <a:cubicBezTo>
                  <a:pt x="207" y="91"/>
                  <a:pt x="207" y="91"/>
                  <a:pt x="207" y="91"/>
                </a:cubicBezTo>
                <a:cubicBezTo>
                  <a:pt x="207" y="58"/>
                  <a:pt x="207" y="58"/>
                  <a:pt x="207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90"/>
                  <a:pt x="59" y="90"/>
                  <a:pt x="59" y="90"/>
                </a:cubicBezTo>
                <a:cubicBezTo>
                  <a:pt x="113" y="90"/>
                  <a:pt x="113" y="90"/>
                  <a:pt x="113" y="90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66" y="113"/>
                  <a:pt x="66" y="113"/>
                  <a:pt x="66" y="113"/>
                </a:cubicBezTo>
                <a:cubicBezTo>
                  <a:pt x="66" y="148"/>
                  <a:pt x="66" y="148"/>
                  <a:pt x="66" y="148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13" y="193"/>
                  <a:pt x="113" y="193"/>
                  <a:pt x="113" y="193"/>
                </a:cubicBezTo>
                <a:cubicBezTo>
                  <a:pt x="54" y="193"/>
                  <a:pt x="54" y="193"/>
                  <a:pt x="54" y="193"/>
                </a:cubicBezTo>
                <a:cubicBezTo>
                  <a:pt x="54" y="226"/>
                  <a:pt x="54" y="226"/>
                  <a:pt x="54" y="226"/>
                </a:cubicBezTo>
                <a:cubicBezTo>
                  <a:pt x="210" y="226"/>
                  <a:pt x="210" y="226"/>
                  <a:pt x="210" y="226"/>
                </a:cubicBezTo>
                <a:cubicBezTo>
                  <a:pt x="210" y="192"/>
                  <a:pt x="210" y="192"/>
                  <a:pt x="210" y="192"/>
                </a:cubicBezTo>
                <a:cubicBezTo>
                  <a:pt x="201" y="192"/>
                  <a:pt x="207" y="192"/>
                  <a:pt x="197" y="192"/>
                </a:cubicBezTo>
                <a:close/>
                <a:moveTo>
                  <a:pt x="177" y="193"/>
                </a:moveTo>
                <a:cubicBezTo>
                  <a:pt x="177" y="193"/>
                  <a:pt x="177" y="193"/>
                  <a:pt x="177" y="193"/>
                </a:cubicBezTo>
                <a:cubicBezTo>
                  <a:pt x="154" y="193"/>
                  <a:pt x="154" y="193"/>
                  <a:pt x="154" y="193"/>
                </a:cubicBezTo>
                <a:cubicBezTo>
                  <a:pt x="154" y="148"/>
                  <a:pt x="154" y="148"/>
                  <a:pt x="154" y="148"/>
                </a:cubicBezTo>
                <a:cubicBezTo>
                  <a:pt x="177" y="148"/>
                  <a:pt x="177" y="148"/>
                  <a:pt x="177" y="148"/>
                </a:cubicBezTo>
                <a:cubicBezTo>
                  <a:pt x="159" y="167"/>
                  <a:pt x="159" y="167"/>
                  <a:pt x="159" y="167"/>
                </a:cubicBezTo>
                <a:cubicBezTo>
                  <a:pt x="159" y="167"/>
                  <a:pt x="171" y="180"/>
                  <a:pt x="181" y="193"/>
                </a:cubicBezTo>
                <a:cubicBezTo>
                  <a:pt x="177" y="193"/>
                  <a:pt x="177" y="193"/>
                  <a:pt x="177" y="193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iŝľî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3864455-65AB-4E08-B915-4F58435BDF2C}"/>
              </a:ext>
            </a:extLst>
          </p:cNvPr>
          <p:cNvSpPr/>
          <p:nvPr/>
        </p:nvSpPr>
        <p:spPr bwMode="auto">
          <a:xfrm>
            <a:off x="6868580" y="5719207"/>
            <a:ext cx="49957" cy="58710"/>
          </a:xfrm>
          <a:custGeom>
            <a:avLst/>
            <a:gdLst>
              <a:gd name="T0" fmla="*/ 110 w 271"/>
              <a:gd name="T1" fmla="*/ 174 h 316"/>
              <a:gd name="T2" fmla="*/ 48 w 271"/>
              <a:gd name="T3" fmla="*/ 174 h 316"/>
              <a:gd name="T4" fmla="*/ 48 w 271"/>
              <a:gd name="T5" fmla="*/ 102 h 316"/>
              <a:gd name="T6" fmla="*/ 110 w 271"/>
              <a:gd name="T7" fmla="*/ 102 h 316"/>
              <a:gd name="T8" fmla="*/ 110 w 271"/>
              <a:gd name="T9" fmla="*/ 174 h 316"/>
              <a:gd name="T10" fmla="*/ 160 w 271"/>
              <a:gd name="T11" fmla="*/ 102 h 316"/>
              <a:gd name="T12" fmla="*/ 160 w 271"/>
              <a:gd name="T13" fmla="*/ 102 h 316"/>
              <a:gd name="T14" fmla="*/ 224 w 271"/>
              <a:gd name="T15" fmla="*/ 102 h 316"/>
              <a:gd name="T16" fmla="*/ 224 w 271"/>
              <a:gd name="T17" fmla="*/ 174 h 316"/>
              <a:gd name="T18" fmla="*/ 160 w 271"/>
              <a:gd name="T19" fmla="*/ 174 h 316"/>
              <a:gd name="T20" fmla="*/ 160 w 271"/>
              <a:gd name="T21" fmla="*/ 102 h 316"/>
              <a:gd name="T22" fmla="*/ 160 w 271"/>
              <a:gd name="T23" fmla="*/ 12 h 316"/>
              <a:gd name="T24" fmla="*/ 160 w 271"/>
              <a:gd name="T25" fmla="*/ 12 h 316"/>
              <a:gd name="T26" fmla="*/ 163 w 271"/>
              <a:gd name="T27" fmla="*/ 6 h 316"/>
              <a:gd name="T28" fmla="*/ 160 w 271"/>
              <a:gd name="T29" fmla="*/ 2 h 316"/>
              <a:gd name="T30" fmla="*/ 110 w 271"/>
              <a:gd name="T31" fmla="*/ 0 h 316"/>
              <a:gd name="T32" fmla="*/ 110 w 271"/>
              <a:gd name="T33" fmla="*/ 56 h 316"/>
              <a:gd name="T34" fmla="*/ 0 w 271"/>
              <a:gd name="T35" fmla="*/ 56 h 316"/>
              <a:gd name="T36" fmla="*/ 0 w 271"/>
              <a:gd name="T37" fmla="*/ 236 h 316"/>
              <a:gd name="T38" fmla="*/ 48 w 271"/>
              <a:gd name="T39" fmla="*/ 236 h 316"/>
              <a:gd name="T40" fmla="*/ 48 w 271"/>
              <a:gd name="T41" fmla="*/ 220 h 316"/>
              <a:gd name="T42" fmla="*/ 110 w 271"/>
              <a:gd name="T43" fmla="*/ 220 h 316"/>
              <a:gd name="T44" fmla="*/ 110 w 271"/>
              <a:gd name="T45" fmla="*/ 316 h 316"/>
              <a:gd name="T46" fmla="*/ 160 w 271"/>
              <a:gd name="T47" fmla="*/ 316 h 316"/>
              <a:gd name="T48" fmla="*/ 160 w 271"/>
              <a:gd name="T49" fmla="*/ 220 h 316"/>
              <a:gd name="T50" fmla="*/ 222 w 271"/>
              <a:gd name="T51" fmla="*/ 220 h 316"/>
              <a:gd name="T52" fmla="*/ 222 w 271"/>
              <a:gd name="T53" fmla="*/ 236 h 316"/>
              <a:gd name="T54" fmla="*/ 271 w 271"/>
              <a:gd name="T55" fmla="*/ 236 h 316"/>
              <a:gd name="T56" fmla="*/ 271 w 271"/>
              <a:gd name="T57" fmla="*/ 56 h 316"/>
              <a:gd name="T58" fmla="*/ 160 w 271"/>
              <a:gd name="T59" fmla="*/ 56 h 316"/>
              <a:gd name="T60" fmla="*/ 160 w 271"/>
              <a:gd name="T61" fmla="*/ 12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71" h="316">
                <a:moveTo>
                  <a:pt x="110" y="174"/>
                </a:moveTo>
                <a:cubicBezTo>
                  <a:pt x="48" y="174"/>
                  <a:pt x="48" y="174"/>
                  <a:pt x="48" y="174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110" y="102"/>
                  <a:pt x="110" y="102"/>
                  <a:pt x="110" y="102"/>
                </a:cubicBezTo>
                <a:cubicBezTo>
                  <a:pt x="110" y="174"/>
                  <a:pt x="110" y="174"/>
                  <a:pt x="110" y="174"/>
                </a:cubicBezTo>
                <a:close/>
                <a:moveTo>
                  <a:pt x="160" y="102"/>
                </a:moveTo>
                <a:cubicBezTo>
                  <a:pt x="160" y="102"/>
                  <a:pt x="160" y="102"/>
                  <a:pt x="160" y="102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74"/>
                  <a:pt x="224" y="174"/>
                  <a:pt x="224" y="174"/>
                </a:cubicBezTo>
                <a:cubicBezTo>
                  <a:pt x="160" y="174"/>
                  <a:pt x="160" y="174"/>
                  <a:pt x="160" y="174"/>
                </a:cubicBezTo>
                <a:cubicBezTo>
                  <a:pt x="160" y="102"/>
                  <a:pt x="160" y="102"/>
                  <a:pt x="160" y="102"/>
                </a:cubicBezTo>
                <a:close/>
                <a:moveTo>
                  <a:pt x="160" y="12"/>
                </a:moveTo>
                <a:cubicBezTo>
                  <a:pt x="160" y="12"/>
                  <a:pt x="160" y="12"/>
                  <a:pt x="160" y="12"/>
                </a:cubicBezTo>
                <a:cubicBezTo>
                  <a:pt x="160" y="9"/>
                  <a:pt x="163" y="9"/>
                  <a:pt x="163" y="6"/>
                </a:cubicBezTo>
                <a:cubicBezTo>
                  <a:pt x="163" y="4"/>
                  <a:pt x="161" y="2"/>
                  <a:pt x="160" y="2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56"/>
                  <a:pt x="110" y="56"/>
                  <a:pt x="11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36"/>
                  <a:pt x="0" y="236"/>
                  <a:pt x="0" y="236"/>
                </a:cubicBezTo>
                <a:cubicBezTo>
                  <a:pt x="48" y="236"/>
                  <a:pt x="48" y="236"/>
                  <a:pt x="48" y="236"/>
                </a:cubicBezTo>
                <a:cubicBezTo>
                  <a:pt x="48" y="220"/>
                  <a:pt x="48" y="220"/>
                  <a:pt x="48" y="220"/>
                </a:cubicBezTo>
                <a:cubicBezTo>
                  <a:pt x="110" y="220"/>
                  <a:pt x="110" y="220"/>
                  <a:pt x="110" y="220"/>
                </a:cubicBezTo>
                <a:cubicBezTo>
                  <a:pt x="110" y="316"/>
                  <a:pt x="110" y="316"/>
                  <a:pt x="110" y="316"/>
                </a:cubicBezTo>
                <a:cubicBezTo>
                  <a:pt x="160" y="316"/>
                  <a:pt x="160" y="316"/>
                  <a:pt x="160" y="316"/>
                </a:cubicBezTo>
                <a:cubicBezTo>
                  <a:pt x="160" y="220"/>
                  <a:pt x="160" y="220"/>
                  <a:pt x="160" y="220"/>
                </a:cubicBezTo>
                <a:cubicBezTo>
                  <a:pt x="222" y="220"/>
                  <a:pt x="222" y="220"/>
                  <a:pt x="222" y="220"/>
                </a:cubicBezTo>
                <a:cubicBezTo>
                  <a:pt x="222" y="236"/>
                  <a:pt x="222" y="236"/>
                  <a:pt x="222" y="236"/>
                </a:cubicBezTo>
                <a:cubicBezTo>
                  <a:pt x="271" y="236"/>
                  <a:pt x="271" y="236"/>
                  <a:pt x="271" y="236"/>
                </a:cubicBezTo>
                <a:cubicBezTo>
                  <a:pt x="271" y="56"/>
                  <a:pt x="271" y="56"/>
                  <a:pt x="271" y="56"/>
                </a:cubicBezTo>
                <a:cubicBezTo>
                  <a:pt x="160" y="56"/>
                  <a:pt x="160" y="56"/>
                  <a:pt x="160" y="56"/>
                </a:cubicBezTo>
                <a:cubicBezTo>
                  <a:pt x="160" y="12"/>
                  <a:pt x="160" y="12"/>
                  <a:pt x="160" y="12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ïsľi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8AB15DA-848A-4FB5-923E-58B2E665028F}"/>
              </a:ext>
            </a:extLst>
          </p:cNvPr>
          <p:cNvSpPr/>
          <p:nvPr/>
        </p:nvSpPr>
        <p:spPr bwMode="auto">
          <a:xfrm>
            <a:off x="7069217" y="5719881"/>
            <a:ext cx="51842" cy="57229"/>
          </a:xfrm>
          <a:custGeom>
            <a:avLst/>
            <a:gdLst>
              <a:gd name="T0" fmla="*/ 168 w 281"/>
              <a:gd name="T1" fmla="*/ 6 h 309"/>
              <a:gd name="T2" fmla="*/ 115 w 281"/>
              <a:gd name="T3" fmla="*/ 0 h 309"/>
              <a:gd name="T4" fmla="*/ 0 w 281"/>
              <a:gd name="T5" fmla="*/ 28 h 309"/>
              <a:gd name="T6" fmla="*/ 59 w 281"/>
              <a:gd name="T7" fmla="*/ 68 h 309"/>
              <a:gd name="T8" fmla="*/ 75 w 281"/>
              <a:gd name="T9" fmla="*/ 97 h 309"/>
              <a:gd name="T10" fmla="*/ 12 w 281"/>
              <a:gd name="T11" fmla="*/ 307 h 309"/>
              <a:gd name="T12" fmla="*/ 56 w 281"/>
              <a:gd name="T13" fmla="*/ 187 h 309"/>
              <a:gd name="T14" fmla="*/ 81 w 281"/>
              <a:gd name="T15" fmla="*/ 201 h 309"/>
              <a:gd name="T16" fmla="*/ 116 w 281"/>
              <a:gd name="T17" fmla="*/ 279 h 309"/>
              <a:gd name="T18" fmla="*/ 166 w 281"/>
              <a:gd name="T19" fmla="*/ 272 h 309"/>
              <a:gd name="T20" fmla="*/ 198 w 281"/>
              <a:gd name="T21" fmla="*/ 279 h 309"/>
              <a:gd name="T22" fmla="*/ 214 w 281"/>
              <a:gd name="T23" fmla="*/ 309 h 309"/>
              <a:gd name="T24" fmla="*/ 268 w 281"/>
              <a:gd name="T25" fmla="*/ 98 h 309"/>
              <a:gd name="T26" fmla="*/ 222 w 281"/>
              <a:gd name="T27" fmla="*/ 68 h 309"/>
              <a:gd name="T28" fmla="*/ 281 w 281"/>
              <a:gd name="T29" fmla="*/ 28 h 309"/>
              <a:gd name="T30" fmla="*/ 164 w 281"/>
              <a:gd name="T31" fmla="*/ 12 h 309"/>
              <a:gd name="T32" fmla="*/ 98 w 281"/>
              <a:gd name="T33" fmla="*/ 138 h 309"/>
              <a:gd name="T34" fmla="*/ 55 w 281"/>
              <a:gd name="T35" fmla="*/ 173 h 309"/>
              <a:gd name="T36" fmla="*/ 98 w 281"/>
              <a:gd name="T37" fmla="*/ 138 h 309"/>
              <a:gd name="T38" fmla="*/ 165 w 281"/>
              <a:gd name="T39" fmla="*/ 238 h 309"/>
              <a:gd name="T40" fmla="*/ 116 w 281"/>
              <a:gd name="T41" fmla="*/ 212 h 309"/>
              <a:gd name="T42" fmla="*/ 165 w 281"/>
              <a:gd name="T43" fmla="*/ 238 h 309"/>
              <a:gd name="T44" fmla="*/ 225 w 281"/>
              <a:gd name="T45" fmla="*/ 138 h 309"/>
              <a:gd name="T46" fmla="*/ 225 w 281"/>
              <a:gd name="T47" fmla="*/ 171 h 309"/>
              <a:gd name="T48" fmla="*/ 225 w 281"/>
              <a:gd name="T49" fmla="*/ 138 h 309"/>
              <a:gd name="T50" fmla="*/ 171 w 281"/>
              <a:gd name="T51" fmla="*/ 178 h 309"/>
              <a:gd name="T52" fmla="*/ 129 w 281"/>
              <a:gd name="T53" fmla="*/ 164 h 309"/>
              <a:gd name="T54" fmla="*/ 116 w 281"/>
              <a:gd name="T55" fmla="*/ 138 h 309"/>
              <a:gd name="T56" fmla="*/ 151 w 281"/>
              <a:gd name="T57" fmla="*/ 161 h 309"/>
              <a:gd name="T58" fmla="*/ 174 w 281"/>
              <a:gd name="T59" fmla="*/ 69 h 309"/>
              <a:gd name="T60" fmla="*/ 160 w 281"/>
              <a:gd name="T61" fmla="*/ 98 h 309"/>
              <a:gd name="T62" fmla="*/ 109 w 281"/>
              <a:gd name="T63" fmla="*/ 69 h 309"/>
              <a:gd name="T64" fmla="*/ 225 w 281"/>
              <a:gd name="T65" fmla="*/ 253 h 309"/>
              <a:gd name="T66" fmla="*/ 218 w 281"/>
              <a:gd name="T67" fmla="*/ 260 h 309"/>
              <a:gd name="T68" fmla="*/ 199 w 281"/>
              <a:gd name="T69" fmla="*/ 200 h 309"/>
              <a:gd name="T70" fmla="*/ 225 w 281"/>
              <a:gd name="T71" fmla="*/ 187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81" h="309">
                <a:moveTo>
                  <a:pt x="164" y="12"/>
                </a:moveTo>
                <a:cubicBezTo>
                  <a:pt x="164" y="9"/>
                  <a:pt x="168" y="8"/>
                  <a:pt x="168" y="6"/>
                </a:cubicBezTo>
                <a:cubicBezTo>
                  <a:pt x="168" y="4"/>
                  <a:pt x="165" y="1"/>
                  <a:pt x="164" y="1"/>
                </a:cubicBezTo>
                <a:cubicBezTo>
                  <a:pt x="164" y="1"/>
                  <a:pt x="139" y="0"/>
                  <a:pt x="115" y="0"/>
                </a:cubicBezTo>
                <a:cubicBezTo>
                  <a:pt x="115" y="28"/>
                  <a:pt x="115" y="28"/>
                  <a:pt x="115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68"/>
                  <a:pt x="0" y="68"/>
                  <a:pt x="0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68"/>
                  <a:pt x="60" y="70"/>
                  <a:pt x="65" y="77"/>
                </a:cubicBezTo>
                <a:cubicBezTo>
                  <a:pt x="66" y="78"/>
                  <a:pt x="73" y="93"/>
                  <a:pt x="75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2" y="307"/>
                  <a:pt x="12" y="307"/>
                  <a:pt x="12" y="307"/>
                </a:cubicBezTo>
                <a:cubicBezTo>
                  <a:pt x="56" y="307"/>
                  <a:pt x="56" y="307"/>
                  <a:pt x="56" y="307"/>
                </a:cubicBezTo>
                <a:cubicBezTo>
                  <a:pt x="56" y="187"/>
                  <a:pt x="56" y="187"/>
                  <a:pt x="56" y="187"/>
                </a:cubicBezTo>
                <a:cubicBezTo>
                  <a:pt x="56" y="187"/>
                  <a:pt x="65" y="194"/>
                  <a:pt x="70" y="208"/>
                </a:cubicBezTo>
                <a:cubicBezTo>
                  <a:pt x="70" y="208"/>
                  <a:pt x="77" y="207"/>
                  <a:pt x="81" y="201"/>
                </a:cubicBezTo>
                <a:cubicBezTo>
                  <a:pt x="81" y="279"/>
                  <a:pt x="81" y="279"/>
                  <a:pt x="81" y="279"/>
                </a:cubicBezTo>
                <a:cubicBezTo>
                  <a:pt x="116" y="279"/>
                  <a:pt x="116" y="279"/>
                  <a:pt x="116" y="279"/>
                </a:cubicBezTo>
                <a:cubicBezTo>
                  <a:pt x="116" y="272"/>
                  <a:pt x="116" y="272"/>
                  <a:pt x="116" y="272"/>
                </a:cubicBezTo>
                <a:cubicBezTo>
                  <a:pt x="166" y="272"/>
                  <a:pt x="166" y="272"/>
                  <a:pt x="166" y="272"/>
                </a:cubicBezTo>
                <a:cubicBezTo>
                  <a:pt x="166" y="279"/>
                  <a:pt x="166" y="279"/>
                  <a:pt x="166" y="279"/>
                </a:cubicBezTo>
                <a:cubicBezTo>
                  <a:pt x="198" y="279"/>
                  <a:pt x="198" y="279"/>
                  <a:pt x="198" y="279"/>
                </a:cubicBezTo>
                <a:cubicBezTo>
                  <a:pt x="206" y="294"/>
                  <a:pt x="205" y="309"/>
                  <a:pt x="205" y="309"/>
                </a:cubicBezTo>
                <a:cubicBezTo>
                  <a:pt x="207" y="309"/>
                  <a:pt x="212" y="309"/>
                  <a:pt x="214" y="309"/>
                </a:cubicBezTo>
                <a:cubicBezTo>
                  <a:pt x="247" y="309"/>
                  <a:pt x="268" y="296"/>
                  <a:pt x="268" y="272"/>
                </a:cubicBezTo>
                <a:cubicBezTo>
                  <a:pt x="268" y="98"/>
                  <a:pt x="268" y="98"/>
                  <a:pt x="268" y="98"/>
                </a:cubicBezTo>
                <a:cubicBezTo>
                  <a:pt x="209" y="98"/>
                  <a:pt x="209" y="98"/>
                  <a:pt x="209" y="98"/>
                </a:cubicBezTo>
                <a:cubicBezTo>
                  <a:pt x="222" y="68"/>
                  <a:pt x="222" y="68"/>
                  <a:pt x="222" y="68"/>
                </a:cubicBezTo>
                <a:cubicBezTo>
                  <a:pt x="281" y="68"/>
                  <a:pt x="281" y="68"/>
                  <a:pt x="281" y="68"/>
                </a:cubicBezTo>
                <a:cubicBezTo>
                  <a:pt x="281" y="28"/>
                  <a:pt x="281" y="28"/>
                  <a:pt x="281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4" y="12"/>
                  <a:pt x="164" y="12"/>
                  <a:pt x="164" y="12"/>
                </a:cubicBezTo>
                <a:close/>
                <a:moveTo>
                  <a:pt x="98" y="138"/>
                </a:moveTo>
                <a:cubicBezTo>
                  <a:pt x="98" y="138"/>
                  <a:pt x="98" y="138"/>
                  <a:pt x="98" y="138"/>
                </a:cubicBezTo>
                <a:cubicBezTo>
                  <a:pt x="89" y="151"/>
                  <a:pt x="55" y="172"/>
                  <a:pt x="55" y="172"/>
                </a:cubicBezTo>
                <a:cubicBezTo>
                  <a:pt x="55" y="173"/>
                  <a:pt x="55" y="173"/>
                  <a:pt x="55" y="173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95" y="138"/>
                  <a:pt x="99" y="138"/>
                  <a:pt x="98" y="138"/>
                </a:cubicBezTo>
                <a:close/>
                <a:moveTo>
                  <a:pt x="165" y="238"/>
                </a:moveTo>
                <a:cubicBezTo>
                  <a:pt x="165" y="238"/>
                  <a:pt x="165" y="238"/>
                  <a:pt x="165" y="238"/>
                </a:cubicBezTo>
                <a:cubicBezTo>
                  <a:pt x="116" y="238"/>
                  <a:pt x="116" y="238"/>
                  <a:pt x="116" y="238"/>
                </a:cubicBezTo>
                <a:cubicBezTo>
                  <a:pt x="116" y="212"/>
                  <a:pt x="116" y="212"/>
                  <a:pt x="116" y="212"/>
                </a:cubicBezTo>
                <a:cubicBezTo>
                  <a:pt x="165" y="212"/>
                  <a:pt x="165" y="212"/>
                  <a:pt x="165" y="212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5" y="238"/>
                  <a:pt x="165" y="238"/>
                  <a:pt x="165" y="238"/>
                </a:cubicBezTo>
                <a:close/>
                <a:moveTo>
                  <a:pt x="225" y="138"/>
                </a:moveTo>
                <a:cubicBezTo>
                  <a:pt x="225" y="138"/>
                  <a:pt x="225" y="138"/>
                  <a:pt x="225" y="138"/>
                </a:cubicBezTo>
                <a:cubicBezTo>
                  <a:pt x="225" y="150"/>
                  <a:pt x="225" y="163"/>
                  <a:pt x="225" y="171"/>
                </a:cubicBezTo>
                <a:cubicBezTo>
                  <a:pt x="225" y="171"/>
                  <a:pt x="202" y="152"/>
                  <a:pt x="179" y="138"/>
                </a:cubicBezTo>
                <a:cubicBezTo>
                  <a:pt x="225" y="138"/>
                  <a:pt x="225" y="138"/>
                  <a:pt x="225" y="138"/>
                </a:cubicBezTo>
                <a:close/>
                <a:moveTo>
                  <a:pt x="171" y="178"/>
                </a:moveTo>
                <a:cubicBezTo>
                  <a:pt x="171" y="178"/>
                  <a:pt x="171" y="178"/>
                  <a:pt x="171" y="178"/>
                </a:cubicBezTo>
                <a:cubicBezTo>
                  <a:pt x="114" y="178"/>
                  <a:pt x="114" y="178"/>
                  <a:pt x="114" y="178"/>
                </a:cubicBezTo>
                <a:cubicBezTo>
                  <a:pt x="114" y="178"/>
                  <a:pt x="118" y="176"/>
                  <a:pt x="129" y="164"/>
                </a:cubicBezTo>
                <a:cubicBezTo>
                  <a:pt x="135" y="164"/>
                  <a:pt x="137" y="161"/>
                  <a:pt x="134" y="156"/>
                </a:cubicBezTo>
                <a:cubicBezTo>
                  <a:pt x="134" y="156"/>
                  <a:pt x="130" y="153"/>
                  <a:pt x="116" y="138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71" y="138"/>
                  <a:pt x="163" y="150"/>
                  <a:pt x="151" y="161"/>
                </a:cubicBezTo>
                <a:cubicBezTo>
                  <a:pt x="162" y="168"/>
                  <a:pt x="167" y="175"/>
                  <a:pt x="171" y="178"/>
                </a:cubicBezTo>
                <a:close/>
                <a:moveTo>
                  <a:pt x="174" y="69"/>
                </a:moveTo>
                <a:cubicBezTo>
                  <a:pt x="174" y="69"/>
                  <a:pt x="174" y="69"/>
                  <a:pt x="174" y="69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09" y="69"/>
                  <a:pt x="109" y="69"/>
                  <a:pt x="109" y="69"/>
                </a:cubicBezTo>
                <a:cubicBezTo>
                  <a:pt x="174" y="69"/>
                  <a:pt x="174" y="69"/>
                  <a:pt x="174" y="69"/>
                </a:cubicBezTo>
                <a:close/>
                <a:moveTo>
                  <a:pt x="225" y="253"/>
                </a:moveTo>
                <a:cubicBezTo>
                  <a:pt x="225" y="253"/>
                  <a:pt x="225" y="253"/>
                  <a:pt x="225" y="253"/>
                </a:cubicBezTo>
                <a:cubicBezTo>
                  <a:pt x="225" y="254"/>
                  <a:pt x="221" y="260"/>
                  <a:pt x="218" y="260"/>
                </a:cubicBezTo>
                <a:cubicBezTo>
                  <a:pt x="211" y="260"/>
                  <a:pt x="204" y="260"/>
                  <a:pt x="199" y="260"/>
                </a:cubicBezTo>
                <a:cubicBezTo>
                  <a:pt x="199" y="200"/>
                  <a:pt x="199" y="200"/>
                  <a:pt x="199" y="200"/>
                </a:cubicBezTo>
                <a:cubicBezTo>
                  <a:pt x="209" y="209"/>
                  <a:pt x="209" y="209"/>
                  <a:pt x="209" y="209"/>
                </a:cubicBezTo>
                <a:cubicBezTo>
                  <a:pt x="218" y="197"/>
                  <a:pt x="225" y="187"/>
                  <a:pt x="225" y="187"/>
                </a:cubicBezTo>
                <a:cubicBezTo>
                  <a:pt x="225" y="253"/>
                  <a:pt x="225" y="253"/>
                  <a:pt x="225" y="253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ïṡļ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FA2CB1E-5F2B-419F-B3C7-6F3B51857488}"/>
              </a:ext>
            </a:extLst>
          </p:cNvPr>
          <p:cNvSpPr/>
          <p:nvPr/>
        </p:nvSpPr>
        <p:spPr bwMode="auto">
          <a:xfrm>
            <a:off x="7135063" y="5719207"/>
            <a:ext cx="56690" cy="58171"/>
          </a:xfrm>
          <a:custGeom>
            <a:avLst/>
            <a:gdLst>
              <a:gd name="T0" fmla="*/ 243 w 307"/>
              <a:gd name="T1" fmla="*/ 52 h 313"/>
              <a:gd name="T2" fmla="*/ 183 w 307"/>
              <a:gd name="T3" fmla="*/ 75 h 313"/>
              <a:gd name="T4" fmla="*/ 183 w 307"/>
              <a:gd name="T5" fmla="*/ 243 h 313"/>
              <a:gd name="T6" fmla="*/ 183 w 307"/>
              <a:gd name="T7" fmla="*/ 236 h 313"/>
              <a:gd name="T8" fmla="*/ 193 w 307"/>
              <a:gd name="T9" fmla="*/ 167 h 313"/>
              <a:gd name="T10" fmla="*/ 183 w 307"/>
              <a:gd name="T11" fmla="*/ 243 h 313"/>
              <a:gd name="T12" fmla="*/ 183 w 307"/>
              <a:gd name="T13" fmla="*/ 108 h 313"/>
              <a:gd name="T14" fmla="*/ 243 w 307"/>
              <a:gd name="T15" fmla="*/ 130 h 313"/>
              <a:gd name="T16" fmla="*/ 183 w 307"/>
              <a:gd name="T17" fmla="*/ 108 h 313"/>
              <a:gd name="T18" fmla="*/ 243 w 307"/>
              <a:gd name="T19" fmla="*/ 196 h 313"/>
              <a:gd name="T20" fmla="*/ 282 w 307"/>
              <a:gd name="T21" fmla="*/ 167 h 313"/>
              <a:gd name="T22" fmla="*/ 143 w 307"/>
              <a:gd name="T23" fmla="*/ 16 h 313"/>
              <a:gd name="T24" fmla="*/ 122 w 307"/>
              <a:gd name="T25" fmla="*/ 272 h 313"/>
              <a:gd name="T26" fmla="*/ 140 w 307"/>
              <a:gd name="T27" fmla="*/ 311 h 313"/>
              <a:gd name="T28" fmla="*/ 213 w 307"/>
              <a:gd name="T29" fmla="*/ 270 h 313"/>
              <a:gd name="T30" fmla="*/ 216 w 307"/>
              <a:gd name="T31" fmla="*/ 235 h 313"/>
              <a:gd name="T32" fmla="*/ 307 w 307"/>
              <a:gd name="T33" fmla="*/ 273 h 313"/>
              <a:gd name="T34" fmla="*/ 289 w 307"/>
              <a:gd name="T35" fmla="*/ 206 h 313"/>
              <a:gd name="T36" fmla="*/ 297 w 307"/>
              <a:gd name="T37" fmla="*/ 198 h 313"/>
              <a:gd name="T38" fmla="*/ 243 w 307"/>
              <a:gd name="T39" fmla="*/ 196 h 313"/>
              <a:gd name="T40" fmla="*/ 123 w 307"/>
              <a:gd name="T41" fmla="*/ 219 h 313"/>
              <a:gd name="T42" fmla="*/ 99 w 307"/>
              <a:gd name="T43" fmla="*/ 200 h 313"/>
              <a:gd name="T44" fmla="*/ 136 w 307"/>
              <a:gd name="T45" fmla="*/ 161 h 313"/>
              <a:gd name="T46" fmla="*/ 99 w 307"/>
              <a:gd name="T47" fmla="*/ 138 h 313"/>
              <a:gd name="T48" fmla="*/ 130 w 307"/>
              <a:gd name="T49" fmla="*/ 99 h 313"/>
              <a:gd name="T50" fmla="*/ 68 w 307"/>
              <a:gd name="T51" fmla="*/ 77 h 313"/>
              <a:gd name="T52" fmla="*/ 136 w 307"/>
              <a:gd name="T53" fmla="*/ 37 h 313"/>
              <a:gd name="T54" fmla="*/ 99 w 307"/>
              <a:gd name="T55" fmla="*/ 25 h 313"/>
              <a:gd name="T56" fmla="*/ 59 w 307"/>
              <a:gd name="T57" fmla="*/ 0 h 313"/>
              <a:gd name="T58" fmla="*/ 19 w 307"/>
              <a:gd name="T59" fmla="*/ 137 h 313"/>
              <a:gd name="T60" fmla="*/ 35 w 307"/>
              <a:gd name="T61" fmla="*/ 138 h 313"/>
              <a:gd name="T62" fmla="*/ 58 w 307"/>
              <a:gd name="T63" fmla="*/ 161 h 313"/>
              <a:gd name="T64" fmla="*/ 22 w 307"/>
              <a:gd name="T65" fmla="*/ 200 h 313"/>
              <a:gd name="T66" fmla="*/ 59 w 307"/>
              <a:gd name="T67" fmla="*/ 253 h 313"/>
              <a:gd name="T68" fmla="*/ 39 w 307"/>
              <a:gd name="T69" fmla="*/ 309 h 313"/>
              <a:gd name="T70" fmla="*/ 132 w 307"/>
              <a:gd name="T71" fmla="*/ 257 h 313"/>
              <a:gd name="T72" fmla="*/ 123 w 307"/>
              <a:gd name="T73" fmla="*/ 219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7" h="313">
                <a:moveTo>
                  <a:pt x="183" y="52"/>
                </a:moveTo>
                <a:cubicBezTo>
                  <a:pt x="243" y="52"/>
                  <a:pt x="243" y="52"/>
                  <a:pt x="243" y="52"/>
                </a:cubicBezTo>
                <a:cubicBezTo>
                  <a:pt x="243" y="75"/>
                  <a:pt x="243" y="75"/>
                  <a:pt x="243" y="75"/>
                </a:cubicBezTo>
                <a:cubicBezTo>
                  <a:pt x="183" y="75"/>
                  <a:pt x="183" y="75"/>
                  <a:pt x="183" y="75"/>
                </a:cubicBezTo>
                <a:cubicBezTo>
                  <a:pt x="183" y="52"/>
                  <a:pt x="183" y="52"/>
                  <a:pt x="183" y="52"/>
                </a:cubicBezTo>
                <a:close/>
                <a:moveTo>
                  <a:pt x="183" y="243"/>
                </a:moveTo>
                <a:cubicBezTo>
                  <a:pt x="183" y="243"/>
                  <a:pt x="183" y="243"/>
                  <a:pt x="183" y="243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183" y="167"/>
                  <a:pt x="183" y="167"/>
                  <a:pt x="183" y="167"/>
                </a:cubicBezTo>
                <a:cubicBezTo>
                  <a:pt x="193" y="167"/>
                  <a:pt x="193" y="167"/>
                  <a:pt x="193" y="167"/>
                </a:cubicBezTo>
                <a:cubicBezTo>
                  <a:pt x="193" y="171"/>
                  <a:pt x="200" y="203"/>
                  <a:pt x="212" y="230"/>
                </a:cubicBezTo>
                <a:cubicBezTo>
                  <a:pt x="212" y="230"/>
                  <a:pt x="196" y="238"/>
                  <a:pt x="183" y="243"/>
                </a:cubicBezTo>
                <a:close/>
                <a:moveTo>
                  <a:pt x="183" y="108"/>
                </a:moveTo>
                <a:cubicBezTo>
                  <a:pt x="183" y="108"/>
                  <a:pt x="183" y="108"/>
                  <a:pt x="183" y="108"/>
                </a:cubicBezTo>
                <a:cubicBezTo>
                  <a:pt x="243" y="108"/>
                  <a:pt x="243" y="108"/>
                  <a:pt x="243" y="108"/>
                </a:cubicBezTo>
                <a:cubicBezTo>
                  <a:pt x="243" y="130"/>
                  <a:pt x="243" y="130"/>
                  <a:pt x="243" y="130"/>
                </a:cubicBezTo>
                <a:cubicBezTo>
                  <a:pt x="183" y="130"/>
                  <a:pt x="183" y="130"/>
                  <a:pt x="183" y="130"/>
                </a:cubicBezTo>
                <a:cubicBezTo>
                  <a:pt x="183" y="108"/>
                  <a:pt x="183" y="108"/>
                  <a:pt x="183" y="108"/>
                </a:cubicBezTo>
                <a:close/>
                <a:moveTo>
                  <a:pt x="243" y="196"/>
                </a:moveTo>
                <a:cubicBezTo>
                  <a:pt x="243" y="196"/>
                  <a:pt x="243" y="196"/>
                  <a:pt x="243" y="196"/>
                </a:cubicBezTo>
                <a:cubicBezTo>
                  <a:pt x="238" y="185"/>
                  <a:pt x="234" y="167"/>
                  <a:pt x="234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82" y="16"/>
                  <a:pt x="282" y="16"/>
                  <a:pt x="282" y="16"/>
                </a:cubicBezTo>
                <a:cubicBezTo>
                  <a:pt x="143" y="16"/>
                  <a:pt x="143" y="16"/>
                  <a:pt x="143" y="16"/>
                </a:cubicBezTo>
                <a:cubicBezTo>
                  <a:pt x="143" y="262"/>
                  <a:pt x="143" y="262"/>
                  <a:pt x="143" y="262"/>
                </a:cubicBezTo>
                <a:cubicBezTo>
                  <a:pt x="136" y="265"/>
                  <a:pt x="122" y="272"/>
                  <a:pt x="122" y="272"/>
                </a:cubicBezTo>
                <a:cubicBezTo>
                  <a:pt x="136" y="296"/>
                  <a:pt x="138" y="309"/>
                  <a:pt x="138" y="309"/>
                </a:cubicBezTo>
                <a:cubicBezTo>
                  <a:pt x="139" y="311"/>
                  <a:pt x="140" y="311"/>
                  <a:pt x="140" y="311"/>
                </a:cubicBezTo>
                <a:cubicBezTo>
                  <a:pt x="141" y="311"/>
                  <a:pt x="140" y="313"/>
                  <a:pt x="147" y="307"/>
                </a:cubicBezTo>
                <a:cubicBezTo>
                  <a:pt x="163" y="299"/>
                  <a:pt x="204" y="275"/>
                  <a:pt x="213" y="270"/>
                </a:cubicBezTo>
                <a:cubicBezTo>
                  <a:pt x="226" y="262"/>
                  <a:pt x="215" y="269"/>
                  <a:pt x="218" y="266"/>
                </a:cubicBezTo>
                <a:cubicBezTo>
                  <a:pt x="215" y="251"/>
                  <a:pt x="216" y="235"/>
                  <a:pt x="216" y="235"/>
                </a:cubicBezTo>
                <a:cubicBezTo>
                  <a:pt x="237" y="273"/>
                  <a:pt x="262" y="299"/>
                  <a:pt x="276" y="310"/>
                </a:cubicBezTo>
                <a:cubicBezTo>
                  <a:pt x="290" y="289"/>
                  <a:pt x="307" y="273"/>
                  <a:pt x="307" y="273"/>
                </a:cubicBezTo>
                <a:cubicBezTo>
                  <a:pt x="267" y="254"/>
                  <a:pt x="259" y="228"/>
                  <a:pt x="259" y="228"/>
                </a:cubicBezTo>
                <a:cubicBezTo>
                  <a:pt x="269" y="221"/>
                  <a:pt x="284" y="210"/>
                  <a:pt x="289" y="206"/>
                </a:cubicBezTo>
                <a:cubicBezTo>
                  <a:pt x="291" y="205"/>
                  <a:pt x="295" y="201"/>
                  <a:pt x="296" y="201"/>
                </a:cubicBezTo>
                <a:cubicBezTo>
                  <a:pt x="297" y="200"/>
                  <a:pt x="298" y="199"/>
                  <a:pt x="297" y="198"/>
                </a:cubicBezTo>
                <a:cubicBezTo>
                  <a:pt x="292" y="191"/>
                  <a:pt x="276" y="171"/>
                  <a:pt x="276" y="170"/>
                </a:cubicBezTo>
                <a:cubicBezTo>
                  <a:pt x="243" y="196"/>
                  <a:pt x="243" y="196"/>
                  <a:pt x="243" y="196"/>
                </a:cubicBezTo>
                <a:close/>
                <a:moveTo>
                  <a:pt x="123" y="219"/>
                </a:moveTo>
                <a:cubicBezTo>
                  <a:pt x="123" y="219"/>
                  <a:pt x="123" y="219"/>
                  <a:pt x="123" y="219"/>
                </a:cubicBezTo>
                <a:cubicBezTo>
                  <a:pt x="109" y="229"/>
                  <a:pt x="99" y="233"/>
                  <a:pt x="99" y="233"/>
                </a:cubicBezTo>
                <a:cubicBezTo>
                  <a:pt x="99" y="200"/>
                  <a:pt x="99" y="200"/>
                  <a:pt x="99" y="200"/>
                </a:cubicBezTo>
                <a:cubicBezTo>
                  <a:pt x="136" y="200"/>
                  <a:pt x="136" y="200"/>
                  <a:pt x="136" y="200"/>
                </a:cubicBezTo>
                <a:cubicBezTo>
                  <a:pt x="136" y="161"/>
                  <a:pt x="136" y="161"/>
                  <a:pt x="136" y="161"/>
                </a:cubicBezTo>
                <a:cubicBezTo>
                  <a:pt x="99" y="161"/>
                  <a:pt x="99" y="161"/>
                  <a:pt x="99" y="161"/>
                </a:cubicBezTo>
                <a:cubicBezTo>
                  <a:pt x="99" y="138"/>
                  <a:pt x="99" y="138"/>
                  <a:pt x="99" y="138"/>
                </a:cubicBezTo>
                <a:cubicBezTo>
                  <a:pt x="116" y="138"/>
                  <a:pt x="126" y="138"/>
                  <a:pt x="130" y="138"/>
                </a:cubicBezTo>
                <a:cubicBezTo>
                  <a:pt x="130" y="99"/>
                  <a:pt x="130" y="99"/>
                  <a:pt x="130" y="99"/>
                </a:cubicBezTo>
                <a:cubicBezTo>
                  <a:pt x="53" y="99"/>
                  <a:pt x="53" y="99"/>
                  <a:pt x="53" y="99"/>
                </a:cubicBezTo>
                <a:cubicBezTo>
                  <a:pt x="68" y="77"/>
                  <a:pt x="68" y="77"/>
                  <a:pt x="68" y="77"/>
                </a:cubicBezTo>
                <a:cubicBezTo>
                  <a:pt x="135" y="77"/>
                  <a:pt x="135" y="77"/>
                  <a:pt x="135" y="77"/>
                </a:cubicBezTo>
                <a:cubicBezTo>
                  <a:pt x="136" y="37"/>
                  <a:pt x="136" y="37"/>
                  <a:pt x="136" y="37"/>
                </a:cubicBezTo>
                <a:cubicBezTo>
                  <a:pt x="91" y="37"/>
                  <a:pt x="91" y="37"/>
                  <a:pt x="91" y="37"/>
                </a:cubicBezTo>
                <a:cubicBezTo>
                  <a:pt x="94" y="30"/>
                  <a:pt x="98" y="26"/>
                  <a:pt x="99" y="25"/>
                </a:cubicBezTo>
                <a:cubicBezTo>
                  <a:pt x="102" y="24"/>
                  <a:pt x="104" y="20"/>
                  <a:pt x="101" y="16"/>
                </a:cubicBezTo>
                <a:cubicBezTo>
                  <a:pt x="82" y="10"/>
                  <a:pt x="71" y="5"/>
                  <a:pt x="59" y="0"/>
                </a:cubicBezTo>
                <a:cubicBezTo>
                  <a:pt x="47" y="33"/>
                  <a:pt x="27" y="71"/>
                  <a:pt x="0" y="100"/>
                </a:cubicBezTo>
                <a:cubicBezTo>
                  <a:pt x="15" y="117"/>
                  <a:pt x="19" y="137"/>
                  <a:pt x="19" y="137"/>
                </a:cubicBezTo>
                <a:cubicBezTo>
                  <a:pt x="30" y="126"/>
                  <a:pt x="35" y="120"/>
                  <a:pt x="35" y="120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58" y="161"/>
                  <a:pt x="58" y="161"/>
                  <a:pt x="58" y="161"/>
                </a:cubicBezTo>
                <a:cubicBezTo>
                  <a:pt x="22" y="161"/>
                  <a:pt x="22" y="161"/>
                  <a:pt x="22" y="161"/>
                </a:cubicBezTo>
                <a:cubicBezTo>
                  <a:pt x="22" y="200"/>
                  <a:pt x="22" y="200"/>
                  <a:pt x="22" y="200"/>
                </a:cubicBezTo>
                <a:cubicBezTo>
                  <a:pt x="59" y="200"/>
                  <a:pt x="59" y="200"/>
                  <a:pt x="59" y="200"/>
                </a:cubicBezTo>
                <a:cubicBezTo>
                  <a:pt x="59" y="253"/>
                  <a:pt x="59" y="253"/>
                  <a:pt x="59" y="253"/>
                </a:cubicBezTo>
                <a:cubicBezTo>
                  <a:pt x="44" y="261"/>
                  <a:pt x="22" y="270"/>
                  <a:pt x="22" y="270"/>
                </a:cubicBezTo>
                <a:cubicBezTo>
                  <a:pt x="34" y="293"/>
                  <a:pt x="38" y="304"/>
                  <a:pt x="39" y="309"/>
                </a:cubicBezTo>
                <a:cubicBezTo>
                  <a:pt x="44" y="313"/>
                  <a:pt x="49" y="306"/>
                  <a:pt x="52" y="304"/>
                </a:cubicBezTo>
                <a:cubicBezTo>
                  <a:pt x="87" y="283"/>
                  <a:pt x="121" y="264"/>
                  <a:pt x="132" y="257"/>
                </a:cubicBezTo>
                <a:cubicBezTo>
                  <a:pt x="133" y="258"/>
                  <a:pt x="133" y="258"/>
                  <a:pt x="133" y="258"/>
                </a:cubicBezTo>
                <a:cubicBezTo>
                  <a:pt x="133" y="258"/>
                  <a:pt x="127" y="240"/>
                  <a:pt x="123" y="219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ïṥl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A1AA14F-AF09-41F4-9051-05F1256C8180}"/>
              </a:ext>
            </a:extLst>
          </p:cNvPr>
          <p:cNvSpPr/>
          <p:nvPr/>
        </p:nvSpPr>
        <p:spPr bwMode="auto">
          <a:xfrm>
            <a:off x="7206431" y="5719477"/>
            <a:ext cx="20198" cy="21276"/>
          </a:xfrm>
          <a:custGeom>
            <a:avLst/>
            <a:gdLst>
              <a:gd name="T0" fmla="*/ 20 w 110"/>
              <a:gd name="T1" fmla="*/ 115 h 115"/>
              <a:gd name="T2" fmla="*/ 69 w 110"/>
              <a:gd name="T3" fmla="*/ 72 h 115"/>
              <a:gd name="T4" fmla="*/ 91 w 110"/>
              <a:gd name="T5" fmla="*/ 49 h 115"/>
              <a:gd name="T6" fmla="*/ 104 w 110"/>
              <a:gd name="T7" fmla="*/ 43 h 115"/>
              <a:gd name="T8" fmla="*/ 109 w 110"/>
              <a:gd name="T9" fmla="*/ 37 h 115"/>
              <a:gd name="T10" fmla="*/ 94 w 110"/>
              <a:gd name="T11" fmla="*/ 18 h 115"/>
              <a:gd name="T12" fmla="*/ 75 w 110"/>
              <a:gd name="T13" fmla="*/ 0 h 115"/>
              <a:gd name="T14" fmla="*/ 0 w 110"/>
              <a:gd name="T15" fmla="*/ 75 h 115"/>
              <a:gd name="T16" fmla="*/ 20 w 110"/>
              <a:gd name="T17" fmla="*/ 11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0" h="115">
                <a:moveTo>
                  <a:pt x="20" y="115"/>
                </a:moveTo>
                <a:cubicBezTo>
                  <a:pt x="42" y="100"/>
                  <a:pt x="66" y="75"/>
                  <a:pt x="69" y="72"/>
                </a:cubicBezTo>
                <a:cubicBezTo>
                  <a:pt x="73" y="69"/>
                  <a:pt x="91" y="49"/>
                  <a:pt x="91" y="49"/>
                </a:cubicBezTo>
                <a:cubicBezTo>
                  <a:pt x="100" y="42"/>
                  <a:pt x="99" y="44"/>
                  <a:pt x="104" y="43"/>
                </a:cubicBezTo>
                <a:cubicBezTo>
                  <a:pt x="109" y="41"/>
                  <a:pt x="108" y="38"/>
                  <a:pt x="109" y="37"/>
                </a:cubicBezTo>
                <a:cubicBezTo>
                  <a:pt x="110" y="34"/>
                  <a:pt x="107" y="32"/>
                  <a:pt x="94" y="18"/>
                </a:cubicBezTo>
                <a:cubicBezTo>
                  <a:pt x="89" y="13"/>
                  <a:pt x="75" y="0"/>
                  <a:pt x="75" y="0"/>
                </a:cubicBezTo>
                <a:cubicBezTo>
                  <a:pt x="54" y="32"/>
                  <a:pt x="19" y="61"/>
                  <a:pt x="0" y="75"/>
                </a:cubicBezTo>
                <a:cubicBezTo>
                  <a:pt x="12" y="87"/>
                  <a:pt x="20" y="115"/>
                  <a:pt x="20" y="115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ïŝḷ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DE48C3F-ED34-4CD0-842A-0E6ECD0CCE25}"/>
              </a:ext>
            </a:extLst>
          </p:cNvPr>
          <p:cNvSpPr/>
          <p:nvPr/>
        </p:nvSpPr>
        <p:spPr bwMode="auto">
          <a:xfrm>
            <a:off x="7207238" y="5732000"/>
            <a:ext cx="53189" cy="45918"/>
          </a:xfrm>
          <a:custGeom>
            <a:avLst/>
            <a:gdLst>
              <a:gd name="T0" fmla="*/ 124 w 288"/>
              <a:gd name="T1" fmla="*/ 44 h 247"/>
              <a:gd name="T2" fmla="*/ 129 w 288"/>
              <a:gd name="T3" fmla="*/ 39 h 247"/>
              <a:gd name="T4" fmla="*/ 135 w 288"/>
              <a:gd name="T5" fmla="*/ 33 h 247"/>
              <a:gd name="T6" fmla="*/ 118 w 288"/>
              <a:gd name="T7" fmla="*/ 16 h 247"/>
              <a:gd name="T8" fmla="*/ 103 w 288"/>
              <a:gd name="T9" fmla="*/ 0 h 247"/>
              <a:gd name="T10" fmla="*/ 0 w 288"/>
              <a:gd name="T11" fmla="*/ 101 h 247"/>
              <a:gd name="T12" fmla="*/ 20 w 288"/>
              <a:gd name="T13" fmla="*/ 143 h 247"/>
              <a:gd name="T14" fmla="*/ 20 w 288"/>
              <a:gd name="T15" fmla="*/ 143 h 247"/>
              <a:gd name="T16" fmla="*/ 43 w 288"/>
              <a:gd name="T17" fmla="*/ 125 h 247"/>
              <a:gd name="T18" fmla="*/ 44 w 288"/>
              <a:gd name="T19" fmla="*/ 125 h 247"/>
              <a:gd name="T20" fmla="*/ 44 w 288"/>
              <a:gd name="T21" fmla="*/ 241 h 247"/>
              <a:gd name="T22" fmla="*/ 88 w 288"/>
              <a:gd name="T23" fmla="*/ 241 h 247"/>
              <a:gd name="T24" fmla="*/ 88 w 288"/>
              <a:gd name="T25" fmla="*/ 88 h 247"/>
              <a:gd name="T26" fmla="*/ 120 w 288"/>
              <a:gd name="T27" fmla="*/ 51 h 247"/>
              <a:gd name="T28" fmla="*/ 120 w 288"/>
              <a:gd name="T29" fmla="*/ 88 h 247"/>
              <a:gd name="T30" fmla="*/ 202 w 288"/>
              <a:gd name="T31" fmla="*/ 88 h 247"/>
              <a:gd name="T32" fmla="*/ 202 w 288"/>
              <a:gd name="T33" fmla="*/ 192 h 247"/>
              <a:gd name="T34" fmla="*/ 193 w 288"/>
              <a:gd name="T35" fmla="*/ 200 h 247"/>
              <a:gd name="T36" fmla="*/ 167 w 288"/>
              <a:gd name="T37" fmla="*/ 200 h 247"/>
              <a:gd name="T38" fmla="*/ 181 w 288"/>
              <a:gd name="T39" fmla="*/ 247 h 247"/>
              <a:gd name="T40" fmla="*/ 186 w 288"/>
              <a:gd name="T41" fmla="*/ 247 h 247"/>
              <a:gd name="T42" fmla="*/ 249 w 288"/>
              <a:gd name="T43" fmla="*/ 206 h 247"/>
              <a:gd name="T44" fmla="*/ 249 w 288"/>
              <a:gd name="T45" fmla="*/ 88 h 247"/>
              <a:gd name="T46" fmla="*/ 288 w 288"/>
              <a:gd name="T47" fmla="*/ 88 h 247"/>
              <a:gd name="T48" fmla="*/ 288 w 288"/>
              <a:gd name="T49" fmla="*/ 44 h 247"/>
              <a:gd name="T50" fmla="*/ 124 w 288"/>
              <a:gd name="T51" fmla="*/ 44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88" h="247">
                <a:moveTo>
                  <a:pt x="124" y="44"/>
                </a:moveTo>
                <a:cubicBezTo>
                  <a:pt x="125" y="41"/>
                  <a:pt x="129" y="39"/>
                  <a:pt x="129" y="39"/>
                </a:cubicBezTo>
                <a:cubicBezTo>
                  <a:pt x="133" y="38"/>
                  <a:pt x="135" y="35"/>
                  <a:pt x="135" y="33"/>
                </a:cubicBezTo>
                <a:cubicBezTo>
                  <a:pt x="135" y="31"/>
                  <a:pt x="133" y="28"/>
                  <a:pt x="118" y="16"/>
                </a:cubicBezTo>
                <a:cubicBezTo>
                  <a:pt x="118" y="16"/>
                  <a:pt x="116" y="15"/>
                  <a:pt x="103" y="0"/>
                </a:cubicBezTo>
                <a:cubicBezTo>
                  <a:pt x="75" y="40"/>
                  <a:pt x="36" y="78"/>
                  <a:pt x="0" y="101"/>
                </a:cubicBezTo>
                <a:cubicBezTo>
                  <a:pt x="12" y="112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43" y="125"/>
                  <a:pt x="43" y="125"/>
                  <a:pt x="43" y="125"/>
                </a:cubicBezTo>
                <a:cubicBezTo>
                  <a:pt x="44" y="125"/>
                  <a:pt x="44" y="125"/>
                  <a:pt x="44" y="125"/>
                </a:cubicBezTo>
                <a:cubicBezTo>
                  <a:pt x="44" y="241"/>
                  <a:pt x="44" y="241"/>
                  <a:pt x="44" y="241"/>
                </a:cubicBezTo>
                <a:cubicBezTo>
                  <a:pt x="88" y="241"/>
                  <a:pt x="88" y="241"/>
                  <a:pt x="88" y="241"/>
                </a:cubicBezTo>
                <a:cubicBezTo>
                  <a:pt x="88" y="88"/>
                  <a:pt x="88" y="88"/>
                  <a:pt x="88" y="88"/>
                </a:cubicBezTo>
                <a:cubicBezTo>
                  <a:pt x="100" y="75"/>
                  <a:pt x="120" y="51"/>
                  <a:pt x="120" y="51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202" y="88"/>
                  <a:pt x="202" y="88"/>
                  <a:pt x="202" y="88"/>
                </a:cubicBezTo>
                <a:cubicBezTo>
                  <a:pt x="202" y="192"/>
                  <a:pt x="202" y="192"/>
                  <a:pt x="202" y="192"/>
                </a:cubicBezTo>
                <a:cubicBezTo>
                  <a:pt x="202" y="199"/>
                  <a:pt x="193" y="200"/>
                  <a:pt x="193" y="200"/>
                </a:cubicBezTo>
                <a:cubicBezTo>
                  <a:pt x="167" y="200"/>
                  <a:pt x="167" y="200"/>
                  <a:pt x="167" y="200"/>
                </a:cubicBezTo>
                <a:cubicBezTo>
                  <a:pt x="184" y="221"/>
                  <a:pt x="181" y="239"/>
                  <a:pt x="181" y="247"/>
                </a:cubicBezTo>
                <a:cubicBezTo>
                  <a:pt x="186" y="247"/>
                  <a:pt x="186" y="247"/>
                  <a:pt x="186" y="247"/>
                </a:cubicBezTo>
                <a:cubicBezTo>
                  <a:pt x="214" y="245"/>
                  <a:pt x="247" y="245"/>
                  <a:pt x="249" y="206"/>
                </a:cubicBezTo>
                <a:cubicBezTo>
                  <a:pt x="249" y="88"/>
                  <a:pt x="249" y="88"/>
                  <a:pt x="249" y="88"/>
                </a:cubicBezTo>
                <a:cubicBezTo>
                  <a:pt x="288" y="88"/>
                  <a:pt x="288" y="88"/>
                  <a:pt x="288" y="88"/>
                </a:cubicBezTo>
                <a:cubicBezTo>
                  <a:pt x="288" y="44"/>
                  <a:pt x="288" y="44"/>
                  <a:pt x="288" y="44"/>
                </a:cubicBezTo>
                <a:cubicBezTo>
                  <a:pt x="124" y="44"/>
                  <a:pt x="124" y="44"/>
                  <a:pt x="124" y="44"/>
                </a:cubicBezTo>
                <a:close/>
              </a:path>
            </a:pathLst>
          </a:cu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íṧlí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0010DB5-AB0D-4054-AA27-6890D15270ED}"/>
              </a:ext>
            </a:extLst>
          </p:cNvPr>
          <p:cNvSpPr/>
          <p:nvPr/>
        </p:nvSpPr>
        <p:spPr bwMode="auto">
          <a:xfrm>
            <a:off x="7737243" y="5674551"/>
            <a:ext cx="157590" cy="157590"/>
          </a:xfrm>
          <a:custGeom>
            <a:avLst/>
            <a:gdLst>
              <a:gd name="T0" fmla="*/ 429 w 858"/>
              <a:gd name="T1" fmla="*/ 0 h 857"/>
              <a:gd name="T2" fmla="*/ 858 w 858"/>
              <a:gd name="T3" fmla="*/ 428 h 857"/>
              <a:gd name="T4" fmla="*/ 429 w 858"/>
              <a:gd name="T5" fmla="*/ 857 h 857"/>
              <a:gd name="T6" fmla="*/ 0 w 858"/>
              <a:gd name="T7" fmla="*/ 428 h 857"/>
              <a:gd name="T8" fmla="*/ 429 w 858"/>
              <a:gd name="T9" fmla="*/ 0 h 857"/>
              <a:gd name="T10" fmla="*/ 429 w 858"/>
              <a:gd name="T11" fmla="*/ 24 h 857"/>
              <a:gd name="T12" fmla="*/ 25 w 858"/>
              <a:gd name="T13" fmla="*/ 428 h 857"/>
              <a:gd name="T14" fmla="*/ 429 w 858"/>
              <a:gd name="T15" fmla="*/ 833 h 857"/>
              <a:gd name="T16" fmla="*/ 834 w 858"/>
              <a:gd name="T17" fmla="*/ 428 h 857"/>
              <a:gd name="T18" fmla="*/ 429 w 858"/>
              <a:gd name="T19" fmla="*/ 24 h 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8" h="857">
                <a:moveTo>
                  <a:pt x="429" y="0"/>
                </a:moveTo>
                <a:cubicBezTo>
                  <a:pt x="665" y="0"/>
                  <a:pt x="858" y="192"/>
                  <a:pt x="858" y="428"/>
                </a:cubicBezTo>
                <a:cubicBezTo>
                  <a:pt x="858" y="665"/>
                  <a:pt x="665" y="857"/>
                  <a:pt x="429" y="857"/>
                </a:cubicBezTo>
                <a:cubicBezTo>
                  <a:pt x="193" y="857"/>
                  <a:pt x="0" y="665"/>
                  <a:pt x="0" y="428"/>
                </a:cubicBezTo>
                <a:cubicBezTo>
                  <a:pt x="0" y="192"/>
                  <a:pt x="193" y="0"/>
                  <a:pt x="429" y="0"/>
                </a:cubicBezTo>
                <a:close/>
                <a:moveTo>
                  <a:pt x="429" y="24"/>
                </a:moveTo>
                <a:cubicBezTo>
                  <a:pt x="207" y="24"/>
                  <a:pt x="25" y="206"/>
                  <a:pt x="25" y="428"/>
                </a:cubicBezTo>
                <a:cubicBezTo>
                  <a:pt x="25" y="651"/>
                  <a:pt x="207" y="833"/>
                  <a:pt x="429" y="833"/>
                </a:cubicBezTo>
                <a:cubicBezTo>
                  <a:pt x="652" y="833"/>
                  <a:pt x="834" y="651"/>
                  <a:pt x="834" y="428"/>
                </a:cubicBezTo>
                <a:cubicBezTo>
                  <a:pt x="834" y="206"/>
                  <a:pt x="652" y="24"/>
                  <a:pt x="429" y="24"/>
                </a:cubicBez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iṥḷï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A8F2438-AACC-49A1-834C-A504F1EF713B}"/>
              </a:ext>
            </a:extLst>
          </p:cNvPr>
          <p:cNvSpPr/>
          <p:nvPr/>
        </p:nvSpPr>
        <p:spPr bwMode="auto">
          <a:xfrm>
            <a:off x="7698373" y="5635446"/>
            <a:ext cx="235565" cy="235800"/>
          </a:xfrm>
          <a:custGeom>
            <a:avLst/>
            <a:gdLst>
              <a:gd name="T0" fmla="*/ 641 w 1283"/>
              <a:gd name="T1" fmla="*/ 0 h 1283"/>
              <a:gd name="T2" fmla="*/ 1283 w 1283"/>
              <a:gd name="T3" fmla="*/ 641 h 1283"/>
              <a:gd name="T4" fmla="*/ 641 w 1283"/>
              <a:gd name="T5" fmla="*/ 1283 h 1283"/>
              <a:gd name="T6" fmla="*/ 0 w 1283"/>
              <a:gd name="T7" fmla="*/ 641 h 1283"/>
              <a:gd name="T8" fmla="*/ 641 w 1283"/>
              <a:gd name="T9" fmla="*/ 0 h 1283"/>
              <a:gd name="T10" fmla="*/ 641 w 1283"/>
              <a:gd name="T11" fmla="*/ 24 h 1283"/>
              <a:gd name="T12" fmla="*/ 24 w 1283"/>
              <a:gd name="T13" fmla="*/ 641 h 1283"/>
              <a:gd name="T14" fmla="*/ 641 w 1283"/>
              <a:gd name="T15" fmla="*/ 1259 h 1283"/>
              <a:gd name="T16" fmla="*/ 1258 w 1283"/>
              <a:gd name="T17" fmla="*/ 641 h 1283"/>
              <a:gd name="T18" fmla="*/ 641 w 1283"/>
              <a:gd name="T19" fmla="*/ 24 h 1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3" h="1283">
                <a:moveTo>
                  <a:pt x="641" y="0"/>
                </a:moveTo>
                <a:cubicBezTo>
                  <a:pt x="995" y="0"/>
                  <a:pt x="1283" y="288"/>
                  <a:pt x="1283" y="641"/>
                </a:cubicBezTo>
                <a:cubicBezTo>
                  <a:pt x="1283" y="995"/>
                  <a:pt x="995" y="1283"/>
                  <a:pt x="641" y="1283"/>
                </a:cubicBezTo>
                <a:cubicBezTo>
                  <a:pt x="288" y="1283"/>
                  <a:pt x="0" y="995"/>
                  <a:pt x="0" y="641"/>
                </a:cubicBezTo>
                <a:cubicBezTo>
                  <a:pt x="0" y="288"/>
                  <a:pt x="288" y="0"/>
                  <a:pt x="641" y="0"/>
                </a:cubicBezTo>
                <a:close/>
                <a:moveTo>
                  <a:pt x="641" y="24"/>
                </a:moveTo>
                <a:cubicBezTo>
                  <a:pt x="301" y="24"/>
                  <a:pt x="24" y="302"/>
                  <a:pt x="24" y="641"/>
                </a:cubicBezTo>
                <a:cubicBezTo>
                  <a:pt x="24" y="981"/>
                  <a:pt x="301" y="1259"/>
                  <a:pt x="641" y="1259"/>
                </a:cubicBezTo>
                <a:cubicBezTo>
                  <a:pt x="981" y="1259"/>
                  <a:pt x="1258" y="981"/>
                  <a:pt x="1258" y="641"/>
                </a:cubicBezTo>
                <a:cubicBezTo>
                  <a:pt x="1258" y="302"/>
                  <a:pt x="981" y="24"/>
                  <a:pt x="641" y="24"/>
                </a:cubicBez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ïšḷï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2C90B7F-A4B6-4DC3-A9F6-106D2DA75F9B}"/>
              </a:ext>
            </a:extLst>
          </p:cNvPr>
          <p:cNvSpPr/>
          <p:nvPr/>
        </p:nvSpPr>
        <p:spPr bwMode="auto">
          <a:xfrm>
            <a:off x="7707739" y="5644812"/>
            <a:ext cx="217066" cy="147755"/>
          </a:xfrm>
          <a:custGeom>
            <a:avLst/>
            <a:gdLst>
              <a:gd name="T0" fmla="*/ 46 w 1182"/>
              <a:gd name="T1" fmla="*/ 693 h 803"/>
              <a:gd name="T2" fmla="*/ 46 w 1182"/>
              <a:gd name="T3" fmla="*/ 715 h 803"/>
              <a:gd name="T4" fmla="*/ 139 w 1182"/>
              <a:gd name="T5" fmla="*/ 703 h 803"/>
              <a:gd name="T6" fmla="*/ 51 w 1182"/>
              <a:gd name="T7" fmla="*/ 781 h 803"/>
              <a:gd name="T8" fmla="*/ 82 w 1182"/>
              <a:gd name="T9" fmla="*/ 547 h 803"/>
              <a:gd name="T10" fmla="*/ 22 w 1182"/>
              <a:gd name="T11" fmla="*/ 647 h 803"/>
              <a:gd name="T12" fmla="*/ 22 w 1182"/>
              <a:gd name="T13" fmla="*/ 616 h 803"/>
              <a:gd name="T14" fmla="*/ 4 w 1182"/>
              <a:gd name="T15" fmla="*/ 574 h 803"/>
              <a:gd name="T16" fmla="*/ 136 w 1182"/>
              <a:gd name="T17" fmla="*/ 477 h 803"/>
              <a:gd name="T18" fmla="*/ 143 w 1182"/>
              <a:gd name="T19" fmla="*/ 477 h 803"/>
              <a:gd name="T20" fmla="*/ 24 w 1182"/>
              <a:gd name="T21" fmla="*/ 490 h 803"/>
              <a:gd name="T22" fmla="*/ 156 w 1182"/>
              <a:gd name="T23" fmla="*/ 330 h 803"/>
              <a:gd name="T24" fmla="*/ 193 w 1182"/>
              <a:gd name="T25" fmla="*/ 355 h 803"/>
              <a:gd name="T26" fmla="*/ 143 w 1182"/>
              <a:gd name="T27" fmla="*/ 368 h 803"/>
              <a:gd name="T28" fmla="*/ 159 w 1182"/>
              <a:gd name="T29" fmla="*/ 414 h 803"/>
              <a:gd name="T30" fmla="*/ 186 w 1182"/>
              <a:gd name="T31" fmla="*/ 304 h 803"/>
              <a:gd name="T32" fmla="*/ 228 w 1182"/>
              <a:gd name="T33" fmla="*/ 266 h 803"/>
              <a:gd name="T34" fmla="*/ 236 w 1182"/>
              <a:gd name="T35" fmla="*/ 121 h 803"/>
              <a:gd name="T36" fmla="*/ 271 w 1182"/>
              <a:gd name="T37" fmla="*/ 193 h 803"/>
              <a:gd name="T38" fmla="*/ 224 w 1182"/>
              <a:gd name="T39" fmla="*/ 274 h 803"/>
              <a:gd name="T40" fmla="*/ 500 w 1182"/>
              <a:gd name="T41" fmla="*/ 26 h 803"/>
              <a:gd name="T42" fmla="*/ 417 w 1182"/>
              <a:gd name="T43" fmla="*/ 112 h 803"/>
              <a:gd name="T44" fmla="*/ 447 w 1182"/>
              <a:gd name="T45" fmla="*/ 21 h 803"/>
              <a:gd name="T46" fmla="*/ 492 w 1182"/>
              <a:gd name="T47" fmla="*/ 31 h 803"/>
              <a:gd name="T48" fmla="*/ 532 w 1182"/>
              <a:gd name="T49" fmla="*/ 125 h 803"/>
              <a:gd name="T50" fmla="*/ 573 w 1182"/>
              <a:gd name="T51" fmla="*/ 0 h 803"/>
              <a:gd name="T52" fmla="*/ 662 w 1182"/>
              <a:gd name="T53" fmla="*/ 0 h 803"/>
              <a:gd name="T54" fmla="*/ 557 w 1182"/>
              <a:gd name="T55" fmla="*/ 29 h 803"/>
              <a:gd name="T56" fmla="*/ 727 w 1182"/>
              <a:gd name="T57" fmla="*/ 143 h 803"/>
              <a:gd name="T58" fmla="*/ 753 w 1182"/>
              <a:gd name="T59" fmla="*/ 22 h 803"/>
              <a:gd name="T60" fmla="*/ 662 w 1182"/>
              <a:gd name="T61" fmla="*/ 130 h 803"/>
              <a:gd name="T62" fmla="*/ 892 w 1182"/>
              <a:gd name="T63" fmla="*/ 83 h 803"/>
              <a:gd name="T64" fmla="*/ 773 w 1182"/>
              <a:gd name="T65" fmla="*/ 30 h 803"/>
              <a:gd name="T66" fmla="*/ 812 w 1182"/>
              <a:gd name="T67" fmla="*/ 74 h 803"/>
              <a:gd name="T68" fmla="*/ 855 w 1182"/>
              <a:gd name="T69" fmla="*/ 67 h 803"/>
              <a:gd name="T70" fmla="*/ 864 w 1182"/>
              <a:gd name="T71" fmla="*/ 193 h 803"/>
              <a:gd name="T72" fmla="*/ 951 w 1182"/>
              <a:gd name="T73" fmla="*/ 241 h 803"/>
              <a:gd name="T74" fmla="*/ 924 w 1182"/>
              <a:gd name="T75" fmla="*/ 226 h 803"/>
              <a:gd name="T76" fmla="*/ 965 w 1182"/>
              <a:gd name="T77" fmla="*/ 144 h 803"/>
              <a:gd name="T78" fmla="*/ 920 w 1182"/>
              <a:gd name="T79" fmla="*/ 102 h 803"/>
              <a:gd name="T80" fmla="*/ 1051 w 1182"/>
              <a:gd name="T81" fmla="*/ 244 h 803"/>
              <a:gd name="T82" fmla="*/ 1007 w 1182"/>
              <a:gd name="T83" fmla="*/ 277 h 803"/>
              <a:gd name="T84" fmla="*/ 934 w 1182"/>
              <a:gd name="T85" fmla="*/ 272 h 803"/>
              <a:gd name="T86" fmla="*/ 1070 w 1182"/>
              <a:gd name="T87" fmla="*/ 246 h 803"/>
              <a:gd name="T88" fmla="*/ 1121 w 1182"/>
              <a:gd name="T89" fmla="*/ 427 h 803"/>
              <a:gd name="T90" fmla="*/ 1143 w 1182"/>
              <a:gd name="T91" fmla="*/ 373 h 803"/>
              <a:gd name="T92" fmla="*/ 1024 w 1182"/>
              <a:gd name="T93" fmla="*/ 422 h 803"/>
              <a:gd name="T94" fmla="*/ 1011 w 1182"/>
              <a:gd name="T95" fmla="*/ 391 h 803"/>
              <a:gd name="T96" fmla="*/ 1099 w 1182"/>
              <a:gd name="T97" fmla="*/ 389 h 803"/>
              <a:gd name="T98" fmla="*/ 1055 w 1182"/>
              <a:gd name="T99" fmla="*/ 527 h 803"/>
              <a:gd name="T100" fmla="*/ 1146 w 1182"/>
              <a:gd name="T101" fmla="*/ 454 h 803"/>
              <a:gd name="T102" fmla="*/ 1171 w 1182"/>
              <a:gd name="T103" fmla="*/ 496 h 803"/>
              <a:gd name="T104" fmla="*/ 1075 w 1182"/>
              <a:gd name="T105" fmla="*/ 597 h 803"/>
              <a:gd name="T106" fmla="*/ 1180 w 1182"/>
              <a:gd name="T107" fmla="*/ 523 h 803"/>
              <a:gd name="T108" fmla="*/ 1056 w 1182"/>
              <a:gd name="T109" fmla="*/ 548 h 803"/>
              <a:gd name="T110" fmla="*/ 1146 w 1182"/>
              <a:gd name="T111" fmla="*/ 793 h 803"/>
              <a:gd name="T112" fmla="*/ 1036 w 1182"/>
              <a:gd name="T113" fmla="*/ 737 h 803"/>
              <a:gd name="T114" fmla="*/ 1091 w 1182"/>
              <a:gd name="T115" fmla="*/ 699 h 803"/>
              <a:gd name="T116" fmla="*/ 1160 w 1182"/>
              <a:gd name="T117" fmla="*/ 728 h 803"/>
              <a:gd name="T118" fmla="*/ 1128 w 1182"/>
              <a:gd name="T119" fmla="*/ 755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82" h="803">
                <a:moveTo>
                  <a:pt x="42" y="801"/>
                </a:moveTo>
                <a:cubicBezTo>
                  <a:pt x="38" y="803"/>
                  <a:pt x="38" y="803"/>
                  <a:pt x="38" y="803"/>
                </a:cubicBezTo>
                <a:cubicBezTo>
                  <a:pt x="8" y="699"/>
                  <a:pt x="8" y="699"/>
                  <a:pt x="8" y="699"/>
                </a:cubicBezTo>
                <a:cubicBezTo>
                  <a:pt x="45" y="688"/>
                  <a:pt x="45" y="688"/>
                  <a:pt x="45" y="688"/>
                </a:cubicBezTo>
                <a:cubicBezTo>
                  <a:pt x="46" y="693"/>
                  <a:pt x="46" y="693"/>
                  <a:pt x="46" y="693"/>
                </a:cubicBezTo>
                <a:cubicBezTo>
                  <a:pt x="25" y="701"/>
                  <a:pt x="19" y="717"/>
                  <a:pt x="27" y="741"/>
                </a:cubicBezTo>
                <a:cubicBezTo>
                  <a:pt x="29" y="752"/>
                  <a:pt x="34" y="755"/>
                  <a:pt x="40" y="753"/>
                </a:cubicBezTo>
                <a:cubicBezTo>
                  <a:pt x="82" y="740"/>
                  <a:pt x="82" y="740"/>
                  <a:pt x="82" y="740"/>
                </a:cubicBezTo>
                <a:cubicBezTo>
                  <a:pt x="79" y="723"/>
                  <a:pt x="67" y="716"/>
                  <a:pt x="47" y="720"/>
                </a:cubicBezTo>
                <a:cubicBezTo>
                  <a:pt x="46" y="715"/>
                  <a:pt x="46" y="715"/>
                  <a:pt x="46" y="715"/>
                </a:cubicBezTo>
                <a:cubicBezTo>
                  <a:pt x="107" y="698"/>
                  <a:pt x="107" y="698"/>
                  <a:pt x="107" y="698"/>
                </a:cubicBezTo>
                <a:cubicBezTo>
                  <a:pt x="109" y="703"/>
                  <a:pt x="109" y="703"/>
                  <a:pt x="109" y="703"/>
                </a:cubicBezTo>
                <a:cubicBezTo>
                  <a:pt x="89" y="709"/>
                  <a:pt x="83" y="721"/>
                  <a:pt x="89" y="739"/>
                </a:cubicBezTo>
                <a:cubicBezTo>
                  <a:pt x="131" y="726"/>
                  <a:pt x="131" y="726"/>
                  <a:pt x="131" y="726"/>
                </a:cubicBezTo>
                <a:cubicBezTo>
                  <a:pt x="141" y="725"/>
                  <a:pt x="143" y="717"/>
                  <a:pt x="139" y="703"/>
                </a:cubicBezTo>
                <a:cubicBezTo>
                  <a:pt x="143" y="701"/>
                  <a:pt x="143" y="701"/>
                  <a:pt x="143" y="701"/>
                </a:cubicBezTo>
                <a:cubicBezTo>
                  <a:pt x="162" y="767"/>
                  <a:pt x="162" y="767"/>
                  <a:pt x="162" y="767"/>
                </a:cubicBezTo>
                <a:cubicBezTo>
                  <a:pt x="158" y="768"/>
                  <a:pt x="158" y="768"/>
                  <a:pt x="158" y="768"/>
                </a:cubicBezTo>
                <a:cubicBezTo>
                  <a:pt x="154" y="757"/>
                  <a:pt x="148" y="752"/>
                  <a:pt x="139" y="756"/>
                </a:cubicBezTo>
                <a:cubicBezTo>
                  <a:pt x="51" y="781"/>
                  <a:pt x="51" y="781"/>
                  <a:pt x="51" y="781"/>
                </a:cubicBezTo>
                <a:cubicBezTo>
                  <a:pt x="42" y="783"/>
                  <a:pt x="39" y="790"/>
                  <a:pt x="42" y="801"/>
                </a:cubicBezTo>
                <a:close/>
                <a:moveTo>
                  <a:pt x="0" y="532"/>
                </a:moveTo>
                <a:cubicBezTo>
                  <a:pt x="4" y="532"/>
                  <a:pt x="4" y="532"/>
                  <a:pt x="4" y="532"/>
                </a:cubicBezTo>
                <a:cubicBezTo>
                  <a:pt x="5" y="543"/>
                  <a:pt x="10" y="548"/>
                  <a:pt x="21" y="547"/>
                </a:cubicBezTo>
                <a:cubicBezTo>
                  <a:pt x="82" y="547"/>
                  <a:pt x="82" y="547"/>
                  <a:pt x="82" y="547"/>
                </a:cubicBezTo>
                <a:cubicBezTo>
                  <a:pt x="99" y="547"/>
                  <a:pt x="111" y="551"/>
                  <a:pt x="118" y="557"/>
                </a:cubicBezTo>
                <a:cubicBezTo>
                  <a:pt x="126" y="566"/>
                  <a:pt x="131" y="578"/>
                  <a:pt x="131" y="594"/>
                </a:cubicBezTo>
                <a:cubicBezTo>
                  <a:pt x="131" y="611"/>
                  <a:pt x="128" y="624"/>
                  <a:pt x="121" y="633"/>
                </a:cubicBezTo>
                <a:cubicBezTo>
                  <a:pt x="114" y="643"/>
                  <a:pt x="102" y="647"/>
                  <a:pt x="86" y="647"/>
                </a:cubicBezTo>
                <a:cubicBezTo>
                  <a:pt x="22" y="647"/>
                  <a:pt x="22" y="647"/>
                  <a:pt x="22" y="647"/>
                </a:cubicBezTo>
                <a:cubicBezTo>
                  <a:pt x="10" y="646"/>
                  <a:pt x="4" y="651"/>
                  <a:pt x="4" y="662"/>
                </a:cubicBezTo>
                <a:cubicBezTo>
                  <a:pt x="0" y="662"/>
                  <a:pt x="0" y="662"/>
                  <a:pt x="0" y="662"/>
                </a:cubicBezTo>
                <a:cubicBezTo>
                  <a:pt x="0" y="597"/>
                  <a:pt x="0" y="597"/>
                  <a:pt x="0" y="597"/>
                </a:cubicBezTo>
                <a:cubicBezTo>
                  <a:pt x="4" y="597"/>
                  <a:pt x="4" y="597"/>
                  <a:pt x="4" y="597"/>
                </a:cubicBezTo>
                <a:cubicBezTo>
                  <a:pt x="3" y="611"/>
                  <a:pt x="9" y="617"/>
                  <a:pt x="22" y="616"/>
                </a:cubicBezTo>
                <a:cubicBezTo>
                  <a:pt x="86" y="616"/>
                  <a:pt x="86" y="616"/>
                  <a:pt x="86" y="616"/>
                </a:cubicBezTo>
                <a:cubicBezTo>
                  <a:pt x="110" y="616"/>
                  <a:pt x="123" y="607"/>
                  <a:pt x="123" y="588"/>
                </a:cubicBezTo>
                <a:cubicBezTo>
                  <a:pt x="123" y="565"/>
                  <a:pt x="109" y="554"/>
                  <a:pt x="82" y="555"/>
                </a:cubicBezTo>
                <a:cubicBezTo>
                  <a:pt x="24" y="555"/>
                  <a:pt x="24" y="555"/>
                  <a:pt x="24" y="555"/>
                </a:cubicBezTo>
                <a:cubicBezTo>
                  <a:pt x="11" y="554"/>
                  <a:pt x="4" y="560"/>
                  <a:pt x="4" y="574"/>
                </a:cubicBezTo>
                <a:cubicBezTo>
                  <a:pt x="0" y="574"/>
                  <a:pt x="0" y="574"/>
                  <a:pt x="0" y="574"/>
                </a:cubicBezTo>
                <a:cubicBezTo>
                  <a:pt x="0" y="532"/>
                  <a:pt x="0" y="532"/>
                  <a:pt x="0" y="532"/>
                </a:cubicBezTo>
                <a:close/>
                <a:moveTo>
                  <a:pt x="31" y="461"/>
                </a:moveTo>
                <a:cubicBezTo>
                  <a:pt x="123" y="485"/>
                  <a:pt x="123" y="485"/>
                  <a:pt x="123" y="485"/>
                </a:cubicBezTo>
                <a:cubicBezTo>
                  <a:pt x="130" y="488"/>
                  <a:pt x="135" y="485"/>
                  <a:pt x="136" y="477"/>
                </a:cubicBezTo>
                <a:cubicBezTo>
                  <a:pt x="144" y="453"/>
                  <a:pt x="128" y="435"/>
                  <a:pt x="90" y="426"/>
                </a:cubicBezTo>
                <a:cubicBezTo>
                  <a:pt x="53" y="417"/>
                  <a:pt x="32" y="424"/>
                  <a:pt x="25" y="447"/>
                </a:cubicBezTo>
                <a:cubicBezTo>
                  <a:pt x="23" y="455"/>
                  <a:pt x="25" y="460"/>
                  <a:pt x="31" y="461"/>
                </a:cubicBezTo>
                <a:close/>
                <a:moveTo>
                  <a:pt x="128" y="535"/>
                </a:moveTo>
                <a:cubicBezTo>
                  <a:pt x="143" y="477"/>
                  <a:pt x="143" y="477"/>
                  <a:pt x="143" y="477"/>
                </a:cubicBezTo>
                <a:cubicBezTo>
                  <a:pt x="153" y="433"/>
                  <a:pt x="137" y="405"/>
                  <a:pt x="97" y="393"/>
                </a:cubicBezTo>
                <a:cubicBezTo>
                  <a:pt x="58" y="384"/>
                  <a:pt x="31" y="402"/>
                  <a:pt x="19" y="445"/>
                </a:cubicBezTo>
                <a:cubicBezTo>
                  <a:pt x="4" y="501"/>
                  <a:pt x="4" y="501"/>
                  <a:pt x="4" y="501"/>
                </a:cubicBezTo>
                <a:cubicBezTo>
                  <a:pt x="8" y="502"/>
                  <a:pt x="8" y="502"/>
                  <a:pt x="8" y="502"/>
                </a:cubicBezTo>
                <a:cubicBezTo>
                  <a:pt x="11" y="492"/>
                  <a:pt x="17" y="488"/>
                  <a:pt x="24" y="490"/>
                </a:cubicBezTo>
                <a:cubicBezTo>
                  <a:pt x="116" y="515"/>
                  <a:pt x="116" y="515"/>
                  <a:pt x="116" y="515"/>
                </a:cubicBezTo>
                <a:cubicBezTo>
                  <a:pt x="124" y="517"/>
                  <a:pt x="126" y="523"/>
                  <a:pt x="124" y="533"/>
                </a:cubicBezTo>
                <a:cubicBezTo>
                  <a:pt x="128" y="535"/>
                  <a:pt x="128" y="535"/>
                  <a:pt x="128" y="535"/>
                </a:cubicBezTo>
                <a:close/>
                <a:moveTo>
                  <a:pt x="137" y="362"/>
                </a:moveTo>
                <a:cubicBezTo>
                  <a:pt x="156" y="330"/>
                  <a:pt x="156" y="330"/>
                  <a:pt x="156" y="330"/>
                </a:cubicBezTo>
                <a:cubicBezTo>
                  <a:pt x="106" y="323"/>
                  <a:pt x="106" y="323"/>
                  <a:pt x="106" y="323"/>
                </a:cubicBezTo>
                <a:cubicBezTo>
                  <a:pt x="137" y="362"/>
                  <a:pt x="137" y="362"/>
                  <a:pt x="137" y="362"/>
                </a:cubicBezTo>
                <a:close/>
                <a:moveTo>
                  <a:pt x="220" y="300"/>
                </a:moveTo>
                <a:cubicBezTo>
                  <a:pt x="224" y="302"/>
                  <a:pt x="224" y="302"/>
                  <a:pt x="224" y="302"/>
                </a:cubicBezTo>
                <a:cubicBezTo>
                  <a:pt x="193" y="355"/>
                  <a:pt x="193" y="355"/>
                  <a:pt x="193" y="355"/>
                </a:cubicBezTo>
                <a:cubicBezTo>
                  <a:pt x="189" y="353"/>
                  <a:pt x="189" y="353"/>
                  <a:pt x="189" y="353"/>
                </a:cubicBezTo>
                <a:cubicBezTo>
                  <a:pt x="189" y="353"/>
                  <a:pt x="189" y="352"/>
                  <a:pt x="190" y="351"/>
                </a:cubicBezTo>
                <a:cubicBezTo>
                  <a:pt x="194" y="342"/>
                  <a:pt x="195" y="337"/>
                  <a:pt x="190" y="336"/>
                </a:cubicBezTo>
                <a:cubicBezTo>
                  <a:pt x="186" y="334"/>
                  <a:pt x="177" y="332"/>
                  <a:pt x="164" y="331"/>
                </a:cubicBezTo>
                <a:cubicBezTo>
                  <a:pt x="143" y="368"/>
                  <a:pt x="143" y="368"/>
                  <a:pt x="143" y="368"/>
                </a:cubicBezTo>
                <a:cubicBezTo>
                  <a:pt x="151" y="380"/>
                  <a:pt x="157" y="387"/>
                  <a:pt x="159" y="388"/>
                </a:cubicBezTo>
                <a:cubicBezTo>
                  <a:pt x="163" y="390"/>
                  <a:pt x="168" y="387"/>
                  <a:pt x="174" y="379"/>
                </a:cubicBezTo>
                <a:cubicBezTo>
                  <a:pt x="174" y="378"/>
                  <a:pt x="174" y="378"/>
                  <a:pt x="174" y="378"/>
                </a:cubicBezTo>
                <a:cubicBezTo>
                  <a:pt x="178" y="380"/>
                  <a:pt x="178" y="380"/>
                  <a:pt x="178" y="380"/>
                </a:cubicBezTo>
                <a:cubicBezTo>
                  <a:pt x="159" y="414"/>
                  <a:pt x="159" y="414"/>
                  <a:pt x="159" y="414"/>
                </a:cubicBezTo>
                <a:cubicBezTo>
                  <a:pt x="155" y="412"/>
                  <a:pt x="155" y="412"/>
                  <a:pt x="155" y="412"/>
                </a:cubicBezTo>
                <a:cubicBezTo>
                  <a:pt x="159" y="405"/>
                  <a:pt x="156" y="396"/>
                  <a:pt x="145" y="385"/>
                </a:cubicBezTo>
                <a:cubicBezTo>
                  <a:pt x="75" y="295"/>
                  <a:pt x="75" y="295"/>
                  <a:pt x="75" y="295"/>
                </a:cubicBezTo>
                <a:cubicBezTo>
                  <a:pt x="78" y="291"/>
                  <a:pt x="78" y="291"/>
                  <a:pt x="78" y="291"/>
                </a:cubicBezTo>
                <a:cubicBezTo>
                  <a:pt x="186" y="304"/>
                  <a:pt x="186" y="304"/>
                  <a:pt x="186" y="304"/>
                </a:cubicBezTo>
                <a:cubicBezTo>
                  <a:pt x="208" y="308"/>
                  <a:pt x="219" y="306"/>
                  <a:pt x="220" y="300"/>
                </a:cubicBezTo>
                <a:close/>
                <a:moveTo>
                  <a:pt x="225" y="301"/>
                </a:moveTo>
                <a:cubicBezTo>
                  <a:pt x="257" y="271"/>
                  <a:pt x="257" y="271"/>
                  <a:pt x="257" y="271"/>
                </a:cubicBezTo>
                <a:cubicBezTo>
                  <a:pt x="254" y="268"/>
                  <a:pt x="254" y="268"/>
                  <a:pt x="254" y="268"/>
                </a:cubicBezTo>
                <a:cubicBezTo>
                  <a:pt x="244" y="277"/>
                  <a:pt x="236" y="276"/>
                  <a:pt x="228" y="266"/>
                </a:cubicBezTo>
                <a:cubicBezTo>
                  <a:pt x="176" y="211"/>
                  <a:pt x="176" y="211"/>
                  <a:pt x="176" y="211"/>
                </a:cubicBezTo>
                <a:cubicBezTo>
                  <a:pt x="308" y="227"/>
                  <a:pt x="308" y="227"/>
                  <a:pt x="308" y="227"/>
                </a:cubicBezTo>
                <a:cubicBezTo>
                  <a:pt x="311" y="224"/>
                  <a:pt x="311" y="224"/>
                  <a:pt x="311" y="224"/>
                </a:cubicBezTo>
                <a:cubicBezTo>
                  <a:pt x="236" y="143"/>
                  <a:pt x="236" y="143"/>
                  <a:pt x="236" y="143"/>
                </a:cubicBezTo>
                <a:cubicBezTo>
                  <a:pt x="228" y="136"/>
                  <a:pt x="229" y="129"/>
                  <a:pt x="236" y="121"/>
                </a:cubicBezTo>
                <a:cubicBezTo>
                  <a:pt x="233" y="118"/>
                  <a:pt x="233" y="118"/>
                  <a:pt x="233" y="118"/>
                </a:cubicBezTo>
                <a:cubicBezTo>
                  <a:pt x="203" y="146"/>
                  <a:pt x="203" y="146"/>
                  <a:pt x="203" y="146"/>
                </a:cubicBezTo>
                <a:cubicBezTo>
                  <a:pt x="206" y="149"/>
                  <a:pt x="206" y="149"/>
                  <a:pt x="206" y="149"/>
                </a:cubicBezTo>
                <a:cubicBezTo>
                  <a:pt x="216" y="140"/>
                  <a:pt x="224" y="141"/>
                  <a:pt x="232" y="151"/>
                </a:cubicBezTo>
                <a:cubicBezTo>
                  <a:pt x="271" y="193"/>
                  <a:pt x="271" y="193"/>
                  <a:pt x="271" y="193"/>
                </a:cubicBezTo>
                <a:cubicBezTo>
                  <a:pt x="167" y="179"/>
                  <a:pt x="167" y="179"/>
                  <a:pt x="167" y="179"/>
                </a:cubicBezTo>
                <a:cubicBezTo>
                  <a:pt x="138" y="206"/>
                  <a:pt x="138" y="206"/>
                  <a:pt x="138" y="206"/>
                </a:cubicBezTo>
                <a:cubicBezTo>
                  <a:pt x="141" y="209"/>
                  <a:pt x="141" y="209"/>
                  <a:pt x="141" y="209"/>
                </a:cubicBezTo>
                <a:cubicBezTo>
                  <a:pt x="143" y="207"/>
                  <a:pt x="150" y="207"/>
                  <a:pt x="163" y="208"/>
                </a:cubicBezTo>
                <a:cubicBezTo>
                  <a:pt x="224" y="274"/>
                  <a:pt x="224" y="274"/>
                  <a:pt x="224" y="274"/>
                </a:cubicBezTo>
                <a:cubicBezTo>
                  <a:pt x="232" y="281"/>
                  <a:pt x="231" y="289"/>
                  <a:pt x="222" y="298"/>
                </a:cubicBezTo>
                <a:cubicBezTo>
                  <a:pt x="225" y="301"/>
                  <a:pt x="225" y="301"/>
                  <a:pt x="225" y="301"/>
                </a:cubicBezTo>
                <a:close/>
                <a:moveTo>
                  <a:pt x="509" y="2"/>
                </a:moveTo>
                <a:cubicBezTo>
                  <a:pt x="510" y="7"/>
                  <a:pt x="510" y="7"/>
                  <a:pt x="510" y="7"/>
                </a:cubicBezTo>
                <a:cubicBezTo>
                  <a:pt x="500" y="10"/>
                  <a:pt x="496" y="16"/>
                  <a:pt x="500" y="26"/>
                </a:cubicBezTo>
                <a:cubicBezTo>
                  <a:pt x="513" y="86"/>
                  <a:pt x="513" y="86"/>
                  <a:pt x="513" y="86"/>
                </a:cubicBezTo>
                <a:cubicBezTo>
                  <a:pt x="517" y="103"/>
                  <a:pt x="516" y="115"/>
                  <a:pt x="511" y="123"/>
                </a:cubicBezTo>
                <a:cubicBezTo>
                  <a:pt x="505" y="133"/>
                  <a:pt x="494" y="140"/>
                  <a:pt x="478" y="144"/>
                </a:cubicBezTo>
                <a:cubicBezTo>
                  <a:pt x="461" y="148"/>
                  <a:pt x="448" y="147"/>
                  <a:pt x="438" y="143"/>
                </a:cubicBezTo>
                <a:cubicBezTo>
                  <a:pt x="427" y="138"/>
                  <a:pt x="420" y="128"/>
                  <a:pt x="417" y="112"/>
                </a:cubicBezTo>
                <a:cubicBezTo>
                  <a:pt x="403" y="50"/>
                  <a:pt x="403" y="50"/>
                  <a:pt x="403" y="50"/>
                </a:cubicBezTo>
                <a:cubicBezTo>
                  <a:pt x="401" y="38"/>
                  <a:pt x="394" y="33"/>
                  <a:pt x="383" y="36"/>
                </a:cubicBezTo>
                <a:cubicBezTo>
                  <a:pt x="382" y="32"/>
                  <a:pt x="382" y="32"/>
                  <a:pt x="382" y="32"/>
                </a:cubicBezTo>
                <a:cubicBezTo>
                  <a:pt x="446" y="17"/>
                  <a:pt x="446" y="17"/>
                  <a:pt x="446" y="17"/>
                </a:cubicBezTo>
                <a:cubicBezTo>
                  <a:pt x="447" y="21"/>
                  <a:pt x="447" y="21"/>
                  <a:pt x="447" y="21"/>
                </a:cubicBezTo>
                <a:cubicBezTo>
                  <a:pt x="433" y="23"/>
                  <a:pt x="428" y="30"/>
                  <a:pt x="432" y="43"/>
                </a:cubicBezTo>
                <a:cubicBezTo>
                  <a:pt x="447" y="105"/>
                  <a:pt x="447" y="105"/>
                  <a:pt x="447" y="105"/>
                </a:cubicBezTo>
                <a:cubicBezTo>
                  <a:pt x="452" y="129"/>
                  <a:pt x="463" y="139"/>
                  <a:pt x="482" y="135"/>
                </a:cubicBezTo>
                <a:cubicBezTo>
                  <a:pt x="505" y="130"/>
                  <a:pt x="512" y="114"/>
                  <a:pt x="505" y="87"/>
                </a:cubicBezTo>
                <a:cubicBezTo>
                  <a:pt x="492" y="31"/>
                  <a:pt x="492" y="31"/>
                  <a:pt x="492" y="31"/>
                </a:cubicBezTo>
                <a:cubicBezTo>
                  <a:pt x="490" y="18"/>
                  <a:pt x="483" y="13"/>
                  <a:pt x="470" y="16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509" y="2"/>
                  <a:pt x="509" y="2"/>
                  <a:pt x="509" y="2"/>
                </a:cubicBezTo>
                <a:close/>
                <a:moveTo>
                  <a:pt x="532" y="129"/>
                </a:moveTo>
                <a:cubicBezTo>
                  <a:pt x="532" y="125"/>
                  <a:pt x="532" y="125"/>
                  <a:pt x="532" y="125"/>
                </a:cubicBezTo>
                <a:cubicBezTo>
                  <a:pt x="544" y="124"/>
                  <a:pt x="550" y="119"/>
                  <a:pt x="549" y="109"/>
                </a:cubicBezTo>
                <a:cubicBezTo>
                  <a:pt x="549" y="19"/>
                  <a:pt x="549" y="19"/>
                  <a:pt x="549" y="19"/>
                </a:cubicBezTo>
                <a:cubicBezTo>
                  <a:pt x="541" y="9"/>
                  <a:pt x="535" y="4"/>
                  <a:pt x="533" y="5"/>
                </a:cubicBezTo>
                <a:cubicBezTo>
                  <a:pt x="533" y="0"/>
                  <a:pt x="533" y="0"/>
                  <a:pt x="533" y="0"/>
                </a:cubicBezTo>
                <a:cubicBezTo>
                  <a:pt x="573" y="0"/>
                  <a:pt x="573" y="0"/>
                  <a:pt x="573" y="0"/>
                </a:cubicBezTo>
                <a:cubicBezTo>
                  <a:pt x="639" y="82"/>
                  <a:pt x="639" y="82"/>
                  <a:pt x="639" y="82"/>
                </a:cubicBezTo>
                <a:cubicBezTo>
                  <a:pt x="639" y="24"/>
                  <a:pt x="639" y="24"/>
                  <a:pt x="639" y="24"/>
                </a:cubicBezTo>
                <a:cubicBezTo>
                  <a:pt x="640" y="12"/>
                  <a:pt x="634" y="5"/>
                  <a:pt x="621" y="5"/>
                </a:cubicBezTo>
                <a:cubicBezTo>
                  <a:pt x="621" y="0"/>
                  <a:pt x="621" y="0"/>
                  <a:pt x="621" y="0"/>
                </a:cubicBezTo>
                <a:cubicBezTo>
                  <a:pt x="662" y="0"/>
                  <a:pt x="662" y="0"/>
                  <a:pt x="662" y="0"/>
                </a:cubicBezTo>
                <a:cubicBezTo>
                  <a:pt x="662" y="5"/>
                  <a:pt x="662" y="5"/>
                  <a:pt x="662" y="5"/>
                </a:cubicBezTo>
                <a:cubicBezTo>
                  <a:pt x="651" y="6"/>
                  <a:pt x="646" y="11"/>
                  <a:pt x="647" y="21"/>
                </a:cubicBezTo>
                <a:cubicBezTo>
                  <a:pt x="647" y="132"/>
                  <a:pt x="647" y="132"/>
                  <a:pt x="647" y="132"/>
                </a:cubicBezTo>
                <a:cubicBezTo>
                  <a:pt x="642" y="132"/>
                  <a:pt x="642" y="132"/>
                  <a:pt x="642" y="132"/>
                </a:cubicBezTo>
                <a:cubicBezTo>
                  <a:pt x="557" y="29"/>
                  <a:pt x="557" y="29"/>
                  <a:pt x="557" y="29"/>
                </a:cubicBezTo>
                <a:cubicBezTo>
                  <a:pt x="557" y="105"/>
                  <a:pt x="557" y="105"/>
                  <a:pt x="557" y="105"/>
                </a:cubicBezTo>
                <a:cubicBezTo>
                  <a:pt x="556" y="118"/>
                  <a:pt x="562" y="125"/>
                  <a:pt x="575" y="125"/>
                </a:cubicBezTo>
                <a:cubicBezTo>
                  <a:pt x="575" y="129"/>
                  <a:pt x="575" y="129"/>
                  <a:pt x="575" y="129"/>
                </a:cubicBezTo>
                <a:cubicBezTo>
                  <a:pt x="532" y="129"/>
                  <a:pt x="532" y="129"/>
                  <a:pt x="532" y="129"/>
                </a:cubicBezTo>
                <a:close/>
                <a:moveTo>
                  <a:pt x="727" y="143"/>
                </a:moveTo>
                <a:cubicBezTo>
                  <a:pt x="714" y="141"/>
                  <a:pt x="709" y="135"/>
                  <a:pt x="712" y="126"/>
                </a:cubicBezTo>
                <a:cubicBezTo>
                  <a:pt x="731" y="36"/>
                  <a:pt x="731" y="36"/>
                  <a:pt x="731" y="36"/>
                </a:cubicBezTo>
                <a:cubicBezTo>
                  <a:pt x="732" y="27"/>
                  <a:pt x="739" y="23"/>
                  <a:pt x="751" y="26"/>
                </a:cubicBezTo>
                <a:cubicBezTo>
                  <a:pt x="751" y="26"/>
                  <a:pt x="752" y="26"/>
                  <a:pt x="752" y="26"/>
                </a:cubicBezTo>
                <a:cubicBezTo>
                  <a:pt x="753" y="22"/>
                  <a:pt x="753" y="22"/>
                  <a:pt x="753" y="22"/>
                </a:cubicBezTo>
                <a:cubicBezTo>
                  <a:pt x="687" y="8"/>
                  <a:pt x="687" y="8"/>
                  <a:pt x="687" y="8"/>
                </a:cubicBezTo>
                <a:cubicBezTo>
                  <a:pt x="686" y="12"/>
                  <a:pt x="686" y="12"/>
                  <a:pt x="686" y="12"/>
                </a:cubicBezTo>
                <a:cubicBezTo>
                  <a:pt x="699" y="15"/>
                  <a:pt x="703" y="21"/>
                  <a:pt x="701" y="30"/>
                </a:cubicBezTo>
                <a:cubicBezTo>
                  <a:pt x="682" y="119"/>
                  <a:pt x="682" y="119"/>
                  <a:pt x="682" y="119"/>
                </a:cubicBezTo>
                <a:cubicBezTo>
                  <a:pt x="681" y="128"/>
                  <a:pt x="674" y="132"/>
                  <a:pt x="662" y="130"/>
                </a:cubicBezTo>
                <a:cubicBezTo>
                  <a:pt x="661" y="134"/>
                  <a:pt x="661" y="134"/>
                  <a:pt x="661" y="134"/>
                </a:cubicBezTo>
                <a:cubicBezTo>
                  <a:pt x="726" y="148"/>
                  <a:pt x="726" y="148"/>
                  <a:pt x="726" y="148"/>
                </a:cubicBezTo>
                <a:cubicBezTo>
                  <a:pt x="727" y="143"/>
                  <a:pt x="727" y="143"/>
                  <a:pt x="727" y="143"/>
                </a:cubicBezTo>
                <a:close/>
                <a:moveTo>
                  <a:pt x="894" y="79"/>
                </a:moveTo>
                <a:cubicBezTo>
                  <a:pt x="892" y="83"/>
                  <a:pt x="892" y="83"/>
                  <a:pt x="892" y="83"/>
                </a:cubicBezTo>
                <a:cubicBezTo>
                  <a:pt x="885" y="80"/>
                  <a:pt x="878" y="82"/>
                  <a:pt x="870" y="91"/>
                </a:cubicBezTo>
                <a:cubicBezTo>
                  <a:pt x="786" y="174"/>
                  <a:pt x="786" y="174"/>
                  <a:pt x="786" y="174"/>
                </a:cubicBezTo>
                <a:cubicBezTo>
                  <a:pt x="781" y="172"/>
                  <a:pt x="781" y="172"/>
                  <a:pt x="781" y="172"/>
                </a:cubicBezTo>
                <a:cubicBezTo>
                  <a:pt x="783" y="49"/>
                  <a:pt x="783" y="49"/>
                  <a:pt x="783" y="49"/>
                </a:cubicBezTo>
                <a:cubicBezTo>
                  <a:pt x="783" y="40"/>
                  <a:pt x="780" y="33"/>
                  <a:pt x="773" y="30"/>
                </a:cubicBezTo>
                <a:cubicBezTo>
                  <a:pt x="775" y="26"/>
                  <a:pt x="775" y="26"/>
                  <a:pt x="775" y="26"/>
                </a:cubicBezTo>
                <a:cubicBezTo>
                  <a:pt x="833" y="52"/>
                  <a:pt x="833" y="52"/>
                  <a:pt x="833" y="52"/>
                </a:cubicBezTo>
                <a:cubicBezTo>
                  <a:pt x="832" y="56"/>
                  <a:pt x="832" y="56"/>
                  <a:pt x="832" y="56"/>
                </a:cubicBezTo>
                <a:cubicBezTo>
                  <a:pt x="820" y="51"/>
                  <a:pt x="814" y="52"/>
                  <a:pt x="813" y="57"/>
                </a:cubicBezTo>
                <a:cubicBezTo>
                  <a:pt x="812" y="60"/>
                  <a:pt x="812" y="66"/>
                  <a:pt x="812" y="74"/>
                </a:cubicBezTo>
                <a:cubicBezTo>
                  <a:pt x="810" y="140"/>
                  <a:pt x="810" y="140"/>
                  <a:pt x="810" y="140"/>
                </a:cubicBezTo>
                <a:cubicBezTo>
                  <a:pt x="858" y="92"/>
                  <a:pt x="858" y="92"/>
                  <a:pt x="858" y="92"/>
                </a:cubicBezTo>
                <a:cubicBezTo>
                  <a:pt x="858" y="92"/>
                  <a:pt x="859" y="91"/>
                  <a:pt x="860" y="90"/>
                </a:cubicBezTo>
                <a:cubicBezTo>
                  <a:pt x="864" y="86"/>
                  <a:pt x="866" y="84"/>
                  <a:pt x="867" y="82"/>
                </a:cubicBezTo>
                <a:cubicBezTo>
                  <a:pt x="870" y="77"/>
                  <a:pt x="866" y="72"/>
                  <a:pt x="855" y="67"/>
                </a:cubicBezTo>
                <a:cubicBezTo>
                  <a:pt x="857" y="63"/>
                  <a:pt x="857" y="63"/>
                  <a:pt x="857" y="63"/>
                </a:cubicBezTo>
                <a:cubicBezTo>
                  <a:pt x="894" y="79"/>
                  <a:pt x="894" y="79"/>
                  <a:pt x="894" y="79"/>
                </a:cubicBezTo>
                <a:close/>
                <a:moveTo>
                  <a:pt x="920" y="102"/>
                </a:moveTo>
                <a:cubicBezTo>
                  <a:pt x="929" y="110"/>
                  <a:pt x="930" y="117"/>
                  <a:pt x="924" y="124"/>
                </a:cubicBezTo>
                <a:cubicBezTo>
                  <a:pt x="864" y="193"/>
                  <a:pt x="864" y="193"/>
                  <a:pt x="864" y="193"/>
                </a:cubicBezTo>
                <a:cubicBezTo>
                  <a:pt x="859" y="201"/>
                  <a:pt x="851" y="200"/>
                  <a:pt x="842" y="193"/>
                </a:cubicBezTo>
                <a:cubicBezTo>
                  <a:pt x="839" y="196"/>
                  <a:pt x="839" y="196"/>
                  <a:pt x="839" y="196"/>
                </a:cubicBezTo>
                <a:cubicBezTo>
                  <a:pt x="923" y="269"/>
                  <a:pt x="923" y="269"/>
                  <a:pt x="923" y="269"/>
                </a:cubicBezTo>
                <a:cubicBezTo>
                  <a:pt x="954" y="244"/>
                  <a:pt x="954" y="244"/>
                  <a:pt x="954" y="244"/>
                </a:cubicBezTo>
                <a:cubicBezTo>
                  <a:pt x="951" y="241"/>
                  <a:pt x="951" y="241"/>
                  <a:pt x="951" y="241"/>
                </a:cubicBezTo>
                <a:cubicBezTo>
                  <a:pt x="928" y="252"/>
                  <a:pt x="909" y="250"/>
                  <a:pt x="891" y="234"/>
                </a:cubicBezTo>
                <a:cubicBezTo>
                  <a:pt x="882" y="226"/>
                  <a:pt x="880" y="220"/>
                  <a:pt x="885" y="215"/>
                </a:cubicBezTo>
                <a:cubicBezTo>
                  <a:pt x="916" y="180"/>
                  <a:pt x="916" y="180"/>
                  <a:pt x="916" y="180"/>
                </a:cubicBezTo>
                <a:cubicBezTo>
                  <a:pt x="931" y="192"/>
                  <a:pt x="933" y="206"/>
                  <a:pt x="920" y="223"/>
                </a:cubicBezTo>
                <a:cubicBezTo>
                  <a:pt x="924" y="226"/>
                  <a:pt x="924" y="226"/>
                  <a:pt x="924" y="226"/>
                </a:cubicBezTo>
                <a:cubicBezTo>
                  <a:pt x="966" y="177"/>
                  <a:pt x="966" y="177"/>
                  <a:pt x="966" y="177"/>
                </a:cubicBezTo>
                <a:cubicBezTo>
                  <a:pt x="962" y="174"/>
                  <a:pt x="962" y="174"/>
                  <a:pt x="962" y="174"/>
                </a:cubicBezTo>
                <a:cubicBezTo>
                  <a:pt x="948" y="189"/>
                  <a:pt x="934" y="189"/>
                  <a:pt x="920" y="175"/>
                </a:cubicBezTo>
                <a:cubicBezTo>
                  <a:pt x="949" y="142"/>
                  <a:pt x="949" y="142"/>
                  <a:pt x="949" y="142"/>
                </a:cubicBezTo>
                <a:cubicBezTo>
                  <a:pt x="953" y="136"/>
                  <a:pt x="958" y="137"/>
                  <a:pt x="965" y="144"/>
                </a:cubicBezTo>
                <a:cubicBezTo>
                  <a:pt x="987" y="161"/>
                  <a:pt x="991" y="179"/>
                  <a:pt x="978" y="196"/>
                </a:cubicBezTo>
                <a:cubicBezTo>
                  <a:pt x="981" y="200"/>
                  <a:pt x="981" y="200"/>
                  <a:pt x="981" y="200"/>
                </a:cubicBezTo>
                <a:cubicBezTo>
                  <a:pt x="1006" y="171"/>
                  <a:pt x="1006" y="171"/>
                  <a:pt x="1006" y="171"/>
                </a:cubicBezTo>
                <a:cubicBezTo>
                  <a:pt x="923" y="99"/>
                  <a:pt x="923" y="99"/>
                  <a:pt x="923" y="99"/>
                </a:cubicBezTo>
                <a:cubicBezTo>
                  <a:pt x="920" y="102"/>
                  <a:pt x="920" y="102"/>
                  <a:pt x="920" y="102"/>
                </a:cubicBezTo>
                <a:close/>
                <a:moveTo>
                  <a:pt x="1051" y="244"/>
                </a:moveTo>
                <a:cubicBezTo>
                  <a:pt x="1011" y="273"/>
                  <a:pt x="1011" y="273"/>
                  <a:pt x="1011" y="273"/>
                </a:cubicBezTo>
                <a:cubicBezTo>
                  <a:pt x="1026" y="294"/>
                  <a:pt x="1040" y="298"/>
                  <a:pt x="1056" y="284"/>
                </a:cubicBezTo>
                <a:cubicBezTo>
                  <a:pt x="1070" y="273"/>
                  <a:pt x="1073" y="261"/>
                  <a:pt x="1064" y="249"/>
                </a:cubicBezTo>
                <a:cubicBezTo>
                  <a:pt x="1059" y="241"/>
                  <a:pt x="1055" y="239"/>
                  <a:pt x="1051" y="244"/>
                </a:cubicBezTo>
                <a:close/>
                <a:moveTo>
                  <a:pt x="1013" y="377"/>
                </a:moveTo>
                <a:cubicBezTo>
                  <a:pt x="1009" y="379"/>
                  <a:pt x="1009" y="379"/>
                  <a:pt x="1009" y="379"/>
                </a:cubicBezTo>
                <a:cubicBezTo>
                  <a:pt x="986" y="348"/>
                  <a:pt x="986" y="348"/>
                  <a:pt x="986" y="348"/>
                </a:cubicBezTo>
                <a:cubicBezTo>
                  <a:pt x="1010" y="281"/>
                  <a:pt x="1010" y="281"/>
                  <a:pt x="1010" y="281"/>
                </a:cubicBezTo>
                <a:cubicBezTo>
                  <a:pt x="1007" y="277"/>
                  <a:pt x="1007" y="277"/>
                  <a:pt x="1007" y="277"/>
                </a:cubicBezTo>
                <a:cubicBezTo>
                  <a:pt x="977" y="299"/>
                  <a:pt x="977" y="299"/>
                  <a:pt x="977" y="299"/>
                </a:cubicBezTo>
                <a:cubicBezTo>
                  <a:pt x="967" y="305"/>
                  <a:pt x="965" y="313"/>
                  <a:pt x="973" y="323"/>
                </a:cubicBezTo>
                <a:cubicBezTo>
                  <a:pt x="969" y="326"/>
                  <a:pt x="969" y="326"/>
                  <a:pt x="969" y="326"/>
                </a:cubicBezTo>
                <a:cubicBezTo>
                  <a:pt x="930" y="275"/>
                  <a:pt x="930" y="275"/>
                  <a:pt x="930" y="275"/>
                </a:cubicBezTo>
                <a:cubicBezTo>
                  <a:pt x="934" y="272"/>
                  <a:pt x="934" y="272"/>
                  <a:pt x="934" y="272"/>
                </a:cubicBezTo>
                <a:cubicBezTo>
                  <a:pt x="941" y="282"/>
                  <a:pt x="949" y="283"/>
                  <a:pt x="958" y="274"/>
                </a:cubicBezTo>
                <a:cubicBezTo>
                  <a:pt x="1025" y="224"/>
                  <a:pt x="1025" y="224"/>
                  <a:pt x="1025" y="224"/>
                </a:cubicBezTo>
                <a:cubicBezTo>
                  <a:pt x="1036" y="217"/>
                  <a:pt x="1038" y="209"/>
                  <a:pt x="1030" y="200"/>
                </a:cubicBezTo>
                <a:cubicBezTo>
                  <a:pt x="1033" y="197"/>
                  <a:pt x="1033" y="197"/>
                  <a:pt x="1033" y="197"/>
                </a:cubicBezTo>
                <a:cubicBezTo>
                  <a:pt x="1070" y="246"/>
                  <a:pt x="1070" y="246"/>
                  <a:pt x="1070" y="246"/>
                </a:cubicBezTo>
                <a:cubicBezTo>
                  <a:pt x="1091" y="274"/>
                  <a:pt x="1093" y="295"/>
                  <a:pt x="1076" y="309"/>
                </a:cubicBezTo>
                <a:cubicBezTo>
                  <a:pt x="1063" y="319"/>
                  <a:pt x="1049" y="317"/>
                  <a:pt x="1032" y="305"/>
                </a:cubicBezTo>
                <a:cubicBezTo>
                  <a:pt x="1011" y="368"/>
                  <a:pt x="1011" y="368"/>
                  <a:pt x="1011" y="368"/>
                </a:cubicBezTo>
                <a:cubicBezTo>
                  <a:pt x="1011" y="372"/>
                  <a:pt x="1011" y="375"/>
                  <a:pt x="1013" y="377"/>
                </a:cubicBezTo>
                <a:close/>
                <a:moveTo>
                  <a:pt x="1121" y="427"/>
                </a:moveTo>
                <a:cubicBezTo>
                  <a:pt x="1159" y="412"/>
                  <a:pt x="1159" y="412"/>
                  <a:pt x="1159" y="412"/>
                </a:cubicBezTo>
                <a:cubicBezTo>
                  <a:pt x="1157" y="406"/>
                  <a:pt x="1157" y="406"/>
                  <a:pt x="1157" y="406"/>
                </a:cubicBezTo>
                <a:cubicBezTo>
                  <a:pt x="1152" y="407"/>
                  <a:pt x="1149" y="406"/>
                  <a:pt x="1148" y="403"/>
                </a:cubicBezTo>
                <a:cubicBezTo>
                  <a:pt x="1148" y="402"/>
                  <a:pt x="1147" y="399"/>
                  <a:pt x="1147" y="395"/>
                </a:cubicBezTo>
                <a:cubicBezTo>
                  <a:pt x="1147" y="386"/>
                  <a:pt x="1145" y="378"/>
                  <a:pt x="1143" y="373"/>
                </a:cubicBezTo>
                <a:cubicBezTo>
                  <a:pt x="1133" y="348"/>
                  <a:pt x="1116" y="340"/>
                  <a:pt x="1092" y="348"/>
                </a:cubicBezTo>
                <a:cubicBezTo>
                  <a:pt x="1077" y="353"/>
                  <a:pt x="1069" y="368"/>
                  <a:pt x="1067" y="393"/>
                </a:cubicBezTo>
                <a:cubicBezTo>
                  <a:pt x="1066" y="407"/>
                  <a:pt x="1066" y="407"/>
                  <a:pt x="1066" y="407"/>
                </a:cubicBezTo>
                <a:cubicBezTo>
                  <a:pt x="1066" y="423"/>
                  <a:pt x="1062" y="433"/>
                  <a:pt x="1052" y="436"/>
                </a:cubicBezTo>
                <a:cubicBezTo>
                  <a:pt x="1039" y="440"/>
                  <a:pt x="1030" y="435"/>
                  <a:pt x="1024" y="422"/>
                </a:cubicBezTo>
                <a:cubicBezTo>
                  <a:pt x="1017" y="403"/>
                  <a:pt x="1024" y="386"/>
                  <a:pt x="1046" y="370"/>
                </a:cubicBezTo>
                <a:cubicBezTo>
                  <a:pt x="1045" y="365"/>
                  <a:pt x="1045" y="365"/>
                  <a:pt x="1045" y="365"/>
                </a:cubicBezTo>
                <a:cubicBezTo>
                  <a:pt x="1002" y="382"/>
                  <a:pt x="1002" y="382"/>
                  <a:pt x="1002" y="382"/>
                </a:cubicBezTo>
                <a:cubicBezTo>
                  <a:pt x="1004" y="387"/>
                  <a:pt x="1004" y="387"/>
                  <a:pt x="1004" y="387"/>
                </a:cubicBezTo>
                <a:cubicBezTo>
                  <a:pt x="1008" y="387"/>
                  <a:pt x="1010" y="388"/>
                  <a:pt x="1011" y="391"/>
                </a:cubicBezTo>
                <a:cubicBezTo>
                  <a:pt x="1012" y="392"/>
                  <a:pt x="1013" y="395"/>
                  <a:pt x="1013" y="399"/>
                </a:cubicBezTo>
                <a:cubicBezTo>
                  <a:pt x="1014" y="408"/>
                  <a:pt x="1016" y="416"/>
                  <a:pt x="1019" y="423"/>
                </a:cubicBezTo>
                <a:cubicBezTo>
                  <a:pt x="1031" y="450"/>
                  <a:pt x="1049" y="460"/>
                  <a:pt x="1072" y="452"/>
                </a:cubicBezTo>
                <a:cubicBezTo>
                  <a:pt x="1087" y="446"/>
                  <a:pt x="1095" y="436"/>
                  <a:pt x="1097" y="420"/>
                </a:cubicBezTo>
                <a:cubicBezTo>
                  <a:pt x="1099" y="389"/>
                  <a:pt x="1099" y="389"/>
                  <a:pt x="1099" y="389"/>
                </a:cubicBezTo>
                <a:cubicBezTo>
                  <a:pt x="1100" y="373"/>
                  <a:pt x="1104" y="364"/>
                  <a:pt x="1113" y="362"/>
                </a:cubicBezTo>
                <a:cubicBezTo>
                  <a:pt x="1123" y="358"/>
                  <a:pt x="1131" y="362"/>
                  <a:pt x="1137" y="374"/>
                </a:cubicBezTo>
                <a:cubicBezTo>
                  <a:pt x="1143" y="391"/>
                  <a:pt x="1137" y="407"/>
                  <a:pt x="1119" y="422"/>
                </a:cubicBezTo>
                <a:cubicBezTo>
                  <a:pt x="1121" y="427"/>
                  <a:pt x="1121" y="427"/>
                  <a:pt x="1121" y="427"/>
                </a:cubicBezTo>
                <a:close/>
                <a:moveTo>
                  <a:pt x="1055" y="527"/>
                </a:moveTo>
                <a:cubicBezTo>
                  <a:pt x="1051" y="528"/>
                  <a:pt x="1051" y="528"/>
                  <a:pt x="1051" y="528"/>
                </a:cubicBezTo>
                <a:cubicBezTo>
                  <a:pt x="1035" y="463"/>
                  <a:pt x="1035" y="463"/>
                  <a:pt x="1035" y="463"/>
                </a:cubicBezTo>
                <a:cubicBezTo>
                  <a:pt x="1039" y="462"/>
                  <a:pt x="1039" y="462"/>
                  <a:pt x="1039" y="462"/>
                </a:cubicBezTo>
                <a:cubicBezTo>
                  <a:pt x="1043" y="474"/>
                  <a:pt x="1049" y="479"/>
                  <a:pt x="1057" y="476"/>
                </a:cubicBezTo>
                <a:cubicBezTo>
                  <a:pt x="1146" y="454"/>
                  <a:pt x="1146" y="454"/>
                  <a:pt x="1146" y="454"/>
                </a:cubicBezTo>
                <a:cubicBezTo>
                  <a:pt x="1155" y="452"/>
                  <a:pt x="1159" y="445"/>
                  <a:pt x="1155" y="433"/>
                </a:cubicBezTo>
                <a:cubicBezTo>
                  <a:pt x="1160" y="432"/>
                  <a:pt x="1160" y="432"/>
                  <a:pt x="1160" y="432"/>
                </a:cubicBezTo>
                <a:cubicBezTo>
                  <a:pt x="1176" y="497"/>
                  <a:pt x="1176" y="497"/>
                  <a:pt x="1176" y="497"/>
                </a:cubicBezTo>
                <a:cubicBezTo>
                  <a:pt x="1172" y="498"/>
                  <a:pt x="1172" y="498"/>
                  <a:pt x="1172" y="498"/>
                </a:cubicBezTo>
                <a:cubicBezTo>
                  <a:pt x="1172" y="497"/>
                  <a:pt x="1171" y="497"/>
                  <a:pt x="1171" y="496"/>
                </a:cubicBezTo>
                <a:cubicBezTo>
                  <a:pt x="1168" y="485"/>
                  <a:pt x="1163" y="480"/>
                  <a:pt x="1153" y="483"/>
                </a:cubicBezTo>
                <a:cubicBezTo>
                  <a:pt x="1065" y="505"/>
                  <a:pt x="1065" y="505"/>
                  <a:pt x="1065" y="505"/>
                </a:cubicBezTo>
                <a:cubicBezTo>
                  <a:pt x="1055" y="507"/>
                  <a:pt x="1052" y="514"/>
                  <a:pt x="1055" y="527"/>
                </a:cubicBezTo>
                <a:close/>
                <a:moveTo>
                  <a:pt x="1057" y="616"/>
                </a:moveTo>
                <a:cubicBezTo>
                  <a:pt x="1056" y="602"/>
                  <a:pt x="1062" y="596"/>
                  <a:pt x="1075" y="597"/>
                </a:cubicBezTo>
                <a:cubicBezTo>
                  <a:pt x="1175" y="595"/>
                  <a:pt x="1175" y="595"/>
                  <a:pt x="1175" y="595"/>
                </a:cubicBezTo>
                <a:cubicBezTo>
                  <a:pt x="1176" y="617"/>
                  <a:pt x="1166" y="630"/>
                  <a:pt x="1144" y="632"/>
                </a:cubicBezTo>
                <a:cubicBezTo>
                  <a:pt x="1144" y="638"/>
                  <a:pt x="1144" y="638"/>
                  <a:pt x="1144" y="638"/>
                </a:cubicBezTo>
                <a:cubicBezTo>
                  <a:pt x="1182" y="637"/>
                  <a:pt x="1182" y="637"/>
                  <a:pt x="1182" y="637"/>
                </a:cubicBezTo>
                <a:cubicBezTo>
                  <a:pt x="1180" y="523"/>
                  <a:pt x="1180" y="523"/>
                  <a:pt x="1180" y="523"/>
                </a:cubicBezTo>
                <a:cubicBezTo>
                  <a:pt x="1142" y="523"/>
                  <a:pt x="1142" y="523"/>
                  <a:pt x="1142" y="523"/>
                </a:cubicBezTo>
                <a:cubicBezTo>
                  <a:pt x="1142" y="528"/>
                  <a:pt x="1142" y="528"/>
                  <a:pt x="1142" y="528"/>
                </a:cubicBezTo>
                <a:cubicBezTo>
                  <a:pt x="1164" y="530"/>
                  <a:pt x="1175" y="542"/>
                  <a:pt x="1175" y="565"/>
                </a:cubicBezTo>
                <a:cubicBezTo>
                  <a:pt x="1074" y="566"/>
                  <a:pt x="1074" y="566"/>
                  <a:pt x="1074" y="566"/>
                </a:cubicBezTo>
                <a:cubicBezTo>
                  <a:pt x="1061" y="568"/>
                  <a:pt x="1055" y="562"/>
                  <a:pt x="1056" y="548"/>
                </a:cubicBezTo>
                <a:cubicBezTo>
                  <a:pt x="1051" y="548"/>
                  <a:pt x="1051" y="548"/>
                  <a:pt x="1051" y="548"/>
                </a:cubicBezTo>
                <a:cubicBezTo>
                  <a:pt x="1053" y="616"/>
                  <a:pt x="1053" y="616"/>
                  <a:pt x="1053" y="616"/>
                </a:cubicBezTo>
                <a:cubicBezTo>
                  <a:pt x="1057" y="616"/>
                  <a:pt x="1057" y="616"/>
                  <a:pt x="1057" y="616"/>
                </a:cubicBezTo>
                <a:close/>
                <a:moveTo>
                  <a:pt x="1151" y="794"/>
                </a:moveTo>
                <a:cubicBezTo>
                  <a:pt x="1146" y="793"/>
                  <a:pt x="1146" y="793"/>
                  <a:pt x="1146" y="793"/>
                </a:cubicBezTo>
                <a:cubicBezTo>
                  <a:pt x="1146" y="793"/>
                  <a:pt x="1146" y="793"/>
                  <a:pt x="1146" y="792"/>
                </a:cubicBezTo>
                <a:cubicBezTo>
                  <a:pt x="1147" y="787"/>
                  <a:pt x="1145" y="782"/>
                  <a:pt x="1142" y="779"/>
                </a:cubicBezTo>
                <a:cubicBezTo>
                  <a:pt x="1091" y="731"/>
                  <a:pt x="1091" y="731"/>
                  <a:pt x="1091" y="731"/>
                </a:cubicBezTo>
                <a:cubicBezTo>
                  <a:pt x="1057" y="724"/>
                  <a:pt x="1057" y="724"/>
                  <a:pt x="1057" y="724"/>
                </a:cubicBezTo>
                <a:cubicBezTo>
                  <a:pt x="1045" y="720"/>
                  <a:pt x="1038" y="724"/>
                  <a:pt x="1036" y="737"/>
                </a:cubicBezTo>
                <a:cubicBezTo>
                  <a:pt x="1031" y="736"/>
                  <a:pt x="1031" y="736"/>
                  <a:pt x="1031" y="736"/>
                </a:cubicBezTo>
                <a:cubicBezTo>
                  <a:pt x="1045" y="671"/>
                  <a:pt x="1045" y="671"/>
                  <a:pt x="1045" y="671"/>
                </a:cubicBezTo>
                <a:cubicBezTo>
                  <a:pt x="1049" y="672"/>
                  <a:pt x="1049" y="672"/>
                  <a:pt x="1049" y="672"/>
                </a:cubicBezTo>
                <a:cubicBezTo>
                  <a:pt x="1046" y="685"/>
                  <a:pt x="1051" y="692"/>
                  <a:pt x="1063" y="693"/>
                </a:cubicBezTo>
                <a:cubicBezTo>
                  <a:pt x="1091" y="699"/>
                  <a:pt x="1091" y="699"/>
                  <a:pt x="1091" y="699"/>
                </a:cubicBezTo>
                <a:cubicBezTo>
                  <a:pt x="1160" y="678"/>
                  <a:pt x="1160" y="678"/>
                  <a:pt x="1160" y="678"/>
                </a:cubicBezTo>
                <a:cubicBezTo>
                  <a:pt x="1167" y="676"/>
                  <a:pt x="1171" y="672"/>
                  <a:pt x="1173" y="665"/>
                </a:cubicBezTo>
                <a:cubicBezTo>
                  <a:pt x="1178" y="666"/>
                  <a:pt x="1178" y="666"/>
                  <a:pt x="1178" y="666"/>
                </a:cubicBezTo>
                <a:cubicBezTo>
                  <a:pt x="1164" y="729"/>
                  <a:pt x="1164" y="729"/>
                  <a:pt x="1164" y="729"/>
                </a:cubicBezTo>
                <a:cubicBezTo>
                  <a:pt x="1160" y="728"/>
                  <a:pt x="1160" y="728"/>
                  <a:pt x="1160" y="728"/>
                </a:cubicBezTo>
                <a:cubicBezTo>
                  <a:pt x="1163" y="716"/>
                  <a:pt x="1162" y="711"/>
                  <a:pt x="1157" y="711"/>
                </a:cubicBezTo>
                <a:cubicBezTo>
                  <a:pt x="1155" y="711"/>
                  <a:pt x="1152" y="711"/>
                  <a:pt x="1148" y="713"/>
                </a:cubicBezTo>
                <a:cubicBezTo>
                  <a:pt x="1147" y="713"/>
                  <a:pt x="1146" y="714"/>
                  <a:pt x="1146" y="714"/>
                </a:cubicBezTo>
                <a:cubicBezTo>
                  <a:pt x="1097" y="727"/>
                  <a:pt x="1097" y="727"/>
                  <a:pt x="1097" y="727"/>
                </a:cubicBezTo>
                <a:cubicBezTo>
                  <a:pt x="1128" y="755"/>
                  <a:pt x="1128" y="755"/>
                  <a:pt x="1128" y="755"/>
                </a:cubicBezTo>
                <a:cubicBezTo>
                  <a:pt x="1133" y="760"/>
                  <a:pt x="1138" y="764"/>
                  <a:pt x="1143" y="765"/>
                </a:cubicBezTo>
                <a:cubicBezTo>
                  <a:pt x="1148" y="767"/>
                  <a:pt x="1152" y="763"/>
                  <a:pt x="1155" y="752"/>
                </a:cubicBezTo>
                <a:cubicBezTo>
                  <a:pt x="1159" y="753"/>
                  <a:pt x="1159" y="753"/>
                  <a:pt x="1159" y="753"/>
                </a:cubicBezTo>
                <a:lnTo>
                  <a:pt x="1151" y="794"/>
                </a:ln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iṩḻï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8A7EFCE-9656-4943-8439-7FA812DEC6A4}"/>
              </a:ext>
            </a:extLst>
          </p:cNvPr>
          <p:cNvSpPr/>
          <p:nvPr/>
        </p:nvSpPr>
        <p:spPr bwMode="auto">
          <a:xfrm>
            <a:off x="7821775" y="5837527"/>
            <a:ext cx="20372" cy="24587"/>
          </a:xfrm>
          <a:custGeom>
            <a:avLst/>
            <a:gdLst>
              <a:gd name="T0" fmla="*/ 4 w 111"/>
              <a:gd name="T1" fmla="*/ 78 h 133"/>
              <a:gd name="T2" fmla="*/ 1 w 111"/>
              <a:gd name="T3" fmla="*/ 41 h 133"/>
              <a:gd name="T4" fmla="*/ 14 w 111"/>
              <a:gd name="T5" fmla="*/ 16 h 133"/>
              <a:gd name="T6" fmla="*/ 40 w 111"/>
              <a:gd name="T7" fmla="*/ 3 h 133"/>
              <a:gd name="T8" fmla="*/ 63 w 111"/>
              <a:gd name="T9" fmla="*/ 1 h 133"/>
              <a:gd name="T10" fmla="*/ 82 w 111"/>
              <a:gd name="T11" fmla="*/ 9 h 133"/>
              <a:gd name="T12" fmla="*/ 96 w 111"/>
              <a:gd name="T13" fmla="*/ 26 h 133"/>
              <a:gd name="T14" fmla="*/ 106 w 111"/>
              <a:gd name="T15" fmla="*/ 54 h 133"/>
              <a:gd name="T16" fmla="*/ 109 w 111"/>
              <a:gd name="T17" fmla="*/ 91 h 133"/>
              <a:gd name="T18" fmla="*/ 97 w 111"/>
              <a:gd name="T19" fmla="*/ 115 h 133"/>
              <a:gd name="T20" fmla="*/ 70 w 111"/>
              <a:gd name="T21" fmla="*/ 129 h 133"/>
              <a:gd name="T22" fmla="*/ 31 w 111"/>
              <a:gd name="T23" fmla="*/ 125 h 133"/>
              <a:gd name="T24" fmla="*/ 4 w 111"/>
              <a:gd name="T25" fmla="*/ 78 h 133"/>
              <a:gd name="T26" fmla="*/ 24 w 111"/>
              <a:gd name="T27" fmla="*/ 73 h 133"/>
              <a:gd name="T28" fmla="*/ 42 w 111"/>
              <a:gd name="T29" fmla="*/ 112 h 133"/>
              <a:gd name="T30" fmla="*/ 67 w 111"/>
              <a:gd name="T31" fmla="*/ 117 h 133"/>
              <a:gd name="T32" fmla="*/ 87 w 111"/>
              <a:gd name="T33" fmla="*/ 101 h 133"/>
              <a:gd name="T34" fmla="*/ 87 w 111"/>
              <a:gd name="T35" fmla="*/ 59 h 133"/>
              <a:gd name="T36" fmla="*/ 68 w 111"/>
              <a:gd name="T37" fmla="*/ 20 h 133"/>
              <a:gd name="T38" fmla="*/ 43 w 111"/>
              <a:gd name="T39" fmla="*/ 15 h 133"/>
              <a:gd name="T40" fmla="*/ 24 w 111"/>
              <a:gd name="T41" fmla="*/ 29 h 133"/>
              <a:gd name="T42" fmla="*/ 24 w 111"/>
              <a:gd name="T43" fmla="*/ 7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1" h="133">
                <a:moveTo>
                  <a:pt x="4" y="78"/>
                </a:moveTo>
                <a:cubicBezTo>
                  <a:pt x="0" y="63"/>
                  <a:pt x="0" y="51"/>
                  <a:pt x="1" y="41"/>
                </a:cubicBezTo>
                <a:cubicBezTo>
                  <a:pt x="3" y="31"/>
                  <a:pt x="7" y="23"/>
                  <a:pt x="14" y="16"/>
                </a:cubicBezTo>
                <a:cubicBezTo>
                  <a:pt x="20" y="10"/>
                  <a:pt x="29" y="5"/>
                  <a:pt x="40" y="3"/>
                </a:cubicBezTo>
                <a:cubicBezTo>
                  <a:pt x="49" y="1"/>
                  <a:pt x="56" y="0"/>
                  <a:pt x="63" y="1"/>
                </a:cubicBezTo>
                <a:cubicBezTo>
                  <a:pt x="70" y="3"/>
                  <a:pt x="77" y="5"/>
                  <a:pt x="82" y="9"/>
                </a:cubicBezTo>
                <a:cubicBezTo>
                  <a:pt x="87" y="13"/>
                  <a:pt x="92" y="19"/>
                  <a:pt x="96" y="26"/>
                </a:cubicBezTo>
                <a:cubicBezTo>
                  <a:pt x="100" y="32"/>
                  <a:pt x="104" y="42"/>
                  <a:pt x="106" y="54"/>
                </a:cubicBezTo>
                <a:cubicBezTo>
                  <a:pt x="110" y="69"/>
                  <a:pt x="111" y="81"/>
                  <a:pt x="109" y="91"/>
                </a:cubicBezTo>
                <a:cubicBezTo>
                  <a:pt x="107" y="101"/>
                  <a:pt x="103" y="109"/>
                  <a:pt x="97" y="115"/>
                </a:cubicBezTo>
                <a:cubicBezTo>
                  <a:pt x="90" y="122"/>
                  <a:pt x="81" y="127"/>
                  <a:pt x="70" y="129"/>
                </a:cubicBezTo>
                <a:cubicBezTo>
                  <a:pt x="55" y="133"/>
                  <a:pt x="42" y="131"/>
                  <a:pt x="31" y="125"/>
                </a:cubicBezTo>
                <a:cubicBezTo>
                  <a:pt x="18" y="117"/>
                  <a:pt x="9" y="101"/>
                  <a:pt x="4" y="78"/>
                </a:cubicBezTo>
                <a:close/>
                <a:moveTo>
                  <a:pt x="24" y="73"/>
                </a:moveTo>
                <a:cubicBezTo>
                  <a:pt x="28" y="94"/>
                  <a:pt x="35" y="106"/>
                  <a:pt x="42" y="112"/>
                </a:cubicBezTo>
                <a:cubicBezTo>
                  <a:pt x="50" y="117"/>
                  <a:pt x="58" y="119"/>
                  <a:pt x="67" y="117"/>
                </a:cubicBezTo>
                <a:cubicBezTo>
                  <a:pt x="76" y="115"/>
                  <a:pt x="82" y="110"/>
                  <a:pt x="87" y="101"/>
                </a:cubicBezTo>
                <a:cubicBezTo>
                  <a:pt x="91" y="93"/>
                  <a:pt x="91" y="79"/>
                  <a:pt x="87" y="59"/>
                </a:cubicBezTo>
                <a:cubicBezTo>
                  <a:pt x="82" y="38"/>
                  <a:pt x="76" y="25"/>
                  <a:pt x="68" y="20"/>
                </a:cubicBezTo>
                <a:cubicBezTo>
                  <a:pt x="60" y="15"/>
                  <a:pt x="52" y="13"/>
                  <a:pt x="43" y="15"/>
                </a:cubicBezTo>
                <a:cubicBezTo>
                  <a:pt x="34" y="17"/>
                  <a:pt x="28" y="22"/>
                  <a:pt x="24" y="29"/>
                </a:cubicBezTo>
                <a:cubicBezTo>
                  <a:pt x="19" y="38"/>
                  <a:pt x="19" y="53"/>
                  <a:pt x="24" y="73"/>
                </a:cubicBez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îṩļï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71FF784-A341-4FA6-B6DA-9D607BA9FA23}"/>
              </a:ext>
            </a:extLst>
          </p:cNvPr>
          <p:cNvSpPr/>
          <p:nvPr/>
        </p:nvSpPr>
        <p:spPr bwMode="auto">
          <a:xfrm>
            <a:off x="7860412" y="5820901"/>
            <a:ext cx="22479" cy="26460"/>
          </a:xfrm>
          <a:custGeom>
            <a:avLst/>
            <a:gdLst>
              <a:gd name="T0" fmla="*/ 21 w 123"/>
              <a:gd name="T1" fmla="*/ 125 h 144"/>
              <a:gd name="T2" fmla="*/ 40 w 123"/>
              <a:gd name="T3" fmla="*/ 115 h 144"/>
              <a:gd name="T4" fmla="*/ 58 w 123"/>
              <a:gd name="T5" fmla="*/ 127 h 144"/>
              <a:gd name="T6" fmla="*/ 79 w 123"/>
              <a:gd name="T7" fmla="*/ 125 h 144"/>
              <a:gd name="T8" fmla="*/ 99 w 123"/>
              <a:gd name="T9" fmla="*/ 107 h 144"/>
              <a:gd name="T10" fmla="*/ 99 w 123"/>
              <a:gd name="T11" fmla="*/ 82 h 144"/>
              <a:gd name="T12" fmla="*/ 81 w 123"/>
              <a:gd name="T13" fmla="*/ 67 h 144"/>
              <a:gd name="T14" fmla="*/ 54 w 123"/>
              <a:gd name="T15" fmla="*/ 70 h 144"/>
              <a:gd name="T16" fmla="*/ 39 w 123"/>
              <a:gd name="T17" fmla="*/ 80 h 144"/>
              <a:gd name="T18" fmla="*/ 31 w 123"/>
              <a:gd name="T19" fmla="*/ 93 h 144"/>
              <a:gd name="T20" fmla="*/ 13 w 123"/>
              <a:gd name="T21" fmla="*/ 99 h 144"/>
              <a:gd name="T22" fmla="*/ 0 w 123"/>
              <a:gd name="T23" fmla="*/ 33 h 144"/>
              <a:gd name="T24" fmla="*/ 76 w 123"/>
              <a:gd name="T25" fmla="*/ 0 h 144"/>
              <a:gd name="T26" fmla="*/ 83 w 123"/>
              <a:gd name="T27" fmla="*/ 14 h 144"/>
              <a:gd name="T28" fmla="*/ 22 w 123"/>
              <a:gd name="T29" fmla="*/ 40 h 144"/>
              <a:gd name="T30" fmla="*/ 28 w 123"/>
              <a:gd name="T31" fmla="*/ 75 h 144"/>
              <a:gd name="T32" fmla="*/ 53 w 123"/>
              <a:gd name="T33" fmla="*/ 55 h 144"/>
              <a:gd name="T34" fmla="*/ 92 w 123"/>
              <a:gd name="T35" fmla="*/ 51 h 144"/>
              <a:gd name="T36" fmla="*/ 118 w 123"/>
              <a:gd name="T37" fmla="*/ 73 h 144"/>
              <a:gd name="T38" fmla="*/ 119 w 123"/>
              <a:gd name="T39" fmla="*/ 105 h 144"/>
              <a:gd name="T40" fmla="*/ 85 w 123"/>
              <a:gd name="T41" fmla="*/ 136 h 144"/>
              <a:gd name="T42" fmla="*/ 47 w 123"/>
              <a:gd name="T43" fmla="*/ 142 h 144"/>
              <a:gd name="T44" fmla="*/ 21 w 123"/>
              <a:gd name="T45" fmla="*/ 125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3" h="144">
                <a:moveTo>
                  <a:pt x="21" y="125"/>
                </a:moveTo>
                <a:cubicBezTo>
                  <a:pt x="40" y="115"/>
                  <a:pt x="40" y="115"/>
                  <a:pt x="40" y="115"/>
                </a:cubicBezTo>
                <a:cubicBezTo>
                  <a:pt x="45" y="122"/>
                  <a:pt x="51" y="126"/>
                  <a:pt x="58" y="127"/>
                </a:cubicBezTo>
                <a:cubicBezTo>
                  <a:pt x="65" y="129"/>
                  <a:pt x="72" y="128"/>
                  <a:pt x="79" y="125"/>
                </a:cubicBezTo>
                <a:cubicBezTo>
                  <a:pt x="89" y="121"/>
                  <a:pt x="95" y="115"/>
                  <a:pt x="99" y="107"/>
                </a:cubicBezTo>
                <a:cubicBezTo>
                  <a:pt x="103" y="99"/>
                  <a:pt x="103" y="91"/>
                  <a:pt x="99" y="82"/>
                </a:cubicBezTo>
                <a:cubicBezTo>
                  <a:pt x="95" y="74"/>
                  <a:pt x="89" y="69"/>
                  <a:pt x="81" y="67"/>
                </a:cubicBezTo>
                <a:cubicBezTo>
                  <a:pt x="73" y="65"/>
                  <a:pt x="64" y="66"/>
                  <a:pt x="54" y="70"/>
                </a:cubicBezTo>
                <a:cubicBezTo>
                  <a:pt x="48" y="72"/>
                  <a:pt x="43" y="76"/>
                  <a:pt x="39" y="80"/>
                </a:cubicBezTo>
                <a:cubicBezTo>
                  <a:pt x="35" y="84"/>
                  <a:pt x="33" y="89"/>
                  <a:pt x="31" y="93"/>
                </a:cubicBezTo>
                <a:cubicBezTo>
                  <a:pt x="13" y="99"/>
                  <a:pt x="13" y="99"/>
                  <a:pt x="13" y="99"/>
                </a:cubicBezTo>
                <a:cubicBezTo>
                  <a:pt x="0" y="33"/>
                  <a:pt x="0" y="33"/>
                  <a:pt x="0" y="33"/>
                </a:cubicBezTo>
                <a:cubicBezTo>
                  <a:pt x="76" y="0"/>
                  <a:pt x="76" y="0"/>
                  <a:pt x="76" y="0"/>
                </a:cubicBezTo>
                <a:cubicBezTo>
                  <a:pt x="83" y="14"/>
                  <a:pt x="83" y="14"/>
                  <a:pt x="83" y="14"/>
                </a:cubicBezTo>
                <a:cubicBezTo>
                  <a:pt x="22" y="40"/>
                  <a:pt x="22" y="40"/>
                  <a:pt x="22" y="40"/>
                </a:cubicBezTo>
                <a:cubicBezTo>
                  <a:pt x="28" y="75"/>
                  <a:pt x="28" y="75"/>
                  <a:pt x="28" y="75"/>
                </a:cubicBezTo>
                <a:cubicBezTo>
                  <a:pt x="35" y="66"/>
                  <a:pt x="43" y="59"/>
                  <a:pt x="53" y="55"/>
                </a:cubicBezTo>
                <a:cubicBezTo>
                  <a:pt x="67" y="49"/>
                  <a:pt x="79" y="48"/>
                  <a:pt x="92" y="51"/>
                </a:cubicBezTo>
                <a:cubicBezTo>
                  <a:pt x="104" y="54"/>
                  <a:pt x="113" y="62"/>
                  <a:pt x="118" y="73"/>
                </a:cubicBezTo>
                <a:cubicBezTo>
                  <a:pt x="123" y="83"/>
                  <a:pt x="123" y="94"/>
                  <a:pt x="119" y="105"/>
                </a:cubicBezTo>
                <a:cubicBezTo>
                  <a:pt x="113" y="119"/>
                  <a:pt x="102" y="129"/>
                  <a:pt x="85" y="136"/>
                </a:cubicBezTo>
                <a:cubicBezTo>
                  <a:pt x="71" y="142"/>
                  <a:pt x="58" y="144"/>
                  <a:pt x="47" y="142"/>
                </a:cubicBezTo>
                <a:cubicBezTo>
                  <a:pt x="35" y="140"/>
                  <a:pt x="27" y="134"/>
                  <a:pt x="21" y="125"/>
                </a:cubicBez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í$1i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D1E1CB5-6E97-40E9-BDBA-D22A4FE94043}"/>
              </a:ext>
            </a:extLst>
          </p:cNvPr>
          <p:cNvSpPr/>
          <p:nvPr/>
        </p:nvSpPr>
        <p:spPr bwMode="auto">
          <a:xfrm>
            <a:off x="7779392" y="5834717"/>
            <a:ext cx="21543" cy="24353"/>
          </a:xfrm>
          <a:custGeom>
            <a:avLst/>
            <a:gdLst>
              <a:gd name="T0" fmla="*/ 1 w 117"/>
              <a:gd name="T1" fmla="*/ 84 h 132"/>
              <a:gd name="T2" fmla="*/ 20 w 117"/>
              <a:gd name="T3" fmla="*/ 88 h 132"/>
              <a:gd name="T4" fmla="*/ 25 w 117"/>
              <a:gd name="T5" fmla="*/ 106 h 132"/>
              <a:gd name="T6" fmla="*/ 40 w 117"/>
              <a:gd name="T7" fmla="*/ 115 h 132"/>
              <a:gd name="T8" fmla="*/ 57 w 117"/>
              <a:gd name="T9" fmla="*/ 117 h 132"/>
              <a:gd name="T10" fmla="*/ 70 w 117"/>
              <a:gd name="T11" fmla="*/ 112 h 132"/>
              <a:gd name="T12" fmla="*/ 81 w 117"/>
              <a:gd name="T13" fmla="*/ 100 h 132"/>
              <a:gd name="T14" fmla="*/ 90 w 117"/>
              <a:gd name="T15" fmla="*/ 82 h 132"/>
              <a:gd name="T16" fmla="*/ 91 w 117"/>
              <a:gd name="T17" fmla="*/ 79 h 132"/>
              <a:gd name="T18" fmla="*/ 71 w 117"/>
              <a:gd name="T19" fmla="*/ 86 h 132"/>
              <a:gd name="T20" fmla="*/ 49 w 117"/>
              <a:gd name="T21" fmla="*/ 84 h 132"/>
              <a:gd name="T22" fmla="*/ 19 w 117"/>
              <a:gd name="T23" fmla="*/ 63 h 132"/>
              <a:gd name="T24" fmla="*/ 15 w 117"/>
              <a:gd name="T25" fmla="*/ 30 h 132"/>
              <a:gd name="T26" fmla="*/ 38 w 117"/>
              <a:gd name="T27" fmla="*/ 5 h 132"/>
              <a:gd name="T28" fmla="*/ 76 w 117"/>
              <a:gd name="T29" fmla="*/ 4 h 132"/>
              <a:gd name="T30" fmla="*/ 102 w 117"/>
              <a:gd name="T31" fmla="*/ 19 h 132"/>
              <a:gd name="T32" fmla="*/ 115 w 117"/>
              <a:gd name="T33" fmla="*/ 43 h 132"/>
              <a:gd name="T34" fmla="*/ 112 w 117"/>
              <a:gd name="T35" fmla="*/ 79 h 132"/>
              <a:gd name="T36" fmla="*/ 94 w 117"/>
              <a:gd name="T37" fmla="*/ 114 h 132"/>
              <a:gd name="T38" fmla="*/ 68 w 117"/>
              <a:gd name="T39" fmla="*/ 129 h 132"/>
              <a:gd name="T40" fmla="*/ 36 w 117"/>
              <a:gd name="T41" fmla="*/ 128 h 132"/>
              <a:gd name="T42" fmla="*/ 9 w 117"/>
              <a:gd name="T43" fmla="*/ 111 h 132"/>
              <a:gd name="T44" fmla="*/ 1 w 117"/>
              <a:gd name="T45" fmla="*/ 84 h 132"/>
              <a:gd name="T46" fmla="*/ 96 w 117"/>
              <a:gd name="T47" fmla="*/ 54 h 132"/>
              <a:gd name="T48" fmla="*/ 93 w 117"/>
              <a:gd name="T49" fmla="*/ 31 h 132"/>
              <a:gd name="T50" fmla="*/ 75 w 117"/>
              <a:gd name="T51" fmla="*/ 17 h 132"/>
              <a:gd name="T52" fmla="*/ 50 w 117"/>
              <a:gd name="T53" fmla="*/ 18 h 132"/>
              <a:gd name="T54" fmla="*/ 34 w 117"/>
              <a:gd name="T55" fmla="*/ 37 h 132"/>
              <a:gd name="T56" fmla="*/ 37 w 117"/>
              <a:gd name="T57" fmla="*/ 58 h 132"/>
              <a:gd name="T58" fmla="*/ 57 w 117"/>
              <a:gd name="T59" fmla="*/ 72 h 132"/>
              <a:gd name="T60" fmla="*/ 81 w 117"/>
              <a:gd name="T61" fmla="*/ 72 h 132"/>
              <a:gd name="T62" fmla="*/ 96 w 117"/>
              <a:gd name="T63" fmla="*/ 54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7" h="132">
                <a:moveTo>
                  <a:pt x="1" y="84"/>
                </a:moveTo>
                <a:cubicBezTo>
                  <a:pt x="20" y="88"/>
                  <a:pt x="20" y="88"/>
                  <a:pt x="20" y="88"/>
                </a:cubicBezTo>
                <a:cubicBezTo>
                  <a:pt x="20" y="96"/>
                  <a:pt x="21" y="101"/>
                  <a:pt x="25" y="106"/>
                </a:cubicBezTo>
                <a:cubicBezTo>
                  <a:pt x="28" y="110"/>
                  <a:pt x="33" y="113"/>
                  <a:pt x="40" y="115"/>
                </a:cubicBezTo>
                <a:cubicBezTo>
                  <a:pt x="46" y="117"/>
                  <a:pt x="51" y="118"/>
                  <a:pt x="57" y="117"/>
                </a:cubicBezTo>
                <a:cubicBezTo>
                  <a:pt x="62" y="116"/>
                  <a:pt x="66" y="114"/>
                  <a:pt x="70" y="112"/>
                </a:cubicBezTo>
                <a:cubicBezTo>
                  <a:pt x="74" y="109"/>
                  <a:pt x="78" y="105"/>
                  <a:pt x="81" y="100"/>
                </a:cubicBezTo>
                <a:cubicBezTo>
                  <a:pt x="85" y="94"/>
                  <a:pt x="88" y="88"/>
                  <a:pt x="90" y="82"/>
                </a:cubicBezTo>
                <a:cubicBezTo>
                  <a:pt x="90" y="82"/>
                  <a:pt x="90" y="81"/>
                  <a:pt x="91" y="79"/>
                </a:cubicBezTo>
                <a:cubicBezTo>
                  <a:pt x="85" y="83"/>
                  <a:pt x="79" y="85"/>
                  <a:pt x="71" y="86"/>
                </a:cubicBezTo>
                <a:cubicBezTo>
                  <a:pt x="64" y="87"/>
                  <a:pt x="56" y="86"/>
                  <a:pt x="49" y="84"/>
                </a:cubicBezTo>
                <a:cubicBezTo>
                  <a:pt x="36" y="80"/>
                  <a:pt x="26" y="73"/>
                  <a:pt x="19" y="63"/>
                </a:cubicBezTo>
                <a:cubicBezTo>
                  <a:pt x="12" y="53"/>
                  <a:pt x="11" y="42"/>
                  <a:pt x="15" y="30"/>
                </a:cubicBezTo>
                <a:cubicBezTo>
                  <a:pt x="18" y="18"/>
                  <a:pt x="26" y="9"/>
                  <a:pt x="38" y="5"/>
                </a:cubicBezTo>
                <a:cubicBezTo>
                  <a:pt x="49" y="0"/>
                  <a:pt x="62" y="0"/>
                  <a:pt x="76" y="4"/>
                </a:cubicBezTo>
                <a:cubicBezTo>
                  <a:pt x="86" y="7"/>
                  <a:pt x="95" y="12"/>
                  <a:pt x="102" y="19"/>
                </a:cubicBezTo>
                <a:cubicBezTo>
                  <a:pt x="109" y="25"/>
                  <a:pt x="113" y="33"/>
                  <a:pt x="115" y="43"/>
                </a:cubicBezTo>
                <a:cubicBezTo>
                  <a:pt x="117" y="52"/>
                  <a:pt x="116" y="64"/>
                  <a:pt x="112" y="79"/>
                </a:cubicBezTo>
                <a:cubicBezTo>
                  <a:pt x="107" y="94"/>
                  <a:pt x="101" y="106"/>
                  <a:pt x="94" y="114"/>
                </a:cubicBezTo>
                <a:cubicBezTo>
                  <a:pt x="87" y="122"/>
                  <a:pt x="78" y="127"/>
                  <a:pt x="68" y="129"/>
                </a:cubicBezTo>
                <a:cubicBezTo>
                  <a:pt x="58" y="132"/>
                  <a:pt x="47" y="131"/>
                  <a:pt x="36" y="128"/>
                </a:cubicBezTo>
                <a:cubicBezTo>
                  <a:pt x="24" y="124"/>
                  <a:pt x="15" y="118"/>
                  <a:pt x="9" y="111"/>
                </a:cubicBezTo>
                <a:cubicBezTo>
                  <a:pt x="2" y="103"/>
                  <a:pt x="0" y="94"/>
                  <a:pt x="1" y="84"/>
                </a:cubicBezTo>
                <a:close/>
                <a:moveTo>
                  <a:pt x="96" y="54"/>
                </a:moveTo>
                <a:cubicBezTo>
                  <a:pt x="98" y="45"/>
                  <a:pt x="98" y="38"/>
                  <a:pt x="93" y="31"/>
                </a:cubicBezTo>
                <a:cubicBezTo>
                  <a:pt x="89" y="24"/>
                  <a:pt x="83" y="19"/>
                  <a:pt x="75" y="17"/>
                </a:cubicBezTo>
                <a:cubicBezTo>
                  <a:pt x="66" y="14"/>
                  <a:pt x="58" y="15"/>
                  <a:pt x="50" y="18"/>
                </a:cubicBezTo>
                <a:cubicBezTo>
                  <a:pt x="42" y="22"/>
                  <a:pt x="37" y="28"/>
                  <a:pt x="34" y="37"/>
                </a:cubicBezTo>
                <a:cubicBezTo>
                  <a:pt x="32" y="44"/>
                  <a:pt x="33" y="52"/>
                  <a:pt x="37" y="58"/>
                </a:cubicBezTo>
                <a:cubicBezTo>
                  <a:pt x="42" y="65"/>
                  <a:pt x="48" y="70"/>
                  <a:pt x="57" y="72"/>
                </a:cubicBezTo>
                <a:cubicBezTo>
                  <a:pt x="66" y="75"/>
                  <a:pt x="74" y="75"/>
                  <a:pt x="81" y="72"/>
                </a:cubicBezTo>
                <a:cubicBezTo>
                  <a:pt x="88" y="68"/>
                  <a:pt x="93" y="63"/>
                  <a:pt x="96" y="54"/>
                </a:cubicBez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íṥļï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89DEDFE-12EA-4E13-AEB4-8432AC779B67}"/>
              </a:ext>
            </a:extLst>
          </p:cNvPr>
          <p:cNvSpPr/>
          <p:nvPr/>
        </p:nvSpPr>
        <p:spPr bwMode="auto">
          <a:xfrm>
            <a:off x="7748717" y="5821838"/>
            <a:ext cx="15923" cy="20840"/>
          </a:xfrm>
          <a:custGeom>
            <a:avLst/>
            <a:gdLst>
              <a:gd name="T0" fmla="*/ 16 w 87"/>
              <a:gd name="T1" fmla="*/ 114 h 114"/>
              <a:gd name="T2" fmla="*/ 0 w 87"/>
              <a:gd name="T3" fmla="*/ 103 h 114"/>
              <a:gd name="T4" fmla="*/ 55 w 87"/>
              <a:gd name="T5" fmla="*/ 20 h 114"/>
              <a:gd name="T6" fmla="*/ 34 w 87"/>
              <a:gd name="T7" fmla="*/ 18 h 114"/>
              <a:gd name="T8" fmla="*/ 12 w 87"/>
              <a:gd name="T9" fmla="*/ 13 h 114"/>
              <a:gd name="T10" fmla="*/ 20 w 87"/>
              <a:gd name="T11" fmla="*/ 1 h 114"/>
              <a:gd name="T12" fmla="*/ 52 w 87"/>
              <a:gd name="T13" fmla="*/ 4 h 114"/>
              <a:gd name="T14" fmla="*/ 77 w 87"/>
              <a:gd name="T15" fmla="*/ 0 h 114"/>
              <a:gd name="T16" fmla="*/ 87 w 87"/>
              <a:gd name="T17" fmla="*/ 7 h 114"/>
              <a:gd name="T18" fmla="*/ 16 w 87"/>
              <a:gd name="T19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7" h="114">
                <a:moveTo>
                  <a:pt x="16" y="114"/>
                </a:moveTo>
                <a:cubicBezTo>
                  <a:pt x="0" y="103"/>
                  <a:pt x="0" y="103"/>
                  <a:pt x="0" y="103"/>
                </a:cubicBezTo>
                <a:cubicBezTo>
                  <a:pt x="55" y="20"/>
                  <a:pt x="55" y="20"/>
                  <a:pt x="55" y="20"/>
                </a:cubicBezTo>
                <a:cubicBezTo>
                  <a:pt x="49" y="20"/>
                  <a:pt x="42" y="19"/>
                  <a:pt x="34" y="18"/>
                </a:cubicBezTo>
                <a:cubicBezTo>
                  <a:pt x="25" y="17"/>
                  <a:pt x="18" y="15"/>
                  <a:pt x="12" y="13"/>
                </a:cubicBezTo>
                <a:cubicBezTo>
                  <a:pt x="20" y="1"/>
                  <a:pt x="20" y="1"/>
                  <a:pt x="20" y="1"/>
                </a:cubicBezTo>
                <a:cubicBezTo>
                  <a:pt x="32" y="3"/>
                  <a:pt x="42" y="5"/>
                  <a:pt x="52" y="4"/>
                </a:cubicBezTo>
                <a:cubicBezTo>
                  <a:pt x="63" y="4"/>
                  <a:pt x="71" y="3"/>
                  <a:pt x="77" y="0"/>
                </a:cubicBezTo>
                <a:cubicBezTo>
                  <a:pt x="87" y="7"/>
                  <a:pt x="87" y="7"/>
                  <a:pt x="87" y="7"/>
                </a:cubicBezTo>
                <a:lnTo>
                  <a:pt x="16" y="114"/>
                </a:ln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iSḻí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ED2C5A8-8093-4B4D-86D5-4CB7449DACC4}"/>
              </a:ext>
            </a:extLst>
          </p:cNvPr>
          <p:cNvSpPr/>
          <p:nvPr/>
        </p:nvSpPr>
        <p:spPr bwMode="auto">
          <a:xfrm>
            <a:off x="7747313" y="5677127"/>
            <a:ext cx="127851" cy="147521"/>
          </a:xfrm>
          <a:custGeom>
            <a:avLst/>
            <a:gdLst>
              <a:gd name="T0" fmla="*/ 278 w 696"/>
              <a:gd name="T1" fmla="*/ 294 h 802"/>
              <a:gd name="T2" fmla="*/ 355 w 696"/>
              <a:gd name="T3" fmla="*/ 253 h 802"/>
              <a:gd name="T4" fmla="*/ 351 w 696"/>
              <a:gd name="T5" fmla="*/ 199 h 802"/>
              <a:gd name="T6" fmla="*/ 293 w 696"/>
              <a:gd name="T7" fmla="*/ 184 h 802"/>
              <a:gd name="T8" fmla="*/ 402 w 696"/>
              <a:gd name="T9" fmla="*/ 0 h 802"/>
              <a:gd name="T10" fmla="*/ 425 w 696"/>
              <a:gd name="T11" fmla="*/ 167 h 802"/>
              <a:gd name="T12" fmla="*/ 690 w 696"/>
              <a:gd name="T13" fmla="*/ 189 h 802"/>
              <a:gd name="T14" fmla="*/ 453 w 696"/>
              <a:gd name="T15" fmla="*/ 208 h 802"/>
              <a:gd name="T16" fmla="*/ 405 w 696"/>
              <a:gd name="T17" fmla="*/ 353 h 802"/>
              <a:gd name="T18" fmla="*/ 365 w 696"/>
              <a:gd name="T19" fmla="*/ 493 h 802"/>
              <a:gd name="T20" fmla="*/ 359 w 696"/>
              <a:gd name="T21" fmla="*/ 724 h 802"/>
              <a:gd name="T22" fmla="*/ 342 w 696"/>
              <a:gd name="T23" fmla="*/ 799 h 802"/>
              <a:gd name="T24" fmla="*/ 298 w 696"/>
              <a:gd name="T25" fmla="*/ 622 h 802"/>
              <a:gd name="T26" fmla="*/ 51 w 696"/>
              <a:gd name="T27" fmla="*/ 588 h 802"/>
              <a:gd name="T28" fmla="*/ 0 w 696"/>
              <a:gd name="T29" fmla="*/ 586 h 802"/>
              <a:gd name="T30" fmla="*/ 306 w 696"/>
              <a:gd name="T31" fmla="*/ 546 h 802"/>
              <a:gd name="T32" fmla="*/ 361 w 696"/>
              <a:gd name="T33" fmla="*/ 325 h 802"/>
              <a:gd name="T34" fmla="*/ 302 w 696"/>
              <a:gd name="T35" fmla="*/ 364 h 802"/>
              <a:gd name="T36" fmla="*/ 283 w 696"/>
              <a:gd name="T37" fmla="*/ 417 h 802"/>
              <a:gd name="T38" fmla="*/ 104 w 696"/>
              <a:gd name="T39" fmla="*/ 502 h 802"/>
              <a:gd name="T40" fmla="*/ 23 w 696"/>
              <a:gd name="T41" fmla="*/ 325 h 802"/>
              <a:gd name="T42" fmla="*/ 239 w 696"/>
              <a:gd name="T43" fmla="*/ 204 h 802"/>
              <a:gd name="T44" fmla="*/ 453 w 696"/>
              <a:gd name="T45" fmla="*/ 491 h 802"/>
              <a:gd name="T46" fmla="*/ 500 w 696"/>
              <a:gd name="T47" fmla="*/ 530 h 802"/>
              <a:gd name="T48" fmla="*/ 395 w 696"/>
              <a:gd name="T49" fmla="*/ 572 h 802"/>
              <a:gd name="T50" fmla="*/ 502 w 696"/>
              <a:gd name="T51" fmla="*/ 587 h 802"/>
              <a:gd name="T52" fmla="*/ 513 w 696"/>
              <a:gd name="T53" fmla="*/ 616 h 802"/>
              <a:gd name="T54" fmla="*/ 406 w 696"/>
              <a:gd name="T55" fmla="*/ 690 h 802"/>
              <a:gd name="T56" fmla="*/ 560 w 696"/>
              <a:gd name="T57" fmla="*/ 745 h 802"/>
              <a:gd name="T58" fmla="*/ 559 w 696"/>
              <a:gd name="T59" fmla="*/ 667 h 802"/>
              <a:gd name="T60" fmla="*/ 608 w 696"/>
              <a:gd name="T61" fmla="*/ 646 h 802"/>
              <a:gd name="T62" fmla="*/ 663 w 696"/>
              <a:gd name="T63" fmla="*/ 601 h 802"/>
              <a:gd name="T64" fmla="*/ 668 w 696"/>
              <a:gd name="T65" fmla="*/ 557 h 802"/>
              <a:gd name="T66" fmla="*/ 667 w 696"/>
              <a:gd name="T67" fmla="*/ 489 h 802"/>
              <a:gd name="T68" fmla="*/ 639 w 696"/>
              <a:gd name="T69" fmla="*/ 514 h 802"/>
              <a:gd name="T70" fmla="*/ 572 w 696"/>
              <a:gd name="T71" fmla="*/ 517 h 802"/>
              <a:gd name="T72" fmla="*/ 533 w 696"/>
              <a:gd name="T73" fmla="*/ 490 h 802"/>
              <a:gd name="T74" fmla="*/ 453 w 696"/>
              <a:gd name="T75" fmla="*/ 491 h 802"/>
              <a:gd name="T76" fmla="*/ 556 w 696"/>
              <a:gd name="T77" fmla="*/ 584 h 802"/>
              <a:gd name="T78" fmla="*/ 624 w 696"/>
              <a:gd name="T79" fmla="*/ 584 h 802"/>
              <a:gd name="T80" fmla="*/ 513 w 696"/>
              <a:gd name="T81" fmla="*/ 357 h 802"/>
              <a:gd name="T82" fmla="*/ 488 w 696"/>
              <a:gd name="T83" fmla="*/ 461 h 802"/>
              <a:gd name="T84" fmla="*/ 679 w 696"/>
              <a:gd name="T85" fmla="*/ 422 h 802"/>
              <a:gd name="T86" fmla="*/ 513 w 696"/>
              <a:gd name="T87" fmla="*/ 357 h 802"/>
              <a:gd name="T88" fmla="*/ 480 w 696"/>
              <a:gd name="T89" fmla="*/ 410 h 802"/>
              <a:gd name="T90" fmla="*/ 575 w 696"/>
              <a:gd name="T91" fmla="*/ 433 h 802"/>
              <a:gd name="T92" fmla="*/ 581 w 696"/>
              <a:gd name="T93" fmla="*/ 389 h 802"/>
              <a:gd name="T94" fmla="*/ 524 w 696"/>
              <a:gd name="T95" fmla="*/ 234 h 802"/>
              <a:gd name="T96" fmla="*/ 493 w 696"/>
              <a:gd name="T97" fmla="*/ 341 h 802"/>
              <a:gd name="T98" fmla="*/ 694 w 696"/>
              <a:gd name="T99" fmla="*/ 293 h 802"/>
              <a:gd name="T100" fmla="*/ 524 w 696"/>
              <a:gd name="T101" fmla="*/ 234 h 802"/>
              <a:gd name="T102" fmla="*/ 492 w 696"/>
              <a:gd name="T103" fmla="*/ 291 h 802"/>
              <a:gd name="T104" fmla="*/ 587 w 696"/>
              <a:gd name="T105" fmla="*/ 311 h 802"/>
              <a:gd name="T106" fmla="*/ 593 w 696"/>
              <a:gd name="T107" fmla="*/ 270 h 802"/>
              <a:gd name="T108" fmla="*/ 87 w 696"/>
              <a:gd name="T109" fmla="*/ 375 h 802"/>
              <a:gd name="T110" fmla="*/ 106 w 696"/>
              <a:gd name="T111" fmla="*/ 443 h 802"/>
              <a:gd name="T112" fmla="*/ 199 w 696"/>
              <a:gd name="T113" fmla="*/ 455 h 802"/>
              <a:gd name="T114" fmla="*/ 225 w 696"/>
              <a:gd name="T115" fmla="*/ 371 h 802"/>
              <a:gd name="T116" fmla="*/ 225 w 696"/>
              <a:gd name="T117" fmla="*/ 322 h 802"/>
              <a:gd name="T118" fmla="*/ 170 w 696"/>
              <a:gd name="T119" fmla="*/ 241 h 802"/>
              <a:gd name="T120" fmla="*/ 76 w 696"/>
              <a:gd name="T121" fmla="*/ 327 h 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96" h="802">
                <a:moveTo>
                  <a:pt x="274" y="278"/>
                </a:moveTo>
                <a:cubicBezTo>
                  <a:pt x="276" y="283"/>
                  <a:pt x="277" y="289"/>
                  <a:pt x="278" y="294"/>
                </a:cubicBezTo>
                <a:cubicBezTo>
                  <a:pt x="285" y="301"/>
                  <a:pt x="295" y="302"/>
                  <a:pt x="309" y="295"/>
                </a:cubicBezTo>
                <a:cubicBezTo>
                  <a:pt x="329" y="282"/>
                  <a:pt x="343" y="268"/>
                  <a:pt x="355" y="253"/>
                </a:cubicBezTo>
                <a:cubicBezTo>
                  <a:pt x="367" y="234"/>
                  <a:pt x="370" y="216"/>
                  <a:pt x="362" y="197"/>
                </a:cubicBezTo>
                <a:cubicBezTo>
                  <a:pt x="360" y="196"/>
                  <a:pt x="356" y="196"/>
                  <a:pt x="351" y="199"/>
                </a:cubicBezTo>
                <a:cubicBezTo>
                  <a:pt x="343" y="204"/>
                  <a:pt x="336" y="210"/>
                  <a:pt x="328" y="216"/>
                </a:cubicBezTo>
                <a:cubicBezTo>
                  <a:pt x="303" y="235"/>
                  <a:pt x="269" y="211"/>
                  <a:pt x="293" y="184"/>
                </a:cubicBezTo>
                <a:cubicBezTo>
                  <a:pt x="293" y="184"/>
                  <a:pt x="344" y="134"/>
                  <a:pt x="366" y="113"/>
                </a:cubicBezTo>
                <a:cubicBezTo>
                  <a:pt x="387" y="92"/>
                  <a:pt x="402" y="0"/>
                  <a:pt x="402" y="0"/>
                </a:cubicBezTo>
                <a:cubicBezTo>
                  <a:pt x="434" y="7"/>
                  <a:pt x="457" y="58"/>
                  <a:pt x="394" y="131"/>
                </a:cubicBezTo>
                <a:cubicBezTo>
                  <a:pt x="404" y="143"/>
                  <a:pt x="415" y="155"/>
                  <a:pt x="425" y="167"/>
                </a:cubicBezTo>
                <a:cubicBezTo>
                  <a:pt x="477" y="161"/>
                  <a:pt x="523" y="155"/>
                  <a:pt x="572" y="155"/>
                </a:cubicBezTo>
                <a:cubicBezTo>
                  <a:pt x="646" y="154"/>
                  <a:pt x="682" y="167"/>
                  <a:pt x="690" y="189"/>
                </a:cubicBezTo>
                <a:cubicBezTo>
                  <a:pt x="696" y="206"/>
                  <a:pt x="683" y="206"/>
                  <a:pt x="669" y="206"/>
                </a:cubicBezTo>
                <a:cubicBezTo>
                  <a:pt x="603" y="207"/>
                  <a:pt x="530" y="208"/>
                  <a:pt x="453" y="208"/>
                </a:cubicBezTo>
                <a:cubicBezTo>
                  <a:pt x="437" y="208"/>
                  <a:pt x="409" y="206"/>
                  <a:pt x="409" y="235"/>
                </a:cubicBezTo>
                <a:cubicBezTo>
                  <a:pt x="414" y="276"/>
                  <a:pt x="414" y="311"/>
                  <a:pt x="405" y="353"/>
                </a:cubicBezTo>
                <a:cubicBezTo>
                  <a:pt x="399" y="380"/>
                  <a:pt x="390" y="407"/>
                  <a:pt x="377" y="441"/>
                </a:cubicBezTo>
                <a:cubicBezTo>
                  <a:pt x="371" y="457"/>
                  <a:pt x="366" y="476"/>
                  <a:pt x="365" y="493"/>
                </a:cubicBezTo>
                <a:cubicBezTo>
                  <a:pt x="364" y="503"/>
                  <a:pt x="362" y="517"/>
                  <a:pt x="360" y="527"/>
                </a:cubicBezTo>
                <a:cubicBezTo>
                  <a:pt x="348" y="597"/>
                  <a:pt x="349" y="662"/>
                  <a:pt x="359" y="724"/>
                </a:cubicBezTo>
                <a:cubicBezTo>
                  <a:pt x="364" y="759"/>
                  <a:pt x="366" y="786"/>
                  <a:pt x="357" y="796"/>
                </a:cubicBezTo>
                <a:cubicBezTo>
                  <a:pt x="352" y="801"/>
                  <a:pt x="348" y="802"/>
                  <a:pt x="342" y="799"/>
                </a:cubicBezTo>
                <a:cubicBezTo>
                  <a:pt x="325" y="790"/>
                  <a:pt x="306" y="751"/>
                  <a:pt x="304" y="726"/>
                </a:cubicBezTo>
                <a:cubicBezTo>
                  <a:pt x="302" y="691"/>
                  <a:pt x="300" y="657"/>
                  <a:pt x="298" y="622"/>
                </a:cubicBezTo>
                <a:cubicBezTo>
                  <a:pt x="299" y="603"/>
                  <a:pt x="294" y="596"/>
                  <a:pt x="278" y="595"/>
                </a:cubicBezTo>
                <a:cubicBezTo>
                  <a:pt x="203" y="592"/>
                  <a:pt x="127" y="591"/>
                  <a:pt x="51" y="588"/>
                </a:cubicBezTo>
                <a:cubicBezTo>
                  <a:pt x="31" y="587"/>
                  <a:pt x="19" y="599"/>
                  <a:pt x="7" y="614"/>
                </a:cubicBezTo>
                <a:cubicBezTo>
                  <a:pt x="5" y="604"/>
                  <a:pt x="3" y="595"/>
                  <a:pt x="0" y="586"/>
                </a:cubicBezTo>
                <a:cubicBezTo>
                  <a:pt x="23" y="569"/>
                  <a:pt x="42" y="551"/>
                  <a:pt x="75" y="551"/>
                </a:cubicBezTo>
                <a:cubicBezTo>
                  <a:pt x="152" y="549"/>
                  <a:pt x="229" y="548"/>
                  <a:pt x="306" y="546"/>
                </a:cubicBezTo>
                <a:cubicBezTo>
                  <a:pt x="315" y="507"/>
                  <a:pt x="324" y="469"/>
                  <a:pt x="333" y="430"/>
                </a:cubicBezTo>
                <a:cubicBezTo>
                  <a:pt x="343" y="395"/>
                  <a:pt x="352" y="360"/>
                  <a:pt x="361" y="325"/>
                </a:cubicBezTo>
                <a:cubicBezTo>
                  <a:pt x="358" y="321"/>
                  <a:pt x="355" y="318"/>
                  <a:pt x="352" y="314"/>
                </a:cubicBezTo>
                <a:cubicBezTo>
                  <a:pt x="335" y="331"/>
                  <a:pt x="319" y="347"/>
                  <a:pt x="302" y="364"/>
                </a:cubicBezTo>
                <a:cubicBezTo>
                  <a:pt x="296" y="377"/>
                  <a:pt x="290" y="390"/>
                  <a:pt x="284" y="403"/>
                </a:cubicBezTo>
                <a:cubicBezTo>
                  <a:pt x="284" y="408"/>
                  <a:pt x="284" y="412"/>
                  <a:pt x="283" y="417"/>
                </a:cubicBezTo>
                <a:cubicBezTo>
                  <a:pt x="276" y="474"/>
                  <a:pt x="259" y="498"/>
                  <a:pt x="217" y="504"/>
                </a:cubicBezTo>
                <a:cubicBezTo>
                  <a:pt x="180" y="509"/>
                  <a:pt x="144" y="506"/>
                  <a:pt x="104" y="502"/>
                </a:cubicBezTo>
                <a:cubicBezTo>
                  <a:pt x="61" y="497"/>
                  <a:pt x="37" y="466"/>
                  <a:pt x="28" y="425"/>
                </a:cubicBezTo>
                <a:cubicBezTo>
                  <a:pt x="21" y="390"/>
                  <a:pt x="23" y="359"/>
                  <a:pt x="23" y="325"/>
                </a:cubicBezTo>
                <a:cubicBezTo>
                  <a:pt x="23" y="292"/>
                  <a:pt x="60" y="214"/>
                  <a:pt x="108" y="199"/>
                </a:cubicBezTo>
                <a:cubicBezTo>
                  <a:pt x="152" y="185"/>
                  <a:pt x="207" y="180"/>
                  <a:pt x="239" y="204"/>
                </a:cubicBezTo>
                <a:cubicBezTo>
                  <a:pt x="252" y="216"/>
                  <a:pt x="266" y="242"/>
                  <a:pt x="274" y="278"/>
                </a:cubicBezTo>
                <a:close/>
                <a:moveTo>
                  <a:pt x="453" y="491"/>
                </a:moveTo>
                <a:cubicBezTo>
                  <a:pt x="439" y="497"/>
                  <a:pt x="428" y="508"/>
                  <a:pt x="427" y="515"/>
                </a:cubicBezTo>
                <a:cubicBezTo>
                  <a:pt x="420" y="536"/>
                  <a:pt x="464" y="528"/>
                  <a:pt x="500" y="530"/>
                </a:cubicBezTo>
                <a:cubicBezTo>
                  <a:pt x="521" y="530"/>
                  <a:pt x="531" y="547"/>
                  <a:pt x="507" y="556"/>
                </a:cubicBezTo>
                <a:cubicBezTo>
                  <a:pt x="470" y="561"/>
                  <a:pt x="432" y="567"/>
                  <a:pt x="395" y="572"/>
                </a:cubicBezTo>
                <a:cubicBezTo>
                  <a:pt x="377" y="574"/>
                  <a:pt x="362" y="604"/>
                  <a:pt x="390" y="606"/>
                </a:cubicBezTo>
                <a:cubicBezTo>
                  <a:pt x="411" y="607"/>
                  <a:pt x="457" y="597"/>
                  <a:pt x="502" y="587"/>
                </a:cubicBezTo>
                <a:cubicBezTo>
                  <a:pt x="507" y="586"/>
                  <a:pt x="513" y="587"/>
                  <a:pt x="514" y="592"/>
                </a:cubicBezTo>
                <a:cubicBezTo>
                  <a:pt x="515" y="601"/>
                  <a:pt x="514" y="610"/>
                  <a:pt x="513" y="616"/>
                </a:cubicBezTo>
                <a:cubicBezTo>
                  <a:pt x="493" y="622"/>
                  <a:pt x="405" y="655"/>
                  <a:pt x="387" y="662"/>
                </a:cubicBezTo>
                <a:cubicBezTo>
                  <a:pt x="372" y="668"/>
                  <a:pt x="368" y="692"/>
                  <a:pt x="406" y="690"/>
                </a:cubicBezTo>
                <a:cubicBezTo>
                  <a:pt x="439" y="686"/>
                  <a:pt x="476" y="675"/>
                  <a:pt x="514" y="663"/>
                </a:cubicBezTo>
                <a:cubicBezTo>
                  <a:pt x="520" y="699"/>
                  <a:pt x="533" y="726"/>
                  <a:pt x="560" y="745"/>
                </a:cubicBezTo>
                <a:cubicBezTo>
                  <a:pt x="574" y="751"/>
                  <a:pt x="585" y="748"/>
                  <a:pt x="582" y="722"/>
                </a:cubicBezTo>
                <a:cubicBezTo>
                  <a:pt x="568" y="693"/>
                  <a:pt x="560" y="678"/>
                  <a:pt x="559" y="667"/>
                </a:cubicBezTo>
                <a:cubicBezTo>
                  <a:pt x="556" y="654"/>
                  <a:pt x="561" y="648"/>
                  <a:pt x="576" y="648"/>
                </a:cubicBezTo>
                <a:cubicBezTo>
                  <a:pt x="587" y="647"/>
                  <a:pt x="598" y="647"/>
                  <a:pt x="608" y="646"/>
                </a:cubicBezTo>
                <a:cubicBezTo>
                  <a:pt x="614" y="647"/>
                  <a:pt x="621" y="646"/>
                  <a:pt x="627" y="642"/>
                </a:cubicBezTo>
                <a:cubicBezTo>
                  <a:pt x="637" y="635"/>
                  <a:pt x="658" y="610"/>
                  <a:pt x="663" y="601"/>
                </a:cubicBezTo>
                <a:cubicBezTo>
                  <a:pt x="664" y="589"/>
                  <a:pt x="662" y="586"/>
                  <a:pt x="663" y="575"/>
                </a:cubicBezTo>
                <a:cubicBezTo>
                  <a:pt x="664" y="569"/>
                  <a:pt x="665" y="563"/>
                  <a:pt x="668" y="557"/>
                </a:cubicBezTo>
                <a:cubicBezTo>
                  <a:pt x="670" y="553"/>
                  <a:pt x="674" y="552"/>
                  <a:pt x="675" y="546"/>
                </a:cubicBezTo>
                <a:cubicBezTo>
                  <a:pt x="670" y="528"/>
                  <a:pt x="669" y="509"/>
                  <a:pt x="667" y="489"/>
                </a:cubicBezTo>
                <a:cubicBezTo>
                  <a:pt x="664" y="473"/>
                  <a:pt x="643" y="474"/>
                  <a:pt x="640" y="487"/>
                </a:cubicBezTo>
                <a:cubicBezTo>
                  <a:pt x="639" y="496"/>
                  <a:pt x="640" y="505"/>
                  <a:pt x="639" y="514"/>
                </a:cubicBezTo>
                <a:cubicBezTo>
                  <a:pt x="635" y="536"/>
                  <a:pt x="618" y="537"/>
                  <a:pt x="603" y="537"/>
                </a:cubicBezTo>
                <a:cubicBezTo>
                  <a:pt x="590" y="537"/>
                  <a:pt x="562" y="537"/>
                  <a:pt x="572" y="517"/>
                </a:cubicBezTo>
                <a:cubicBezTo>
                  <a:pt x="585" y="498"/>
                  <a:pt x="581" y="483"/>
                  <a:pt x="561" y="485"/>
                </a:cubicBezTo>
                <a:cubicBezTo>
                  <a:pt x="552" y="486"/>
                  <a:pt x="543" y="489"/>
                  <a:pt x="533" y="490"/>
                </a:cubicBezTo>
                <a:cubicBezTo>
                  <a:pt x="522" y="491"/>
                  <a:pt x="492" y="486"/>
                  <a:pt x="475" y="487"/>
                </a:cubicBezTo>
                <a:cubicBezTo>
                  <a:pt x="466" y="487"/>
                  <a:pt x="464" y="486"/>
                  <a:pt x="453" y="491"/>
                </a:cubicBezTo>
                <a:close/>
                <a:moveTo>
                  <a:pt x="591" y="563"/>
                </a:moveTo>
                <a:cubicBezTo>
                  <a:pt x="572" y="563"/>
                  <a:pt x="559" y="573"/>
                  <a:pt x="556" y="584"/>
                </a:cubicBezTo>
                <a:cubicBezTo>
                  <a:pt x="553" y="597"/>
                  <a:pt x="563" y="607"/>
                  <a:pt x="591" y="603"/>
                </a:cubicBezTo>
                <a:cubicBezTo>
                  <a:pt x="615" y="600"/>
                  <a:pt x="623" y="596"/>
                  <a:pt x="624" y="584"/>
                </a:cubicBezTo>
                <a:cubicBezTo>
                  <a:pt x="624" y="569"/>
                  <a:pt x="610" y="563"/>
                  <a:pt x="591" y="563"/>
                </a:cubicBezTo>
                <a:close/>
                <a:moveTo>
                  <a:pt x="513" y="357"/>
                </a:moveTo>
                <a:cubicBezTo>
                  <a:pt x="468" y="353"/>
                  <a:pt x="427" y="380"/>
                  <a:pt x="427" y="411"/>
                </a:cubicBezTo>
                <a:cubicBezTo>
                  <a:pt x="426" y="438"/>
                  <a:pt x="447" y="455"/>
                  <a:pt x="488" y="461"/>
                </a:cubicBezTo>
                <a:cubicBezTo>
                  <a:pt x="533" y="467"/>
                  <a:pt x="560" y="469"/>
                  <a:pt x="604" y="470"/>
                </a:cubicBezTo>
                <a:cubicBezTo>
                  <a:pt x="640" y="470"/>
                  <a:pt x="678" y="453"/>
                  <a:pt x="679" y="422"/>
                </a:cubicBezTo>
                <a:cubicBezTo>
                  <a:pt x="681" y="376"/>
                  <a:pt x="647" y="365"/>
                  <a:pt x="603" y="361"/>
                </a:cubicBezTo>
                <a:cubicBezTo>
                  <a:pt x="603" y="361"/>
                  <a:pt x="513" y="357"/>
                  <a:pt x="513" y="357"/>
                </a:cubicBezTo>
                <a:close/>
                <a:moveTo>
                  <a:pt x="530" y="389"/>
                </a:moveTo>
                <a:cubicBezTo>
                  <a:pt x="488" y="388"/>
                  <a:pt x="480" y="399"/>
                  <a:pt x="480" y="410"/>
                </a:cubicBezTo>
                <a:cubicBezTo>
                  <a:pt x="479" y="420"/>
                  <a:pt x="490" y="427"/>
                  <a:pt x="513" y="430"/>
                </a:cubicBezTo>
                <a:cubicBezTo>
                  <a:pt x="537" y="433"/>
                  <a:pt x="550" y="434"/>
                  <a:pt x="575" y="433"/>
                </a:cubicBezTo>
                <a:cubicBezTo>
                  <a:pt x="595" y="433"/>
                  <a:pt x="637" y="425"/>
                  <a:pt x="638" y="410"/>
                </a:cubicBezTo>
                <a:cubicBezTo>
                  <a:pt x="640" y="392"/>
                  <a:pt x="605" y="390"/>
                  <a:pt x="581" y="389"/>
                </a:cubicBezTo>
                <a:cubicBezTo>
                  <a:pt x="581" y="389"/>
                  <a:pt x="530" y="389"/>
                  <a:pt x="530" y="389"/>
                </a:cubicBezTo>
                <a:close/>
                <a:moveTo>
                  <a:pt x="524" y="234"/>
                </a:moveTo>
                <a:cubicBezTo>
                  <a:pt x="462" y="235"/>
                  <a:pt x="439" y="261"/>
                  <a:pt x="438" y="292"/>
                </a:cubicBezTo>
                <a:cubicBezTo>
                  <a:pt x="437" y="319"/>
                  <a:pt x="452" y="337"/>
                  <a:pt x="493" y="341"/>
                </a:cubicBezTo>
                <a:cubicBezTo>
                  <a:pt x="537" y="341"/>
                  <a:pt x="582" y="342"/>
                  <a:pt x="626" y="341"/>
                </a:cubicBezTo>
                <a:cubicBezTo>
                  <a:pt x="662" y="340"/>
                  <a:pt x="694" y="324"/>
                  <a:pt x="694" y="293"/>
                </a:cubicBezTo>
                <a:cubicBezTo>
                  <a:pt x="694" y="244"/>
                  <a:pt x="658" y="237"/>
                  <a:pt x="615" y="235"/>
                </a:cubicBezTo>
                <a:cubicBezTo>
                  <a:pt x="615" y="235"/>
                  <a:pt x="525" y="235"/>
                  <a:pt x="524" y="234"/>
                </a:cubicBezTo>
                <a:close/>
                <a:moveTo>
                  <a:pt x="543" y="270"/>
                </a:moveTo>
                <a:cubicBezTo>
                  <a:pt x="501" y="269"/>
                  <a:pt x="493" y="280"/>
                  <a:pt x="492" y="291"/>
                </a:cubicBezTo>
                <a:cubicBezTo>
                  <a:pt x="492" y="301"/>
                  <a:pt x="502" y="310"/>
                  <a:pt x="525" y="311"/>
                </a:cubicBezTo>
                <a:cubicBezTo>
                  <a:pt x="550" y="311"/>
                  <a:pt x="562" y="311"/>
                  <a:pt x="587" y="311"/>
                </a:cubicBezTo>
                <a:cubicBezTo>
                  <a:pt x="607" y="311"/>
                  <a:pt x="635" y="299"/>
                  <a:pt x="635" y="288"/>
                </a:cubicBezTo>
                <a:cubicBezTo>
                  <a:pt x="635" y="270"/>
                  <a:pt x="618" y="271"/>
                  <a:pt x="593" y="270"/>
                </a:cubicBezTo>
                <a:cubicBezTo>
                  <a:pt x="593" y="270"/>
                  <a:pt x="543" y="270"/>
                  <a:pt x="543" y="270"/>
                </a:cubicBezTo>
                <a:close/>
                <a:moveTo>
                  <a:pt x="87" y="375"/>
                </a:moveTo>
                <a:cubicBezTo>
                  <a:pt x="73" y="376"/>
                  <a:pt x="70" y="379"/>
                  <a:pt x="72" y="390"/>
                </a:cubicBezTo>
                <a:cubicBezTo>
                  <a:pt x="80" y="408"/>
                  <a:pt x="86" y="428"/>
                  <a:pt x="106" y="443"/>
                </a:cubicBezTo>
                <a:cubicBezTo>
                  <a:pt x="123" y="456"/>
                  <a:pt x="134" y="458"/>
                  <a:pt x="155" y="458"/>
                </a:cubicBezTo>
                <a:cubicBezTo>
                  <a:pt x="174" y="458"/>
                  <a:pt x="187" y="457"/>
                  <a:pt x="199" y="455"/>
                </a:cubicBezTo>
                <a:cubicBezTo>
                  <a:pt x="213" y="452"/>
                  <a:pt x="224" y="442"/>
                  <a:pt x="227" y="425"/>
                </a:cubicBezTo>
                <a:cubicBezTo>
                  <a:pt x="229" y="407"/>
                  <a:pt x="228" y="382"/>
                  <a:pt x="225" y="371"/>
                </a:cubicBezTo>
                <a:cubicBezTo>
                  <a:pt x="177" y="372"/>
                  <a:pt x="135" y="373"/>
                  <a:pt x="87" y="375"/>
                </a:cubicBezTo>
                <a:close/>
                <a:moveTo>
                  <a:pt x="225" y="322"/>
                </a:moveTo>
                <a:cubicBezTo>
                  <a:pt x="225" y="307"/>
                  <a:pt x="225" y="298"/>
                  <a:pt x="224" y="283"/>
                </a:cubicBezTo>
                <a:cubicBezTo>
                  <a:pt x="222" y="255"/>
                  <a:pt x="195" y="240"/>
                  <a:pt x="170" y="241"/>
                </a:cubicBezTo>
                <a:cubicBezTo>
                  <a:pt x="132" y="241"/>
                  <a:pt x="98" y="248"/>
                  <a:pt x="88" y="269"/>
                </a:cubicBezTo>
                <a:cubicBezTo>
                  <a:pt x="80" y="286"/>
                  <a:pt x="76" y="303"/>
                  <a:pt x="76" y="327"/>
                </a:cubicBezTo>
                <a:cubicBezTo>
                  <a:pt x="127" y="323"/>
                  <a:pt x="176" y="321"/>
                  <a:pt x="225" y="322"/>
                </a:cubicBez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îslï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65B250E-DC4C-41FE-8E41-FAC371F18520}"/>
              </a:ext>
            </a:extLst>
          </p:cNvPr>
          <p:cNvSpPr/>
          <p:nvPr/>
        </p:nvSpPr>
        <p:spPr bwMode="auto">
          <a:xfrm>
            <a:off x="7991454" y="5819050"/>
            <a:ext cx="34890" cy="41915"/>
          </a:xfrm>
          <a:custGeom>
            <a:avLst/>
            <a:gdLst>
              <a:gd name="T0" fmla="*/ 43 w 45"/>
              <a:gd name="T1" fmla="*/ 13 h 52"/>
              <a:gd name="T2" fmla="*/ 26 w 45"/>
              <a:gd name="T3" fmla="*/ 2 h 52"/>
              <a:gd name="T4" fmla="*/ 23 w 45"/>
              <a:gd name="T5" fmla="*/ 2 h 52"/>
              <a:gd name="T6" fmla="*/ 16 w 45"/>
              <a:gd name="T7" fmla="*/ 8 h 52"/>
              <a:gd name="T8" fmla="*/ 16 w 45"/>
              <a:gd name="T9" fmla="*/ 24 h 52"/>
              <a:gd name="T10" fmla="*/ 23 w 45"/>
              <a:gd name="T11" fmla="*/ 24 h 52"/>
              <a:gd name="T12" fmla="*/ 31 w 45"/>
              <a:gd name="T13" fmla="*/ 17 h 52"/>
              <a:gd name="T14" fmla="*/ 31 w 45"/>
              <a:gd name="T15" fmla="*/ 15 h 52"/>
              <a:gd name="T16" fmla="*/ 33 w 45"/>
              <a:gd name="T17" fmla="*/ 15 h 52"/>
              <a:gd name="T18" fmla="*/ 33 w 45"/>
              <a:gd name="T19" fmla="*/ 36 h 52"/>
              <a:gd name="T20" fmla="*/ 31 w 45"/>
              <a:gd name="T21" fmla="*/ 36 h 52"/>
              <a:gd name="T22" fmla="*/ 31 w 45"/>
              <a:gd name="T23" fmla="*/ 34 h 52"/>
              <a:gd name="T24" fmla="*/ 24 w 45"/>
              <a:gd name="T25" fmla="*/ 26 h 52"/>
              <a:gd name="T26" fmla="*/ 16 w 45"/>
              <a:gd name="T27" fmla="*/ 26 h 52"/>
              <a:gd name="T28" fmla="*/ 16 w 45"/>
              <a:gd name="T29" fmla="*/ 45 h 52"/>
              <a:gd name="T30" fmla="*/ 21 w 45"/>
              <a:gd name="T31" fmla="*/ 50 h 52"/>
              <a:gd name="T32" fmla="*/ 25 w 45"/>
              <a:gd name="T33" fmla="*/ 50 h 52"/>
              <a:gd name="T34" fmla="*/ 25 w 45"/>
              <a:gd name="T35" fmla="*/ 52 h 52"/>
              <a:gd name="T36" fmla="*/ 0 w 45"/>
              <a:gd name="T37" fmla="*/ 52 h 52"/>
              <a:gd name="T38" fmla="*/ 0 w 45"/>
              <a:gd name="T39" fmla="*/ 50 h 52"/>
              <a:gd name="T40" fmla="*/ 3 w 45"/>
              <a:gd name="T41" fmla="*/ 50 h 52"/>
              <a:gd name="T42" fmla="*/ 8 w 45"/>
              <a:gd name="T43" fmla="*/ 45 h 52"/>
              <a:gd name="T44" fmla="*/ 8 w 45"/>
              <a:gd name="T45" fmla="*/ 8 h 52"/>
              <a:gd name="T46" fmla="*/ 2 w 45"/>
              <a:gd name="T47" fmla="*/ 2 h 52"/>
              <a:gd name="T48" fmla="*/ 0 w 45"/>
              <a:gd name="T49" fmla="*/ 2 h 52"/>
              <a:gd name="T50" fmla="*/ 0 w 45"/>
              <a:gd name="T51" fmla="*/ 0 h 52"/>
              <a:gd name="T52" fmla="*/ 41 w 45"/>
              <a:gd name="T53" fmla="*/ 0 h 52"/>
              <a:gd name="T54" fmla="*/ 45 w 45"/>
              <a:gd name="T55" fmla="*/ 12 h 52"/>
              <a:gd name="T56" fmla="*/ 43 w 45"/>
              <a:gd name="T57" fmla="*/ 1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5" h="52">
                <a:moveTo>
                  <a:pt x="43" y="13"/>
                </a:moveTo>
                <a:cubicBezTo>
                  <a:pt x="41" y="9"/>
                  <a:pt x="37" y="2"/>
                  <a:pt x="26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19" y="2"/>
                  <a:pt x="16" y="4"/>
                  <a:pt x="16" y="8"/>
                </a:cubicBezTo>
                <a:cubicBezTo>
                  <a:pt x="16" y="24"/>
                  <a:pt x="16" y="24"/>
                  <a:pt x="16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7" y="24"/>
                  <a:pt x="31" y="21"/>
                  <a:pt x="31" y="17"/>
                </a:cubicBezTo>
                <a:cubicBezTo>
                  <a:pt x="31" y="15"/>
                  <a:pt x="31" y="15"/>
                  <a:pt x="31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36"/>
                  <a:pt x="33" y="36"/>
                  <a:pt x="33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1"/>
                  <a:pt x="28" y="26"/>
                  <a:pt x="24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8"/>
                  <a:pt x="18" y="50"/>
                  <a:pt x="21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25" y="52"/>
                  <a:pt x="25" y="52"/>
                  <a:pt x="25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0"/>
                  <a:pt x="0" y="50"/>
                  <a:pt x="0" y="50"/>
                </a:cubicBezTo>
                <a:cubicBezTo>
                  <a:pt x="3" y="50"/>
                  <a:pt x="3" y="50"/>
                  <a:pt x="3" y="50"/>
                </a:cubicBezTo>
                <a:cubicBezTo>
                  <a:pt x="6" y="50"/>
                  <a:pt x="8" y="49"/>
                  <a:pt x="8" y="45"/>
                </a:cubicBezTo>
                <a:cubicBezTo>
                  <a:pt x="8" y="8"/>
                  <a:pt x="8" y="8"/>
                  <a:pt x="8" y="8"/>
                </a:cubicBezTo>
                <a:cubicBezTo>
                  <a:pt x="8" y="5"/>
                  <a:pt x="6" y="2"/>
                  <a:pt x="2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0"/>
                  <a:pt x="0" y="0"/>
                  <a:pt x="0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5" y="12"/>
                  <a:pt x="45" y="12"/>
                  <a:pt x="45" y="12"/>
                </a:cubicBezTo>
                <a:lnTo>
                  <a:pt x="43" y="13"/>
                </a:ln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íṩḻï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1E7F470-17F0-4020-8723-01980C7FD9B2}"/>
              </a:ext>
            </a:extLst>
          </p:cNvPr>
          <p:cNvSpPr/>
          <p:nvPr/>
        </p:nvSpPr>
        <p:spPr bwMode="auto">
          <a:xfrm>
            <a:off x="8029388" y="5832631"/>
            <a:ext cx="28567" cy="29738"/>
          </a:xfrm>
          <a:custGeom>
            <a:avLst/>
            <a:gdLst>
              <a:gd name="T0" fmla="*/ 0 w 37"/>
              <a:gd name="T1" fmla="*/ 3 h 37"/>
              <a:gd name="T2" fmla="*/ 12 w 37"/>
              <a:gd name="T3" fmla="*/ 0 h 37"/>
              <a:gd name="T4" fmla="*/ 12 w 37"/>
              <a:gd name="T5" fmla="*/ 25 h 37"/>
              <a:gd name="T6" fmla="*/ 18 w 37"/>
              <a:gd name="T7" fmla="*/ 32 h 37"/>
              <a:gd name="T8" fmla="*/ 24 w 37"/>
              <a:gd name="T9" fmla="*/ 28 h 37"/>
              <a:gd name="T10" fmla="*/ 24 w 37"/>
              <a:gd name="T11" fmla="*/ 7 h 37"/>
              <a:gd name="T12" fmla="*/ 22 w 37"/>
              <a:gd name="T13" fmla="*/ 4 h 37"/>
              <a:gd name="T14" fmla="*/ 19 w 37"/>
              <a:gd name="T15" fmla="*/ 4 h 37"/>
              <a:gd name="T16" fmla="*/ 19 w 37"/>
              <a:gd name="T17" fmla="*/ 3 h 37"/>
              <a:gd name="T18" fmla="*/ 32 w 37"/>
              <a:gd name="T19" fmla="*/ 0 h 37"/>
              <a:gd name="T20" fmla="*/ 32 w 37"/>
              <a:gd name="T21" fmla="*/ 29 h 37"/>
              <a:gd name="T22" fmla="*/ 35 w 37"/>
              <a:gd name="T23" fmla="*/ 33 h 37"/>
              <a:gd name="T24" fmla="*/ 37 w 37"/>
              <a:gd name="T25" fmla="*/ 33 h 37"/>
              <a:gd name="T26" fmla="*/ 37 w 37"/>
              <a:gd name="T27" fmla="*/ 35 h 37"/>
              <a:gd name="T28" fmla="*/ 24 w 37"/>
              <a:gd name="T29" fmla="*/ 35 h 37"/>
              <a:gd name="T30" fmla="*/ 24 w 37"/>
              <a:gd name="T31" fmla="*/ 31 h 37"/>
              <a:gd name="T32" fmla="*/ 15 w 37"/>
              <a:gd name="T33" fmla="*/ 37 h 37"/>
              <a:gd name="T34" fmla="*/ 5 w 37"/>
              <a:gd name="T35" fmla="*/ 26 h 37"/>
              <a:gd name="T36" fmla="*/ 5 w 37"/>
              <a:gd name="T37" fmla="*/ 7 h 37"/>
              <a:gd name="T38" fmla="*/ 2 w 37"/>
              <a:gd name="T39" fmla="*/ 4 h 37"/>
              <a:gd name="T40" fmla="*/ 0 w 37"/>
              <a:gd name="T41" fmla="*/ 4 h 37"/>
              <a:gd name="T42" fmla="*/ 0 w 37"/>
              <a:gd name="T43" fmla="*/ 3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" h="37">
                <a:moveTo>
                  <a:pt x="0" y="3"/>
                </a:moveTo>
                <a:cubicBezTo>
                  <a:pt x="12" y="0"/>
                  <a:pt x="12" y="0"/>
                  <a:pt x="12" y="0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8"/>
                  <a:pt x="14" y="32"/>
                  <a:pt x="18" y="32"/>
                </a:cubicBezTo>
                <a:cubicBezTo>
                  <a:pt x="21" y="32"/>
                  <a:pt x="23" y="30"/>
                  <a:pt x="24" y="28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5"/>
                  <a:pt x="24" y="4"/>
                  <a:pt x="22" y="4"/>
                </a:cubicBezTo>
                <a:cubicBezTo>
                  <a:pt x="21" y="4"/>
                  <a:pt x="20" y="4"/>
                  <a:pt x="19" y="4"/>
                </a:cubicBezTo>
                <a:cubicBezTo>
                  <a:pt x="19" y="3"/>
                  <a:pt x="19" y="3"/>
                  <a:pt x="19" y="3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32"/>
                  <a:pt x="33" y="33"/>
                  <a:pt x="35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5"/>
                  <a:pt x="37" y="35"/>
                  <a:pt x="37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3"/>
                  <a:pt x="20" y="37"/>
                  <a:pt x="15" y="37"/>
                </a:cubicBezTo>
                <a:cubicBezTo>
                  <a:pt x="10" y="37"/>
                  <a:pt x="5" y="34"/>
                  <a:pt x="5" y="26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4" y="4"/>
                  <a:pt x="2" y="4"/>
                </a:cubicBezTo>
                <a:cubicBezTo>
                  <a:pt x="2" y="4"/>
                  <a:pt x="1" y="4"/>
                  <a:pt x="0" y="4"/>
                </a:cubicBezTo>
                <a:lnTo>
                  <a:pt x="0" y="3"/>
                </a:ln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isḻ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897A698-46CC-4CA8-89C6-1C7445997834}"/>
              </a:ext>
            </a:extLst>
          </p:cNvPr>
          <p:cNvSpPr/>
          <p:nvPr/>
        </p:nvSpPr>
        <p:spPr bwMode="auto">
          <a:xfrm>
            <a:off x="8061936" y="5818113"/>
            <a:ext cx="28567" cy="44256"/>
          </a:xfrm>
          <a:custGeom>
            <a:avLst/>
            <a:gdLst>
              <a:gd name="T0" fmla="*/ 23 w 37"/>
              <a:gd name="T1" fmla="*/ 53 h 55"/>
              <a:gd name="T2" fmla="*/ 23 w 37"/>
              <a:gd name="T3" fmla="*/ 50 h 55"/>
              <a:gd name="T4" fmla="*/ 14 w 37"/>
              <a:gd name="T5" fmla="*/ 55 h 55"/>
              <a:gd name="T6" fmla="*/ 0 w 37"/>
              <a:gd name="T7" fmla="*/ 36 h 55"/>
              <a:gd name="T8" fmla="*/ 15 w 37"/>
              <a:gd name="T9" fmla="*/ 18 h 55"/>
              <a:gd name="T10" fmla="*/ 23 w 37"/>
              <a:gd name="T11" fmla="*/ 21 h 55"/>
              <a:gd name="T12" fmla="*/ 23 w 37"/>
              <a:gd name="T13" fmla="*/ 7 h 55"/>
              <a:gd name="T14" fmla="*/ 20 w 37"/>
              <a:gd name="T15" fmla="*/ 4 h 55"/>
              <a:gd name="T16" fmla="*/ 17 w 37"/>
              <a:gd name="T17" fmla="*/ 5 h 55"/>
              <a:gd name="T18" fmla="*/ 16 w 37"/>
              <a:gd name="T19" fmla="*/ 3 h 55"/>
              <a:gd name="T20" fmla="*/ 31 w 37"/>
              <a:gd name="T21" fmla="*/ 0 h 55"/>
              <a:gd name="T22" fmla="*/ 31 w 37"/>
              <a:gd name="T23" fmla="*/ 48 h 55"/>
              <a:gd name="T24" fmla="*/ 35 w 37"/>
              <a:gd name="T25" fmla="*/ 51 h 55"/>
              <a:gd name="T26" fmla="*/ 37 w 37"/>
              <a:gd name="T27" fmla="*/ 51 h 55"/>
              <a:gd name="T28" fmla="*/ 37 w 37"/>
              <a:gd name="T29" fmla="*/ 53 h 55"/>
              <a:gd name="T30" fmla="*/ 23 w 37"/>
              <a:gd name="T31" fmla="*/ 53 h 55"/>
              <a:gd name="T32" fmla="*/ 23 w 37"/>
              <a:gd name="T33" fmla="*/ 24 h 55"/>
              <a:gd name="T34" fmla="*/ 17 w 37"/>
              <a:gd name="T35" fmla="*/ 21 h 55"/>
              <a:gd name="T36" fmla="*/ 8 w 37"/>
              <a:gd name="T37" fmla="*/ 37 h 55"/>
              <a:gd name="T38" fmla="*/ 17 w 37"/>
              <a:gd name="T39" fmla="*/ 51 h 55"/>
              <a:gd name="T40" fmla="*/ 23 w 37"/>
              <a:gd name="T41" fmla="*/ 48 h 55"/>
              <a:gd name="T42" fmla="*/ 23 w 37"/>
              <a:gd name="T43" fmla="*/ 24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" h="55">
                <a:moveTo>
                  <a:pt x="23" y="53"/>
                </a:moveTo>
                <a:cubicBezTo>
                  <a:pt x="23" y="50"/>
                  <a:pt x="23" y="50"/>
                  <a:pt x="23" y="50"/>
                </a:cubicBezTo>
                <a:cubicBezTo>
                  <a:pt x="22" y="52"/>
                  <a:pt x="20" y="55"/>
                  <a:pt x="14" y="55"/>
                </a:cubicBezTo>
                <a:cubicBezTo>
                  <a:pt x="5" y="55"/>
                  <a:pt x="0" y="45"/>
                  <a:pt x="0" y="36"/>
                </a:cubicBezTo>
                <a:cubicBezTo>
                  <a:pt x="0" y="26"/>
                  <a:pt x="6" y="18"/>
                  <a:pt x="15" y="18"/>
                </a:cubicBezTo>
                <a:cubicBezTo>
                  <a:pt x="19" y="18"/>
                  <a:pt x="21" y="19"/>
                  <a:pt x="23" y="21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6"/>
                  <a:pt x="22" y="4"/>
                  <a:pt x="20" y="4"/>
                </a:cubicBezTo>
                <a:cubicBezTo>
                  <a:pt x="19" y="4"/>
                  <a:pt x="18" y="5"/>
                  <a:pt x="17" y="5"/>
                </a:cubicBezTo>
                <a:cubicBezTo>
                  <a:pt x="16" y="3"/>
                  <a:pt x="16" y="3"/>
                  <a:pt x="16" y="3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50"/>
                  <a:pt x="32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ubicBezTo>
                  <a:pt x="37" y="53"/>
                  <a:pt x="37" y="53"/>
                  <a:pt x="37" y="53"/>
                </a:cubicBezTo>
                <a:lnTo>
                  <a:pt x="23" y="53"/>
                </a:lnTo>
                <a:close/>
                <a:moveTo>
                  <a:pt x="23" y="24"/>
                </a:moveTo>
                <a:cubicBezTo>
                  <a:pt x="22" y="22"/>
                  <a:pt x="21" y="21"/>
                  <a:pt x="17" y="21"/>
                </a:cubicBezTo>
                <a:cubicBezTo>
                  <a:pt x="10" y="21"/>
                  <a:pt x="8" y="30"/>
                  <a:pt x="8" y="37"/>
                </a:cubicBezTo>
                <a:cubicBezTo>
                  <a:pt x="8" y="45"/>
                  <a:pt x="12" y="51"/>
                  <a:pt x="17" y="51"/>
                </a:cubicBezTo>
                <a:cubicBezTo>
                  <a:pt x="20" y="51"/>
                  <a:pt x="22" y="49"/>
                  <a:pt x="23" y="48"/>
                </a:cubicBezTo>
                <a:lnTo>
                  <a:pt x="23" y="24"/>
                </a:ln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ïṧ1i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9F86DFB-550D-44F5-A705-8FAC5E3AC140}"/>
              </a:ext>
            </a:extLst>
          </p:cNvPr>
          <p:cNvSpPr/>
          <p:nvPr/>
        </p:nvSpPr>
        <p:spPr bwMode="auto">
          <a:xfrm>
            <a:off x="8093782" y="5832631"/>
            <a:ext cx="25523" cy="29738"/>
          </a:xfrm>
          <a:custGeom>
            <a:avLst/>
            <a:gdLst>
              <a:gd name="T0" fmla="*/ 25 w 33"/>
              <a:gd name="T1" fmla="*/ 37 h 37"/>
              <a:gd name="T2" fmla="*/ 19 w 33"/>
              <a:gd name="T3" fmla="*/ 33 h 37"/>
              <a:gd name="T4" fmla="*/ 9 w 33"/>
              <a:gd name="T5" fmla="*/ 37 h 37"/>
              <a:gd name="T6" fmla="*/ 0 w 33"/>
              <a:gd name="T7" fmla="*/ 29 h 37"/>
              <a:gd name="T8" fmla="*/ 3 w 33"/>
              <a:gd name="T9" fmla="*/ 24 h 37"/>
              <a:gd name="T10" fmla="*/ 19 w 33"/>
              <a:gd name="T11" fmla="*/ 15 h 37"/>
              <a:gd name="T12" fmla="*/ 19 w 33"/>
              <a:gd name="T13" fmla="*/ 6 h 37"/>
              <a:gd name="T14" fmla="*/ 15 w 33"/>
              <a:gd name="T15" fmla="*/ 2 h 37"/>
              <a:gd name="T16" fmla="*/ 11 w 33"/>
              <a:gd name="T17" fmla="*/ 6 h 37"/>
              <a:gd name="T18" fmla="*/ 6 w 33"/>
              <a:gd name="T19" fmla="*/ 12 h 37"/>
              <a:gd name="T20" fmla="*/ 1 w 33"/>
              <a:gd name="T21" fmla="*/ 7 h 37"/>
              <a:gd name="T22" fmla="*/ 3 w 33"/>
              <a:gd name="T23" fmla="*/ 3 h 37"/>
              <a:gd name="T24" fmla="*/ 15 w 33"/>
              <a:gd name="T25" fmla="*/ 0 h 37"/>
              <a:gd name="T26" fmla="*/ 26 w 33"/>
              <a:gd name="T27" fmla="*/ 3 h 37"/>
              <a:gd name="T28" fmla="*/ 27 w 33"/>
              <a:gd name="T29" fmla="*/ 9 h 37"/>
              <a:gd name="T30" fmla="*/ 27 w 33"/>
              <a:gd name="T31" fmla="*/ 28 h 37"/>
              <a:gd name="T32" fmla="*/ 29 w 33"/>
              <a:gd name="T33" fmla="*/ 33 h 37"/>
              <a:gd name="T34" fmla="*/ 32 w 33"/>
              <a:gd name="T35" fmla="*/ 31 h 37"/>
              <a:gd name="T36" fmla="*/ 33 w 33"/>
              <a:gd name="T37" fmla="*/ 32 h 37"/>
              <a:gd name="T38" fmla="*/ 25 w 33"/>
              <a:gd name="T39" fmla="*/ 37 h 37"/>
              <a:gd name="T40" fmla="*/ 19 w 33"/>
              <a:gd name="T41" fmla="*/ 17 h 37"/>
              <a:gd name="T42" fmla="*/ 9 w 33"/>
              <a:gd name="T43" fmla="*/ 28 h 37"/>
              <a:gd name="T44" fmla="*/ 14 w 33"/>
              <a:gd name="T45" fmla="*/ 33 h 37"/>
              <a:gd name="T46" fmla="*/ 19 w 33"/>
              <a:gd name="T47" fmla="*/ 31 h 37"/>
              <a:gd name="T48" fmla="*/ 19 w 33"/>
              <a:gd name="T49" fmla="*/ 1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3" h="37">
                <a:moveTo>
                  <a:pt x="25" y="37"/>
                </a:moveTo>
                <a:cubicBezTo>
                  <a:pt x="23" y="37"/>
                  <a:pt x="20" y="35"/>
                  <a:pt x="19" y="33"/>
                </a:cubicBezTo>
                <a:cubicBezTo>
                  <a:pt x="17" y="34"/>
                  <a:pt x="14" y="37"/>
                  <a:pt x="9" y="37"/>
                </a:cubicBezTo>
                <a:cubicBezTo>
                  <a:pt x="3" y="37"/>
                  <a:pt x="0" y="33"/>
                  <a:pt x="0" y="29"/>
                </a:cubicBezTo>
                <a:cubicBezTo>
                  <a:pt x="0" y="28"/>
                  <a:pt x="1" y="26"/>
                  <a:pt x="3" y="24"/>
                </a:cubicBezTo>
                <a:cubicBezTo>
                  <a:pt x="7" y="18"/>
                  <a:pt x="14" y="16"/>
                  <a:pt x="19" y="15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5"/>
                  <a:pt x="19" y="2"/>
                  <a:pt x="15" y="2"/>
                </a:cubicBezTo>
                <a:cubicBezTo>
                  <a:pt x="11" y="2"/>
                  <a:pt x="11" y="5"/>
                  <a:pt x="11" y="6"/>
                </a:cubicBezTo>
                <a:cubicBezTo>
                  <a:pt x="10" y="8"/>
                  <a:pt x="10" y="12"/>
                  <a:pt x="6" y="12"/>
                </a:cubicBezTo>
                <a:cubicBezTo>
                  <a:pt x="3" y="12"/>
                  <a:pt x="1" y="10"/>
                  <a:pt x="1" y="7"/>
                </a:cubicBezTo>
                <a:cubicBezTo>
                  <a:pt x="1" y="6"/>
                  <a:pt x="2" y="4"/>
                  <a:pt x="3" y="3"/>
                </a:cubicBezTo>
                <a:cubicBezTo>
                  <a:pt x="7" y="0"/>
                  <a:pt x="14" y="0"/>
                  <a:pt x="15" y="0"/>
                </a:cubicBezTo>
                <a:cubicBezTo>
                  <a:pt x="17" y="0"/>
                  <a:pt x="24" y="0"/>
                  <a:pt x="26" y="3"/>
                </a:cubicBezTo>
                <a:cubicBezTo>
                  <a:pt x="27" y="5"/>
                  <a:pt x="27" y="8"/>
                  <a:pt x="27" y="9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30"/>
                  <a:pt x="27" y="33"/>
                  <a:pt x="29" y="33"/>
                </a:cubicBezTo>
                <a:cubicBezTo>
                  <a:pt x="31" y="33"/>
                  <a:pt x="32" y="32"/>
                  <a:pt x="32" y="31"/>
                </a:cubicBezTo>
                <a:cubicBezTo>
                  <a:pt x="33" y="32"/>
                  <a:pt x="33" y="32"/>
                  <a:pt x="33" y="32"/>
                </a:cubicBezTo>
                <a:cubicBezTo>
                  <a:pt x="30" y="37"/>
                  <a:pt x="26" y="37"/>
                  <a:pt x="25" y="37"/>
                </a:cubicBezTo>
                <a:close/>
                <a:moveTo>
                  <a:pt x="19" y="17"/>
                </a:moveTo>
                <a:cubicBezTo>
                  <a:pt x="16" y="18"/>
                  <a:pt x="9" y="22"/>
                  <a:pt x="9" y="28"/>
                </a:cubicBezTo>
                <a:cubicBezTo>
                  <a:pt x="9" y="33"/>
                  <a:pt x="13" y="33"/>
                  <a:pt x="14" y="33"/>
                </a:cubicBezTo>
                <a:cubicBezTo>
                  <a:pt x="16" y="33"/>
                  <a:pt x="18" y="33"/>
                  <a:pt x="19" y="31"/>
                </a:cubicBezTo>
                <a:lnTo>
                  <a:pt x="19" y="17"/>
                </a:ln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i$lí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93D128A-5920-4757-90DB-C6A46BD2BA3A}"/>
              </a:ext>
            </a:extLst>
          </p:cNvPr>
          <p:cNvSpPr/>
          <p:nvPr/>
        </p:nvSpPr>
        <p:spPr bwMode="auto">
          <a:xfrm>
            <a:off x="8120944" y="5832631"/>
            <a:ext cx="29270" cy="28333"/>
          </a:xfrm>
          <a:custGeom>
            <a:avLst/>
            <a:gdLst>
              <a:gd name="T0" fmla="*/ 0 w 38"/>
              <a:gd name="T1" fmla="*/ 33 h 35"/>
              <a:gd name="T2" fmla="*/ 5 w 38"/>
              <a:gd name="T3" fmla="*/ 29 h 35"/>
              <a:gd name="T4" fmla="*/ 5 w 38"/>
              <a:gd name="T5" fmla="*/ 7 h 35"/>
              <a:gd name="T6" fmla="*/ 3 w 38"/>
              <a:gd name="T7" fmla="*/ 4 h 35"/>
              <a:gd name="T8" fmla="*/ 0 w 38"/>
              <a:gd name="T9" fmla="*/ 4 h 35"/>
              <a:gd name="T10" fmla="*/ 0 w 38"/>
              <a:gd name="T11" fmla="*/ 2 h 35"/>
              <a:gd name="T12" fmla="*/ 12 w 38"/>
              <a:gd name="T13" fmla="*/ 0 h 35"/>
              <a:gd name="T14" fmla="*/ 12 w 38"/>
              <a:gd name="T15" fmla="*/ 6 h 35"/>
              <a:gd name="T16" fmla="*/ 24 w 38"/>
              <a:gd name="T17" fmla="*/ 0 h 35"/>
              <a:gd name="T18" fmla="*/ 33 w 38"/>
              <a:gd name="T19" fmla="*/ 10 h 35"/>
              <a:gd name="T20" fmla="*/ 33 w 38"/>
              <a:gd name="T21" fmla="*/ 29 h 35"/>
              <a:gd name="T22" fmla="*/ 36 w 38"/>
              <a:gd name="T23" fmla="*/ 33 h 35"/>
              <a:gd name="T24" fmla="*/ 38 w 38"/>
              <a:gd name="T25" fmla="*/ 33 h 35"/>
              <a:gd name="T26" fmla="*/ 38 w 38"/>
              <a:gd name="T27" fmla="*/ 35 h 35"/>
              <a:gd name="T28" fmla="*/ 25 w 38"/>
              <a:gd name="T29" fmla="*/ 35 h 35"/>
              <a:gd name="T30" fmla="*/ 25 w 38"/>
              <a:gd name="T31" fmla="*/ 11 h 35"/>
              <a:gd name="T32" fmla="*/ 20 w 38"/>
              <a:gd name="T33" fmla="*/ 4 h 35"/>
              <a:gd name="T34" fmla="*/ 12 w 38"/>
              <a:gd name="T35" fmla="*/ 9 h 35"/>
              <a:gd name="T36" fmla="*/ 12 w 38"/>
              <a:gd name="T37" fmla="*/ 29 h 35"/>
              <a:gd name="T38" fmla="*/ 17 w 38"/>
              <a:gd name="T39" fmla="*/ 33 h 35"/>
              <a:gd name="T40" fmla="*/ 17 w 38"/>
              <a:gd name="T41" fmla="*/ 35 h 35"/>
              <a:gd name="T42" fmla="*/ 0 w 38"/>
              <a:gd name="T43" fmla="*/ 35 h 35"/>
              <a:gd name="T44" fmla="*/ 0 w 38"/>
              <a:gd name="T45" fmla="*/ 3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8" h="35">
                <a:moveTo>
                  <a:pt x="0" y="33"/>
                </a:moveTo>
                <a:cubicBezTo>
                  <a:pt x="3" y="33"/>
                  <a:pt x="5" y="33"/>
                  <a:pt x="5" y="29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5" y="4"/>
                  <a:pt x="3" y="4"/>
                </a:cubicBezTo>
                <a:cubicBezTo>
                  <a:pt x="2" y="4"/>
                  <a:pt x="1" y="4"/>
                  <a:pt x="0" y="4"/>
                </a:cubicBezTo>
                <a:cubicBezTo>
                  <a:pt x="0" y="2"/>
                  <a:pt x="0" y="2"/>
                  <a:pt x="0" y="2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6"/>
                  <a:pt x="12" y="6"/>
                  <a:pt x="12" y="6"/>
                </a:cubicBezTo>
                <a:cubicBezTo>
                  <a:pt x="14" y="4"/>
                  <a:pt x="18" y="0"/>
                  <a:pt x="24" y="0"/>
                </a:cubicBezTo>
                <a:cubicBezTo>
                  <a:pt x="29" y="0"/>
                  <a:pt x="33" y="4"/>
                  <a:pt x="33" y="10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31"/>
                  <a:pt x="34" y="33"/>
                  <a:pt x="36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5"/>
                  <a:pt x="38" y="35"/>
                  <a:pt x="38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6"/>
                  <a:pt x="22" y="4"/>
                  <a:pt x="20" y="4"/>
                </a:cubicBezTo>
                <a:cubicBezTo>
                  <a:pt x="16" y="4"/>
                  <a:pt x="13" y="8"/>
                  <a:pt x="12" y="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3"/>
                  <a:pt x="15" y="33"/>
                  <a:pt x="17" y="33"/>
                </a:cubicBezTo>
                <a:cubicBezTo>
                  <a:pt x="17" y="35"/>
                  <a:pt x="17" y="35"/>
                  <a:pt x="17" y="35"/>
                </a:cubicBezTo>
                <a:cubicBezTo>
                  <a:pt x="0" y="35"/>
                  <a:pt x="0" y="35"/>
                  <a:pt x="0" y="35"/>
                </a:cubicBezTo>
                <a:lnTo>
                  <a:pt x="0" y="33"/>
                </a:ln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îśļ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B73C565-4F51-4B91-9F4B-9EF0B1497F5F}"/>
              </a:ext>
            </a:extLst>
          </p:cNvPr>
          <p:cNvSpPr/>
          <p:nvPr/>
        </p:nvSpPr>
        <p:spPr bwMode="auto">
          <a:xfrm>
            <a:off x="8171991" y="5819050"/>
            <a:ext cx="39573" cy="43320"/>
          </a:xfrm>
          <a:custGeom>
            <a:avLst/>
            <a:gdLst>
              <a:gd name="T0" fmla="*/ 51 w 51"/>
              <a:gd name="T1" fmla="*/ 2 h 54"/>
              <a:gd name="T2" fmla="*/ 48 w 51"/>
              <a:gd name="T3" fmla="*/ 2 h 54"/>
              <a:gd name="T4" fmla="*/ 43 w 51"/>
              <a:gd name="T5" fmla="*/ 8 h 54"/>
              <a:gd name="T6" fmla="*/ 43 w 51"/>
              <a:gd name="T7" fmla="*/ 36 h 54"/>
              <a:gd name="T8" fmla="*/ 26 w 51"/>
              <a:gd name="T9" fmla="*/ 54 h 54"/>
              <a:gd name="T10" fmla="*/ 8 w 51"/>
              <a:gd name="T11" fmla="*/ 36 h 54"/>
              <a:gd name="T12" fmla="*/ 8 w 51"/>
              <a:gd name="T13" fmla="*/ 7 h 54"/>
              <a:gd name="T14" fmla="*/ 3 w 51"/>
              <a:gd name="T15" fmla="*/ 2 h 54"/>
              <a:gd name="T16" fmla="*/ 0 w 51"/>
              <a:gd name="T17" fmla="*/ 2 h 54"/>
              <a:gd name="T18" fmla="*/ 0 w 51"/>
              <a:gd name="T19" fmla="*/ 0 h 54"/>
              <a:gd name="T20" fmla="*/ 24 w 51"/>
              <a:gd name="T21" fmla="*/ 0 h 54"/>
              <a:gd name="T22" fmla="*/ 24 w 51"/>
              <a:gd name="T23" fmla="*/ 2 h 54"/>
              <a:gd name="T24" fmla="*/ 21 w 51"/>
              <a:gd name="T25" fmla="*/ 2 h 54"/>
              <a:gd name="T26" fmla="*/ 16 w 51"/>
              <a:gd name="T27" fmla="*/ 7 h 54"/>
              <a:gd name="T28" fmla="*/ 16 w 51"/>
              <a:gd name="T29" fmla="*/ 35 h 54"/>
              <a:gd name="T30" fmla="*/ 29 w 51"/>
              <a:gd name="T31" fmla="*/ 51 h 54"/>
              <a:gd name="T32" fmla="*/ 41 w 51"/>
              <a:gd name="T33" fmla="*/ 37 h 54"/>
              <a:gd name="T34" fmla="*/ 41 w 51"/>
              <a:gd name="T35" fmla="*/ 8 h 54"/>
              <a:gd name="T36" fmla="*/ 35 w 51"/>
              <a:gd name="T37" fmla="*/ 2 h 54"/>
              <a:gd name="T38" fmla="*/ 34 w 51"/>
              <a:gd name="T39" fmla="*/ 2 h 54"/>
              <a:gd name="T40" fmla="*/ 34 w 51"/>
              <a:gd name="T41" fmla="*/ 0 h 54"/>
              <a:gd name="T42" fmla="*/ 51 w 51"/>
              <a:gd name="T43" fmla="*/ 0 h 54"/>
              <a:gd name="T44" fmla="*/ 51 w 51"/>
              <a:gd name="T45" fmla="*/ 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1" h="54">
                <a:moveTo>
                  <a:pt x="51" y="2"/>
                </a:moveTo>
                <a:cubicBezTo>
                  <a:pt x="48" y="2"/>
                  <a:pt x="48" y="2"/>
                  <a:pt x="48" y="2"/>
                </a:cubicBezTo>
                <a:cubicBezTo>
                  <a:pt x="45" y="2"/>
                  <a:pt x="43" y="4"/>
                  <a:pt x="43" y="8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44"/>
                  <a:pt x="39" y="54"/>
                  <a:pt x="26" y="54"/>
                </a:cubicBezTo>
                <a:cubicBezTo>
                  <a:pt x="17" y="54"/>
                  <a:pt x="8" y="49"/>
                  <a:pt x="8" y="36"/>
                </a:cubicBezTo>
                <a:cubicBezTo>
                  <a:pt x="8" y="7"/>
                  <a:pt x="8" y="7"/>
                  <a:pt x="8" y="7"/>
                </a:cubicBezTo>
                <a:cubicBezTo>
                  <a:pt x="8" y="4"/>
                  <a:pt x="6" y="2"/>
                  <a:pt x="3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2"/>
                  <a:pt x="24" y="2"/>
                  <a:pt x="24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17" y="2"/>
                  <a:pt x="16" y="4"/>
                  <a:pt x="16" y="7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46"/>
                  <a:pt x="22" y="51"/>
                  <a:pt x="29" y="51"/>
                </a:cubicBezTo>
                <a:cubicBezTo>
                  <a:pt x="36" y="51"/>
                  <a:pt x="41" y="45"/>
                  <a:pt x="41" y="37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5"/>
                  <a:pt x="39" y="2"/>
                  <a:pt x="35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0"/>
                  <a:pt x="34" y="0"/>
                  <a:pt x="34" y="0"/>
                </a:cubicBezTo>
                <a:cubicBezTo>
                  <a:pt x="51" y="0"/>
                  <a:pt x="51" y="0"/>
                  <a:pt x="51" y="0"/>
                </a:cubicBezTo>
                <a:lnTo>
                  <a:pt x="51" y="2"/>
                </a:ln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iṡḷ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3C8D373-4BAA-4E5B-8A83-E3F3ED2158E4}"/>
              </a:ext>
            </a:extLst>
          </p:cNvPr>
          <p:cNvSpPr/>
          <p:nvPr/>
        </p:nvSpPr>
        <p:spPr bwMode="auto">
          <a:xfrm>
            <a:off x="8213905" y="5832631"/>
            <a:ext cx="29504" cy="28333"/>
          </a:xfrm>
          <a:custGeom>
            <a:avLst/>
            <a:gdLst>
              <a:gd name="T0" fmla="*/ 1 w 38"/>
              <a:gd name="T1" fmla="*/ 33 h 35"/>
              <a:gd name="T2" fmla="*/ 5 w 38"/>
              <a:gd name="T3" fmla="*/ 29 h 35"/>
              <a:gd name="T4" fmla="*/ 5 w 38"/>
              <a:gd name="T5" fmla="*/ 7 h 35"/>
              <a:gd name="T6" fmla="*/ 3 w 38"/>
              <a:gd name="T7" fmla="*/ 4 h 35"/>
              <a:gd name="T8" fmla="*/ 1 w 38"/>
              <a:gd name="T9" fmla="*/ 4 h 35"/>
              <a:gd name="T10" fmla="*/ 0 w 38"/>
              <a:gd name="T11" fmla="*/ 2 h 35"/>
              <a:gd name="T12" fmla="*/ 13 w 38"/>
              <a:gd name="T13" fmla="*/ 0 h 35"/>
              <a:gd name="T14" fmla="*/ 13 w 38"/>
              <a:gd name="T15" fmla="*/ 6 h 35"/>
              <a:gd name="T16" fmla="*/ 24 w 38"/>
              <a:gd name="T17" fmla="*/ 0 h 35"/>
              <a:gd name="T18" fmla="*/ 33 w 38"/>
              <a:gd name="T19" fmla="*/ 10 h 35"/>
              <a:gd name="T20" fmla="*/ 33 w 38"/>
              <a:gd name="T21" fmla="*/ 29 h 35"/>
              <a:gd name="T22" fmla="*/ 36 w 38"/>
              <a:gd name="T23" fmla="*/ 33 h 35"/>
              <a:gd name="T24" fmla="*/ 38 w 38"/>
              <a:gd name="T25" fmla="*/ 33 h 35"/>
              <a:gd name="T26" fmla="*/ 38 w 38"/>
              <a:gd name="T27" fmla="*/ 35 h 35"/>
              <a:gd name="T28" fmla="*/ 26 w 38"/>
              <a:gd name="T29" fmla="*/ 35 h 35"/>
              <a:gd name="T30" fmla="*/ 26 w 38"/>
              <a:gd name="T31" fmla="*/ 11 h 35"/>
              <a:gd name="T32" fmla="*/ 20 w 38"/>
              <a:gd name="T33" fmla="*/ 4 h 35"/>
              <a:gd name="T34" fmla="*/ 13 w 38"/>
              <a:gd name="T35" fmla="*/ 9 h 35"/>
              <a:gd name="T36" fmla="*/ 13 w 38"/>
              <a:gd name="T37" fmla="*/ 29 h 35"/>
              <a:gd name="T38" fmla="*/ 18 w 38"/>
              <a:gd name="T39" fmla="*/ 33 h 35"/>
              <a:gd name="T40" fmla="*/ 18 w 38"/>
              <a:gd name="T41" fmla="*/ 35 h 35"/>
              <a:gd name="T42" fmla="*/ 1 w 38"/>
              <a:gd name="T43" fmla="*/ 35 h 35"/>
              <a:gd name="T44" fmla="*/ 1 w 38"/>
              <a:gd name="T45" fmla="*/ 3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8" h="35">
                <a:moveTo>
                  <a:pt x="1" y="33"/>
                </a:moveTo>
                <a:cubicBezTo>
                  <a:pt x="3" y="33"/>
                  <a:pt x="5" y="33"/>
                  <a:pt x="5" y="29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5" y="4"/>
                  <a:pt x="3" y="4"/>
                </a:cubicBezTo>
                <a:cubicBezTo>
                  <a:pt x="2" y="4"/>
                  <a:pt x="1" y="4"/>
                  <a:pt x="1" y="4"/>
                </a:cubicBezTo>
                <a:cubicBezTo>
                  <a:pt x="0" y="2"/>
                  <a:pt x="0" y="2"/>
                  <a:pt x="0" y="2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6"/>
                  <a:pt x="13" y="6"/>
                  <a:pt x="13" y="6"/>
                </a:cubicBezTo>
                <a:cubicBezTo>
                  <a:pt x="15" y="4"/>
                  <a:pt x="19" y="0"/>
                  <a:pt x="24" y="0"/>
                </a:cubicBezTo>
                <a:cubicBezTo>
                  <a:pt x="29" y="0"/>
                  <a:pt x="33" y="4"/>
                  <a:pt x="33" y="10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31"/>
                  <a:pt x="34" y="33"/>
                  <a:pt x="36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5"/>
                  <a:pt x="38" y="35"/>
                  <a:pt x="38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6"/>
                  <a:pt x="22" y="4"/>
                  <a:pt x="20" y="4"/>
                </a:cubicBezTo>
                <a:cubicBezTo>
                  <a:pt x="17" y="4"/>
                  <a:pt x="14" y="8"/>
                  <a:pt x="13" y="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3"/>
                  <a:pt x="16" y="33"/>
                  <a:pt x="18" y="33"/>
                </a:cubicBezTo>
                <a:cubicBezTo>
                  <a:pt x="18" y="35"/>
                  <a:pt x="18" y="35"/>
                  <a:pt x="18" y="35"/>
                </a:cubicBezTo>
                <a:cubicBezTo>
                  <a:pt x="1" y="35"/>
                  <a:pt x="1" y="35"/>
                  <a:pt x="1" y="35"/>
                </a:cubicBezTo>
                <a:lnTo>
                  <a:pt x="1" y="33"/>
                </a:ln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îŝḷi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02E24C7-550F-409B-BBEE-8C95AFE255E5}"/>
              </a:ext>
            </a:extLst>
          </p:cNvPr>
          <p:cNvSpPr/>
          <p:nvPr/>
        </p:nvSpPr>
        <p:spPr bwMode="auto">
          <a:xfrm>
            <a:off x="8246453" y="5818113"/>
            <a:ext cx="14752" cy="42851"/>
          </a:xfrm>
          <a:custGeom>
            <a:avLst/>
            <a:gdLst>
              <a:gd name="T0" fmla="*/ 0 w 19"/>
              <a:gd name="T1" fmla="*/ 51 h 53"/>
              <a:gd name="T2" fmla="*/ 2 w 19"/>
              <a:gd name="T3" fmla="*/ 51 h 53"/>
              <a:gd name="T4" fmla="*/ 6 w 19"/>
              <a:gd name="T5" fmla="*/ 47 h 53"/>
              <a:gd name="T6" fmla="*/ 6 w 19"/>
              <a:gd name="T7" fmla="*/ 26 h 53"/>
              <a:gd name="T8" fmla="*/ 3 w 19"/>
              <a:gd name="T9" fmla="*/ 22 h 53"/>
              <a:gd name="T10" fmla="*/ 1 w 19"/>
              <a:gd name="T11" fmla="*/ 23 h 53"/>
              <a:gd name="T12" fmla="*/ 0 w 19"/>
              <a:gd name="T13" fmla="*/ 21 h 53"/>
              <a:gd name="T14" fmla="*/ 13 w 19"/>
              <a:gd name="T15" fmla="*/ 18 h 53"/>
              <a:gd name="T16" fmla="*/ 13 w 19"/>
              <a:gd name="T17" fmla="*/ 47 h 53"/>
              <a:gd name="T18" fmla="*/ 17 w 19"/>
              <a:gd name="T19" fmla="*/ 51 h 53"/>
              <a:gd name="T20" fmla="*/ 19 w 19"/>
              <a:gd name="T21" fmla="*/ 51 h 53"/>
              <a:gd name="T22" fmla="*/ 19 w 19"/>
              <a:gd name="T23" fmla="*/ 53 h 53"/>
              <a:gd name="T24" fmla="*/ 0 w 19"/>
              <a:gd name="T25" fmla="*/ 53 h 53"/>
              <a:gd name="T26" fmla="*/ 0 w 19"/>
              <a:gd name="T27" fmla="*/ 51 h 53"/>
              <a:gd name="T28" fmla="*/ 15 w 19"/>
              <a:gd name="T29" fmla="*/ 5 h 53"/>
              <a:gd name="T30" fmla="*/ 9 w 19"/>
              <a:gd name="T31" fmla="*/ 10 h 53"/>
              <a:gd name="T32" fmla="*/ 4 w 19"/>
              <a:gd name="T33" fmla="*/ 5 h 53"/>
              <a:gd name="T34" fmla="*/ 9 w 19"/>
              <a:gd name="T35" fmla="*/ 0 h 53"/>
              <a:gd name="T36" fmla="*/ 15 w 19"/>
              <a:gd name="T37" fmla="*/ 5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" h="53">
                <a:moveTo>
                  <a:pt x="0" y="51"/>
                </a:moveTo>
                <a:cubicBezTo>
                  <a:pt x="2" y="51"/>
                  <a:pt x="2" y="51"/>
                  <a:pt x="2" y="51"/>
                </a:cubicBezTo>
                <a:cubicBezTo>
                  <a:pt x="4" y="51"/>
                  <a:pt x="6" y="49"/>
                  <a:pt x="6" y="4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4"/>
                  <a:pt x="5" y="22"/>
                  <a:pt x="3" y="22"/>
                </a:cubicBezTo>
                <a:cubicBezTo>
                  <a:pt x="3" y="22"/>
                  <a:pt x="2" y="22"/>
                  <a:pt x="1" y="23"/>
                </a:cubicBezTo>
                <a:cubicBezTo>
                  <a:pt x="0" y="21"/>
                  <a:pt x="0" y="21"/>
                  <a:pt x="0" y="21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50"/>
                  <a:pt x="14" y="51"/>
                  <a:pt x="17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3"/>
                  <a:pt x="19" y="53"/>
                  <a:pt x="19" y="53"/>
                </a:cubicBezTo>
                <a:cubicBezTo>
                  <a:pt x="0" y="53"/>
                  <a:pt x="0" y="53"/>
                  <a:pt x="0" y="53"/>
                </a:cubicBezTo>
                <a:lnTo>
                  <a:pt x="0" y="51"/>
                </a:lnTo>
                <a:close/>
                <a:moveTo>
                  <a:pt x="15" y="5"/>
                </a:moveTo>
                <a:cubicBezTo>
                  <a:pt x="15" y="7"/>
                  <a:pt x="12" y="10"/>
                  <a:pt x="9" y="10"/>
                </a:cubicBezTo>
                <a:cubicBezTo>
                  <a:pt x="7" y="10"/>
                  <a:pt x="4" y="7"/>
                  <a:pt x="4" y="5"/>
                </a:cubicBezTo>
                <a:cubicBezTo>
                  <a:pt x="4" y="2"/>
                  <a:pt x="7" y="0"/>
                  <a:pt x="9" y="0"/>
                </a:cubicBezTo>
                <a:cubicBezTo>
                  <a:pt x="12" y="0"/>
                  <a:pt x="15" y="2"/>
                  <a:pt x="15" y="5"/>
                </a:cubicBez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îŝľî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7D25AD2-AA42-44A3-8FBC-98A26DCE10A1}"/>
              </a:ext>
            </a:extLst>
          </p:cNvPr>
          <p:cNvSpPr/>
          <p:nvPr/>
        </p:nvSpPr>
        <p:spPr bwMode="auto">
          <a:xfrm>
            <a:off x="8264250" y="5833333"/>
            <a:ext cx="28802" cy="29036"/>
          </a:xfrm>
          <a:custGeom>
            <a:avLst/>
            <a:gdLst>
              <a:gd name="T0" fmla="*/ 36 w 37"/>
              <a:gd name="T1" fmla="*/ 3 h 36"/>
              <a:gd name="T2" fmla="*/ 31 w 37"/>
              <a:gd name="T3" fmla="*/ 6 h 36"/>
              <a:gd name="T4" fmla="*/ 20 w 37"/>
              <a:gd name="T5" fmla="*/ 36 h 36"/>
              <a:gd name="T6" fmla="*/ 18 w 37"/>
              <a:gd name="T7" fmla="*/ 36 h 36"/>
              <a:gd name="T8" fmla="*/ 5 w 37"/>
              <a:gd name="T9" fmla="*/ 7 h 36"/>
              <a:gd name="T10" fmla="*/ 0 w 37"/>
              <a:gd name="T11" fmla="*/ 3 h 36"/>
              <a:gd name="T12" fmla="*/ 0 w 37"/>
              <a:gd name="T13" fmla="*/ 0 h 36"/>
              <a:gd name="T14" fmla="*/ 16 w 37"/>
              <a:gd name="T15" fmla="*/ 0 h 36"/>
              <a:gd name="T16" fmla="*/ 16 w 37"/>
              <a:gd name="T17" fmla="*/ 3 h 36"/>
              <a:gd name="T18" fmla="*/ 15 w 37"/>
              <a:gd name="T19" fmla="*/ 3 h 36"/>
              <a:gd name="T20" fmla="*/ 13 w 37"/>
              <a:gd name="T21" fmla="*/ 5 h 36"/>
              <a:gd name="T22" fmla="*/ 13 w 37"/>
              <a:gd name="T23" fmla="*/ 7 h 36"/>
              <a:gd name="T24" fmla="*/ 21 w 37"/>
              <a:gd name="T25" fmla="*/ 25 h 36"/>
              <a:gd name="T26" fmla="*/ 29 w 37"/>
              <a:gd name="T27" fmla="*/ 6 h 36"/>
              <a:gd name="T28" fmla="*/ 29 w 37"/>
              <a:gd name="T29" fmla="*/ 5 h 36"/>
              <a:gd name="T30" fmla="*/ 27 w 37"/>
              <a:gd name="T31" fmla="*/ 3 h 36"/>
              <a:gd name="T32" fmla="*/ 24 w 37"/>
              <a:gd name="T33" fmla="*/ 3 h 36"/>
              <a:gd name="T34" fmla="*/ 24 w 37"/>
              <a:gd name="T35" fmla="*/ 0 h 36"/>
              <a:gd name="T36" fmla="*/ 37 w 37"/>
              <a:gd name="T37" fmla="*/ 0 h 36"/>
              <a:gd name="T38" fmla="*/ 37 w 37"/>
              <a:gd name="T39" fmla="*/ 3 h 36"/>
              <a:gd name="T40" fmla="*/ 36 w 37"/>
              <a:gd name="T41" fmla="*/ 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7" h="36">
                <a:moveTo>
                  <a:pt x="36" y="3"/>
                </a:moveTo>
                <a:cubicBezTo>
                  <a:pt x="33" y="3"/>
                  <a:pt x="32" y="5"/>
                  <a:pt x="31" y="6"/>
                </a:cubicBezTo>
                <a:cubicBezTo>
                  <a:pt x="20" y="36"/>
                  <a:pt x="20" y="36"/>
                  <a:pt x="20" y="36"/>
                </a:cubicBezTo>
                <a:cubicBezTo>
                  <a:pt x="18" y="36"/>
                  <a:pt x="18" y="36"/>
                  <a:pt x="18" y="36"/>
                </a:cubicBezTo>
                <a:cubicBezTo>
                  <a:pt x="5" y="7"/>
                  <a:pt x="5" y="7"/>
                  <a:pt x="5" y="7"/>
                </a:cubicBezTo>
                <a:cubicBezTo>
                  <a:pt x="3" y="3"/>
                  <a:pt x="2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3" y="3"/>
                  <a:pt x="13" y="5"/>
                </a:cubicBezTo>
                <a:cubicBezTo>
                  <a:pt x="13" y="6"/>
                  <a:pt x="13" y="7"/>
                  <a:pt x="13" y="7"/>
                </a:cubicBezTo>
                <a:cubicBezTo>
                  <a:pt x="21" y="25"/>
                  <a:pt x="21" y="25"/>
                  <a:pt x="21" y="25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6"/>
                  <a:pt x="29" y="5"/>
                  <a:pt x="29" y="5"/>
                </a:cubicBezTo>
                <a:cubicBezTo>
                  <a:pt x="29" y="4"/>
                  <a:pt x="29" y="3"/>
                  <a:pt x="27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0"/>
                  <a:pt x="24" y="0"/>
                  <a:pt x="24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3"/>
                  <a:pt x="37" y="3"/>
                  <a:pt x="37" y="3"/>
                </a:cubicBezTo>
                <a:lnTo>
                  <a:pt x="36" y="3"/>
                </a:ln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iṥḷi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EB64E6E-E5C2-4064-AE07-5EFD10A1C66D}"/>
              </a:ext>
            </a:extLst>
          </p:cNvPr>
          <p:cNvSpPr/>
          <p:nvPr/>
        </p:nvSpPr>
        <p:spPr bwMode="auto">
          <a:xfrm>
            <a:off x="8296798" y="5832631"/>
            <a:ext cx="24118" cy="29738"/>
          </a:xfrm>
          <a:custGeom>
            <a:avLst/>
            <a:gdLst>
              <a:gd name="T0" fmla="*/ 16 w 31"/>
              <a:gd name="T1" fmla="*/ 37 h 37"/>
              <a:gd name="T2" fmla="*/ 0 w 31"/>
              <a:gd name="T3" fmla="*/ 19 h 37"/>
              <a:gd name="T4" fmla="*/ 16 w 31"/>
              <a:gd name="T5" fmla="*/ 0 h 37"/>
              <a:gd name="T6" fmla="*/ 24 w 31"/>
              <a:gd name="T7" fmla="*/ 4 h 37"/>
              <a:gd name="T8" fmla="*/ 30 w 31"/>
              <a:gd name="T9" fmla="*/ 16 h 37"/>
              <a:gd name="T10" fmla="*/ 8 w 31"/>
              <a:gd name="T11" fmla="*/ 16 h 37"/>
              <a:gd name="T12" fmla="*/ 18 w 31"/>
              <a:gd name="T13" fmla="*/ 33 h 37"/>
              <a:gd name="T14" fmla="*/ 29 w 31"/>
              <a:gd name="T15" fmla="*/ 26 h 37"/>
              <a:gd name="T16" fmla="*/ 31 w 31"/>
              <a:gd name="T17" fmla="*/ 27 h 37"/>
              <a:gd name="T18" fmla="*/ 16 w 31"/>
              <a:gd name="T19" fmla="*/ 37 h 37"/>
              <a:gd name="T20" fmla="*/ 16 w 31"/>
              <a:gd name="T21" fmla="*/ 2 h 37"/>
              <a:gd name="T22" fmla="*/ 8 w 31"/>
              <a:gd name="T23" fmla="*/ 14 h 37"/>
              <a:gd name="T24" fmla="*/ 22 w 31"/>
              <a:gd name="T25" fmla="*/ 14 h 37"/>
              <a:gd name="T26" fmla="*/ 16 w 31"/>
              <a:gd name="T27" fmla="*/ 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1" h="37">
                <a:moveTo>
                  <a:pt x="16" y="37"/>
                </a:moveTo>
                <a:cubicBezTo>
                  <a:pt x="7" y="37"/>
                  <a:pt x="0" y="30"/>
                  <a:pt x="0" y="19"/>
                </a:cubicBezTo>
                <a:cubicBezTo>
                  <a:pt x="0" y="8"/>
                  <a:pt x="7" y="0"/>
                  <a:pt x="16" y="0"/>
                </a:cubicBezTo>
                <a:cubicBezTo>
                  <a:pt x="20" y="0"/>
                  <a:pt x="23" y="2"/>
                  <a:pt x="24" y="4"/>
                </a:cubicBezTo>
                <a:cubicBezTo>
                  <a:pt x="29" y="9"/>
                  <a:pt x="29" y="14"/>
                  <a:pt x="30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7" y="29"/>
                  <a:pt x="13" y="33"/>
                  <a:pt x="18" y="33"/>
                </a:cubicBezTo>
                <a:cubicBezTo>
                  <a:pt x="23" y="33"/>
                  <a:pt x="27" y="28"/>
                  <a:pt x="29" y="26"/>
                </a:cubicBezTo>
                <a:cubicBezTo>
                  <a:pt x="31" y="27"/>
                  <a:pt x="31" y="27"/>
                  <a:pt x="31" y="27"/>
                </a:cubicBezTo>
                <a:cubicBezTo>
                  <a:pt x="29" y="30"/>
                  <a:pt x="25" y="37"/>
                  <a:pt x="16" y="37"/>
                </a:cubicBezTo>
                <a:close/>
                <a:moveTo>
                  <a:pt x="16" y="2"/>
                </a:moveTo>
                <a:cubicBezTo>
                  <a:pt x="9" y="2"/>
                  <a:pt x="8" y="11"/>
                  <a:pt x="8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0"/>
                  <a:pt x="21" y="2"/>
                  <a:pt x="16" y="2"/>
                </a:cubicBez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ísḷi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BF9DFF4-631D-48E8-A7AA-BC3F63484C59}"/>
              </a:ext>
            </a:extLst>
          </p:cNvPr>
          <p:cNvSpPr/>
          <p:nvPr/>
        </p:nvSpPr>
        <p:spPr bwMode="auto">
          <a:xfrm>
            <a:off x="8323960" y="5832631"/>
            <a:ext cx="25523" cy="28333"/>
          </a:xfrm>
          <a:custGeom>
            <a:avLst/>
            <a:gdLst>
              <a:gd name="T0" fmla="*/ 14 w 33"/>
              <a:gd name="T1" fmla="*/ 7 h 35"/>
              <a:gd name="T2" fmla="*/ 26 w 33"/>
              <a:gd name="T3" fmla="*/ 0 h 35"/>
              <a:gd name="T4" fmla="*/ 33 w 33"/>
              <a:gd name="T5" fmla="*/ 5 h 35"/>
              <a:gd name="T6" fmla="*/ 28 w 33"/>
              <a:gd name="T7" fmla="*/ 11 h 35"/>
              <a:gd name="T8" fmla="*/ 23 w 33"/>
              <a:gd name="T9" fmla="*/ 6 h 35"/>
              <a:gd name="T10" fmla="*/ 22 w 33"/>
              <a:gd name="T11" fmla="*/ 5 h 35"/>
              <a:gd name="T12" fmla="*/ 14 w 33"/>
              <a:gd name="T13" fmla="*/ 14 h 35"/>
              <a:gd name="T14" fmla="*/ 14 w 33"/>
              <a:gd name="T15" fmla="*/ 28 h 35"/>
              <a:gd name="T16" fmla="*/ 19 w 33"/>
              <a:gd name="T17" fmla="*/ 33 h 35"/>
              <a:gd name="T18" fmla="*/ 21 w 33"/>
              <a:gd name="T19" fmla="*/ 33 h 35"/>
              <a:gd name="T20" fmla="*/ 21 w 33"/>
              <a:gd name="T21" fmla="*/ 35 h 35"/>
              <a:gd name="T22" fmla="*/ 0 w 33"/>
              <a:gd name="T23" fmla="*/ 35 h 35"/>
              <a:gd name="T24" fmla="*/ 0 w 33"/>
              <a:gd name="T25" fmla="*/ 33 h 35"/>
              <a:gd name="T26" fmla="*/ 1 w 33"/>
              <a:gd name="T27" fmla="*/ 33 h 35"/>
              <a:gd name="T28" fmla="*/ 7 w 33"/>
              <a:gd name="T29" fmla="*/ 28 h 35"/>
              <a:gd name="T30" fmla="*/ 7 w 33"/>
              <a:gd name="T31" fmla="*/ 8 h 35"/>
              <a:gd name="T32" fmla="*/ 4 w 33"/>
              <a:gd name="T33" fmla="*/ 5 h 35"/>
              <a:gd name="T34" fmla="*/ 1 w 33"/>
              <a:gd name="T35" fmla="*/ 5 h 35"/>
              <a:gd name="T36" fmla="*/ 0 w 33"/>
              <a:gd name="T37" fmla="*/ 4 h 35"/>
              <a:gd name="T38" fmla="*/ 14 w 33"/>
              <a:gd name="T39" fmla="*/ 0 h 35"/>
              <a:gd name="T40" fmla="*/ 14 w 33"/>
              <a:gd name="T41" fmla="*/ 7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3" h="35">
                <a:moveTo>
                  <a:pt x="14" y="7"/>
                </a:moveTo>
                <a:cubicBezTo>
                  <a:pt x="16" y="4"/>
                  <a:pt x="19" y="0"/>
                  <a:pt x="26" y="0"/>
                </a:cubicBezTo>
                <a:cubicBezTo>
                  <a:pt x="31" y="0"/>
                  <a:pt x="33" y="2"/>
                  <a:pt x="33" y="5"/>
                </a:cubicBezTo>
                <a:cubicBezTo>
                  <a:pt x="33" y="8"/>
                  <a:pt x="31" y="11"/>
                  <a:pt x="28" y="11"/>
                </a:cubicBezTo>
                <a:cubicBezTo>
                  <a:pt x="25" y="11"/>
                  <a:pt x="23" y="9"/>
                  <a:pt x="23" y="6"/>
                </a:cubicBezTo>
                <a:cubicBezTo>
                  <a:pt x="23" y="5"/>
                  <a:pt x="23" y="5"/>
                  <a:pt x="22" y="5"/>
                </a:cubicBezTo>
                <a:cubicBezTo>
                  <a:pt x="17" y="5"/>
                  <a:pt x="15" y="12"/>
                  <a:pt x="14" y="14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32"/>
                  <a:pt x="16" y="33"/>
                  <a:pt x="19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5"/>
                  <a:pt x="21" y="35"/>
                  <a:pt x="21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3"/>
                  <a:pt x="0" y="33"/>
                  <a:pt x="0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5" y="33"/>
                  <a:pt x="7" y="32"/>
                  <a:pt x="7" y="28"/>
                </a:cubicBezTo>
                <a:cubicBezTo>
                  <a:pt x="7" y="8"/>
                  <a:pt x="7" y="8"/>
                  <a:pt x="7" y="8"/>
                </a:cubicBezTo>
                <a:cubicBezTo>
                  <a:pt x="7" y="5"/>
                  <a:pt x="5" y="5"/>
                  <a:pt x="4" y="5"/>
                </a:cubicBezTo>
                <a:cubicBezTo>
                  <a:pt x="2" y="5"/>
                  <a:pt x="1" y="5"/>
                  <a:pt x="1" y="5"/>
                </a:cubicBezTo>
                <a:cubicBezTo>
                  <a:pt x="0" y="4"/>
                  <a:pt x="0" y="4"/>
                  <a:pt x="0" y="4"/>
                </a:cubicBezTo>
                <a:cubicBezTo>
                  <a:pt x="14" y="0"/>
                  <a:pt x="14" y="0"/>
                  <a:pt x="14" y="0"/>
                </a:cubicBezTo>
                <a:lnTo>
                  <a:pt x="14" y="7"/>
                </a:ln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îṣḻí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20943C5-D8CE-49A6-B3A1-ED31EB9439E6}"/>
              </a:ext>
            </a:extLst>
          </p:cNvPr>
          <p:cNvSpPr/>
          <p:nvPr/>
        </p:nvSpPr>
        <p:spPr bwMode="auto">
          <a:xfrm>
            <a:off x="8351825" y="5832631"/>
            <a:ext cx="21074" cy="29738"/>
          </a:xfrm>
          <a:custGeom>
            <a:avLst/>
            <a:gdLst>
              <a:gd name="T0" fmla="*/ 16 w 27"/>
              <a:gd name="T1" fmla="*/ 37 h 37"/>
              <a:gd name="T2" fmla="*/ 12 w 27"/>
              <a:gd name="T3" fmla="*/ 36 h 37"/>
              <a:gd name="T4" fmla="*/ 8 w 27"/>
              <a:gd name="T5" fmla="*/ 35 h 37"/>
              <a:gd name="T6" fmla="*/ 4 w 27"/>
              <a:gd name="T7" fmla="*/ 37 h 37"/>
              <a:gd name="T8" fmla="*/ 0 w 27"/>
              <a:gd name="T9" fmla="*/ 25 h 37"/>
              <a:gd name="T10" fmla="*/ 3 w 27"/>
              <a:gd name="T11" fmla="*/ 24 h 37"/>
              <a:gd name="T12" fmla="*/ 6 w 27"/>
              <a:gd name="T13" fmla="*/ 29 h 37"/>
              <a:gd name="T14" fmla="*/ 16 w 27"/>
              <a:gd name="T15" fmla="*/ 34 h 37"/>
              <a:gd name="T16" fmla="*/ 22 w 27"/>
              <a:gd name="T17" fmla="*/ 29 h 37"/>
              <a:gd name="T18" fmla="*/ 12 w 27"/>
              <a:gd name="T19" fmla="*/ 21 h 37"/>
              <a:gd name="T20" fmla="*/ 2 w 27"/>
              <a:gd name="T21" fmla="*/ 10 h 37"/>
              <a:gd name="T22" fmla="*/ 12 w 27"/>
              <a:gd name="T23" fmla="*/ 0 h 37"/>
              <a:gd name="T24" fmla="*/ 16 w 27"/>
              <a:gd name="T25" fmla="*/ 1 h 37"/>
              <a:gd name="T26" fmla="*/ 20 w 27"/>
              <a:gd name="T27" fmla="*/ 1 h 37"/>
              <a:gd name="T28" fmla="*/ 24 w 27"/>
              <a:gd name="T29" fmla="*/ 0 h 37"/>
              <a:gd name="T30" fmla="*/ 27 w 27"/>
              <a:gd name="T31" fmla="*/ 11 h 37"/>
              <a:gd name="T32" fmla="*/ 25 w 27"/>
              <a:gd name="T33" fmla="*/ 12 h 37"/>
              <a:gd name="T34" fmla="*/ 13 w 27"/>
              <a:gd name="T35" fmla="*/ 3 h 37"/>
              <a:gd name="T36" fmla="*/ 8 w 27"/>
              <a:gd name="T37" fmla="*/ 7 h 37"/>
              <a:gd name="T38" fmla="*/ 16 w 27"/>
              <a:gd name="T39" fmla="*/ 14 h 37"/>
              <a:gd name="T40" fmla="*/ 27 w 27"/>
              <a:gd name="T41" fmla="*/ 26 h 37"/>
              <a:gd name="T42" fmla="*/ 16 w 27"/>
              <a:gd name="T43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" h="37">
                <a:moveTo>
                  <a:pt x="16" y="37"/>
                </a:moveTo>
                <a:cubicBezTo>
                  <a:pt x="15" y="37"/>
                  <a:pt x="14" y="37"/>
                  <a:pt x="12" y="36"/>
                </a:cubicBezTo>
                <a:cubicBezTo>
                  <a:pt x="12" y="36"/>
                  <a:pt x="8" y="35"/>
                  <a:pt x="8" y="35"/>
                </a:cubicBezTo>
                <a:cubicBezTo>
                  <a:pt x="6" y="35"/>
                  <a:pt x="5" y="36"/>
                  <a:pt x="4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3" y="24"/>
                  <a:pt x="3" y="24"/>
                  <a:pt x="3" y="24"/>
                </a:cubicBezTo>
                <a:cubicBezTo>
                  <a:pt x="4" y="27"/>
                  <a:pt x="5" y="28"/>
                  <a:pt x="6" y="29"/>
                </a:cubicBezTo>
                <a:cubicBezTo>
                  <a:pt x="8" y="32"/>
                  <a:pt x="12" y="34"/>
                  <a:pt x="16" y="34"/>
                </a:cubicBezTo>
                <a:cubicBezTo>
                  <a:pt x="19" y="34"/>
                  <a:pt x="22" y="32"/>
                  <a:pt x="22" y="29"/>
                </a:cubicBezTo>
                <a:cubicBezTo>
                  <a:pt x="22" y="26"/>
                  <a:pt x="21" y="25"/>
                  <a:pt x="12" y="21"/>
                </a:cubicBezTo>
                <a:cubicBezTo>
                  <a:pt x="6" y="18"/>
                  <a:pt x="2" y="15"/>
                  <a:pt x="2" y="10"/>
                </a:cubicBezTo>
                <a:cubicBezTo>
                  <a:pt x="2" y="5"/>
                  <a:pt x="6" y="0"/>
                  <a:pt x="12" y="0"/>
                </a:cubicBezTo>
                <a:cubicBezTo>
                  <a:pt x="13" y="0"/>
                  <a:pt x="14" y="0"/>
                  <a:pt x="16" y="1"/>
                </a:cubicBezTo>
                <a:cubicBezTo>
                  <a:pt x="18" y="1"/>
                  <a:pt x="19" y="1"/>
                  <a:pt x="20" y="1"/>
                </a:cubicBezTo>
                <a:cubicBezTo>
                  <a:pt x="20" y="1"/>
                  <a:pt x="22" y="1"/>
                  <a:pt x="24" y="0"/>
                </a:cubicBezTo>
                <a:cubicBezTo>
                  <a:pt x="27" y="11"/>
                  <a:pt x="27" y="11"/>
                  <a:pt x="27" y="11"/>
                </a:cubicBezTo>
                <a:cubicBezTo>
                  <a:pt x="25" y="12"/>
                  <a:pt x="25" y="12"/>
                  <a:pt x="25" y="12"/>
                </a:cubicBezTo>
                <a:cubicBezTo>
                  <a:pt x="24" y="9"/>
                  <a:pt x="21" y="3"/>
                  <a:pt x="13" y="3"/>
                </a:cubicBezTo>
                <a:cubicBezTo>
                  <a:pt x="10" y="3"/>
                  <a:pt x="8" y="4"/>
                  <a:pt x="8" y="7"/>
                </a:cubicBezTo>
                <a:cubicBezTo>
                  <a:pt x="8" y="9"/>
                  <a:pt x="9" y="10"/>
                  <a:pt x="16" y="14"/>
                </a:cubicBezTo>
                <a:cubicBezTo>
                  <a:pt x="25" y="18"/>
                  <a:pt x="27" y="21"/>
                  <a:pt x="27" y="26"/>
                </a:cubicBezTo>
                <a:cubicBezTo>
                  <a:pt x="27" y="33"/>
                  <a:pt x="22" y="37"/>
                  <a:pt x="16" y="37"/>
                </a:cubicBez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îṡlï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CB290C0-3863-495E-8B10-E72EB9015DA9}"/>
              </a:ext>
            </a:extLst>
          </p:cNvPr>
          <p:cNvSpPr/>
          <p:nvPr/>
        </p:nvSpPr>
        <p:spPr bwMode="auto">
          <a:xfrm>
            <a:off x="8376646" y="5818113"/>
            <a:ext cx="14752" cy="42851"/>
          </a:xfrm>
          <a:custGeom>
            <a:avLst/>
            <a:gdLst>
              <a:gd name="T0" fmla="*/ 0 w 19"/>
              <a:gd name="T1" fmla="*/ 51 h 53"/>
              <a:gd name="T2" fmla="*/ 2 w 19"/>
              <a:gd name="T3" fmla="*/ 51 h 53"/>
              <a:gd name="T4" fmla="*/ 6 w 19"/>
              <a:gd name="T5" fmla="*/ 47 h 53"/>
              <a:gd name="T6" fmla="*/ 6 w 19"/>
              <a:gd name="T7" fmla="*/ 26 h 53"/>
              <a:gd name="T8" fmla="*/ 3 w 19"/>
              <a:gd name="T9" fmla="*/ 22 h 53"/>
              <a:gd name="T10" fmla="*/ 1 w 19"/>
              <a:gd name="T11" fmla="*/ 23 h 53"/>
              <a:gd name="T12" fmla="*/ 0 w 19"/>
              <a:gd name="T13" fmla="*/ 21 h 53"/>
              <a:gd name="T14" fmla="*/ 13 w 19"/>
              <a:gd name="T15" fmla="*/ 18 h 53"/>
              <a:gd name="T16" fmla="*/ 13 w 19"/>
              <a:gd name="T17" fmla="*/ 47 h 53"/>
              <a:gd name="T18" fmla="*/ 17 w 19"/>
              <a:gd name="T19" fmla="*/ 51 h 53"/>
              <a:gd name="T20" fmla="*/ 19 w 19"/>
              <a:gd name="T21" fmla="*/ 51 h 53"/>
              <a:gd name="T22" fmla="*/ 19 w 19"/>
              <a:gd name="T23" fmla="*/ 53 h 53"/>
              <a:gd name="T24" fmla="*/ 0 w 19"/>
              <a:gd name="T25" fmla="*/ 53 h 53"/>
              <a:gd name="T26" fmla="*/ 0 w 19"/>
              <a:gd name="T27" fmla="*/ 51 h 53"/>
              <a:gd name="T28" fmla="*/ 15 w 19"/>
              <a:gd name="T29" fmla="*/ 5 h 53"/>
              <a:gd name="T30" fmla="*/ 9 w 19"/>
              <a:gd name="T31" fmla="*/ 10 h 53"/>
              <a:gd name="T32" fmla="*/ 4 w 19"/>
              <a:gd name="T33" fmla="*/ 5 h 53"/>
              <a:gd name="T34" fmla="*/ 9 w 19"/>
              <a:gd name="T35" fmla="*/ 0 h 53"/>
              <a:gd name="T36" fmla="*/ 15 w 19"/>
              <a:gd name="T37" fmla="*/ 5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" h="53">
                <a:moveTo>
                  <a:pt x="0" y="51"/>
                </a:moveTo>
                <a:cubicBezTo>
                  <a:pt x="2" y="51"/>
                  <a:pt x="2" y="51"/>
                  <a:pt x="2" y="51"/>
                </a:cubicBezTo>
                <a:cubicBezTo>
                  <a:pt x="4" y="51"/>
                  <a:pt x="6" y="49"/>
                  <a:pt x="6" y="4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4"/>
                  <a:pt x="5" y="22"/>
                  <a:pt x="3" y="22"/>
                </a:cubicBezTo>
                <a:cubicBezTo>
                  <a:pt x="3" y="22"/>
                  <a:pt x="2" y="22"/>
                  <a:pt x="1" y="23"/>
                </a:cubicBezTo>
                <a:cubicBezTo>
                  <a:pt x="0" y="21"/>
                  <a:pt x="0" y="21"/>
                  <a:pt x="0" y="21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50"/>
                  <a:pt x="14" y="51"/>
                  <a:pt x="17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3"/>
                  <a:pt x="19" y="53"/>
                  <a:pt x="19" y="53"/>
                </a:cubicBezTo>
                <a:cubicBezTo>
                  <a:pt x="0" y="53"/>
                  <a:pt x="0" y="53"/>
                  <a:pt x="0" y="53"/>
                </a:cubicBezTo>
                <a:lnTo>
                  <a:pt x="0" y="51"/>
                </a:lnTo>
                <a:close/>
                <a:moveTo>
                  <a:pt x="15" y="5"/>
                </a:moveTo>
                <a:cubicBezTo>
                  <a:pt x="15" y="7"/>
                  <a:pt x="12" y="10"/>
                  <a:pt x="9" y="10"/>
                </a:cubicBezTo>
                <a:cubicBezTo>
                  <a:pt x="7" y="10"/>
                  <a:pt x="4" y="7"/>
                  <a:pt x="4" y="5"/>
                </a:cubicBezTo>
                <a:cubicBezTo>
                  <a:pt x="4" y="2"/>
                  <a:pt x="7" y="0"/>
                  <a:pt x="9" y="0"/>
                </a:cubicBezTo>
                <a:cubicBezTo>
                  <a:pt x="12" y="0"/>
                  <a:pt x="15" y="2"/>
                  <a:pt x="15" y="5"/>
                </a:cubicBez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iSľi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65F3AD8-A39B-44A5-B74A-FC0C1DCFC492}"/>
              </a:ext>
            </a:extLst>
          </p:cNvPr>
          <p:cNvSpPr/>
          <p:nvPr/>
        </p:nvSpPr>
        <p:spPr bwMode="auto">
          <a:xfrm>
            <a:off x="8393740" y="5823733"/>
            <a:ext cx="18733" cy="38636"/>
          </a:xfrm>
          <a:custGeom>
            <a:avLst/>
            <a:gdLst>
              <a:gd name="T0" fmla="*/ 0 w 24"/>
              <a:gd name="T1" fmla="*/ 15 h 48"/>
              <a:gd name="T2" fmla="*/ 0 w 24"/>
              <a:gd name="T3" fmla="*/ 12 h 48"/>
              <a:gd name="T4" fmla="*/ 11 w 24"/>
              <a:gd name="T5" fmla="*/ 3 h 48"/>
              <a:gd name="T6" fmla="*/ 11 w 24"/>
              <a:gd name="T7" fmla="*/ 0 h 48"/>
              <a:gd name="T8" fmla="*/ 14 w 24"/>
              <a:gd name="T9" fmla="*/ 0 h 48"/>
              <a:gd name="T10" fmla="*/ 14 w 24"/>
              <a:gd name="T11" fmla="*/ 12 h 48"/>
              <a:gd name="T12" fmla="*/ 24 w 24"/>
              <a:gd name="T13" fmla="*/ 12 h 48"/>
              <a:gd name="T14" fmla="*/ 24 w 24"/>
              <a:gd name="T15" fmla="*/ 15 h 48"/>
              <a:gd name="T16" fmla="*/ 14 w 24"/>
              <a:gd name="T17" fmla="*/ 15 h 48"/>
              <a:gd name="T18" fmla="*/ 14 w 24"/>
              <a:gd name="T19" fmla="*/ 39 h 48"/>
              <a:gd name="T20" fmla="*/ 18 w 24"/>
              <a:gd name="T21" fmla="*/ 44 h 48"/>
              <a:gd name="T22" fmla="*/ 23 w 24"/>
              <a:gd name="T23" fmla="*/ 41 h 48"/>
              <a:gd name="T24" fmla="*/ 24 w 24"/>
              <a:gd name="T25" fmla="*/ 42 h 48"/>
              <a:gd name="T26" fmla="*/ 14 w 24"/>
              <a:gd name="T27" fmla="*/ 48 h 48"/>
              <a:gd name="T28" fmla="*/ 6 w 24"/>
              <a:gd name="T29" fmla="*/ 39 h 48"/>
              <a:gd name="T30" fmla="*/ 6 w 24"/>
              <a:gd name="T31" fmla="*/ 15 h 48"/>
              <a:gd name="T32" fmla="*/ 0 w 24"/>
              <a:gd name="T33" fmla="*/ 1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" h="48">
                <a:moveTo>
                  <a:pt x="0" y="15"/>
                </a:moveTo>
                <a:cubicBezTo>
                  <a:pt x="0" y="12"/>
                  <a:pt x="0" y="12"/>
                  <a:pt x="0" y="12"/>
                </a:cubicBezTo>
                <a:cubicBezTo>
                  <a:pt x="10" y="12"/>
                  <a:pt x="11" y="4"/>
                  <a:pt x="11" y="3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12"/>
                  <a:pt x="14" y="12"/>
                  <a:pt x="1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5"/>
                  <a:pt x="24" y="15"/>
                  <a:pt x="2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43"/>
                  <a:pt x="16" y="44"/>
                  <a:pt x="18" y="44"/>
                </a:cubicBezTo>
                <a:cubicBezTo>
                  <a:pt x="20" y="44"/>
                  <a:pt x="21" y="42"/>
                  <a:pt x="23" y="41"/>
                </a:cubicBezTo>
                <a:cubicBezTo>
                  <a:pt x="24" y="42"/>
                  <a:pt x="24" y="42"/>
                  <a:pt x="24" y="42"/>
                </a:cubicBezTo>
                <a:cubicBezTo>
                  <a:pt x="22" y="45"/>
                  <a:pt x="19" y="48"/>
                  <a:pt x="14" y="48"/>
                </a:cubicBezTo>
                <a:cubicBezTo>
                  <a:pt x="9" y="48"/>
                  <a:pt x="6" y="44"/>
                  <a:pt x="6" y="39"/>
                </a:cubicBezTo>
                <a:cubicBezTo>
                  <a:pt x="6" y="15"/>
                  <a:pt x="6" y="15"/>
                  <a:pt x="6" y="15"/>
                </a:cubicBezTo>
                <a:lnTo>
                  <a:pt x="0" y="15"/>
                </a:ln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íşḻî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2115F4F-A6C6-4278-9831-8047BDE8DF57}"/>
              </a:ext>
            </a:extLst>
          </p:cNvPr>
          <p:cNvSpPr/>
          <p:nvPr/>
        </p:nvSpPr>
        <p:spPr bwMode="auto">
          <a:xfrm>
            <a:off x="8414814" y="5833333"/>
            <a:ext cx="29270" cy="37232"/>
          </a:xfrm>
          <a:custGeom>
            <a:avLst/>
            <a:gdLst>
              <a:gd name="T0" fmla="*/ 36 w 38"/>
              <a:gd name="T1" fmla="*/ 3 h 46"/>
              <a:gd name="T2" fmla="*/ 31 w 38"/>
              <a:gd name="T3" fmla="*/ 8 h 46"/>
              <a:gd name="T4" fmla="*/ 19 w 38"/>
              <a:gd name="T5" fmla="*/ 37 h 46"/>
              <a:gd name="T6" fmla="*/ 7 w 38"/>
              <a:gd name="T7" fmla="*/ 46 h 46"/>
              <a:gd name="T8" fmla="*/ 2 w 38"/>
              <a:gd name="T9" fmla="*/ 41 h 46"/>
              <a:gd name="T10" fmla="*/ 7 w 38"/>
              <a:gd name="T11" fmla="*/ 36 h 46"/>
              <a:gd name="T12" fmla="*/ 11 w 38"/>
              <a:gd name="T13" fmla="*/ 40 h 46"/>
              <a:gd name="T14" fmla="*/ 12 w 38"/>
              <a:gd name="T15" fmla="*/ 41 h 46"/>
              <a:gd name="T16" fmla="*/ 17 w 38"/>
              <a:gd name="T17" fmla="*/ 35 h 46"/>
              <a:gd name="T18" fmla="*/ 18 w 38"/>
              <a:gd name="T19" fmla="*/ 34 h 46"/>
              <a:gd name="T20" fmla="*/ 6 w 38"/>
              <a:gd name="T21" fmla="*/ 7 h 46"/>
              <a:gd name="T22" fmla="*/ 1 w 38"/>
              <a:gd name="T23" fmla="*/ 3 h 46"/>
              <a:gd name="T24" fmla="*/ 0 w 38"/>
              <a:gd name="T25" fmla="*/ 3 h 46"/>
              <a:gd name="T26" fmla="*/ 0 w 38"/>
              <a:gd name="T27" fmla="*/ 0 h 46"/>
              <a:gd name="T28" fmla="*/ 18 w 38"/>
              <a:gd name="T29" fmla="*/ 0 h 46"/>
              <a:gd name="T30" fmla="*/ 18 w 38"/>
              <a:gd name="T31" fmla="*/ 3 h 46"/>
              <a:gd name="T32" fmla="*/ 16 w 38"/>
              <a:gd name="T33" fmla="*/ 3 h 46"/>
              <a:gd name="T34" fmla="*/ 14 w 38"/>
              <a:gd name="T35" fmla="*/ 5 h 46"/>
              <a:gd name="T36" fmla="*/ 15 w 38"/>
              <a:gd name="T37" fmla="*/ 8 h 46"/>
              <a:gd name="T38" fmla="*/ 22 w 38"/>
              <a:gd name="T39" fmla="*/ 24 h 46"/>
              <a:gd name="T40" fmla="*/ 28 w 38"/>
              <a:gd name="T41" fmla="*/ 8 h 46"/>
              <a:gd name="T42" fmla="*/ 29 w 38"/>
              <a:gd name="T43" fmla="*/ 5 h 46"/>
              <a:gd name="T44" fmla="*/ 26 w 38"/>
              <a:gd name="T45" fmla="*/ 3 h 46"/>
              <a:gd name="T46" fmla="*/ 23 w 38"/>
              <a:gd name="T47" fmla="*/ 3 h 46"/>
              <a:gd name="T48" fmla="*/ 23 w 38"/>
              <a:gd name="T49" fmla="*/ 0 h 46"/>
              <a:gd name="T50" fmla="*/ 38 w 38"/>
              <a:gd name="T51" fmla="*/ 0 h 46"/>
              <a:gd name="T52" fmla="*/ 38 w 38"/>
              <a:gd name="T53" fmla="*/ 3 h 46"/>
              <a:gd name="T54" fmla="*/ 36 w 38"/>
              <a:gd name="T55" fmla="*/ 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8" h="46">
                <a:moveTo>
                  <a:pt x="36" y="3"/>
                </a:moveTo>
                <a:cubicBezTo>
                  <a:pt x="33" y="3"/>
                  <a:pt x="32" y="6"/>
                  <a:pt x="31" y="8"/>
                </a:cubicBezTo>
                <a:cubicBezTo>
                  <a:pt x="19" y="37"/>
                  <a:pt x="19" y="37"/>
                  <a:pt x="19" y="37"/>
                </a:cubicBezTo>
                <a:cubicBezTo>
                  <a:pt x="17" y="42"/>
                  <a:pt x="12" y="46"/>
                  <a:pt x="7" y="46"/>
                </a:cubicBezTo>
                <a:cubicBezTo>
                  <a:pt x="4" y="46"/>
                  <a:pt x="2" y="44"/>
                  <a:pt x="2" y="41"/>
                </a:cubicBezTo>
                <a:cubicBezTo>
                  <a:pt x="2" y="38"/>
                  <a:pt x="4" y="36"/>
                  <a:pt x="7" y="36"/>
                </a:cubicBezTo>
                <a:cubicBezTo>
                  <a:pt x="10" y="36"/>
                  <a:pt x="10" y="38"/>
                  <a:pt x="11" y="40"/>
                </a:cubicBezTo>
                <a:cubicBezTo>
                  <a:pt x="12" y="41"/>
                  <a:pt x="12" y="41"/>
                  <a:pt x="12" y="41"/>
                </a:cubicBezTo>
                <a:cubicBezTo>
                  <a:pt x="14" y="41"/>
                  <a:pt x="17" y="37"/>
                  <a:pt x="17" y="35"/>
                </a:cubicBezTo>
                <a:cubicBezTo>
                  <a:pt x="18" y="34"/>
                  <a:pt x="18" y="34"/>
                  <a:pt x="18" y="34"/>
                </a:cubicBezTo>
                <a:cubicBezTo>
                  <a:pt x="6" y="7"/>
                  <a:pt x="6" y="7"/>
                  <a:pt x="6" y="7"/>
                </a:cubicBezTo>
                <a:cubicBezTo>
                  <a:pt x="5" y="4"/>
                  <a:pt x="3" y="3"/>
                  <a:pt x="1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3"/>
                  <a:pt x="18" y="3"/>
                  <a:pt x="18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3"/>
                  <a:pt x="14" y="4"/>
                  <a:pt x="14" y="5"/>
                </a:cubicBezTo>
                <a:cubicBezTo>
                  <a:pt x="14" y="6"/>
                  <a:pt x="14" y="7"/>
                  <a:pt x="15" y="8"/>
                </a:cubicBezTo>
                <a:cubicBezTo>
                  <a:pt x="22" y="24"/>
                  <a:pt x="22" y="24"/>
                  <a:pt x="22" y="24"/>
                </a:cubicBezTo>
                <a:cubicBezTo>
                  <a:pt x="28" y="8"/>
                  <a:pt x="28" y="8"/>
                  <a:pt x="28" y="8"/>
                </a:cubicBezTo>
                <a:cubicBezTo>
                  <a:pt x="29" y="7"/>
                  <a:pt x="29" y="6"/>
                  <a:pt x="29" y="5"/>
                </a:cubicBezTo>
                <a:cubicBezTo>
                  <a:pt x="29" y="4"/>
                  <a:pt x="27" y="3"/>
                  <a:pt x="26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0"/>
                  <a:pt x="23" y="0"/>
                  <a:pt x="23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3"/>
                  <a:pt x="38" y="3"/>
                  <a:pt x="38" y="3"/>
                </a:cubicBezTo>
                <a:lnTo>
                  <a:pt x="36" y="3"/>
                </a:ln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ïşļ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5B29A2F-99D8-4B64-8EF9-CE780BAB40E6}"/>
              </a:ext>
            </a:extLst>
          </p:cNvPr>
          <p:cNvSpPr/>
          <p:nvPr/>
        </p:nvSpPr>
        <p:spPr bwMode="auto">
          <a:xfrm>
            <a:off x="7989519" y="5644812"/>
            <a:ext cx="50478" cy="161528"/>
          </a:xfrm>
          <a:custGeom>
            <a:avLst/>
            <a:gdLst>
              <a:gd name="T0" fmla="*/ 279 w 367"/>
              <a:gd name="T1" fmla="*/ 506 h 1171"/>
              <a:gd name="T2" fmla="*/ 247 w 367"/>
              <a:gd name="T3" fmla="*/ 408 h 1171"/>
              <a:gd name="T4" fmla="*/ 207 w 367"/>
              <a:gd name="T5" fmla="*/ 413 h 1171"/>
              <a:gd name="T6" fmla="*/ 257 w 367"/>
              <a:gd name="T7" fmla="*/ 316 h 1171"/>
              <a:gd name="T8" fmla="*/ 275 w 367"/>
              <a:gd name="T9" fmla="*/ 282 h 1171"/>
              <a:gd name="T10" fmla="*/ 295 w 367"/>
              <a:gd name="T11" fmla="*/ 258 h 1171"/>
              <a:gd name="T12" fmla="*/ 312 w 367"/>
              <a:gd name="T13" fmla="*/ 221 h 1171"/>
              <a:gd name="T14" fmla="*/ 352 w 367"/>
              <a:gd name="T15" fmla="*/ 167 h 1171"/>
              <a:gd name="T16" fmla="*/ 365 w 367"/>
              <a:gd name="T17" fmla="*/ 133 h 1171"/>
              <a:gd name="T18" fmla="*/ 365 w 367"/>
              <a:gd name="T19" fmla="*/ 119 h 1171"/>
              <a:gd name="T20" fmla="*/ 285 w 367"/>
              <a:gd name="T21" fmla="*/ 1 h 1171"/>
              <a:gd name="T22" fmla="*/ 277 w 367"/>
              <a:gd name="T23" fmla="*/ 73 h 1171"/>
              <a:gd name="T24" fmla="*/ 277 w 367"/>
              <a:gd name="T25" fmla="*/ 92 h 1171"/>
              <a:gd name="T26" fmla="*/ 295 w 367"/>
              <a:gd name="T27" fmla="*/ 149 h 1171"/>
              <a:gd name="T28" fmla="*/ 199 w 367"/>
              <a:gd name="T29" fmla="*/ 333 h 1171"/>
              <a:gd name="T30" fmla="*/ 149 w 367"/>
              <a:gd name="T31" fmla="*/ 412 h 1171"/>
              <a:gd name="T32" fmla="*/ 127 w 367"/>
              <a:gd name="T33" fmla="*/ 499 h 1171"/>
              <a:gd name="T34" fmla="*/ 196 w 367"/>
              <a:gd name="T35" fmla="*/ 505 h 1171"/>
              <a:gd name="T36" fmla="*/ 210 w 367"/>
              <a:gd name="T37" fmla="*/ 498 h 1171"/>
              <a:gd name="T38" fmla="*/ 178 w 367"/>
              <a:gd name="T39" fmla="*/ 591 h 1171"/>
              <a:gd name="T40" fmla="*/ 159 w 367"/>
              <a:gd name="T41" fmla="*/ 636 h 1171"/>
              <a:gd name="T42" fmla="*/ 139 w 367"/>
              <a:gd name="T43" fmla="*/ 677 h 1171"/>
              <a:gd name="T44" fmla="*/ 124 w 367"/>
              <a:gd name="T45" fmla="*/ 701 h 1171"/>
              <a:gd name="T46" fmla="*/ 77 w 367"/>
              <a:gd name="T47" fmla="*/ 785 h 1171"/>
              <a:gd name="T48" fmla="*/ 46 w 367"/>
              <a:gd name="T49" fmla="*/ 829 h 1171"/>
              <a:gd name="T50" fmla="*/ 35 w 367"/>
              <a:gd name="T51" fmla="*/ 857 h 1171"/>
              <a:gd name="T52" fmla="*/ 11 w 367"/>
              <a:gd name="T53" fmla="*/ 897 h 1171"/>
              <a:gd name="T54" fmla="*/ 12 w 367"/>
              <a:gd name="T55" fmla="*/ 906 h 1171"/>
              <a:gd name="T56" fmla="*/ 0 w 367"/>
              <a:gd name="T57" fmla="*/ 948 h 1171"/>
              <a:gd name="T58" fmla="*/ 10 w 367"/>
              <a:gd name="T59" fmla="*/ 959 h 1171"/>
              <a:gd name="T60" fmla="*/ 77 w 367"/>
              <a:gd name="T61" fmla="*/ 893 h 1171"/>
              <a:gd name="T62" fmla="*/ 113 w 367"/>
              <a:gd name="T63" fmla="*/ 854 h 1171"/>
              <a:gd name="T64" fmla="*/ 138 w 367"/>
              <a:gd name="T65" fmla="*/ 817 h 1171"/>
              <a:gd name="T66" fmla="*/ 140 w 367"/>
              <a:gd name="T67" fmla="*/ 876 h 1171"/>
              <a:gd name="T68" fmla="*/ 138 w 367"/>
              <a:gd name="T69" fmla="*/ 913 h 1171"/>
              <a:gd name="T70" fmla="*/ 140 w 367"/>
              <a:gd name="T71" fmla="*/ 926 h 1171"/>
              <a:gd name="T72" fmla="*/ 133 w 367"/>
              <a:gd name="T73" fmla="*/ 970 h 1171"/>
              <a:gd name="T74" fmla="*/ 133 w 367"/>
              <a:gd name="T75" fmla="*/ 994 h 1171"/>
              <a:gd name="T76" fmla="*/ 128 w 367"/>
              <a:gd name="T77" fmla="*/ 999 h 1171"/>
              <a:gd name="T78" fmla="*/ 127 w 367"/>
              <a:gd name="T79" fmla="*/ 1073 h 1171"/>
              <a:gd name="T80" fmla="*/ 157 w 367"/>
              <a:gd name="T81" fmla="*/ 1171 h 1171"/>
              <a:gd name="T82" fmla="*/ 179 w 367"/>
              <a:gd name="T83" fmla="*/ 1170 h 1171"/>
              <a:gd name="T84" fmla="*/ 192 w 367"/>
              <a:gd name="T85" fmla="*/ 1159 h 1171"/>
              <a:gd name="T86" fmla="*/ 201 w 367"/>
              <a:gd name="T87" fmla="*/ 1137 h 1171"/>
              <a:gd name="T88" fmla="*/ 205 w 367"/>
              <a:gd name="T89" fmla="*/ 1075 h 1171"/>
              <a:gd name="T90" fmla="*/ 198 w 367"/>
              <a:gd name="T91" fmla="*/ 1069 h 1171"/>
              <a:gd name="T92" fmla="*/ 198 w 367"/>
              <a:gd name="T93" fmla="*/ 950 h 1171"/>
              <a:gd name="T94" fmla="*/ 205 w 367"/>
              <a:gd name="T95" fmla="*/ 935 h 1171"/>
              <a:gd name="T96" fmla="*/ 205 w 367"/>
              <a:gd name="T97" fmla="*/ 916 h 1171"/>
              <a:gd name="T98" fmla="*/ 210 w 367"/>
              <a:gd name="T99" fmla="*/ 893 h 1171"/>
              <a:gd name="T100" fmla="*/ 209 w 367"/>
              <a:gd name="T101" fmla="*/ 878 h 1171"/>
              <a:gd name="T102" fmla="*/ 220 w 367"/>
              <a:gd name="T103" fmla="*/ 842 h 1171"/>
              <a:gd name="T104" fmla="*/ 220 w 367"/>
              <a:gd name="T105" fmla="*/ 814 h 1171"/>
              <a:gd name="T106" fmla="*/ 181 w 367"/>
              <a:gd name="T107" fmla="*/ 711 h 1171"/>
              <a:gd name="T108" fmla="*/ 210 w 367"/>
              <a:gd name="T109" fmla="*/ 643 h 1171"/>
              <a:gd name="T110" fmla="*/ 279 w 367"/>
              <a:gd name="T111" fmla="*/ 506 h 1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7" h="1171">
                <a:moveTo>
                  <a:pt x="279" y="506"/>
                </a:moveTo>
                <a:cubicBezTo>
                  <a:pt x="298" y="459"/>
                  <a:pt x="292" y="421"/>
                  <a:pt x="247" y="408"/>
                </a:cubicBezTo>
                <a:cubicBezTo>
                  <a:pt x="230" y="403"/>
                  <a:pt x="221" y="412"/>
                  <a:pt x="207" y="413"/>
                </a:cubicBezTo>
                <a:cubicBezTo>
                  <a:pt x="225" y="375"/>
                  <a:pt x="242" y="350"/>
                  <a:pt x="257" y="316"/>
                </a:cubicBezTo>
                <a:cubicBezTo>
                  <a:pt x="261" y="307"/>
                  <a:pt x="278" y="293"/>
                  <a:pt x="275" y="282"/>
                </a:cubicBezTo>
                <a:cubicBezTo>
                  <a:pt x="281" y="273"/>
                  <a:pt x="290" y="266"/>
                  <a:pt x="295" y="258"/>
                </a:cubicBezTo>
                <a:cubicBezTo>
                  <a:pt x="302" y="245"/>
                  <a:pt x="303" y="232"/>
                  <a:pt x="312" y="221"/>
                </a:cubicBezTo>
                <a:cubicBezTo>
                  <a:pt x="321" y="208"/>
                  <a:pt x="345" y="182"/>
                  <a:pt x="352" y="167"/>
                </a:cubicBezTo>
                <a:cubicBezTo>
                  <a:pt x="356" y="156"/>
                  <a:pt x="360" y="144"/>
                  <a:pt x="365" y="133"/>
                </a:cubicBezTo>
                <a:cubicBezTo>
                  <a:pt x="367" y="126"/>
                  <a:pt x="363" y="122"/>
                  <a:pt x="365" y="119"/>
                </a:cubicBezTo>
                <a:cubicBezTo>
                  <a:pt x="365" y="68"/>
                  <a:pt x="339" y="0"/>
                  <a:pt x="285" y="1"/>
                </a:cubicBezTo>
                <a:cubicBezTo>
                  <a:pt x="276" y="21"/>
                  <a:pt x="270" y="45"/>
                  <a:pt x="277" y="73"/>
                </a:cubicBezTo>
                <a:cubicBezTo>
                  <a:pt x="277" y="79"/>
                  <a:pt x="277" y="85"/>
                  <a:pt x="277" y="92"/>
                </a:cubicBezTo>
                <a:cubicBezTo>
                  <a:pt x="280" y="99"/>
                  <a:pt x="299" y="140"/>
                  <a:pt x="295" y="149"/>
                </a:cubicBezTo>
                <a:cubicBezTo>
                  <a:pt x="264" y="215"/>
                  <a:pt x="234" y="276"/>
                  <a:pt x="199" y="333"/>
                </a:cubicBezTo>
                <a:cubicBezTo>
                  <a:pt x="186" y="354"/>
                  <a:pt x="156" y="390"/>
                  <a:pt x="149" y="412"/>
                </a:cubicBezTo>
                <a:cubicBezTo>
                  <a:pt x="142" y="432"/>
                  <a:pt x="105" y="464"/>
                  <a:pt x="127" y="499"/>
                </a:cubicBezTo>
                <a:cubicBezTo>
                  <a:pt x="136" y="514"/>
                  <a:pt x="178" y="517"/>
                  <a:pt x="196" y="505"/>
                </a:cubicBezTo>
                <a:cubicBezTo>
                  <a:pt x="200" y="503"/>
                  <a:pt x="202" y="499"/>
                  <a:pt x="210" y="498"/>
                </a:cubicBezTo>
                <a:cubicBezTo>
                  <a:pt x="204" y="536"/>
                  <a:pt x="195" y="561"/>
                  <a:pt x="178" y="591"/>
                </a:cubicBezTo>
                <a:cubicBezTo>
                  <a:pt x="182" y="599"/>
                  <a:pt x="159" y="628"/>
                  <a:pt x="159" y="636"/>
                </a:cubicBezTo>
                <a:cubicBezTo>
                  <a:pt x="159" y="642"/>
                  <a:pt x="143" y="669"/>
                  <a:pt x="139" y="677"/>
                </a:cubicBezTo>
                <a:cubicBezTo>
                  <a:pt x="142" y="682"/>
                  <a:pt x="125" y="697"/>
                  <a:pt x="124" y="701"/>
                </a:cubicBezTo>
                <a:cubicBezTo>
                  <a:pt x="109" y="734"/>
                  <a:pt x="93" y="755"/>
                  <a:pt x="77" y="785"/>
                </a:cubicBezTo>
                <a:cubicBezTo>
                  <a:pt x="69" y="801"/>
                  <a:pt x="56" y="815"/>
                  <a:pt x="46" y="829"/>
                </a:cubicBezTo>
                <a:cubicBezTo>
                  <a:pt x="40" y="839"/>
                  <a:pt x="41" y="845"/>
                  <a:pt x="35" y="857"/>
                </a:cubicBezTo>
                <a:cubicBezTo>
                  <a:pt x="30" y="869"/>
                  <a:pt x="15" y="883"/>
                  <a:pt x="11" y="897"/>
                </a:cubicBezTo>
                <a:cubicBezTo>
                  <a:pt x="12" y="900"/>
                  <a:pt x="12" y="903"/>
                  <a:pt x="12" y="906"/>
                </a:cubicBezTo>
                <a:cubicBezTo>
                  <a:pt x="7" y="917"/>
                  <a:pt x="0" y="932"/>
                  <a:pt x="0" y="948"/>
                </a:cubicBezTo>
                <a:cubicBezTo>
                  <a:pt x="3" y="952"/>
                  <a:pt x="6" y="955"/>
                  <a:pt x="10" y="959"/>
                </a:cubicBezTo>
                <a:cubicBezTo>
                  <a:pt x="33" y="957"/>
                  <a:pt x="68" y="913"/>
                  <a:pt x="77" y="893"/>
                </a:cubicBezTo>
                <a:cubicBezTo>
                  <a:pt x="84" y="881"/>
                  <a:pt x="104" y="868"/>
                  <a:pt x="113" y="854"/>
                </a:cubicBezTo>
                <a:cubicBezTo>
                  <a:pt x="120" y="844"/>
                  <a:pt x="126" y="820"/>
                  <a:pt x="138" y="817"/>
                </a:cubicBezTo>
                <a:cubicBezTo>
                  <a:pt x="140" y="821"/>
                  <a:pt x="142" y="869"/>
                  <a:pt x="140" y="876"/>
                </a:cubicBezTo>
                <a:cubicBezTo>
                  <a:pt x="140" y="876"/>
                  <a:pt x="138" y="913"/>
                  <a:pt x="138" y="913"/>
                </a:cubicBezTo>
                <a:cubicBezTo>
                  <a:pt x="138" y="915"/>
                  <a:pt x="141" y="922"/>
                  <a:pt x="140" y="926"/>
                </a:cubicBezTo>
                <a:cubicBezTo>
                  <a:pt x="134" y="939"/>
                  <a:pt x="133" y="949"/>
                  <a:pt x="133" y="970"/>
                </a:cubicBezTo>
                <a:cubicBezTo>
                  <a:pt x="133" y="978"/>
                  <a:pt x="133" y="986"/>
                  <a:pt x="133" y="994"/>
                </a:cubicBezTo>
                <a:cubicBezTo>
                  <a:pt x="131" y="996"/>
                  <a:pt x="130" y="998"/>
                  <a:pt x="128" y="999"/>
                </a:cubicBezTo>
                <a:cubicBezTo>
                  <a:pt x="128" y="1024"/>
                  <a:pt x="127" y="1048"/>
                  <a:pt x="127" y="1073"/>
                </a:cubicBezTo>
                <a:cubicBezTo>
                  <a:pt x="113" y="1114"/>
                  <a:pt x="126" y="1161"/>
                  <a:pt x="157" y="1171"/>
                </a:cubicBezTo>
                <a:cubicBezTo>
                  <a:pt x="165" y="1171"/>
                  <a:pt x="172" y="1170"/>
                  <a:pt x="179" y="1170"/>
                </a:cubicBezTo>
                <a:cubicBezTo>
                  <a:pt x="182" y="1164"/>
                  <a:pt x="188" y="1163"/>
                  <a:pt x="192" y="1159"/>
                </a:cubicBezTo>
                <a:cubicBezTo>
                  <a:pt x="195" y="1152"/>
                  <a:pt x="198" y="1144"/>
                  <a:pt x="201" y="1137"/>
                </a:cubicBezTo>
                <a:cubicBezTo>
                  <a:pt x="203" y="1131"/>
                  <a:pt x="209" y="1085"/>
                  <a:pt x="205" y="1075"/>
                </a:cubicBezTo>
                <a:cubicBezTo>
                  <a:pt x="202" y="1073"/>
                  <a:pt x="200" y="1071"/>
                  <a:pt x="198" y="1069"/>
                </a:cubicBezTo>
                <a:cubicBezTo>
                  <a:pt x="198" y="1030"/>
                  <a:pt x="198" y="990"/>
                  <a:pt x="198" y="950"/>
                </a:cubicBezTo>
                <a:cubicBezTo>
                  <a:pt x="199" y="943"/>
                  <a:pt x="203" y="941"/>
                  <a:pt x="205" y="935"/>
                </a:cubicBezTo>
                <a:cubicBezTo>
                  <a:pt x="205" y="928"/>
                  <a:pt x="205" y="922"/>
                  <a:pt x="205" y="916"/>
                </a:cubicBezTo>
                <a:cubicBezTo>
                  <a:pt x="207" y="909"/>
                  <a:pt x="208" y="901"/>
                  <a:pt x="210" y="893"/>
                </a:cubicBezTo>
                <a:cubicBezTo>
                  <a:pt x="210" y="888"/>
                  <a:pt x="209" y="883"/>
                  <a:pt x="209" y="878"/>
                </a:cubicBezTo>
                <a:cubicBezTo>
                  <a:pt x="213" y="867"/>
                  <a:pt x="217" y="852"/>
                  <a:pt x="220" y="842"/>
                </a:cubicBezTo>
                <a:cubicBezTo>
                  <a:pt x="220" y="833"/>
                  <a:pt x="220" y="823"/>
                  <a:pt x="220" y="814"/>
                </a:cubicBezTo>
                <a:cubicBezTo>
                  <a:pt x="225" y="779"/>
                  <a:pt x="207" y="725"/>
                  <a:pt x="181" y="711"/>
                </a:cubicBezTo>
                <a:cubicBezTo>
                  <a:pt x="181" y="682"/>
                  <a:pt x="201" y="665"/>
                  <a:pt x="210" y="643"/>
                </a:cubicBezTo>
                <a:cubicBezTo>
                  <a:pt x="231" y="597"/>
                  <a:pt x="260" y="553"/>
                  <a:pt x="279" y="506"/>
                </a:cubicBez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îṥľí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E57498D-7E09-44FA-902C-4204C51E1262}"/>
              </a:ext>
            </a:extLst>
          </p:cNvPr>
          <p:cNvSpPr/>
          <p:nvPr/>
        </p:nvSpPr>
        <p:spPr bwMode="auto">
          <a:xfrm>
            <a:off x="8027753" y="5655767"/>
            <a:ext cx="64010" cy="143915"/>
          </a:xfrm>
          <a:custGeom>
            <a:avLst/>
            <a:gdLst>
              <a:gd name="T0" fmla="*/ 392 w 466"/>
              <a:gd name="T1" fmla="*/ 857 h 1043"/>
              <a:gd name="T2" fmla="*/ 253 w 466"/>
              <a:gd name="T3" fmla="*/ 759 h 1043"/>
              <a:gd name="T4" fmla="*/ 169 w 466"/>
              <a:gd name="T5" fmla="*/ 808 h 1043"/>
              <a:gd name="T6" fmla="*/ 236 w 466"/>
              <a:gd name="T7" fmla="*/ 670 h 1043"/>
              <a:gd name="T8" fmla="*/ 319 w 466"/>
              <a:gd name="T9" fmla="*/ 617 h 1043"/>
              <a:gd name="T10" fmla="*/ 341 w 466"/>
              <a:gd name="T11" fmla="*/ 489 h 1043"/>
              <a:gd name="T12" fmla="*/ 362 w 466"/>
              <a:gd name="T13" fmla="*/ 400 h 1043"/>
              <a:gd name="T14" fmla="*/ 283 w 466"/>
              <a:gd name="T15" fmla="*/ 247 h 1043"/>
              <a:gd name="T16" fmla="*/ 147 w 466"/>
              <a:gd name="T17" fmla="*/ 437 h 1043"/>
              <a:gd name="T18" fmla="*/ 159 w 466"/>
              <a:gd name="T19" fmla="*/ 389 h 1043"/>
              <a:gd name="T20" fmla="*/ 325 w 466"/>
              <a:gd name="T21" fmla="*/ 161 h 1043"/>
              <a:gd name="T22" fmla="*/ 437 w 466"/>
              <a:gd name="T23" fmla="*/ 1 h 1043"/>
              <a:gd name="T24" fmla="*/ 356 w 466"/>
              <a:gd name="T25" fmla="*/ 43 h 1043"/>
              <a:gd name="T26" fmla="*/ 194 w 466"/>
              <a:gd name="T27" fmla="*/ 172 h 1043"/>
              <a:gd name="T28" fmla="*/ 201 w 466"/>
              <a:gd name="T29" fmla="*/ 147 h 1043"/>
              <a:gd name="T30" fmla="*/ 146 w 466"/>
              <a:gd name="T31" fmla="*/ 23 h 1043"/>
              <a:gd name="T32" fmla="*/ 96 w 466"/>
              <a:gd name="T33" fmla="*/ 306 h 1043"/>
              <a:gd name="T34" fmla="*/ 211 w 466"/>
              <a:gd name="T35" fmla="*/ 214 h 1043"/>
              <a:gd name="T36" fmla="*/ 384 w 466"/>
              <a:gd name="T37" fmla="*/ 56 h 1043"/>
              <a:gd name="T38" fmla="*/ 352 w 466"/>
              <a:gd name="T39" fmla="*/ 93 h 1043"/>
              <a:gd name="T40" fmla="*/ 240 w 466"/>
              <a:gd name="T41" fmla="*/ 220 h 1043"/>
              <a:gd name="T42" fmla="*/ 68 w 466"/>
              <a:gd name="T43" fmla="*/ 555 h 1043"/>
              <a:gd name="T44" fmla="*/ 110 w 466"/>
              <a:gd name="T45" fmla="*/ 700 h 1043"/>
              <a:gd name="T46" fmla="*/ 142 w 466"/>
              <a:gd name="T47" fmla="*/ 574 h 1043"/>
              <a:gd name="T48" fmla="*/ 258 w 466"/>
              <a:gd name="T49" fmla="*/ 344 h 1043"/>
              <a:gd name="T50" fmla="*/ 341 w 466"/>
              <a:gd name="T51" fmla="*/ 260 h 1043"/>
              <a:gd name="T52" fmla="*/ 332 w 466"/>
              <a:gd name="T53" fmla="*/ 376 h 1043"/>
              <a:gd name="T54" fmla="*/ 313 w 466"/>
              <a:gd name="T55" fmla="*/ 503 h 1043"/>
              <a:gd name="T56" fmla="*/ 293 w 466"/>
              <a:gd name="T57" fmla="*/ 576 h 1043"/>
              <a:gd name="T58" fmla="*/ 284 w 466"/>
              <a:gd name="T59" fmla="*/ 627 h 1043"/>
              <a:gd name="T60" fmla="*/ 284 w 466"/>
              <a:gd name="T61" fmla="*/ 455 h 1043"/>
              <a:gd name="T62" fmla="*/ 201 w 466"/>
              <a:gd name="T63" fmla="*/ 572 h 1043"/>
              <a:gd name="T64" fmla="*/ 3 w 466"/>
              <a:gd name="T65" fmla="*/ 1027 h 1043"/>
              <a:gd name="T66" fmla="*/ 105 w 466"/>
              <a:gd name="T67" fmla="*/ 958 h 1043"/>
              <a:gd name="T68" fmla="*/ 301 w 466"/>
              <a:gd name="T69" fmla="*/ 768 h 1043"/>
              <a:gd name="T70" fmla="*/ 378 w 466"/>
              <a:gd name="T71" fmla="*/ 740 h 1043"/>
              <a:gd name="T72" fmla="*/ 219 w 466"/>
              <a:gd name="T73" fmla="*/ 881 h 1043"/>
              <a:gd name="T74" fmla="*/ 304 w 466"/>
              <a:gd name="T75" fmla="*/ 979 h 1043"/>
              <a:gd name="T76" fmla="*/ 435 w 466"/>
              <a:gd name="T77" fmla="*/ 991 h 1043"/>
              <a:gd name="T78" fmla="*/ 449 w 466"/>
              <a:gd name="T79" fmla="*/ 951 h 1043"/>
              <a:gd name="T80" fmla="*/ 129 w 466"/>
              <a:gd name="T81" fmla="*/ 467 h 1043"/>
              <a:gd name="T82" fmla="*/ 134 w 466"/>
              <a:gd name="T83" fmla="*/ 466 h 1043"/>
              <a:gd name="T84" fmla="*/ 277 w 466"/>
              <a:gd name="T85" fmla="*/ 889 h 1043"/>
              <a:gd name="T86" fmla="*/ 309 w 466"/>
              <a:gd name="T87" fmla="*/ 91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66" h="1043">
                <a:moveTo>
                  <a:pt x="412" y="914"/>
                </a:moveTo>
                <a:cubicBezTo>
                  <a:pt x="407" y="911"/>
                  <a:pt x="388" y="899"/>
                  <a:pt x="385" y="893"/>
                </a:cubicBezTo>
                <a:cubicBezTo>
                  <a:pt x="379" y="887"/>
                  <a:pt x="392" y="857"/>
                  <a:pt x="392" y="857"/>
                </a:cubicBezTo>
                <a:cubicBezTo>
                  <a:pt x="396" y="826"/>
                  <a:pt x="441" y="785"/>
                  <a:pt x="420" y="740"/>
                </a:cubicBezTo>
                <a:cubicBezTo>
                  <a:pt x="405" y="709"/>
                  <a:pt x="367" y="710"/>
                  <a:pt x="334" y="722"/>
                </a:cubicBezTo>
                <a:cubicBezTo>
                  <a:pt x="307" y="731"/>
                  <a:pt x="277" y="745"/>
                  <a:pt x="253" y="759"/>
                </a:cubicBezTo>
                <a:cubicBezTo>
                  <a:pt x="245" y="763"/>
                  <a:pt x="238" y="773"/>
                  <a:pt x="230" y="776"/>
                </a:cubicBezTo>
                <a:cubicBezTo>
                  <a:pt x="210" y="786"/>
                  <a:pt x="190" y="795"/>
                  <a:pt x="173" y="808"/>
                </a:cubicBezTo>
                <a:cubicBezTo>
                  <a:pt x="171" y="808"/>
                  <a:pt x="170" y="808"/>
                  <a:pt x="169" y="808"/>
                </a:cubicBezTo>
                <a:cubicBezTo>
                  <a:pt x="168" y="807"/>
                  <a:pt x="167" y="805"/>
                  <a:pt x="166" y="803"/>
                </a:cubicBezTo>
                <a:cubicBezTo>
                  <a:pt x="195" y="763"/>
                  <a:pt x="208" y="713"/>
                  <a:pt x="233" y="670"/>
                </a:cubicBezTo>
                <a:cubicBezTo>
                  <a:pt x="234" y="670"/>
                  <a:pt x="235" y="670"/>
                  <a:pt x="236" y="670"/>
                </a:cubicBezTo>
                <a:cubicBezTo>
                  <a:pt x="238" y="694"/>
                  <a:pt x="273" y="713"/>
                  <a:pt x="298" y="708"/>
                </a:cubicBezTo>
                <a:cubicBezTo>
                  <a:pt x="310" y="691"/>
                  <a:pt x="311" y="654"/>
                  <a:pt x="319" y="634"/>
                </a:cubicBezTo>
                <a:cubicBezTo>
                  <a:pt x="319" y="628"/>
                  <a:pt x="319" y="623"/>
                  <a:pt x="319" y="617"/>
                </a:cubicBezTo>
                <a:cubicBezTo>
                  <a:pt x="322" y="609"/>
                  <a:pt x="326" y="592"/>
                  <a:pt x="330" y="582"/>
                </a:cubicBezTo>
                <a:cubicBezTo>
                  <a:pt x="331" y="567"/>
                  <a:pt x="332" y="552"/>
                  <a:pt x="334" y="537"/>
                </a:cubicBezTo>
                <a:cubicBezTo>
                  <a:pt x="338" y="523"/>
                  <a:pt x="344" y="505"/>
                  <a:pt x="341" y="489"/>
                </a:cubicBezTo>
                <a:cubicBezTo>
                  <a:pt x="344" y="485"/>
                  <a:pt x="346" y="475"/>
                  <a:pt x="348" y="469"/>
                </a:cubicBezTo>
                <a:cubicBezTo>
                  <a:pt x="348" y="463"/>
                  <a:pt x="348" y="458"/>
                  <a:pt x="348" y="453"/>
                </a:cubicBezTo>
                <a:cubicBezTo>
                  <a:pt x="353" y="441"/>
                  <a:pt x="361" y="413"/>
                  <a:pt x="362" y="400"/>
                </a:cubicBezTo>
                <a:cubicBezTo>
                  <a:pt x="363" y="387"/>
                  <a:pt x="385" y="326"/>
                  <a:pt x="382" y="322"/>
                </a:cubicBezTo>
                <a:cubicBezTo>
                  <a:pt x="386" y="291"/>
                  <a:pt x="408" y="244"/>
                  <a:pt x="375" y="223"/>
                </a:cubicBezTo>
                <a:cubicBezTo>
                  <a:pt x="343" y="203"/>
                  <a:pt x="305" y="232"/>
                  <a:pt x="283" y="247"/>
                </a:cubicBezTo>
                <a:cubicBezTo>
                  <a:pt x="227" y="285"/>
                  <a:pt x="193" y="338"/>
                  <a:pt x="165" y="400"/>
                </a:cubicBezTo>
                <a:cubicBezTo>
                  <a:pt x="163" y="402"/>
                  <a:pt x="161" y="404"/>
                  <a:pt x="159" y="406"/>
                </a:cubicBezTo>
                <a:cubicBezTo>
                  <a:pt x="153" y="415"/>
                  <a:pt x="151" y="428"/>
                  <a:pt x="147" y="437"/>
                </a:cubicBezTo>
                <a:cubicBezTo>
                  <a:pt x="145" y="441"/>
                  <a:pt x="138" y="449"/>
                  <a:pt x="137" y="452"/>
                </a:cubicBezTo>
                <a:cubicBezTo>
                  <a:pt x="134" y="450"/>
                  <a:pt x="136" y="450"/>
                  <a:pt x="135" y="447"/>
                </a:cubicBezTo>
                <a:cubicBezTo>
                  <a:pt x="147" y="437"/>
                  <a:pt x="149" y="410"/>
                  <a:pt x="159" y="389"/>
                </a:cubicBezTo>
                <a:cubicBezTo>
                  <a:pt x="176" y="353"/>
                  <a:pt x="199" y="322"/>
                  <a:pt x="218" y="287"/>
                </a:cubicBezTo>
                <a:cubicBezTo>
                  <a:pt x="235" y="253"/>
                  <a:pt x="267" y="226"/>
                  <a:pt x="291" y="193"/>
                </a:cubicBezTo>
                <a:cubicBezTo>
                  <a:pt x="300" y="180"/>
                  <a:pt x="316" y="173"/>
                  <a:pt x="325" y="161"/>
                </a:cubicBezTo>
                <a:cubicBezTo>
                  <a:pt x="332" y="151"/>
                  <a:pt x="347" y="133"/>
                  <a:pt x="357" y="127"/>
                </a:cubicBezTo>
                <a:cubicBezTo>
                  <a:pt x="398" y="100"/>
                  <a:pt x="438" y="61"/>
                  <a:pt x="454" y="13"/>
                </a:cubicBezTo>
                <a:cubicBezTo>
                  <a:pt x="448" y="9"/>
                  <a:pt x="442" y="5"/>
                  <a:pt x="437" y="1"/>
                </a:cubicBezTo>
                <a:cubicBezTo>
                  <a:pt x="432" y="6"/>
                  <a:pt x="422" y="0"/>
                  <a:pt x="417" y="2"/>
                </a:cubicBezTo>
                <a:cubicBezTo>
                  <a:pt x="412" y="4"/>
                  <a:pt x="405" y="12"/>
                  <a:pt x="401" y="15"/>
                </a:cubicBezTo>
                <a:cubicBezTo>
                  <a:pt x="386" y="26"/>
                  <a:pt x="371" y="33"/>
                  <a:pt x="356" y="43"/>
                </a:cubicBezTo>
                <a:cubicBezTo>
                  <a:pt x="343" y="50"/>
                  <a:pt x="333" y="65"/>
                  <a:pt x="321" y="72"/>
                </a:cubicBezTo>
                <a:cubicBezTo>
                  <a:pt x="281" y="99"/>
                  <a:pt x="252" y="129"/>
                  <a:pt x="212" y="155"/>
                </a:cubicBezTo>
                <a:cubicBezTo>
                  <a:pt x="206" y="161"/>
                  <a:pt x="200" y="166"/>
                  <a:pt x="194" y="172"/>
                </a:cubicBezTo>
                <a:cubicBezTo>
                  <a:pt x="193" y="172"/>
                  <a:pt x="193" y="173"/>
                  <a:pt x="192" y="174"/>
                </a:cubicBezTo>
                <a:cubicBezTo>
                  <a:pt x="192" y="172"/>
                  <a:pt x="192" y="171"/>
                  <a:pt x="191" y="170"/>
                </a:cubicBezTo>
                <a:cubicBezTo>
                  <a:pt x="197" y="167"/>
                  <a:pt x="196" y="156"/>
                  <a:pt x="201" y="147"/>
                </a:cubicBezTo>
                <a:cubicBezTo>
                  <a:pt x="206" y="135"/>
                  <a:pt x="213" y="122"/>
                  <a:pt x="215" y="105"/>
                </a:cubicBezTo>
                <a:cubicBezTo>
                  <a:pt x="220" y="69"/>
                  <a:pt x="183" y="22"/>
                  <a:pt x="147" y="23"/>
                </a:cubicBezTo>
                <a:cubicBezTo>
                  <a:pt x="146" y="23"/>
                  <a:pt x="146" y="23"/>
                  <a:pt x="146" y="23"/>
                </a:cubicBezTo>
                <a:cubicBezTo>
                  <a:pt x="135" y="37"/>
                  <a:pt x="137" y="61"/>
                  <a:pt x="129" y="78"/>
                </a:cubicBezTo>
                <a:cubicBezTo>
                  <a:pt x="112" y="117"/>
                  <a:pt x="88" y="163"/>
                  <a:pt x="73" y="211"/>
                </a:cubicBezTo>
                <a:cubicBezTo>
                  <a:pt x="63" y="245"/>
                  <a:pt x="76" y="295"/>
                  <a:pt x="96" y="306"/>
                </a:cubicBezTo>
                <a:cubicBezTo>
                  <a:pt x="120" y="302"/>
                  <a:pt x="141" y="277"/>
                  <a:pt x="154" y="264"/>
                </a:cubicBezTo>
                <a:cubicBezTo>
                  <a:pt x="157" y="260"/>
                  <a:pt x="160" y="256"/>
                  <a:pt x="163" y="253"/>
                </a:cubicBezTo>
                <a:cubicBezTo>
                  <a:pt x="183" y="243"/>
                  <a:pt x="194" y="226"/>
                  <a:pt x="211" y="214"/>
                </a:cubicBezTo>
                <a:cubicBezTo>
                  <a:pt x="238" y="196"/>
                  <a:pt x="259" y="176"/>
                  <a:pt x="280" y="152"/>
                </a:cubicBezTo>
                <a:cubicBezTo>
                  <a:pt x="295" y="134"/>
                  <a:pt x="322" y="117"/>
                  <a:pt x="332" y="98"/>
                </a:cubicBezTo>
                <a:cubicBezTo>
                  <a:pt x="341" y="82"/>
                  <a:pt x="377" y="69"/>
                  <a:pt x="384" y="56"/>
                </a:cubicBezTo>
                <a:cubicBezTo>
                  <a:pt x="385" y="56"/>
                  <a:pt x="386" y="56"/>
                  <a:pt x="387" y="56"/>
                </a:cubicBezTo>
                <a:cubicBezTo>
                  <a:pt x="387" y="56"/>
                  <a:pt x="387" y="57"/>
                  <a:pt x="387" y="58"/>
                </a:cubicBezTo>
                <a:cubicBezTo>
                  <a:pt x="377" y="71"/>
                  <a:pt x="363" y="80"/>
                  <a:pt x="352" y="93"/>
                </a:cubicBezTo>
                <a:cubicBezTo>
                  <a:pt x="353" y="94"/>
                  <a:pt x="333" y="115"/>
                  <a:pt x="329" y="120"/>
                </a:cubicBezTo>
                <a:cubicBezTo>
                  <a:pt x="304" y="147"/>
                  <a:pt x="277" y="172"/>
                  <a:pt x="253" y="201"/>
                </a:cubicBezTo>
                <a:cubicBezTo>
                  <a:pt x="255" y="203"/>
                  <a:pt x="243" y="217"/>
                  <a:pt x="240" y="220"/>
                </a:cubicBezTo>
                <a:cubicBezTo>
                  <a:pt x="224" y="237"/>
                  <a:pt x="209" y="257"/>
                  <a:pt x="195" y="276"/>
                </a:cubicBezTo>
                <a:cubicBezTo>
                  <a:pt x="141" y="351"/>
                  <a:pt x="103" y="443"/>
                  <a:pt x="75" y="534"/>
                </a:cubicBezTo>
                <a:cubicBezTo>
                  <a:pt x="73" y="542"/>
                  <a:pt x="70" y="550"/>
                  <a:pt x="68" y="555"/>
                </a:cubicBezTo>
                <a:cubicBezTo>
                  <a:pt x="69" y="559"/>
                  <a:pt x="69" y="562"/>
                  <a:pt x="70" y="566"/>
                </a:cubicBezTo>
                <a:cubicBezTo>
                  <a:pt x="57" y="602"/>
                  <a:pt x="13" y="739"/>
                  <a:pt x="88" y="738"/>
                </a:cubicBezTo>
                <a:cubicBezTo>
                  <a:pt x="102" y="728"/>
                  <a:pt x="105" y="719"/>
                  <a:pt x="110" y="700"/>
                </a:cubicBezTo>
                <a:cubicBezTo>
                  <a:pt x="110" y="693"/>
                  <a:pt x="110" y="686"/>
                  <a:pt x="110" y="679"/>
                </a:cubicBezTo>
                <a:cubicBezTo>
                  <a:pt x="122" y="655"/>
                  <a:pt x="126" y="615"/>
                  <a:pt x="140" y="589"/>
                </a:cubicBezTo>
                <a:cubicBezTo>
                  <a:pt x="141" y="584"/>
                  <a:pt x="141" y="579"/>
                  <a:pt x="142" y="574"/>
                </a:cubicBezTo>
                <a:cubicBezTo>
                  <a:pt x="165" y="524"/>
                  <a:pt x="183" y="467"/>
                  <a:pt x="205" y="419"/>
                </a:cubicBezTo>
                <a:cubicBezTo>
                  <a:pt x="214" y="398"/>
                  <a:pt x="232" y="380"/>
                  <a:pt x="243" y="359"/>
                </a:cubicBezTo>
                <a:cubicBezTo>
                  <a:pt x="248" y="354"/>
                  <a:pt x="253" y="349"/>
                  <a:pt x="258" y="344"/>
                </a:cubicBezTo>
                <a:cubicBezTo>
                  <a:pt x="266" y="328"/>
                  <a:pt x="277" y="315"/>
                  <a:pt x="293" y="304"/>
                </a:cubicBezTo>
                <a:cubicBezTo>
                  <a:pt x="295" y="301"/>
                  <a:pt x="297" y="298"/>
                  <a:pt x="299" y="295"/>
                </a:cubicBezTo>
                <a:cubicBezTo>
                  <a:pt x="312" y="282"/>
                  <a:pt x="324" y="268"/>
                  <a:pt x="341" y="260"/>
                </a:cubicBezTo>
                <a:cubicBezTo>
                  <a:pt x="344" y="262"/>
                  <a:pt x="347" y="264"/>
                  <a:pt x="349" y="265"/>
                </a:cubicBezTo>
                <a:cubicBezTo>
                  <a:pt x="360" y="282"/>
                  <a:pt x="347" y="312"/>
                  <a:pt x="341" y="324"/>
                </a:cubicBezTo>
                <a:cubicBezTo>
                  <a:pt x="345" y="329"/>
                  <a:pt x="334" y="370"/>
                  <a:pt x="332" y="376"/>
                </a:cubicBezTo>
                <a:cubicBezTo>
                  <a:pt x="328" y="397"/>
                  <a:pt x="324" y="419"/>
                  <a:pt x="320" y="440"/>
                </a:cubicBezTo>
                <a:cubicBezTo>
                  <a:pt x="319" y="458"/>
                  <a:pt x="316" y="463"/>
                  <a:pt x="312" y="476"/>
                </a:cubicBezTo>
                <a:cubicBezTo>
                  <a:pt x="314" y="481"/>
                  <a:pt x="314" y="501"/>
                  <a:pt x="313" y="503"/>
                </a:cubicBezTo>
                <a:cubicBezTo>
                  <a:pt x="311" y="505"/>
                  <a:pt x="308" y="507"/>
                  <a:pt x="306" y="508"/>
                </a:cubicBezTo>
                <a:cubicBezTo>
                  <a:pt x="306" y="516"/>
                  <a:pt x="306" y="525"/>
                  <a:pt x="306" y="533"/>
                </a:cubicBezTo>
                <a:cubicBezTo>
                  <a:pt x="301" y="544"/>
                  <a:pt x="296" y="563"/>
                  <a:pt x="293" y="576"/>
                </a:cubicBezTo>
                <a:cubicBezTo>
                  <a:pt x="294" y="580"/>
                  <a:pt x="295" y="585"/>
                  <a:pt x="295" y="590"/>
                </a:cubicBezTo>
                <a:cubicBezTo>
                  <a:pt x="292" y="599"/>
                  <a:pt x="288" y="614"/>
                  <a:pt x="288" y="625"/>
                </a:cubicBezTo>
                <a:cubicBezTo>
                  <a:pt x="286" y="625"/>
                  <a:pt x="285" y="626"/>
                  <a:pt x="284" y="627"/>
                </a:cubicBezTo>
                <a:cubicBezTo>
                  <a:pt x="260" y="620"/>
                  <a:pt x="276" y="577"/>
                  <a:pt x="282" y="564"/>
                </a:cubicBezTo>
                <a:cubicBezTo>
                  <a:pt x="287" y="551"/>
                  <a:pt x="312" y="507"/>
                  <a:pt x="302" y="480"/>
                </a:cubicBezTo>
                <a:cubicBezTo>
                  <a:pt x="298" y="470"/>
                  <a:pt x="290" y="463"/>
                  <a:pt x="284" y="455"/>
                </a:cubicBezTo>
                <a:cubicBezTo>
                  <a:pt x="275" y="443"/>
                  <a:pt x="265" y="436"/>
                  <a:pt x="253" y="432"/>
                </a:cubicBezTo>
                <a:cubicBezTo>
                  <a:pt x="236" y="426"/>
                  <a:pt x="225" y="439"/>
                  <a:pt x="218" y="444"/>
                </a:cubicBezTo>
                <a:cubicBezTo>
                  <a:pt x="187" y="466"/>
                  <a:pt x="191" y="536"/>
                  <a:pt x="201" y="572"/>
                </a:cubicBezTo>
                <a:cubicBezTo>
                  <a:pt x="203" y="580"/>
                  <a:pt x="209" y="614"/>
                  <a:pt x="206" y="622"/>
                </a:cubicBezTo>
                <a:cubicBezTo>
                  <a:pt x="164" y="721"/>
                  <a:pt x="105" y="809"/>
                  <a:pt x="58" y="908"/>
                </a:cubicBezTo>
                <a:cubicBezTo>
                  <a:pt x="40" y="947"/>
                  <a:pt x="0" y="975"/>
                  <a:pt x="3" y="1027"/>
                </a:cubicBezTo>
                <a:cubicBezTo>
                  <a:pt x="10" y="1032"/>
                  <a:pt x="17" y="1037"/>
                  <a:pt x="24" y="1043"/>
                </a:cubicBezTo>
                <a:cubicBezTo>
                  <a:pt x="58" y="1041"/>
                  <a:pt x="79" y="996"/>
                  <a:pt x="94" y="968"/>
                </a:cubicBezTo>
                <a:cubicBezTo>
                  <a:pt x="97" y="965"/>
                  <a:pt x="101" y="962"/>
                  <a:pt x="105" y="958"/>
                </a:cubicBezTo>
                <a:cubicBezTo>
                  <a:pt x="115" y="944"/>
                  <a:pt x="122" y="933"/>
                  <a:pt x="132" y="918"/>
                </a:cubicBezTo>
                <a:cubicBezTo>
                  <a:pt x="138" y="909"/>
                  <a:pt x="151" y="903"/>
                  <a:pt x="157" y="894"/>
                </a:cubicBezTo>
                <a:cubicBezTo>
                  <a:pt x="187" y="846"/>
                  <a:pt x="255" y="801"/>
                  <a:pt x="301" y="768"/>
                </a:cubicBezTo>
                <a:cubicBezTo>
                  <a:pt x="308" y="763"/>
                  <a:pt x="338" y="749"/>
                  <a:pt x="347" y="745"/>
                </a:cubicBezTo>
                <a:cubicBezTo>
                  <a:pt x="357" y="742"/>
                  <a:pt x="364" y="743"/>
                  <a:pt x="371" y="738"/>
                </a:cubicBezTo>
                <a:cubicBezTo>
                  <a:pt x="375" y="739"/>
                  <a:pt x="375" y="739"/>
                  <a:pt x="378" y="740"/>
                </a:cubicBezTo>
                <a:cubicBezTo>
                  <a:pt x="390" y="781"/>
                  <a:pt x="348" y="829"/>
                  <a:pt x="342" y="860"/>
                </a:cubicBezTo>
                <a:cubicBezTo>
                  <a:pt x="323" y="860"/>
                  <a:pt x="315" y="851"/>
                  <a:pt x="300" y="845"/>
                </a:cubicBezTo>
                <a:cubicBezTo>
                  <a:pt x="261" y="831"/>
                  <a:pt x="230" y="846"/>
                  <a:pt x="219" y="881"/>
                </a:cubicBezTo>
                <a:cubicBezTo>
                  <a:pt x="218" y="886"/>
                  <a:pt x="223" y="890"/>
                  <a:pt x="224" y="894"/>
                </a:cubicBezTo>
                <a:cubicBezTo>
                  <a:pt x="234" y="922"/>
                  <a:pt x="250" y="944"/>
                  <a:pt x="275" y="963"/>
                </a:cubicBezTo>
                <a:cubicBezTo>
                  <a:pt x="281" y="967"/>
                  <a:pt x="290" y="984"/>
                  <a:pt x="304" y="979"/>
                </a:cubicBezTo>
                <a:cubicBezTo>
                  <a:pt x="331" y="971"/>
                  <a:pt x="343" y="932"/>
                  <a:pt x="360" y="928"/>
                </a:cubicBezTo>
                <a:cubicBezTo>
                  <a:pt x="375" y="940"/>
                  <a:pt x="385" y="961"/>
                  <a:pt x="401" y="973"/>
                </a:cubicBezTo>
                <a:cubicBezTo>
                  <a:pt x="412" y="980"/>
                  <a:pt x="425" y="986"/>
                  <a:pt x="435" y="991"/>
                </a:cubicBezTo>
                <a:cubicBezTo>
                  <a:pt x="441" y="995"/>
                  <a:pt x="446" y="1001"/>
                  <a:pt x="456" y="1001"/>
                </a:cubicBezTo>
                <a:cubicBezTo>
                  <a:pt x="460" y="999"/>
                  <a:pt x="465" y="993"/>
                  <a:pt x="466" y="988"/>
                </a:cubicBezTo>
                <a:cubicBezTo>
                  <a:pt x="460" y="982"/>
                  <a:pt x="456" y="960"/>
                  <a:pt x="449" y="951"/>
                </a:cubicBezTo>
                <a:cubicBezTo>
                  <a:pt x="443" y="942"/>
                  <a:pt x="421" y="919"/>
                  <a:pt x="412" y="914"/>
                </a:cubicBezTo>
                <a:close/>
                <a:moveTo>
                  <a:pt x="134" y="466"/>
                </a:moveTo>
                <a:cubicBezTo>
                  <a:pt x="132" y="466"/>
                  <a:pt x="131" y="467"/>
                  <a:pt x="129" y="467"/>
                </a:cubicBezTo>
                <a:cubicBezTo>
                  <a:pt x="130" y="465"/>
                  <a:pt x="131" y="462"/>
                  <a:pt x="132" y="460"/>
                </a:cubicBezTo>
                <a:cubicBezTo>
                  <a:pt x="133" y="461"/>
                  <a:pt x="134" y="461"/>
                  <a:pt x="134" y="462"/>
                </a:cubicBezTo>
                <a:cubicBezTo>
                  <a:pt x="134" y="463"/>
                  <a:pt x="134" y="465"/>
                  <a:pt x="134" y="466"/>
                </a:cubicBezTo>
                <a:close/>
                <a:moveTo>
                  <a:pt x="309" y="910"/>
                </a:moveTo>
                <a:cubicBezTo>
                  <a:pt x="303" y="914"/>
                  <a:pt x="300" y="912"/>
                  <a:pt x="291" y="915"/>
                </a:cubicBezTo>
                <a:cubicBezTo>
                  <a:pt x="285" y="907"/>
                  <a:pt x="281" y="900"/>
                  <a:pt x="277" y="889"/>
                </a:cubicBezTo>
                <a:cubicBezTo>
                  <a:pt x="278" y="888"/>
                  <a:pt x="277" y="889"/>
                  <a:pt x="278" y="888"/>
                </a:cubicBezTo>
                <a:cubicBezTo>
                  <a:pt x="290" y="888"/>
                  <a:pt x="297" y="893"/>
                  <a:pt x="306" y="894"/>
                </a:cubicBezTo>
                <a:cubicBezTo>
                  <a:pt x="309" y="898"/>
                  <a:pt x="310" y="902"/>
                  <a:pt x="309" y="910"/>
                </a:cubicBez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íṩľi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53AC272-436A-4FFD-BC7B-8B2209C3FC4F}"/>
              </a:ext>
            </a:extLst>
          </p:cNvPr>
          <p:cNvSpPr/>
          <p:nvPr/>
        </p:nvSpPr>
        <p:spPr bwMode="auto">
          <a:xfrm>
            <a:off x="8363771" y="5677127"/>
            <a:ext cx="87599" cy="122555"/>
          </a:xfrm>
          <a:custGeom>
            <a:avLst/>
            <a:gdLst>
              <a:gd name="T0" fmla="*/ 467 w 649"/>
              <a:gd name="T1" fmla="*/ 260 h 907"/>
              <a:gd name="T2" fmla="*/ 543 w 649"/>
              <a:gd name="T3" fmla="*/ 120 h 907"/>
              <a:gd name="T4" fmla="*/ 577 w 649"/>
              <a:gd name="T5" fmla="*/ 2 h 907"/>
              <a:gd name="T6" fmla="*/ 462 w 649"/>
              <a:gd name="T7" fmla="*/ 50 h 907"/>
              <a:gd name="T8" fmla="*/ 562 w 649"/>
              <a:gd name="T9" fmla="*/ 49 h 907"/>
              <a:gd name="T10" fmla="*/ 445 w 649"/>
              <a:gd name="T11" fmla="*/ 265 h 907"/>
              <a:gd name="T12" fmla="*/ 433 w 649"/>
              <a:gd name="T13" fmla="*/ 236 h 907"/>
              <a:gd name="T14" fmla="*/ 395 w 649"/>
              <a:gd name="T15" fmla="*/ 120 h 907"/>
              <a:gd name="T16" fmla="*/ 460 w 649"/>
              <a:gd name="T17" fmla="*/ 18 h 907"/>
              <a:gd name="T18" fmla="*/ 294 w 649"/>
              <a:gd name="T19" fmla="*/ 91 h 907"/>
              <a:gd name="T20" fmla="*/ 301 w 649"/>
              <a:gd name="T21" fmla="*/ 122 h 907"/>
              <a:gd name="T22" fmla="*/ 283 w 649"/>
              <a:gd name="T23" fmla="*/ 157 h 907"/>
              <a:gd name="T24" fmla="*/ 315 w 649"/>
              <a:gd name="T25" fmla="*/ 202 h 907"/>
              <a:gd name="T26" fmla="*/ 193 w 649"/>
              <a:gd name="T27" fmla="*/ 266 h 907"/>
              <a:gd name="T28" fmla="*/ 231 w 649"/>
              <a:gd name="T29" fmla="*/ 330 h 907"/>
              <a:gd name="T30" fmla="*/ 308 w 649"/>
              <a:gd name="T31" fmla="*/ 264 h 907"/>
              <a:gd name="T32" fmla="*/ 362 w 649"/>
              <a:gd name="T33" fmla="*/ 332 h 907"/>
              <a:gd name="T34" fmla="*/ 175 w 649"/>
              <a:gd name="T35" fmla="*/ 395 h 907"/>
              <a:gd name="T36" fmla="*/ 177 w 649"/>
              <a:gd name="T37" fmla="*/ 277 h 907"/>
              <a:gd name="T38" fmla="*/ 155 w 649"/>
              <a:gd name="T39" fmla="*/ 258 h 907"/>
              <a:gd name="T40" fmla="*/ 165 w 649"/>
              <a:gd name="T41" fmla="*/ 428 h 907"/>
              <a:gd name="T42" fmla="*/ 246 w 649"/>
              <a:gd name="T43" fmla="*/ 406 h 907"/>
              <a:gd name="T44" fmla="*/ 278 w 649"/>
              <a:gd name="T45" fmla="*/ 393 h 907"/>
              <a:gd name="T46" fmla="*/ 384 w 649"/>
              <a:gd name="T47" fmla="*/ 399 h 907"/>
              <a:gd name="T48" fmla="*/ 366 w 649"/>
              <a:gd name="T49" fmla="*/ 494 h 907"/>
              <a:gd name="T50" fmla="*/ 199 w 649"/>
              <a:gd name="T51" fmla="*/ 615 h 907"/>
              <a:gd name="T52" fmla="*/ 93 w 649"/>
              <a:gd name="T53" fmla="*/ 660 h 907"/>
              <a:gd name="T54" fmla="*/ 20 w 649"/>
              <a:gd name="T55" fmla="*/ 679 h 907"/>
              <a:gd name="T56" fmla="*/ 75 w 649"/>
              <a:gd name="T57" fmla="*/ 751 h 907"/>
              <a:gd name="T58" fmla="*/ 158 w 649"/>
              <a:gd name="T59" fmla="*/ 718 h 907"/>
              <a:gd name="T60" fmla="*/ 303 w 649"/>
              <a:gd name="T61" fmla="*/ 847 h 907"/>
              <a:gd name="T62" fmla="*/ 74 w 649"/>
              <a:gd name="T63" fmla="*/ 775 h 907"/>
              <a:gd name="T64" fmla="*/ 143 w 649"/>
              <a:gd name="T65" fmla="*/ 847 h 907"/>
              <a:gd name="T66" fmla="*/ 329 w 649"/>
              <a:gd name="T67" fmla="*/ 906 h 907"/>
              <a:gd name="T68" fmla="*/ 342 w 649"/>
              <a:gd name="T69" fmla="*/ 787 h 907"/>
              <a:gd name="T70" fmla="*/ 374 w 649"/>
              <a:gd name="T71" fmla="*/ 641 h 907"/>
              <a:gd name="T72" fmla="*/ 426 w 649"/>
              <a:gd name="T73" fmla="*/ 624 h 907"/>
              <a:gd name="T74" fmla="*/ 444 w 649"/>
              <a:gd name="T75" fmla="*/ 561 h 907"/>
              <a:gd name="T76" fmla="*/ 331 w 649"/>
              <a:gd name="T77" fmla="*/ 570 h 907"/>
              <a:gd name="T78" fmla="*/ 434 w 649"/>
              <a:gd name="T79" fmla="*/ 481 h 907"/>
              <a:gd name="T80" fmla="*/ 300 w 649"/>
              <a:gd name="T81" fmla="*/ 473 h 907"/>
              <a:gd name="T82" fmla="*/ 353 w 649"/>
              <a:gd name="T83" fmla="*/ 434 h 907"/>
              <a:gd name="T84" fmla="*/ 474 w 649"/>
              <a:gd name="T85" fmla="*/ 401 h 907"/>
              <a:gd name="T86" fmla="*/ 244 w 649"/>
              <a:gd name="T87" fmla="*/ 294 h 907"/>
              <a:gd name="T88" fmla="*/ 336 w 649"/>
              <a:gd name="T89" fmla="*/ 238 h 907"/>
              <a:gd name="T90" fmla="*/ 349 w 649"/>
              <a:gd name="T91" fmla="*/ 250 h 907"/>
              <a:gd name="T92" fmla="*/ 412 w 649"/>
              <a:gd name="T93" fmla="*/ 129 h 907"/>
              <a:gd name="T94" fmla="*/ 411 w 649"/>
              <a:gd name="T95" fmla="*/ 138 h 907"/>
              <a:gd name="T96" fmla="*/ 390 w 649"/>
              <a:gd name="T97" fmla="*/ 272 h 907"/>
              <a:gd name="T98" fmla="*/ 433 w 649"/>
              <a:gd name="T99" fmla="*/ 353 h 907"/>
              <a:gd name="T100" fmla="*/ 470 w 649"/>
              <a:gd name="T101" fmla="*/ 334 h 907"/>
              <a:gd name="T102" fmla="*/ 626 w 649"/>
              <a:gd name="T103" fmla="*/ 306 h 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49" h="907">
                <a:moveTo>
                  <a:pt x="513" y="305"/>
                </a:moveTo>
                <a:cubicBezTo>
                  <a:pt x="507" y="305"/>
                  <a:pt x="501" y="305"/>
                  <a:pt x="496" y="305"/>
                </a:cubicBezTo>
                <a:cubicBezTo>
                  <a:pt x="482" y="309"/>
                  <a:pt x="468" y="309"/>
                  <a:pt x="455" y="315"/>
                </a:cubicBezTo>
                <a:cubicBezTo>
                  <a:pt x="439" y="314"/>
                  <a:pt x="463" y="267"/>
                  <a:pt x="467" y="260"/>
                </a:cubicBezTo>
                <a:cubicBezTo>
                  <a:pt x="484" y="234"/>
                  <a:pt x="495" y="199"/>
                  <a:pt x="508" y="170"/>
                </a:cubicBezTo>
                <a:cubicBezTo>
                  <a:pt x="514" y="159"/>
                  <a:pt x="524" y="151"/>
                  <a:pt x="530" y="141"/>
                </a:cubicBezTo>
                <a:cubicBezTo>
                  <a:pt x="531" y="138"/>
                  <a:pt x="531" y="135"/>
                  <a:pt x="532" y="132"/>
                </a:cubicBezTo>
                <a:cubicBezTo>
                  <a:pt x="536" y="128"/>
                  <a:pt x="539" y="124"/>
                  <a:pt x="543" y="120"/>
                </a:cubicBezTo>
                <a:cubicBezTo>
                  <a:pt x="543" y="118"/>
                  <a:pt x="543" y="115"/>
                  <a:pt x="543" y="113"/>
                </a:cubicBezTo>
                <a:cubicBezTo>
                  <a:pt x="547" y="110"/>
                  <a:pt x="551" y="106"/>
                  <a:pt x="556" y="103"/>
                </a:cubicBezTo>
                <a:cubicBezTo>
                  <a:pt x="561" y="92"/>
                  <a:pt x="566" y="85"/>
                  <a:pt x="571" y="77"/>
                </a:cubicBezTo>
                <a:cubicBezTo>
                  <a:pt x="577" y="66"/>
                  <a:pt x="598" y="13"/>
                  <a:pt x="577" y="2"/>
                </a:cubicBezTo>
                <a:cubicBezTo>
                  <a:pt x="575" y="0"/>
                  <a:pt x="546" y="2"/>
                  <a:pt x="540" y="4"/>
                </a:cubicBezTo>
                <a:cubicBezTo>
                  <a:pt x="513" y="13"/>
                  <a:pt x="488" y="28"/>
                  <a:pt x="465" y="37"/>
                </a:cubicBezTo>
                <a:cubicBezTo>
                  <a:pt x="463" y="40"/>
                  <a:pt x="462" y="43"/>
                  <a:pt x="462" y="49"/>
                </a:cubicBezTo>
                <a:cubicBezTo>
                  <a:pt x="462" y="49"/>
                  <a:pt x="462" y="50"/>
                  <a:pt x="462" y="50"/>
                </a:cubicBezTo>
                <a:cubicBezTo>
                  <a:pt x="476" y="59"/>
                  <a:pt x="513" y="35"/>
                  <a:pt x="527" y="30"/>
                </a:cubicBezTo>
                <a:cubicBezTo>
                  <a:pt x="539" y="25"/>
                  <a:pt x="540" y="32"/>
                  <a:pt x="551" y="23"/>
                </a:cubicBezTo>
                <a:cubicBezTo>
                  <a:pt x="555" y="23"/>
                  <a:pt x="558" y="24"/>
                  <a:pt x="561" y="25"/>
                </a:cubicBezTo>
                <a:cubicBezTo>
                  <a:pt x="561" y="33"/>
                  <a:pt x="561" y="41"/>
                  <a:pt x="562" y="49"/>
                </a:cubicBezTo>
                <a:cubicBezTo>
                  <a:pt x="549" y="75"/>
                  <a:pt x="534" y="104"/>
                  <a:pt x="520" y="126"/>
                </a:cubicBezTo>
                <a:cubicBezTo>
                  <a:pt x="507" y="146"/>
                  <a:pt x="490" y="164"/>
                  <a:pt x="481" y="185"/>
                </a:cubicBezTo>
                <a:cubicBezTo>
                  <a:pt x="474" y="200"/>
                  <a:pt x="465" y="217"/>
                  <a:pt x="458" y="232"/>
                </a:cubicBezTo>
                <a:cubicBezTo>
                  <a:pt x="454" y="243"/>
                  <a:pt x="449" y="254"/>
                  <a:pt x="445" y="265"/>
                </a:cubicBezTo>
                <a:cubicBezTo>
                  <a:pt x="437" y="277"/>
                  <a:pt x="422" y="303"/>
                  <a:pt x="417" y="319"/>
                </a:cubicBezTo>
                <a:cubicBezTo>
                  <a:pt x="412" y="322"/>
                  <a:pt x="407" y="323"/>
                  <a:pt x="397" y="323"/>
                </a:cubicBezTo>
                <a:cubicBezTo>
                  <a:pt x="396" y="321"/>
                  <a:pt x="397" y="323"/>
                  <a:pt x="395" y="321"/>
                </a:cubicBezTo>
                <a:cubicBezTo>
                  <a:pt x="396" y="286"/>
                  <a:pt x="450" y="279"/>
                  <a:pt x="433" y="236"/>
                </a:cubicBezTo>
                <a:cubicBezTo>
                  <a:pt x="429" y="228"/>
                  <a:pt x="432" y="226"/>
                  <a:pt x="425" y="221"/>
                </a:cubicBezTo>
                <a:cubicBezTo>
                  <a:pt x="425" y="194"/>
                  <a:pt x="460" y="111"/>
                  <a:pt x="422" y="99"/>
                </a:cubicBezTo>
                <a:cubicBezTo>
                  <a:pt x="418" y="103"/>
                  <a:pt x="415" y="102"/>
                  <a:pt x="409" y="106"/>
                </a:cubicBezTo>
                <a:cubicBezTo>
                  <a:pt x="404" y="110"/>
                  <a:pt x="399" y="115"/>
                  <a:pt x="395" y="120"/>
                </a:cubicBezTo>
                <a:cubicBezTo>
                  <a:pt x="386" y="115"/>
                  <a:pt x="378" y="109"/>
                  <a:pt x="368" y="109"/>
                </a:cubicBezTo>
                <a:cubicBezTo>
                  <a:pt x="366" y="107"/>
                  <a:pt x="364" y="104"/>
                  <a:pt x="362" y="102"/>
                </a:cubicBezTo>
                <a:cubicBezTo>
                  <a:pt x="380" y="87"/>
                  <a:pt x="432" y="33"/>
                  <a:pt x="454" y="31"/>
                </a:cubicBezTo>
                <a:cubicBezTo>
                  <a:pt x="458" y="27"/>
                  <a:pt x="460" y="26"/>
                  <a:pt x="460" y="18"/>
                </a:cubicBezTo>
                <a:cubicBezTo>
                  <a:pt x="454" y="10"/>
                  <a:pt x="444" y="2"/>
                  <a:pt x="434" y="2"/>
                </a:cubicBezTo>
                <a:cubicBezTo>
                  <a:pt x="411" y="19"/>
                  <a:pt x="396" y="51"/>
                  <a:pt x="373" y="65"/>
                </a:cubicBezTo>
                <a:cubicBezTo>
                  <a:pt x="363" y="71"/>
                  <a:pt x="346" y="82"/>
                  <a:pt x="343" y="90"/>
                </a:cubicBezTo>
                <a:cubicBezTo>
                  <a:pt x="327" y="90"/>
                  <a:pt x="308" y="86"/>
                  <a:pt x="294" y="91"/>
                </a:cubicBezTo>
                <a:cubicBezTo>
                  <a:pt x="288" y="94"/>
                  <a:pt x="285" y="100"/>
                  <a:pt x="277" y="102"/>
                </a:cubicBezTo>
                <a:cubicBezTo>
                  <a:pt x="274" y="106"/>
                  <a:pt x="273" y="108"/>
                  <a:pt x="273" y="117"/>
                </a:cubicBezTo>
                <a:cubicBezTo>
                  <a:pt x="273" y="117"/>
                  <a:pt x="273" y="117"/>
                  <a:pt x="273" y="117"/>
                </a:cubicBezTo>
                <a:cubicBezTo>
                  <a:pt x="280" y="122"/>
                  <a:pt x="299" y="118"/>
                  <a:pt x="301" y="122"/>
                </a:cubicBezTo>
                <a:cubicBezTo>
                  <a:pt x="303" y="124"/>
                  <a:pt x="302" y="123"/>
                  <a:pt x="303" y="126"/>
                </a:cubicBezTo>
                <a:cubicBezTo>
                  <a:pt x="295" y="129"/>
                  <a:pt x="290" y="137"/>
                  <a:pt x="282" y="138"/>
                </a:cubicBezTo>
                <a:cubicBezTo>
                  <a:pt x="279" y="142"/>
                  <a:pt x="279" y="146"/>
                  <a:pt x="279" y="153"/>
                </a:cubicBezTo>
                <a:cubicBezTo>
                  <a:pt x="281" y="154"/>
                  <a:pt x="282" y="156"/>
                  <a:pt x="283" y="157"/>
                </a:cubicBezTo>
                <a:cubicBezTo>
                  <a:pt x="304" y="153"/>
                  <a:pt x="320" y="142"/>
                  <a:pt x="331" y="126"/>
                </a:cubicBezTo>
                <a:cubicBezTo>
                  <a:pt x="340" y="126"/>
                  <a:pt x="348" y="126"/>
                  <a:pt x="354" y="127"/>
                </a:cubicBezTo>
                <a:cubicBezTo>
                  <a:pt x="357" y="131"/>
                  <a:pt x="359" y="132"/>
                  <a:pt x="360" y="138"/>
                </a:cubicBezTo>
                <a:cubicBezTo>
                  <a:pt x="345" y="158"/>
                  <a:pt x="330" y="179"/>
                  <a:pt x="315" y="202"/>
                </a:cubicBezTo>
                <a:cubicBezTo>
                  <a:pt x="305" y="202"/>
                  <a:pt x="299" y="198"/>
                  <a:pt x="293" y="194"/>
                </a:cubicBezTo>
                <a:cubicBezTo>
                  <a:pt x="285" y="194"/>
                  <a:pt x="238" y="255"/>
                  <a:pt x="237" y="263"/>
                </a:cubicBezTo>
                <a:cubicBezTo>
                  <a:pt x="231" y="269"/>
                  <a:pt x="225" y="274"/>
                  <a:pt x="219" y="280"/>
                </a:cubicBezTo>
                <a:cubicBezTo>
                  <a:pt x="212" y="273"/>
                  <a:pt x="205" y="266"/>
                  <a:pt x="193" y="266"/>
                </a:cubicBezTo>
                <a:cubicBezTo>
                  <a:pt x="181" y="284"/>
                  <a:pt x="184" y="320"/>
                  <a:pt x="208" y="325"/>
                </a:cubicBezTo>
                <a:cubicBezTo>
                  <a:pt x="214" y="320"/>
                  <a:pt x="220" y="320"/>
                  <a:pt x="224" y="314"/>
                </a:cubicBezTo>
                <a:cubicBezTo>
                  <a:pt x="228" y="314"/>
                  <a:pt x="228" y="314"/>
                  <a:pt x="229" y="315"/>
                </a:cubicBezTo>
                <a:cubicBezTo>
                  <a:pt x="232" y="314"/>
                  <a:pt x="231" y="326"/>
                  <a:pt x="231" y="330"/>
                </a:cubicBezTo>
                <a:cubicBezTo>
                  <a:pt x="235" y="333"/>
                  <a:pt x="236" y="334"/>
                  <a:pt x="243" y="334"/>
                </a:cubicBezTo>
                <a:cubicBezTo>
                  <a:pt x="250" y="328"/>
                  <a:pt x="253" y="321"/>
                  <a:pt x="257" y="315"/>
                </a:cubicBezTo>
                <a:cubicBezTo>
                  <a:pt x="270" y="295"/>
                  <a:pt x="289" y="281"/>
                  <a:pt x="302" y="264"/>
                </a:cubicBezTo>
                <a:cubicBezTo>
                  <a:pt x="304" y="264"/>
                  <a:pt x="306" y="264"/>
                  <a:pt x="308" y="264"/>
                </a:cubicBezTo>
                <a:cubicBezTo>
                  <a:pt x="315" y="274"/>
                  <a:pt x="318" y="287"/>
                  <a:pt x="325" y="296"/>
                </a:cubicBezTo>
                <a:cubicBezTo>
                  <a:pt x="318" y="300"/>
                  <a:pt x="305" y="306"/>
                  <a:pt x="293" y="306"/>
                </a:cubicBezTo>
                <a:cubicBezTo>
                  <a:pt x="293" y="308"/>
                  <a:pt x="293" y="310"/>
                  <a:pt x="293" y="312"/>
                </a:cubicBezTo>
                <a:cubicBezTo>
                  <a:pt x="300" y="317"/>
                  <a:pt x="352" y="332"/>
                  <a:pt x="362" y="332"/>
                </a:cubicBezTo>
                <a:cubicBezTo>
                  <a:pt x="362" y="333"/>
                  <a:pt x="362" y="335"/>
                  <a:pt x="362" y="336"/>
                </a:cubicBezTo>
                <a:cubicBezTo>
                  <a:pt x="337" y="347"/>
                  <a:pt x="304" y="350"/>
                  <a:pt x="276" y="358"/>
                </a:cubicBezTo>
                <a:cubicBezTo>
                  <a:pt x="248" y="367"/>
                  <a:pt x="220" y="375"/>
                  <a:pt x="191" y="385"/>
                </a:cubicBezTo>
                <a:cubicBezTo>
                  <a:pt x="186" y="388"/>
                  <a:pt x="181" y="391"/>
                  <a:pt x="175" y="395"/>
                </a:cubicBezTo>
                <a:cubicBezTo>
                  <a:pt x="174" y="393"/>
                  <a:pt x="175" y="394"/>
                  <a:pt x="174" y="393"/>
                </a:cubicBezTo>
                <a:cubicBezTo>
                  <a:pt x="176" y="377"/>
                  <a:pt x="179" y="362"/>
                  <a:pt x="181" y="346"/>
                </a:cubicBezTo>
                <a:cubicBezTo>
                  <a:pt x="176" y="329"/>
                  <a:pt x="179" y="300"/>
                  <a:pt x="175" y="285"/>
                </a:cubicBezTo>
                <a:cubicBezTo>
                  <a:pt x="176" y="282"/>
                  <a:pt x="177" y="279"/>
                  <a:pt x="177" y="277"/>
                </a:cubicBezTo>
                <a:cubicBezTo>
                  <a:pt x="172" y="265"/>
                  <a:pt x="172" y="249"/>
                  <a:pt x="172" y="232"/>
                </a:cubicBezTo>
                <a:cubicBezTo>
                  <a:pt x="169" y="230"/>
                  <a:pt x="165" y="227"/>
                  <a:pt x="164" y="224"/>
                </a:cubicBezTo>
                <a:cubicBezTo>
                  <a:pt x="162" y="224"/>
                  <a:pt x="160" y="224"/>
                  <a:pt x="158" y="224"/>
                </a:cubicBezTo>
                <a:cubicBezTo>
                  <a:pt x="151" y="235"/>
                  <a:pt x="160" y="244"/>
                  <a:pt x="155" y="258"/>
                </a:cubicBezTo>
                <a:cubicBezTo>
                  <a:pt x="150" y="274"/>
                  <a:pt x="151" y="293"/>
                  <a:pt x="148" y="309"/>
                </a:cubicBezTo>
                <a:cubicBezTo>
                  <a:pt x="149" y="315"/>
                  <a:pt x="150" y="322"/>
                  <a:pt x="150" y="328"/>
                </a:cubicBezTo>
                <a:cubicBezTo>
                  <a:pt x="143" y="347"/>
                  <a:pt x="144" y="382"/>
                  <a:pt x="150" y="400"/>
                </a:cubicBezTo>
                <a:cubicBezTo>
                  <a:pt x="156" y="414"/>
                  <a:pt x="151" y="424"/>
                  <a:pt x="165" y="428"/>
                </a:cubicBezTo>
                <a:cubicBezTo>
                  <a:pt x="182" y="434"/>
                  <a:pt x="210" y="418"/>
                  <a:pt x="219" y="413"/>
                </a:cubicBezTo>
                <a:cubicBezTo>
                  <a:pt x="223" y="413"/>
                  <a:pt x="226" y="413"/>
                  <a:pt x="229" y="413"/>
                </a:cubicBezTo>
                <a:cubicBezTo>
                  <a:pt x="232" y="411"/>
                  <a:pt x="234" y="409"/>
                  <a:pt x="237" y="407"/>
                </a:cubicBezTo>
                <a:cubicBezTo>
                  <a:pt x="240" y="406"/>
                  <a:pt x="243" y="406"/>
                  <a:pt x="246" y="406"/>
                </a:cubicBezTo>
                <a:cubicBezTo>
                  <a:pt x="248" y="404"/>
                  <a:pt x="249" y="402"/>
                  <a:pt x="250" y="401"/>
                </a:cubicBezTo>
                <a:cubicBezTo>
                  <a:pt x="254" y="401"/>
                  <a:pt x="258" y="401"/>
                  <a:pt x="261" y="401"/>
                </a:cubicBezTo>
                <a:cubicBezTo>
                  <a:pt x="263" y="398"/>
                  <a:pt x="265" y="396"/>
                  <a:pt x="266" y="394"/>
                </a:cubicBezTo>
                <a:cubicBezTo>
                  <a:pt x="270" y="394"/>
                  <a:pt x="274" y="393"/>
                  <a:pt x="278" y="393"/>
                </a:cubicBezTo>
                <a:cubicBezTo>
                  <a:pt x="280" y="392"/>
                  <a:pt x="282" y="389"/>
                  <a:pt x="283" y="388"/>
                </a:cubicBezTo>
                <a:cubicBezTo>
                  <a:pt x="288" y="388"/>
                  <a:pt x="292" y="387"/>
                  <a:pt x="296" y="387"/>
                </a:cubicBezTo>
                <a:cubicBezTo>
                  <a:pt x="318" y="376"/>
                  <a:pt x="352" y="357"/>
                  <a:pt x="379" y="362"/>
                </a:cubicBezTo>
                <a:cubicBezTo>
                  <a:pt x="379" y="378"/>
                  <a:pt x="381" y="391"/>
                  <a:pt x="384" y="399"/>
                </a:cubicBezTo>
                <a:cubicBezTo>
                  <a:pt x="365" y="402"/>
                  <a:pt x="348" y="416"/>
                  <a:pt x="333" y="425"/>
                </a:cubicBezTo>
                <a:cubicBezTo>
                  <a:pt x="301" y="444"/>
                  <a:pt x="241" y="466"/>
                  <a:pt x="239" y="511"/>
                </a:cubicBezTo>
                <a:cubicBezTo>
                  <a:pt x="258" y="523"/>
                  <a:pt x="333" y="507"/>
                  <a:pt x="349" y="502"/>
                </a:cubicBezTo>
                <a:cubicBezTo>
                  <a:pt x="355" y="500"/>
                  <a:pt x="360" y="494"/>
                  <a:pt x="366" y="494"/>
                </a:cubicBezTo>
                <a:cubicBezTo>
                  <a:pt x="367" y="493"/>
                  <a:pt x="369" y="491"/>
                  <a:pt x="370" y="490"/>
                </a:cubicBezTo>
                <a:cubicBezTo>
                  <a:pt x="371" y="492"/>
                  <a:pt x="371" y="491"/>
                  <a:pt x="373" y="493"/>
                </a:cubicBezTo>
                <a:cubicBezTo>
                  <a:pt x="367" y="511"/>
                  <a:pt x="304" y="556"/>
                  <a:pt x="303" y="579"/>
                </a:cubicBezTo>
                <a:cubicBezTo>
                  <a:pt x="277" y="597"/>
                  <a:pt x="230" y="604"/>
                  <a:pt x="199" y="615"/>
                </a:cubicBezTo>
                <a:cubicBezTo>
                  <a:pt x="195" y="614"/>
                  <a:pt x="191" y="613"/>
                  <a:pt x="187" y="611"/>
                </a:cubicBezTo>
                <a:cubicBezTo>
                  <a:pt x="173" y="616"/>
                  <a:pt x="163" y="631"/>
                  <a:pt x="154" y="635"/>
                </a:cubicBezTo>
                <a:cubicBezTo>
                  <a:pt x="149" y="635"/>
                  <a:pt x="145" y="635"/>
                  <a:pt x="141" y="635"/>
                </a:cubicBezTo>
                <a:cubicBezTo>
                  <a:pt x="125" y="641"/>
                  <a:pt x="107" y="653"/>
                  <a:pt x="93" y="660"/>
                </a:cubicBezTo>
                <a:cubicBezTo>
                  <a:pt x="86" y="655"/>
                  <a:pt x="64" y="669"/>
                  <a:pt x="60" y="671"/>
                </a:cubicBezTo>
                <a:cubicBezTo>
                  <a:pt x="56" y="671"/>
                  <a:pt x="52" y="671"/>
                  <a:pt x="47" y="670"/>
                </a:cubicBezTo>
                <a:cubicBezTo>
                  <a:pt x="46" y="673"/>
                  <a:pt x="44" y="675"/>
                  <a:pt x="42" y="677"/>
                </a:cubicBezTo>
                <a:cubicBezTo>
                  <a:pt x="34" y="681"/>
                  <a:pt x="27" y="672"/>
                  <a:pt x="20" y="679"/>
                </a:cubicBezTo>
                <a:cubicBezTo>
                  <a:pt x="13" y="680"/>
                  <a:pt x="0" y="692"/>
                  <a:pt x="6" y="704"/>
                </a:cubicBezTo>
                <a:cubicBezTo>
                  <a:pt x="14" y="720"/>
                  <a:pt x="26" y="740"/>
                  <a:pt x="43" y="747"/>
                </a:cubicBezTo>
                <a:cubicBezTo>
                  <a:pt x="49" y="750"/>
                  <a:pt x="55" y="746"/>
                  <a:pt x="62" y="750"/>
                </a:cubicBezTo>
                <a:cubicBezTo>
                  <a:pt x="64" y="750"/>
                  <a:pt x="71" y="753"/>
                  <a:pt x="75" y="751"/>
                </a:cubicBezTo>
                <a:cubicBezTo>
                  <a:pt x="85" y="747"/>
                  <a:pt x="97" y="747"/>
                  <a:pt x="109" y="742"/>
                </a:cubicBezTo>
                <a:cubicBezTo>
                  <a:pt x="117" y="738"/>
                  <a:pt x="128" y="729"/>
                  <a:pt x="138" y="725"/>
                </a:cubicBezTo>
                <a:cubicBezTo>
                  <a:pt x="142" y="725"/>
                  <a:pt x="147" y="725"/>
                  <a:pt x="151" y="725"/>
                </a:cubicBezTo>
                <a:cubicBezTo>
                  <a:pt x="153" y="724"/>
                  <a:pt x="156" y="719"/>
                  <a:pt x="158" y="718"/>
                </a:cubicBezTo>
                <a:cubicBezTo>
                  <a:pt x="177" y="710"/>
                  <a:pt x="199" y="703"/>
                  <a:pt x="217" y="691"/>
                </a:cubicBezTo>
                <a:cubicBezTo>
                  <a:pt x="233" y="680"/>
                  <a:pt x="277" y="652"/>
                  <a:pt x="299" y="657"/>
                </a:cubicBezTo>
                <a:cubicBezTo>
                  <a:pt x="307" y="669"/>
                  <a:pt x="299" y="690"/>
                  <a:pt x="303" y="707"/>
                </a:cubicBezTo>
                <a:cubicBezTo>
                  <a:pt x="311" y="741"/>
                  <a:pt x="303" y="804"/>
                  <a:pt x="303" y="847"/>
                </a:cubicBezTo>
                <a:cubicBezTo>
                  <a:pt x="294" y="845"/>
                  <a:pt x="283" y="862"/>
                  <a:pt x="266" y="854"/>
                </a:cubicBezTo>
                <a:cubicBezTo>
                  <a:pt x="248" y="846"/>
                  <a:pt x="223" y="841"/>
                  <a:pt x="204" y="835"/>
                </a:cubicBezTo>
                <a:cubicBezTo>
                  <a:pt x="201" y="835"/>
                  <a:pt x="198" y="835"/>
                  <a:pt x="195" y="836"/>
                </a:cubicBezTo>
                <a:cubicBezTo>
                  <a:pt x="154" y="814"/>
                  <a:pt x="114" y="794"/>
                  <a:pt x="74" y="775"/>
                </a:cubicBezTo>
                <a:cubicBezTo>
                  <a:pt x="71" y="775"/>
                  <a:pt x="69" y="776"/>
                  <a:pt x="66" y="777"/>
                </a:cubicBezTo>
                <a:cubicBezTo>
                  <a:pt x="65" y="778"/>
                  <a:pt x="64" y="779"/>
                  <a:pt x="63" y="780"/>
                </a:cubicBezTo>
                <a:cubicBezTo>
                  <a:pt x="64" y="797"/>
                  <a:pt x="107" y="820"/>
                  <a:pt x="121" y="829"/>
                </a:cubicBezTo>
                <a:cubicBezTo>
                  <a:pt x="129" y="833"/>
                  <a:pt x="135" y="842"/>
                  <a:pt x="143" y="847"/>
                </a:cubicBezTo>
                <a:cubicBezTo>
                  <a:pt x="146" y="843"/>
                  <a:pt x="160" y="852"/>
                  <a:pt x="164" y="854"/>
                </a:cubicBezTo>
                <a:cubicBezTo>
                  <a:pt x="186" y="867"/>
                  <a:pt x="210" y="875"/>
                  <a:pt x="233" y="885"/>
                </a:cubicBezTo>
                <a:cubicBezTo>
                  <a:pt x="233" y="885"/>
                  <a:pt x="277" y="894"/>
                  <a:pt x="281" y="895"/>
                </a:cubicBezTo>
                <a:cubicBezTo>
                  <a:pt x="295" y="901"/>
                  <a:pt x="312" y="907"/>
                  <a:pt x="329" y="906"/>
                </a:cubicBezTo>
                <a:cubicBezTo>
                  <a:pt x="329" y="906"/>
                  <a:pt x="329" y="906"/>
                  <a:pt x="330" y="906"/>
                </a:cubicBezTo>
                <a:cubicBezTo>
                  <a:pt x="332" y="903"/>
                  <a:pt x="332" y="897"/>
                  <a:pt x="333" y="895"/>
                </a:cubicBezTo>
                <a:cubicBezTo>
                  <a:pt x="338" y="885"/>
                  <a:pt x="350" y="876"/>
                  <a:pt x="354" y="866"/>
                </a:cubicBezTo>
                <a:cubicBezTo>
                  <a:pt x="358" y="856"/>
                  <a:pt x="347" y="799"/>
                  <a:pt x="342" y="787"/>
                </a:cubicBezTo>
                <a:cubicBezTo>
                  <a:pt x="343" y="775"/>
                  <a:pt x="343" y="763"/>
                  <a:pt x="343" y="751"/>
                </a:cubicBezTo>
                <a:cubicBezTo>
                  <a:pt x="335" y="722"/>
                  <a:pt x="334" y="678"/>
                  <a:pt x="333" y="654"/>
                </a:cubicBezTo>
                <a:cubicBezTo>
                  <a:pt x="338" y="650"/>
                  <a:pt x="343" y="645"/>
                  <a:pt x="348" y="643"/>
                </a:cubicBezTo>
                <a:cubicBezTo>
                  <a:pt x="357" y="642"/>
                  <a:pt x="365" y="641"/>
                  <a:pt x="374" y="641"/>
                </a:cubicBezTo>
                <a:cubicBezTo>
                  <a:pt x="375" y="639"/>
                  <a:pt x="376" y="637"/>
                  <a:pt x="378" y="635"/>
                </a:cubicBezTo>
                <a:cubicBezTo>
                  <a:pt x="384" y="632"/>
                  <a:pt x="402" y="633"/>
                  <a:pt x="412" y="629"/>
                </a:cubicBezTo>
                <a:cubicBezTo>
                  <a:pt x="414" y="628"/>
                  <a:pt x="416" y="623"/>
                  <a:pt x="418" y="622"/>
                </a:cubicBezTo>
                <a:cubicBezTo>
                  <a:pt x="421" y="621"/>
                  <a:pt x="425" y="624"/>
                  <a:pt x="426" y="624"/>
                </a:cubicBezTo>
                <a:cubicBezTo>
                  <a:pt x="434" y="626"/>
                  <a:pt x="442" y="619"/>
                  <a:pt x="445" y="616"/>
                </a:cubicBezTo>
                <a:cubicBezTo>
                  <a:pt x="469" y="623"/>
                  <a:pt x="503" y="644"/>
                  <a:pt x="530" y="633"/>
                </a:cubicBezTo>
                <a:cubicBezTo>
                  <a:pt x="551" y="625"/>
                  <a:pt x="571" y="584"/>
                  <a:pt x="544" y="567"/>
                </a:cubicBezTo>
                <a:cubicBezTo>
                  <a:pt x="513" y="547"/>
                  <a:pt x="481" y="550"/>
                  <a:pt x="444" y="561"/>
                </a:cubicBezTo>
                <a:cubicBezTo>
                  <a:pt x="425" y="566"/>
                  <a:pt x="403" y="564"/>
                  <a:pt x="385" y="570"/>
                </a:cubicBezTo>
                <a:cubicBezTo>
                  <a:pt x="378" y="570"/>
                  <a:pt x="370" y="570"/>
                  <a:pt x="363" y="570"/>
                </a:cubicBezTo>
                <a:cubicBezTo>
                  <a:pt x="353" y="573"/>
                  <a:pt x="342" y="576"/>
                  <a:pt x="331" y="574"/>
                </a:cubicBezTo>
                <a:cubicBezTo>
                  <a:pt x="331" y="573"/>
                  <a:pt x="331" y="571"/>
                  <a:pt x="331" y="570"/>
                </a:cubicBezTo>
                <a:cubicBezTo>
                  <a:pt x="337" y="566"/>
                  <a:pt x="342" y="560"/>
                  <a:pt x="348" y="557"/>
                </a:cubicBezTo>
                <a:cubicBezTo>
                  <a:pt x="355" y="557"/>
                  <a:pt x="362" y="556"/>
                  <a:pt x="369" y="556"/>
                </a:cubicBezTo>
                <a:cubicBezTo>
                  <a:pt x="388" y="547"/>
                  <a:pt x="412" y="528"/>
                  <a:pt x="422" y="509"/>
                </a:cubicBezTo>
                <a:cubicBezTo>
                  <a:pt x="425" y="503"/>
                  <a:pt x="439" y="492"/>
                  <a:pt x="434" y="481"/>
                </a:cubicBezTo>
                <a:cubicBezTo>
                  <a:pt x="434" y="479"/>
                  <a:pt x="406" y="461"/>
                  <a:pt x="402" y="460"/>
                </a:cubicBezTo>
                <a:cubicBezTo>
                  <a:pt x="379" y="462"/>
                  <a:pt x="355" y="465"/>
                  <a:pt x="331" y="467"/>
                </a:cubicBezTo>
                <a:cubicBezTo>
                  <a:pt x="323" y="467"/>
                  <a:pt x="315" y="467"/>
                  <a:pt x="306" y="467"/>
                </a:cubicBezTo>
                <a:cubicBezTo>
                  <a:pt x="304" y="468"/>
                  <a:pt x="303" y="472"/>
                  <a:pt x="300" y="473"/>
                </a:cubicBezTo>
                <a:cubicBezTo>
                  <a:pt x="299" y="472"/>
                  <a:pt x="297" y="471"/>
                  <a:pt x="296" y="471"/>
                </a:cubicBezTo>
                <a:cubicBezTo>
                  <a:pt x="296" y="469"/>
                  <a:pt x="296" y="468"/>
                  <a:pt x="296" y="467"/>
                </a:cubicBezTo>
                <a:cubicBezTo>
                  <a:pt x="313" y="460"/>
                  <a:pt x="327" y="443"/>
                  <a:pt x="342" y="436"/>
                </a:cubicBezTo>
                <a:cubicBezTo>
                  <a:pt x="346" y="435"/>
                  <a:pt x="350" y="435"/>
                  <a:pt x="353" y="434"/>
                </a:cubicBezTo>
                <a:cubicBezTo>
                  <a:pt x="357" y="432"/>
                  <a:pt x="364" y="424"/>
                  <a:pt x="368" y="423"/>
                </a:cubicBezTo>
                <a:cubicBezTo>
                  <a:pt x="370" y="424"/>
                  <a:pt x="373" y="425"/>
                  <a:pt x="375" y="426"/>
                </a:cubicBezTo>
                <a:cubicBezTo>
                  <a:pt x="398" y="416"/>
                  <a:pt x="434" y="410"/>
                  <a:pt x="459" y="401"/>
                </a:cubicBezTo>
                <a:cubicBezTo>
                  <a:pt x="464" y="401"/>
                  <a:pt x="469" y="401"/>
                  <a:pt x="474" y="401"/>
                </a:cubicBezTo>
                <a:cubicBezTo>
                  <a:pt x="510" y="389"/>
                  <a:pt x="552" y="379"/>
                  <a:pt x="586" y="364"/>
                </a:cubicBezTo>
                <a:cubicBezTo>
                  <a:pt x="616" y="350"/>
                  <a:pt x="649" y="340"/>
                  <a:pt x="648" y="299"/>
                </a:cubicBezTo>
                <a:cubicBezTo>
                  <a:pt x="622" y="273"/>
                  <a:pt x="543" y="293"/>
                  <a:pt x="513" y="305"/>
                </a:cubicBezTo>
                <a:close/>
                <a:moveTo>
                  <a:pt x="244" y="294"/>
                </a:moveTo>
                <a:cubicBezTo>
                  <a:pt x="258" y="272"/>
                  <a:pt x="266" y="246"/>
                  <a:pt x="279" y="228"/>
                </a:cubicBezTo>
                <a:cubicBezTo>
                  <a:pt x="294" y="236"/>
                  <a:pt x="252" y="291"/>
                  <a:pt x="244" y="294"/>
                </a:cubicBezTo>
                <a:close/>
                <a:moveTo>
                  <a:pt x="349" y="250"/>
                </a:moveTo>
                <a:cubicBezTo>
                  <a:pt x="345" y="246"/>
                  <a:pt x="341" y="242"/>
                  <a:pt x="336" y="238"/>
                </a:cubicBezTo>
                <a:cubicBezTo>
                  <a:pt x="326" y="215"/>
                  <a:pt x="352" y="193"/>
                  <a:pt x="362" y="178"/>
                </a:cubicBezTo>
                <a:cubicBezTo>
                  <a:pt x="363" y="178"/>
                  <a:pt x="363" y="178"/>
                  <a:pt x="364" y="178"/>
                </a:cubicBezTo>
                <a:cubicBezTo>
                  <a:pt x="361" y="199"/>
                  <a:pt x="359" y="255"/>
                  <a:pt x="365" y="272"/>
                </a:cubicBezTo>
                <a:cubicBezTo>
                  <a:pt x="356" y="271"/>
                  <a:pt x="353" y="256"/>
                  <a:pt x="349" y="250"/>
                </a:cubicBezTo>
                <a:close/>
                <a:moveTo>
                  <a:pt x="385" y="229"/>
                </a:moveTo>
                <a:cubicBezTo>
                  <a:pt x="385" y="210"/>
                  <a:pt x="385" y="192"/>
                  <a:pt x="385" y="174"/>
                </a:cubicBezTo>
                <a:cubicBezTo>
                  <a:pt x="387" y="172"/>
                  <a:pt x="389" y="170"/>
                  <a:pt x="391" y="168"/>
                </a:cubicBezTo>
                <a:cubicBezTo>
                  <a:pt x="398" y="153"/>
                  <a:pt x="399" y="137"/>
                  <a:pt x="412" y="129"/>
                </a:cubicBezTo>
                <a:cubicBezTo>
                  <a:pt x="411" y="129"/>
                  <a:pt x="411" y="128"/>
                  <a:pt x="411" y="127"/>
                </a:cubicBezTo>
                <a:cubicBezTo>
                  <a:pt x="414" y="128"/>
                  <a:pt x="414" y="127"/>
                  <a:pt x="416" y="129"/>
                </a:cubicBezTo>
                <a:cubicBezTo>
                  <a:pt x="416" y="129"/>
                  <a:pt x="417" y="129"/>
                  <a:pt x="417" y="128"/>
                </a:cubicBezTo>
                <a:cubicBezTo>
                  <a:pt x="415" y="132"/>
                  <a:pt x="413" y="135"/>
                  <a:pt x="411" y="138"/>
                </a:cubicBezTo>
                <a:cubicBezTo>
                  <a:pt x="410" y="142"/>
                  <a:pt x="412" y="147"/>
                  <a:pt x="413" y="149"/>
                </a:cubicBezTo>
                <a:cubicBezTo>
                  <a:pt x="405" y="157"/>
                  <a:pt x="397" y="234"/>
                  <a:pt x="410" y="246"/>
                </a:cubicBezTo>
                <a:cubicBezTo>
                  <a:pt x="410" y="257"/>
                  <a:pt x="398" y="268"/>
                  <a:pt x="389" y="270"/>
                </a:cubicBezTo>
                <a:cubicBezTo>
                  <a:pt x="389" y="271"/>
                  <a:pt x="389" y="271"/>
                  <a:pt x="390" y="272"/>
                </a:cubicBezTo>
                <a:cubicBezTo>
                  <a:pt x="381" y="265"/>
                  <a:pt x="385" y="243"/>
                  <a:pt x="385" y="229"/>
                </a:cubicBezTo>
                <a:close/>
                <a:moveTo>
                  <a:pt x="584" y="329"/>
                </a:moveTo>
                <a:cubicBezTo>
                  <a:pt x="538" y="360"/>
                  <a:pt x="476" y="375"/>
                  <a:pt x="414" y="388"/>
                </a:cubicBezTo>
                <a:cubicBezTo>
                  <a:pt x="407" y="369"/>
                  <a:pt x="428" y="364"/>
                  <a:pt x="433" y="353"/>
                </a:cubicBezTo>
                <a:cubicBezTo>
                  <a:pt x="433" y="351"/>
                  <a:pt x="433" y="348"/>
                  <a:pt x="433" y="346"/>
                </a:cubicBezTo>
                <a:cubicBezTo>
                  <a:pt x="433" y="346"/>
                  <a:pt x="434" y="346"/>
                  <a:pt x="434" y="347"/>
                </a:cubicBezTo>
                <a:cubicBezTo>
                  <a:pt x="434" y="346"/>
                  <a:pt x="434" y="346"/>
                  <a:pt x="434" y="345"/>
                </a:cubicBezTo>
                <a:cubicBezTo>
                  <a:pt x="435" y="344"/>
                  <a:pt x="468" y="333"/>
                  <a:pt x="470" y="334"/>
                </a:cubicBezTo>
                <a:cubicBezTo>
                  <a:pt x="476" y="337"/>
                  <a:pt x="493" y="329"/>
                  <a:pt x="500" y="326"/>
                </a:cubicBezTo>
                <a:cubicBezTo>
                  <a:pt x="505" y="329"/>
                  <a:pt x="562" y="313"/>
                  <a:pt x="569" y="310"/>
                </a:cubicBezTo>
                <a:cubicBezTo>
                  <a:pt x="579" y="307"/>
                  <a:pt x="586" y="310"/>
                  <a:pt x="592" y="305"/>
                </a:cubicBezTo>
                <a:cubicBezTo>
                  <a:pt x="600" y="304"/>
                  <a:pt x="625" y="305"/>
                  <a:pt x="626" y="306"/>
                </a:cubicBezTo>
                <a:cubicBezTo>
                  <a:pt x="627" y="306"/>
                  <a:pt x="628" y="306"/>
                  <a:pt x="629" y="306"/>
                </a:cubicBezTo>
                <a:cubicBezTo>
                  <a:pt x="622" y="316"/>
                  <a:pt x="595" y="322"/>
                  <a:pt x="584" y="329"/>
                </a:cubicBez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ï$1i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ABA0069-A940-407C-93A8-0EBDD43E738B}"/>
              </a:ext>
            </a:extLst>
          </p:cNvPr>
          <p:cNvSpPr/>
          <p:nvPr/>
        </p:nvSpPr>
        <p:spPr bwMode="auto">
          <a:xfrm>
            <a:off x="8384197" y="5677548"/>
            <a:ext cx="14951" cy="24427"/>
          </a:xfrm>
          <a:custGeom>
            <a:avLst/>
            <a:gdLst>
              <a:gd name="T0" fmla="*/ 4 w 111"/>
              <a:gd name="T1" fmla="*/ 181 h 181"/>
              <a:gd name="T2" fmla="*/ 16 w 111"/>
              <a:gd name="T3" fmla="*/ 163 h 181"/>
              <a:gd name="T4" fmla="*/ 87 w 111"/>
              <a:gd name="T5" fmla="*/ 91 h 181"/>
              <a:gd name="T6" fmla="*/ 106 w 111"/>
              <a:gd name="T7" fmla="*/ 60 h 181"/>
              <a:gd name="T8" fmla="*/ 93 w 111"/>
              <a:gd name="T9" fmla="*/ 0 h 181"/>
              <a:gd name="T10" fmla="*/ 90 w 111"/>
              <a:gd name="T11" fmla="*/ 0 h 181"/>
              <a:gd name="T12" fmla="*/ 46 w 111"/>
              <a:gd name="T13" fmla="*/ 94 h 181"/>
              <a:gd name="T14" fmla="*/ 0 w 111"/>
              <a:gd name="T15" fmla="*/ 177 h 181"/>
              <a:gd name="T16" fmla="*/ 3 w 111"/>
              <a:gd name="T17" fmla="*/ 181 h 181"/>
              <a:gd name="T18" fmla="*/ 4 w 111"/>
              <a:gd name="T19" fmla="*/ 18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" h="181">
                <a:moveTo>
                  <a:pt x="4" y="181"/>
                </a:moveTo>
                <a:cubicBezTo>
                  <a:pt x="10" y="176"/>
                  <a:pt x="11" y="168"/>
                  <a:pt x="16" y="163"/>
                </a:cubicBezTo>
                <a:cubicBezTo>
                  <a:pt x="40" y="141"/>
                  <a:pt x="63" y="115"/>
                  <a:pt x="87" y="91"/>
                </a:cubicBezTo>
                <a:cubicBezTo>
                  <a:pt x="91" y="87"/>
                  <a:pt x="108" y="64"/>
                  <a:pt x="106" y="60"/>
                </a:cubicBezTo>
                <a:cubicBezTo>
                  <a:pt x="111" y="37"/>
                  <a:pt x="108" y="12"/>
                  <a:pt x="93" y="0"/>
                </a:cubicBezTo>
                <a:cubicBezTo>
                  <a:pt x="92" y="0"/>
                  <a:pt x="91" y="0"/>
                  <a:pt x="90" y="0"/>
                </a:cubicBezTo>
                <a:cubicBezTo>
                  <a:pt x="70" y="27"/>
                  <a:pt x="59" y="65"/>
                  <a:pt x="46" y="94"/>
                </a:cubicBezTo>
                <a:cubicBezTo>
                  <a:pt x="32" y="124"/>
                  <a:pt x="11" y="143"/>
                  <a:pt x="0" y="177"/>
                </a:cubicBezTo>
                <a:cubicBezTo>
                  <a:pt x="1" y="179"/>
                  <a:pt x="2" y="180"/>
                  <a:pt x="3" y="181"/>
                </a:cubicBezTo>
                <a:cubicBezTo>
                  <a:pt x="3" y="181"/>
                  <a:pt x="4" y="181"/>
                  <a:pt x="4" y="181"/>
                </a:cubicBez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ïṡļï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8F1807C-3131-4DF5-B773-F712AAE27246}"/>
              </a:ext>
            </a:extLst>
          </p:cNvPr>
          <p:cNvSpPr/>
          <p:nvPr/>
        </p:nvSpPr>
        <p:spPr bwMode="auto">
          <a:xfrm>
            <a:off x="8390935" y="5698606"/>
            <a:ext cx="7581" cy="9476"/>
          </a:xfrm>
          <a:custGeom>
            <a:avLst/>
            <a:gdLst>
              <a:gd name="T0" fmla="*/ 1 w 56"/>
              <a:gd name="T1" fmla="*/ 65 h 70"/>
              <a:gd name="T2" fmla="*/ 5 w 56"/>
              <a:gd name="T3" fmla="*/ 70 h 70"/>
              <a:gd name="T4" fmla="*/ 52 w 56"/>
              <a:gd name="T5" fmla="*/ 48 h 70"/>
              <a:gd name="T6" fmla="*/ 55 w 56"/>
              <a:gd name="T7" fmla="*/ 26 h 70"/>
              <a:gd name="T8" fmla="*/ 11 w 56"/>
              <a:gd name="T9" fmla="*/ 0 h 70"/>
              <a:gd name="T10" fmla="*/ 4 w 56"/>
              <a:gd name="T11" fmla="*/ 30 h 70"/>
              <a:gd name="T12" fmla="*/ 6 w 56"/>
              <a:gd name="T13" fmla="*/ 46 h 70"/>
              <a:gd name="T14" fmla="*/ 1 w 56"/>
              <a:gd name="T15" fmla="*/ 6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6" h="70">
                <a:moveTo>
                  <a:pt x="1" y="65"/>
                </a:moveTo>
                <a:cubicBezTo>
                  <a:pt x="2" y="67"/>
                  <a:pt x="3" y="68"/>
                  <a:pt x="5" y="70"/>
                </a:cubicBezTo>
                <a:cubicBezTo>
                  <a:pt x="23" y="67"/>
                  <a:pt x="36" y="52"/>
                  <a:pt x="52" y="48"/>
                </a:cubicBezTo>
                <a:cubicBezTo>
                  <a:pt x="56" y="41"/>
                  <a:pt x="55" y="33"/>
                  <a:pt x="55" y="26"/>
                </a:cubicBezTo>
                <a:cubicBezTo>
                  <a:pt x="42" y="15"/>
                  <a:pt x="31" y="1"/>
                  <a:pt x="11" y="0"/>
                </a:cubicBezTo>
                <a:cubicBezTo>
                  <a:pt x="7" y="4"/>
                  <a:pt x="0" y="19"/>
                  <a:pt x="4" y="30"/>
                </a:cubicBezTo>
                <a:cubicBezTo>
                  <a:pt x="5" y="32"/>
                  <a:pt x="8" y="41"/>
                  <a:pt x="6" y="46"/>
                </a:cubicBezTo>
                <a:cubicBezTo>
                  <a:pt x="4" y="50"/>
                  <a:pt x="1" y="59"/>
                  <a:pt x="1" y="65"/>
                </a:cubicBez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ísl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C8AAAFD-3E36-406B-8EE4-E2D924F2FD0D}"/>
              </a:ext>
            </a:extLst>
          </p:cNvPr>
          <p:cNvSpPr/>
          <p:nvPr/>
        </p:nvSpPr>
        <p:spPr bwMode="auto">
          <a:xfrm>
            <a:off x="8372826" y="5729981"/>
            <a:ext cx="6738" cy="20636"/>
          </a:xfrm>
          <a:custGeom>
            <a:avLst/>
            <a:gdLst>
              <a:gd name="T0" fmla="*/ 31 w 50"/>
              <a:gd name="T1" fmla="*/ 148 h 154"/>
              <a:gd name="T2" fmla="*/ 40 w 50"/>
              <a:gd name="T3" fmla="*/ 89 h 154"/>
              <a:gd name="T4" fmla="*/ 39 w 50"/>
              <a:gd name="T5" fmla="*/ 58 h 154"/>
              <a:gd name="T6" fmla="*/ 48 w 50"/>
              <a:gd name="T7" fmla="*/ 3 h 154"/>
              <a:gd name="T8" fmla="*/ 42 w 50"/>
              <a:gd name="T9" fmla="*/ 0 h 154"/>
              <a:gd name="T10" fmla="*/ 11 w 50"/>
              <a:gd name="T11" fmla="*/ 56 h 154"/>
              <a:gd name="T12" fmla="*/ 12 w 50"/>
              <a:gd name="T13" fmla="*/ 70 h 154"/>
              <a:gd name="T14" fmla="*/ 6 w 50"/>
              <a:gd name="T15" fmla="*/ 79 h 154"/>
              <a:gd name="T16" fmla="*/ 6 w 50"/>
              <a:gd name="T17" fmla="*/ 102 h 154"/>
              <a:gd name="T18" fmla="*/ 10 w 50"/>
              <a:gd name="T19" fmla="*/ 154 h 154"/>
              <a:gd name="T20" fmla="*/ 31 w 50"/>
              <a:gd name="T21" fmla="*/ 14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" h="154">
                <a:moveTo>
                  <a:pt x="31" y="148"/>
                </a:moveTo>
                <a:cubicBezTo>
                  <a:pt x="39" y="134"/>
                  <a:pt x="40" y="109"/>
                  <a:pt x="40" y="89"/>
                </a:cubicBezTo>
                <a:cubicBezTo>
                  <a:pt x="40" y="78"/>
                  <a:pt x="40" y="68"/>
                  <a:pt x="39" y="58"/>
                </a:cubicBezTo>
                <a:cubicBezTo>
                  <a:pt x="48" y="47"/>
                  <a:pt x="50" y="22"/>
                  <a:pt x="48" y="3"/>
                </a:cubicBezTo>
                <a:cubicBezTo>
                  <a:pt x="45" y="1"/>
                  <a:pt x="46" y="1"/>
                  <a:pt x="42" y="0"/>
                </a:cubicBezTo>
                <a:cubicBezTo>
                  <a:pt x="34" y="19"/>
                  <a:pt x="20" y="36"/>
                  <a:pt x="11" y="56"/>
                </a:cubicBezTo>
                <a:cubicBezTo>
                  <a:pt x="12" y="61"/>
                  <a:pt x="12" y="66"/>
                  <a:pt x="12" y="70"/>
                </a:cubicBezTo>
                <a:cubicBezTo>
                  <a:pt x="11" y="73"/>
                  <a:pt x="7" y="76"/>
                  <a:pt x="6" y="79"/>
                </a:cubicBezTo>
                <a:cubicBezTo>
                  <a:pt x="6" y="86"/>
                  <a:pt x="6" y="94"/>
                  <a:pt x="6" y="102"/>
                </a:cubicBezTo>
                <a:cubicBezTo>
                  <a:pt x="0" y="114"/>
                  <a:pt x="0" y="139"/>
                  <a:pt x="10" y="154"/>
                </a:cubicBezTo>
                <a:cubicBezTo>
                  <a:pt x="22" y="154"/>
                  <a:pt x="23" y="150"/>
                  <a:pt x="31" y="148"/>
                </a:cubicBez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îslï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F4303E0-B15B-4E78-8EDD-E3D6910F8809}"/>
              </a:ext>
            </a:extLst>
          </p:cNvPr>
          <p:cNvSpPr/>
          <p:nvPr/>
        </p:nvSpPr>
        <p:spPr bwMode="auto">
          <a:xfrm>
            <a:off x="8237325" y="5666568"/>
            <a:ext cx="70482" cy="116846"/>
          </a:xfrm>
          <a:custGeom>
            <a:avLst/>
            <a:gdLst>
              <a:gd name="T0" fmla="*/ 471 w 471"/>
              <a:gd name="T1" fmla="*/ 354 h 778"/>
              <a:gd name="T2" fmla="*/ 358 w 471"/>
              <a:gd name="T3" fmla="*/ 323 h 778"/>
              <a:gd name="T4" fmla="*/ 351 w 471"/>
              <a:gd name="T5" fmla="*/ 337 h 778"/>
              <a:gd name="T6" fmla="*/ 384 w 471"/>
              <a:gd name="T7" fmla="*/ 358 h 778"/>
              <a:gd name="T8" fmla="*/ 366 w 471"/>
              <a:gd name="T9" fmla="*/ 387 h 778"/>
              <a:gd name="T10" fmla="*/ 288 w 471"/>
              <a:gd name="T11" fmla="*/ 435 h 778"/>
              <a:gd name="T12" fmla="*/ 288 w 471"/>
              <a:gd name="T13" fmla="*/ 418 h 778"/>
              <a:gd name="T14" fmla="*/ 288 w 471"/>
              <a:gd name="T15" fmla="*/ 403 h 778"/>
              <a:gd name="T16" fmla="*/ 305 w 471"/>
              <a:gd name="T17" fmla="*/ 352 h 778"/>
              <a:gd name="T18" fmla="*/ 305 w 471"/>
              <a:gd name="T19" fmla="*/ 336 h 778"/>
              <a:gd name="T20" fmla="*/ 315 w 471"/>
              <a:gd name="T21" fmla="*/ 315 h 778"/>
              <a:gd name="T22" fmla="*/ 316 w 471"/>
              <a:gd name="T23" fmla="*/ 291 h 778"/>
              <a:gd name="T24" fmla="*/ 326 w 471"/>
              <a:gd name="T25" fmla="*/ 223 h 778"/>
              <a:gd name="T26" fmla="*/ 329 w 471"/>
              <a:gd name="T27" fmla="*/ 170 h 778"/>
              <a:gd name="T28" fmla="*/ 346 w 471"/>
              <a:gd name="T29" fmla="*/ 98 h 778"/>
              <a:gd name="T30" fmla="*/ 356 w 471"/>
              <a:gd name="T31" fmla="*/ 26 h 778"/>
              <a:gd name="T32" fmla="*/ 303 w 471"/>
              <a:gd name="T33" fmla="*/ 0 h 778"/>
              <a:gd name="T34" fmla="*/ 288 w 471"/>
              <a:gd name="T35" fmla="*/ 47 h 778"/>
              <a:gd name="T36" fmla="*/ 292 w 471"/>
              <a:gd name="T37" fmla="*/ 60 h 778"/>
              <a:gd name="T38" fmla="*/ 288 w 471"/>
              <a:gd name="T39" fmla="*/ 135 h 778"/>
              <a:gd name="T40" fmla="*/ 281 w 471"/>
              <a:gd name="T41" fmla="*/ 178 h 778"/>
              <a:gd name="T42" fmla="*/ 283 w 471"/>
              <a:gd name="T43" fmla="*/ 191 h 778"/>
              <a:gd name="T44" fmla="*/ 276 w 471"/>
              <a:gd name="T45" fmla="*/ 215 h 778"/>
              <a:gd name="T46" fmla="*/ 277 w 471"/>
              <a:gd name="T47" fmla="*/ 245 h 778"/>
              <a:gd name="T48" fmla="*/ 246 w 471"/>
              <a:gd name="T49" fmla="*/ 391 h 778"/>
              <a:gd name="T50" fmla="*/ 247 w 471"/>
              <a:gd name="T51" fmla="*/ 405 h 778"/>
              <a:gd name="T52" fmla="*/ 240 w 471"/>
              <a:gd name="T53" fmla="*/ 414 h 778"/>
              <a:gd name="T54" fmla="*/ 224 w 471"/>
              <a:gd name="T55" fmla="*/ 470 h 778"/>
              <a:gd name="T56" fmla="*/ 141 w 471"/>
              <a:gd name="T57" fmla="*/ 533 h 778"/>
              <a:gd name="T58" fmla="*/ 106 w 471"/>
              <a:gd name="T59" fmla="*/ 563 h 778"/>
              <a:gd name="T60" fmla="*/ 63 w 471"/>
              <a:gd name="T61" fmla="*/ 583 h 778"/>
              <a:gd name="T62" fmla="*/ 57 w 471"/>
              <a:gd name="T63" fmla="*/ 591 h 778"/>
              <a:gd name="T64" fmla="*/ 71 w 471"/>
              <a:gd name="T65" fmla="*/ 619 h 778"/>
              <a:gd name="T66" fmla="*/ 78 w 471"/>
              <a:gd name="T67" fmla="*/ 623 h 778"/>
              <a:gd name="T68" fmla="*/ 117 w 471"/>
              <a:gd name="T69" fmla="*/ 598 h 778"/>
              <a:gd name="T70" fmla="*/ 140 w 471"/>
              <a:gd name="T71" fmla="*/ 577 h 778"/>
              <a:gd name="T72" fmla="*/ 152 w 471"/>
              <a:gd name="T73" fmla="*/ 563 h 778"/>
              <a:gd name="T74" fmla="*/ 169 w 471"/>
              <a:gd name="T75" fmla="*/ 554 h 778"/>
              <a:gd name="T76" fmla="*/ 181 w 471"/>
              <a:gd name="T77" fmla="*/ 539 h 778"/>
              <a:gd name="T78" fmla="*/ 192 w 471"/>
              <a:gd name="T79" fmla="*/ 537 h 778"/>
              <a:gd name="T80" fmla="*/ 206 w 471"/>
              <a:gd name="T81" fmla="*/ 522 h 778"/>
              <a:gd name="T82" fmla="*/ 211 w 471"/>
              <a:gd name="T83" fmla="*/ 524 h 778"/>
              <a:gd name="T84" fmla="*/ 186 w 471"/>
              <a:gd name="T85" fmla="*/ 584 h 778"/>
              <a:gd name="T86" fmla="*/ 86 w 471"/>
              <a:gd name="T87" fmla="*/ 703 h 778"/>
              <a:gd name="T88" fmla="*/ 77 w 471"/>
              <a:gd name="T89" fmla="*/ 703 h 778"/>
              <a:gd name="T90" fmla="*/ 35 w 471"/>
              <a:gd name="T91" fmla="*/ 720 h 778"/>
              <a:gd name="T92" fmla="*/ 10 w 471"/>
              <a:gd name="T93" fmla="*/ 720 h 778"/>
              <a:gd name="T94" fmla="*/ 0 w 471"/>
              <a:gd name="T95" fmla="*/ 728 h 778"/>
              <a:gd name="T96" fmla="*/ 11 w 471"/>
              <a:gd name="T97" fmla="*/ 746 h 778"/>
              <a:gd name="T98" fmla="*/ 143 w 471"/>
              <a:gd name="T99" fmla="*/ 731 h 778"/>
              <a:gd name="T100" fmla="*/ 235 w 471"/>
              <a:gd name="T101" fmla="*/ 584 h 778"/>
              <a:gd name="T102" fmla="*/ 270 w 471"/>
              <a:gd name="T103" fmla="*/ 489 h 778"/>
              <a:gd name="T104" fmla="*/ 327 w 471"/>
              <a:gd name="T105" fmla="*/ 452 h 778"/>
              <a:gd name="T106" fmla="*/ 471 w 471"/>
              <a:gd name="T107" fmla="*/ 354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71" h="778">
                <a:moveTo>
                  <a:pt x="471" y="354"/>
                </a:moveTo>
                <a:cubicBezTo>
                  <a:pt x="467" y="329"/>
                  <a:pt x="390" y="322"/>
                  <a:pt x="358" y="323"/>
                </a:cubicBezTo>
                <a:cubicBezTo>
                  <a:pt x="355" y="327"/>
                  <a:pt x="351" y="330"/>
                  <a:pt x="351" y="337"/>
                </a:cubicBezTo>
                <a:cubicBezTo>
                  <a:pt x="362" y="342"/>
                  <a:pt x="370" y="356"/>
                  <a:pt x="384" y="358"/>
                </a:cubicBezTo>
                <a:cubicBezTo>
                  <a:pt x="396" y="375"/>
                  <a:pt x="379" y="381"/>
                  <a:pt x="366" y="387"/>
                </a:cubicBezTo>
                <a:cubicBezTo>
                  <a:pt x="358" y="391"/>
                  <a:pt x="288" y="433"/>
                  <a:pt x="288" y="435"/>
                </a:cubicBezTo>
                <a:cubicBezTo>
                  <a:pt x="276" y="432"/>
                  <a:pt x="287" y="422"/>
                  <a:pt x="288" y="418"/>
                </a:cubicBezTo>
                <a:cubicBezTo>
                  <a:pt x="288" y="413"/>
                  <a:pt x="288" y="408"/>
                  <a:pt x="288" y="403"/>
                </a:cubicBezTo>
                <a:cubicBezTo>
                  <a:pt x="296" y="386"/>
                  <a:pt x="299" y="370"/>
                  <a:pt x="305" y="352"/>
                </a:cubicBezTo>
                <a:cubicBezTo>
                  <a:pt x="305" y="347"/>
                  <a:pt x="305" y="341"/>
                  <a:pt x="305" y="336"/>
                </a:cubicBezTo>
                <a:cubicBezTo>
                  <a:pt x="308" y="331"/>
                  <a:pt x="313" y="321"/>
                  <a:pt x="315" y="315"/>
                </a:cubicBezTo>
                <a:cubicBezTo>
                  <a:pt x="316" y="307"/>
                  <a:pt x="316" y="299"/>
                  <a:pt x="316" y="291"/>
                </a:cubicBezTo>
                <a:cubicBezTo>
                  <a:pt x="323" y="271"/>
                  <a:pt x="319" y="240"/>
                  <a:pt x="326" y="223"/>
                </a:cubicBezTo>
                <a:cubicBezTo>
                  <a:pt x="326" y="223"/>
                  <a:pt x="327" y="173"/>
                  <a:pt x="329" y="170"/>
                </a:cubicBezTo>
                <a:cubicBezTo>
                  <a:pt x="337" y="151"/>
                  <a:pt x="340" y="120"/>
                  <a:pt x="346" y="98"/>
                </a:cubicBezTo>
                <a:cubicBezTo>
                  <a:pt x="350" y="82"/>
                  <a:pt x="363" y="37"/>
                  <a:pt x="356" y="26"/>
                </a:cubicBezTo>
                <a:cubicBezTo>
                  <a:pt x="345" y="9"/>
                  <a:pt x="322" y="5"/>
                  <a:pt x="303" y="0"/>
                </a:cubicBezTo>
                <a:cubicBezTo>
                  <a:pt x="295" y="12"/>
                  <a:pt x="287" y="27"/>
                  <a:pt x="288" y="47"/>
                </a:cubicBezTo>
                <a:cubicBezTo>
                  <a:pt x="289" y="52"/>
                  <a:pt x="294" y="54"/>
                  <a:pt x="292" y="60"/>
                </a:cubicBezTo>
                <a:cubicBezTo>
                  <a:pt x="286" y="78"/>
                  <a:pt x="284" y="111"/>
                  <a:pt x="288" y="135"/>
                </a:cubicBezTo>
                <a:cubicBezTo>
                  <a:pt x="284" y="143"/>
                  <a:pt x="283" y="165"/>
                  <a:pt x="281" y="178"/>
                </a:cubicBezTo>
                <a:cubicBezTo>
                  <a:pt x="281" y="182"/>
                  <a:pt x="282" y="186"/>
                  <a:pt x="283" y="191"/>
                </a:cubicBezTo>
                <a:cubicBezTo>
                  <a:pt x="280" y="198"/>
                  <a:pt x="278" y="209"/>
                  <a:pt x="276" y="215"/>
                </a:cubicBezTo>
                <a:cubicBezTo>
                  <a:pt x="276" y="225"/>
                  <a:pt x="276" y="235"/>
                  <a:pt x="277" y="245"/>
                </a:cubicBezTo>
                <a:cubicBezTo>
                  <a:pt x="263" y="290"/>
                  <a:pt x="265" y="349"/>
                  <a:pt x="246" y="391"/>
                </a:cubicBezTo>
                <a:cubicBezTo>
                  <a:pt x="247" y="396"/>
                  <a:pt x="247" y="400"/>
                  <a:pt x="247" y="405"/>
                </a:cubicBezTo>
                <a:cubicBezTo>
                  <a:pt x="246" y="407"/>
                  <a:pt x="241" y="411"/>
                  <a:pt x="240" y="414"/>
                </a:cubicBezTo>
                <a:cubicBezTo>
                  <a:pt x="235" y="430"/>
                  <a:pt x="236" y="460"/>
                  <a:pt x="224" y="470"/>
                </a:cubicBezTo>
                <a:cubicBezTo>
                  <a:pt x="200" y="491"/>
                  <a:pt x="168" y="515"/>
                  <a:pt x="141" y="533"/>
                </a:cubicBezTo>
                <a:cubicBezTo>
                  <a:pt x="129" y="541"/>
                  <a:pt x="118" y="556"/>
                  <a:pt x="106" y="563"/>
                </a:cubicBezTo>
                <a:cubicBezTo>
                  <a:pt x="95" y="570"/>
                  <a:pt x="65" y="570"/>
                  <a:pt x="63" y="583"/>
                </a:cubicBezTo>
                <a:cubicBezTo>
                  <a:pt x="58" y="584"/>
                  <a:pt x="58" y="585"/>
                  <a:pt x="57" y="591"/>
                </a:cubicBezTo>
                <a:cubicBezTo>
                  <a:pt x="62" y="597"/>
                  <a:pt x="69" y="610"/>
                  <a:pt x="71" y="619"/>
                </a:cubicBezTo>
                <a:cubicBezTo>
                  <a:pt x="73" y="621"/>
                  <a:pt x="75" y="622"/>
                  <a:pt x="78" y="623"/>
                </a:cubicBezTo>
                <a:cubicBezTo>
                  <a:pt x="94" y="623"/>
                  <a:pt x="108" y="607"/>
                  <a:pt x="117" y="598"/>
                </a:cubicBezTo>
                <a:cubicBezTo>
                  <a:pt x="124" y="591"/>
                  <a:pt x="132" y="584"/>
                  <a:pt x="140" y="577"/>
                </a:cubicBezTo>
                <a:cubicBezTo>
                  <a:pt x="143" y="574"/>
                  <a:pt x="147" y="566"/>
                  <a:pt x="152" y="563"/>
                </a:cubicBezTo>
                <a:cubicBezTo>
                  <a:pt x="158" y="560"/>
                  <a:pt x="163" y="557"/>
                  <a:pt x="169" y="554"/>
                </a:cubicBezTo>
                <a:cubicBezTo>
                  <a:pt x="173" y="549"/>
                  <a:pt x="177" y="544"/>
                  <a:pt x="181" y="539"/>
                </a:cubicBezTo>
                <a:cubicBezTo>
                  <a:pt x="185" y="538"/>
                  <a:pt x="188" y="537"/>
                  <a:pt x="192" y="537"/>
                </a:cubicBezTo>
                <a:cubicBezTo>
                  <a:pt x="195" y="534"/>
                  <a:pt x="203" y="526"/>
                  <a:pt x="206" y="522"/>
                </a:cubicBezTo>
                <a:cubicBezTo>
                  <a:pt x="208" y="523"/>
                  <a:pt x="209" y="523"/>
                  <a:pt x="211" y="524"/>
                </a:cubicBezTo>
                <a:cubicBezTo>
                  <a:pt x="211" y="549"/>
                  <a:pt x="195" y="565"/>
                  <a:pt x="186" y="584"/>
                </a:cubicBezTo>
                <a:cubicBezTo>
                  <a:pt x="168" y="625"/>
                  <a:pt x="122" y="683"/>
                  <a:pt x="86" y="703"/>
                </a:cubicBezTo>
                <a:cubicBezTo>
                  <a:pt x="83" y="703"/>
                  <a:pt x="80" y="703"/>
                  <a:pt x="77" y="703"/>
                </a:cubicBezTo>
                <a:cubicBezTo>
                  <a:pt x="66" y="707"/>
                  <a:pt x="47" y="714"/>
                  <a:pt x="35" y="720"/>
                </a:cubicBezTo>
                <a:cubicBezTo>
                  <a:pt x="27" y="720"/>
                  <a:pt x="18" y="720"/>
                  <a:pt x="10" y="720"/>
                </a:cubicBezTo>
                <a:cubicBezTo>
                  <a:pt x="7" y="722"/>
                  <a:pt x="4" y="725"/>
                  <a:pt x="0" y="728"/>
                </a:cubicBezTo>
                <a:cubicBezTo>
                  <a:pt x="0" y="739"/>
                  <a:pt x="6" y="740"/>
                  <a:pt x="11" y="746"/>
                </a:cubicBezTo>
                <a:cubicBezTo>
                  <a:pt x="42" y="778"/>
                  <a:pt x="124" y="759"/>
                  <a:pt x="143" y="731"/>
                </a:cubicBezTo>
                <a:cubicBezTo>
                  <a:pt x="175" y="683"/>
                  <a:pt x="208" y="637"/>
                  <a:pt x="235" y="584"/>
                </a:cubicBezTo>
                <a:cubicBezTo>
                  <a:pt x="250" y="552"/>
                  <a:pt x="254" y="521"/>
                  <a:pt x="270" y="489"/>
                </a:cubicBezTo>
                <a:cubicBezTo>
                  <a:pt x="275" y="480"/>
                  <a:pt x="317" y="460"/>
                  <a:pt x="327" y="452"/>
                </a:cubicBezTo>
                <a:cubicBezTo>
                  <a:pt x="374" y="417"/>
                  <a:pt x="424" y="388"/>
                  <a:pt x="471" y="354"/>
                </a:cubicBez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iŝļi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DEE410F-DEC8-4CC3-A895-EBB3CEEC6497}"/>
              </a:ext>
            </a:extLst>
          </p:cNvPr>
          <p:cNvSpPr/>
          <p:nvPr/>
        </p:nvSpPr>
        <p:spPr bwMode="auto">
          <a:xfrm>
            <a:off x="8277132" y="5741499"/>
            <a:ext cx="42851" cy="43086"/>
          </a:xfrm>
          <a:custGeom>
            <a:avLst/>
            <a:gdLst>
              <a:gd name="T0" fmla="*/ 229 w 286"/>
              <a:gd name="T1" fmla="*/ 216 h 287"/>
              <a:gd name="T2" fmla="*/ 225 w 286"/>
              <a:gd name="T3" fmla="*/ 211 h 287"/>
              <a:gd name="T4" fmla="*/ 210 w 286"/>
              <a:gd name="T5" fmla="*/ 210 h 287"/>
              <a:gd name="T6" fmla="*/ 206 w 286"/>
              <a:gd name="T7" fmla="*/ 205 h 287"/>
              <a:gd name="T8" fmla="*/ 194 w 286"/>
              <a:gd name="T9" fmla="*/ 205 h 287"/>
              <a:gd name="T10" fmla="*/ 171 w 286"/>
              <a:gd name="T11" fmla="*/ 192 h 287"/>
              <a:gd name="T12" fmla="*/ 151 w 286"/>
              <a:gd name="T13" fmla="*/ 169 h 287"/>
              <a:gd name="T14" fmla="*/ 117 w 286"/>
              <a:gd name="T15" fmla="*/ 142 h 287"/>
              <a:gd name="T16" fmla="*/ 107 w 286"/>
              <a:gd name="T17" fmla="*/ 120 h 287"/>
              <a:gd name="T18" fmla="*/ 66 w 286"/>
              <a:gd name="T19" fmla="*/ 56 h 287"/>
              <a:gd name="T20" fmla="*/ 14 w 286"/>
              <a:gd name="T21" fmla="*/ 0 h 287"/>
              <a:gd name="T22" fmla="*/ 40 w 286"/>
              <a:gd name="T23" fmla="*/ 118 h 287"/>
              <a:gd name="T24" fmla="*/ 65 w 286"/>
              <a:gd name="T25" fmla="*/ 182 h 287"/>
              <a:gd name="T26" fmla="*/ 66 w 286"/>
              <a:gd name="T27" fmla="*/ 204 h 287"/>
              <a:gd name="T28" fmla="*/ 88 w 286"/>
              <a:gd name="T29" fmla="*/ 257 h 287"/>
              <a:gd name="T30" fmla="*/ 103 w 286"/>
              <a:gd name="T31" fmla="*/ 268 h 287"/>
              <a:gd name="T32" fmla="*/ 151 w 286"/>
              <a:gd name="T33" fmla="*/ 276 h 287"/>
              <a:gd name="T34" fmla="*/ 172 w 286"/>
              <a:gd name="T35" fmla="*/ 276 h 287"/>
              <a:gd name="T36" fmla="*/ 183 w 286"/>
              <a:gd name="T37" fmla="*/ 270 h 287"/>
              <a:gd name="T38" fmla="*/ 232 w 286"/>
              <a:gd name="T39" fmla="*/ 269 h 287"/>
              <a:gd name="T40" fmla="*/ 286 w 286"/>
              <a:gd name="T41" fmla="*/ 238 h 287"/>
              <a:gd name="T42" fmla="*/ 229 w 286"/>
              <a:gd name="T43" fmla="*/ 21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6" h="287">
                <a:moveTo>
                  <a:pt x="229" y="216"/>
                </a:moveTo>
                <a:cubicBezTo>
                  <a:pt x="228" y="214"/>
                  <a:pt x="226" y="212"/>
                  <a:pt x="225" y="211"/>
                </a:cubicBezTo>
                <a:cubicBezTo>
                  <a:pt x="220" y="210"/>
                  <a:pt x="215" y="210"/>
                  <a:pt x="210" y="210"/>
                </a:cubicBezTo>
                <a:cubicBezTo>
                  <a:pt x="209" y="208"/>
                  <a:pt x="208" y="206"/>
                  <a:pt x="206" y="205"/>
                </a:cubicBezTo>
                <a:cubicBezTo>
                  <a:pt x="202" y="205"/>
                  <a:pt x="198" y="205"/>
                  <a:pt x="194" y="205"/>
                </a:cubicBezTo>
                <a:cubicBezTo>
                  <a:pt x="201" y="202"/>
                  <a:pt x="175" y="194"/>
                  <a:pt x="171" y="192"/>
                </a:cubicBezTo>
                <a:cubicBezTo>
                  <a:pt x="164" y="184"/>
                  <a:pt x="157" y="177"/>
                  <a:pt x="151" y="169"/>
                </a:cubicBezTo>
                <a:cubicBezTo>
                  <a:pt x="142" y="158"/>
                  <a:pt x="125" y="155"/>
                  <a:pt x="117" y="142"/>
                </a:cubicBezTo>
                <a:cubicBezTo>
                  <a:pt x="119" y="141"/>
                  <a:pt x="109" y="123"/>
                  <a:pt x="107" y="120"/>
                </a:cubicBezTo>
                <a:cubicBezTo>
                  <a:pt x="94" y="107"/>
                  <a:pt x="75" y="72"/>
                  <a:pt x="66" y="56"/>
                </a:cubicBezTo>
                <a:cubicBezTo>
                  <a:pt x="55" y="37"/>
                  <a:pt x="41" y="2"/>
                  <a:pt x="14" y="0"/>
                </a:cubicBezTo>
                <a:cubicBezTo>
                  <a:pt x="0" y="23"/>
                  <a:pt x="32" y="95"/>
                  <a:pt x="40" y="118"/>
                </a:cubicBezTo>
                <a:cubicBezTo>
                  <a:pt x="48" y="141"/>
                  <a:pt x="55" y="165"/>
                  <a:pt x="65" y="182"/>
                </a:cubicBezTo>
                <a:cubicBezTo>
                  <a:pt x="65" y="189"/>
                  <a:pt x="66" y="197"/>
                  <a:pt x="66" y="204"/>
                </a:cubicBezTo>
                <a:cubicBezTo>
                  <a:pt x="74" y="223"/>
                  <a:pt x="78" y="242"/>
                  <a:pt x="88" y="257"/>
                </a:cubicBezTo>
                <a:cubicBezTo>
                  <a:pt x="93" y="261"/>
                  <a:pt x="98" y="264"/>
                  <a:pt x="103" y="268"/>
                </a:cubicBezTo>
                <a:cubicBezTo>
                  <a:pt x="122" y="278"/>
                  <a:pt x="128" y="287"/>
                  <a:pt x="151" y="276"/>
                </a:cubicBezTo>
                <a:cubicBezTo>
                  <a:pt x="158" y="276"/>
                  <a:pt x="165" y="276"/>
                  <a:pt x="172" y="276"/>
                </a:cubicBezTo>
                <a:cubicBezTo>
                  <a:pt x="175" y="274"/>
                  <a:pt x="179" y="272"/>
                  <a:pt x="183" y="270"/>
                </a:cubicBezTo>
                <a:cubicBezTo>
                  <a:pt x="199" y="269"/>
                  <a:pt x="216" y="269"/>
                  <a:pt x="232" y="269"/>
                </a:cubicBezTo>
                <a:cubicBezTo>
                  <a:pt x="258" y="256"/>
                  <a:pt x="267" y="261"/>
                  <a:pt x="286" y="238"/>
                </a:cubicBezTo>
                <a:cubicBezTo>
                  <a:pt x="272" y="217"/>
                  <a:pt x="250" y="226"/>
                  <a:pt x="229" y="216"/>
                </a:cubicBez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îṡ1ï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EDB69D0-1EF6-40C7-99AF-0915D1B6C872}"/>
              </a:ext>
            </a:extLst>
          </p:cNvPr>
          <p:cNvSpPr/>
          <p:nvPr/>
        </p:nvSpPr>
        <p:spPr bwMode="auto">
          <a:xfrm>
            <a:off x="8146552" y="5695212"/>
            <a:ext cx="58747" cy="71428"/>
          </a:xfrm>
          <a:custGeom>
            <a:avLst/>
            <a:gdLst>
              <a:gd name="T0" fmla="*/ 20 w 354"/>
              <a:gd name="T1" fmla="*/ 276 h 430"/>
              <a:gd name="T2" fmla="*/ 22 w 354"/>
              <a:gd name="T3" fmla="*/ 302 h 430"/>
              <a:gd name="T4" fmla="*/ 27 w 354"/>
              <a:gd name="T5" fmla="*/ 307 h 430"/>
              <a:gd name="T6" fmla="*/ 25 w 354"/>
              <a:gd name="T7" fmla="*/ 328 h 430"/>
              <a:gd name="T8" fmla="*/ 49 w 354"/>
              <a:gd name="T9" fmla="*/ 418 h 430"/>
              <a:gd name="T10" fmla="*/ 68 w 354"/>
              <a:gd name="T11" fmla="*/ 408 h 430"/>
              <a:gd name="T12" fmla="*/ 70 w 354"/>
              <a:gd name="T13" fmla="*/ 387 h 430"/>
              <a:gd name="T14" fmla="*/ 83 w 354"/>
              <a:gd name="T15" fmla="*/ 331 h 430"/>
              <a:gd name="T16" fmla="*/ 50 w 354"/>
              <a:gd name="T17" fmla="*/ 251 h 430"/>
              <a:gd name="T18" fmla="*/ 50 w 354"/>
              <a:gd name="T19" fmla="*/ 237 h 430"/>
              <a:gd name="T20" fmla="*/ 44 w 354"/>
              <a:gd name="T21" fmla="*/ 232 h 430"/>
              <a:gd name="T22" fmla="*/ 50 w 354"/>
              <a:gd name="T23" fmla="*/ 196 h 430"/>
              <a:gd name="T24" fmla="*/ 79 w 354"/>
              <a:gd name="T25" fmla="*/ 177 h 430"/>
              <a:gd name="T26" fmla="*/ 85 w 354"/>
              <a:gd name="T27" fmla="*/ 169 h 430"/>
              <a:gd name="T28" fmla="*/ 111 w 354"/>
              <a:gd name="T29" fmla="*/ 152 h 430"/>
              <a:gd name="T30" fmla="*/ 168 w 354"/>
              <a:gd name="T31" fmla="*/ 99 h 430"/>
              <a:gd name="T32" fmla="*/ 193 w 354"/>
              <a:gd name="T33" fmla="*/ 85 h 430"/>
              <a:gd name="T34" fmla="*/ 293 w 354"/>
              <a:gd name="T35" fmla="*/ 47 h 430"/>
              <a:gd name="T36" fmla="*/ 272 w 354"/>
              <a:gd name="T37" fmla="*/ 101 h 430"/>
              <a:gd name="T38" fmla="*/ 241 w 354"/>
              <a:gd name="T39" fmla="*/ 177 h 430"/>
              <a:gd name="T40" fmla="*/ 241 w 354"/>
              <a:gd name="T41" fmla="*/ 190 h 430"/>
              <a:gd name="T42" fmla="*/ 230 w 354"/>
              <a:gd name="T43" fmla="*/ 208 h 430"/>
              <a:gd name="T44" fmla="*/ 230 w 354"/>
              <a:gd name="T45" fmla="*/ 225 h 430"/>
              <a:gd name="T46" fmla="*/ 218 w 354"/>
              <a:gd name="T47" fmla="*/ 245 h 430"/>
              <a:gd name="T48" fmla="*/ 218 w 354"/>
              <a:gd name="T49" fmla="*/ 263 h 430"/>
              <a:gd name="T50" fmla="*/ 213 w 354"/>
              <a:gd name="T51" fmla="*/ 267 h 430"/>
              <a:gd name="T52" fmla="*/ 210 w 354"/>
              <a:gd name="T53" fmla="*/ 279 h 430"/>
              <a:gd name="T54" fmla="*/ 210 w 354"/>
              <a:gd name="T55" fmla="*/ 281 h 430"/>
              <a:gd name="T56" fmla="*/ 193 w 354"/>
              <a:gd name="T57" fmla="*/ 248 h 430"/>
              <a:gd name="T58" fmla="*/ 106 w 354"/>
              <a:gd name="T59" fmla="*/ 189 h 430"/>
              <a:gd name="T60" fmla="*/ 103 w 354"/>
              <a:gd name="T61" fmla="*/ 267 h 430"/>
              <a:gd name="T62" fmla="*/ 131 w 354"/>
              <a:gd name="T63" fmla="*/ 332 h 430"/>
              <a:gd name="T64" fmla="*/ 112 w 354"/>
              <a:gd name="T65" fmla="*/ 365 h 430"/>
              <a:gd name="T66" fmla="*/ 90 w 354"/>
              <a:gd name="T67" fmla="*/ 396 h 430"/>
              <a:gd name="T68" fmla="*/ 85 w 354"/>
              <a:gd name="T69" fmla="*/ 407 h 430"/>
              <a:gd name="T70" fmla="*/ 89 w 354"/>
              <a:gd name="T71" fmla="*/ 412 h 430"/>
              <a:gd name="T72" fmla="*/ 143 w 354"/>
              <a:gd name="T73" fmla="*/ 366 h 430"/>
              <a:gd name="T74" fmla="*/ 154 w 354"/>
              <a:gd name="T75" fmla="*/ 366 h 430"/>
              <a:gd name="T76" fmla="*/ 208 w 354"/>
              <a:gd name="T77" fmla="*/ 430 h 430"/>
              <a:gd name="T78" fmla="*/ 213 w 354"/>
              <a:gd name="T79" fmla="*/ 430 h 430"/>
              <a:gd name="T80" fmla="*/ 260 w 354"/>
              <a:gd name="T81" fmla="*/ 289 h 430"/>
              <a:gd name="T82" fmla="*/ 282 w 354"/>
              <a:gd name="T83" fmla="*/ 224 h 430"/>
              <a:gd name="T84" fmla="*/ 281 w 354"/>
              <a:gd name="T85" fmla="*/ 214 h 430"/>
              <a:gd name="T86" fmla="*/ 292 w 354"/>
              <a:gd name="T87" fmla="*/ 186 h 430"/>
              <a:gd name="T88" fmla="*/ 294 w 354"/>
              <a:gd name="T89" fmla="*/ 170 h 430"/>
              <a:gd name="T90" fmla="*/ 311 w 354"/>
              <a:gd name="T91" fmla="*/ 138 h 430"/>
              <a:gd name="T92" fmla="*/ 317 w 354"/>
              <a:gd name="T93" fmla="*/ 111 h 430"/>
              <a:gd name="T94" fmla="*/ 330 w 354"/>
              <a:gd name="T95" fmla="*/ 92 h 430"/>
              <a:gd name="T96" fmla="*/ 343 w 354"/>
              <a:gd name="T97" fmla="*/ 40 h 430"/>
              <a:gd name="T98" fmla="*/ 291 w 354"/>
              <a:gd name="T99" fmla="*/ 0 h 430"/>
              <a:gd name="T100" fmla="*/ 272 w 354"/>
              <a:gd name="T101" fmla="*/ 8 h 430"/>
              <a:gd name="T102" fmla="*/ 210 w 354"/>
              <a:gd name="T103" fmla="*/ 31 h 430"/>
              <a:gd name="T104" fmla="*/ 176 w 354"/>
              <a:gd name="T105" fmla="*/ 53 h 430"/>
              <a:gd name="T106" fmla="*/ 168 w 354"/>
              <a:gd name="T107" fmla="*/ 52 h 430"/>
              <a:gd name="T108" fmla="*/ 162 w 354"/>
              <a:gd name="T109" fmla="*/ 59 h 430"/>
              <a:gd name="T110" fmla="*/ 143 w 354"/>
              <a:gd name="T111" fmla="*/ 65 h 430"/>
              <a:gd name="T112" fmla="*/ 75 w 354"/>
              <a:gd name="T113" fmla="*/ 109 h 430"/>
              <a:gd name="T114" fmla="*/ 26 w 354"/>
              <a:gd name="T115" fmla="*/ 155 h 430"/>
              <a:gd name="T116" fmla="*/ 25 w 354"/>
              <a:gd name="T117" fmla="*/ 222 h 430"/>
              <a:gd name="T118" fmla="*/ 7 w 354"/>
              <a:gd name="T119" fmla="*/ 227 h 430"/>
              <a:gd name="T120" fmla="*/ 15 w 354"/>
              <a:gd name="T121" fmla="*/ 269 h 430"/>
              <a:gd name="T122" fmla="*/ 20 w 354"/>
              <a:gd name="T123" fmla="*/ 276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4" h="430">
                <a:moveTo>
                  <a:pt x="20" y="276"/>
                </a:moveTo>
                <a:cubicBezTo>
                  <a:pt x="21" y="285"/>
                  <a:pt x="22" y="293"/>
                  <a:pt x="22" y="302"/>
                </a:cubicBezTo>
                <a:cubicBezTo>
                  <a:pt x="24" y="304"/>
                  <a:pt x="25" y="305"/>
                  <a:pt x="27" y="307"/>
                </a:cubicBezTo>
                <a:cubicBezTo>
                  <a:pt x="27" y="314"/>
                  <a:pt x="26" y="321"/>
                  <a:pt x="25" y="328"/>
                </a:cubicBezTo>
                <a:cubicBezTo>
                  <a:pt x="33" y="356"/>
                  <a:pt x="27" y="403"/>
                  <a:pt x="49" y="418"/>
                </a:cubicBezTo>
                <a:cubicBezTo>
                  <a:pt x="56" y="425"/>
                  <a:pt x="65" y="412"/>
                  <a:pt x="68" y="408"/>
                </a:cubicBezTo>
                <a:cubicBezTo>
                  <a:pt x="68" y="401"/>
                  <a:pt x="69" y="394"/>
                  <a:pt x="70" y="387"/>
                </a:cubicBezTo>
                <a:cubicBezTo>
                  <a:pt x="76" y="375"/>
                  <a:pt x="86" y="354"/>
                  <a:pt x="83" y="331"/>
                </a:cubicBezTo>
                <a:cubicBezTo>
                  <a:pt x="78" y="299"/>
                  <a:pt x="61" y="276"/>
                  <a:pt x="50" y="251"/>
                </a:cubicBezTo>
                <a:cubicBezTo>
                  <a:pt x="50" y="246"/>
                  <a:pt x="50" y="242"/>
                  <a:pt x="50" y="237"/>
                </a:cubicBezTo>
                <a:cubicBezTo>
                  <a:pt x="48" y="235"/>
                  <a:pt x="46" y="234"/>
                  <a:pt x="44" y="232"/>
                </a:cubicBezTo>
                <a:cubicBezTo>
                  <a:pt x="39" y="222"/>
                  <a:pt x="50" y="209"/>
                  <a:pt x="50" y="196"/>
                </a:cubicBezTo>
                <a:cubicBezTo>
                  <a:pt x="59" y="186"/>
                  <a:pt x="66" y="184"/>
                  <a:pt x="79" y="177"/>
                </a:cubicBezTo>
                <a:cubicBezTo>
                  <a:pt x="81" y="174"/>
                  <a:pt x="83" y="172"/>
                  <a:pt x="85" y="169"/>
                </a:cubicBezTo>
                <a:cubicBezTo>
                  <a:pt x="94" y="164"/>
                  <a:pt x="102" y="158"/>
                  <a:pt x="111" y="152"/>
                </a:cubicBezTo>
                <a:cubicBezTo>
                  <a:pt x="126" y="142"/>
                  <a:pt x="158" y="112"/>
                  <a:pt x="168" y="99"/>
                </a:cubicBezTo>
                <a:cubicBezTo>
                  <a:pt x="169" y="101"/>
                  <a:pt x="188" y="88"/>
                  <a:pt x="193" y="85"/>
                </a:cubicBezTo>
                <a:cubicBezTo>
                  <a:pt x="222" y="70"/>
                  <a:pt x="248" y="46"/>
                  <a:pt x="293" y="47"/>
                </a:cubicBezTo>
                <a:cubicBezTo>
                  <a:pt x="292" y="59"/>
                  <a:pt x="278" y="86"/>
                  <a:pt x="272" y="101"/>
                </a:cubicBezTo>
                <a:cubicBezTo>
                  <a:pt x="259" y="128"/>
                  <a:pt x="255" y="152"/>
                  <a:pt x="241" y="177"/>
                </a:cubicBezTo>
                <a:cubicBezTo>
                  <a:pt x="241" y="181"/>
                  <a:pt x="241" y="186"/>
                  <a:pt x="241" y="190"/>
                </a:cubicBezTo>
                <a:cubicBezTo>
                  <a:pt x="239" y="194"/>
                  <a:pt x="232" y="203"/>
                  <a:pt x="230" y="208"/>
                </a:cubicBezTo>
                <a:cubicBezTo>
                  <a:pt x="230" y="213"/>
                  <a:pt x="230" y="219"/>
                  <a:pt x="230" y="225"/>
                </a:cubicBezTo>
                <a:cubicBezTo>
                  <a:pt x="228" y="232"/>
                  <a:pt x="221" y="238"/>
                  <a:pt x="218" y="245"/>
                </a:cubicBezTo>
                <a:cubicBezTo>
                  <a:pt x="218" y="251"/>
                  <a:pt x="218" y="257"/>
                  <a:pt x="218" y="263"/>
                </a:cubicBezTo>
                <a:cubicBezTo>
                  <a:pt x="216" y="265"/>
                  <a:pt x="214" y="266"/>
                  <a:pt x="213" y="267"/>
                </a:cubicBezTo>
                <a:cubicBezTo>
                  <a:pt x="212" y="270"/>
                  <a:pt x="213" y="276"/>
                  <a:pt x="210" y="279"/>
                </a:cubicBezTo>
                <a:cubicBezTo>
                  <a:pt x="210" y="280"/>
                  <a:pt x="210" y="280"/>
                  <a:pt x="210" y="281"/>
                </a:cubicBezTo>
                <a:cubicBezTo>
                  <a:pt x="201" y="277"/>
                  <a:pt x="199" y="257"/>
                  <a:pt x="193" y="248"/>
                </a:cubicBezTo>
                <a:cubicBezTo>
                  <a:pt x="175" y="223"/>
                  <a:pt x="147" y="190"/>
                  <a:pt x="106" y="189"/>
                </a:cubicBezTo>
                <a:cubicBezTo>
                  <a:pt x="89" y="206"/>
                  <a:pt x="93" y="245"/>
                  <a:pt x="103" y="267"/>
                </a:cubicBezTo>
                <a:cubicBezTo>
                  <a:pt x="106" y="275"/>
                  <a:pt x="133" y="322"/>
                  <a:pt x="131" y="332"/>
                </a:cubicBezTo>
                <a:cubicBezTo>
                  <a:pt x="128" y="344"/>
                  <a:pt x="118" y="357"/>
                  <a:pt x="112" y="365"/>
                </a:cubicBezTo>
                <a:cubicBezTo>
                  <a:pt x="106" y="374"/>
                  <a:pt x="102" y="394"/>
                  <a:pt x="90" y="396"/>
                </a:cubicBezTo>
                <a:cubicBezTo>
                  <a:pt x="85" y="402"/>
                  <a:pt x="86" y="401"/>
                  <a:pt x="85" y="407"/>
                </a:cubicBezTo>
                <a:cubicBezTo>
                  <a:pt x="86" y="409"/>
                  <a:pt x="88" y="410"/>
                  <a:pt x="89" y="412"/>
                </a:cubicBezTo>
                <a:cubicBezTo>
                  <a:pt x="106" y="411"/>
                  <a:pt x="136" y="378"/>
                  <a:pt x="143" y="366"/>
                </a:cubicBezTo>
                <a:cubicBezTo>
                  <a:pt x="147" y="366"/>
                  <a:pt x="151" y="366"/>
                  <a:pt x="154" y="366"/>
                </a:cubicBezTo>
                <a:cubicBezTo>
                  <a:pt x="173" y="387"/>
                  <a:pt x="194" y="406"/>
                  <a:pt x="208" y="430"/>
                </a:cubicBezTo>
                <a:cubicBezTo>
                  <a:pt x="209" y="430"/>
                  <a:pt x="211" y="430"/>
                  <a:pt x="213" y="430"/>
                </a:cubicBezTo>
                <a:cubicBezTo>
                  <a:pt x="249" y="405"/>
                  <a:pt x="244" y="337"/>
                  <a:pt x="260" y="289"/>
                </a:cubicBezTo>
                <a:cubicBezTo>
                  <a:pt x="266" y="271"/>
                  <a:pt x="275" y="244"/>
                  <a:pt x="282" y="224"/>
                </a:cubicBezTo>
                <a:cubicBezTo>
                  <a:pt x="281" y="221"/>
                  <a:pt x="281" y="217"/>
                  <a:pt x="281" y="214"/>
                </a:cubicBezTo>
                <a:cubicBezTo>
                  <a:pt x="284" y="206"/>
                  <a:pt x="290" y="191"/>
                  <a:pt x="292" y="186"/>
                </a:cubicBezTo>
                <a:cubicBezTo>
                  <a:pt x="292" y="181"/>
                  <a:pt x="293" y="176"/>
                  <a:pt x="294" y="170"/>
                </a:cubicBezTo>
                <a:cubicBezTo>
                  <a:pt x="298" y="161"/>
                  <a:pt x="309" y="149"/>
                  <a:pt x="311" y="138"/>
                </a:cubicBezTo>
                <a:cubicBezTo>
                  <a:pt x="313" y="130"/>
                  <a:pt x="313" y="122"/>
                  <a:pt x="317" y="111"/>
                </a:cubicBezTo>
                <a:cubicBezTo>
                  <a:pt x="318" y="114"/>
                  <a:pt x="329" y="94"/>
                  <a:pt x="330" y="92"/>
                </a:cubicBezTo>
                <a:cubicBezTo>
                  <a:pt x="337" y="75"/>
                  <a:pt x="337" y="57"/>
                  <a:pt x="343" y="40"/>
                </a:cubicBezTo>
                <a:cubicBezTo>
                  <a:pt x="354" y="9"/>
                  <a:pt x="317" y="0"/>
                  <a:pt x="291" y="0"/>
                </a:cubicBezTo>
                <a:cubicBezTo>
                  <a:pt x="287" y="8"/>
                  <a:pt x="280" y="5"/>
                  <a:pt x="272" y="8"/>
                </a:cubicBezTo>
                <a:cubicBezTo>
                  <a:pt x="261" y="12"/>
                  <a:pt x="217" y="31"/>
                  <a:pt x="210" y="31"/>
                </a:cubicBezTo>
                <a:cubicBezTo>
                  <a:pt x="200" y="37"/>
                  <a:pt x="187" y="48"/>
                  <a:pt x="176" y="53"/>
                </a:cubicBezTo>
                <a:cubicBezTo>
                  <a:pt x="173" y="53"/>
                  <a:pt x="170" y="53"/>
                  <a:pt x="168" y="52"/>
                </a:cubicBezTo>
                <a:cubicBezTo>
                  <a:pt x="166" y="55"/>
                  <a:pt x="164" y="57"/>
                  <a:pt x="162" y="59"/>
                </a:cubicBezTo>
                <a:cubicBezTo>
                  <a:pt x="155" y="63"/>
                  <a:pt x="149" y="61"/>
                  <a:pt x="143" y="65"/>
                </a:cubicBezTo>
                <a:cubicBezTo>
                  <a:pt x="122" y="78"/>
                  <a:pt x="97" y="95"/>
                  <a:pt x="75" y="109"/>
                </a:cubicBezTo>
                <a:cubicBezTo>
                  <a:pt x="58" y="120"/>
                  <a:pt x="34" y="135"/>
                  <a:pt x="26" y="155"/>
                </a:cubicBezTo>
                <a:cubicBezTo>
                  <a:pt x="20" y="173"/>
                  <a:pt x="24" y="201"/>
                  <a:pt x="25" y="222"/>
                </a:cubicBezTo>
                <a:cubicBezTo>
                  <a:pt x="22" y="224"/>
                  <a:pt x="10" y="224"/>
                  <a:pt x="7" y="227"/>
                </a:cubicBezTo>
                <a:cubicBezTo>
                  <a:pt x="0" y="233"/>
                  <a:pt x="11" y="261"/>
                  <a:pt x="15" y="269"/>
                </a:cubicBezTo>
                <a:cubicBezTo>
                  <a:pt x="16" y="271"/>
                  <a:pt x="18" y="274"/>
                  <a:pt x="20" y="276"/>
                </a:cubicBez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îṣḻï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EDD6C69-EBB5-447A-85D9-E854B2CE1F50}"/>
              </a:ext>
            </a:extLst>
          </p:cNvPr>
          <p:cNvSpPr/>
          <p:nvPr/>
        </p:nvSpPr>
        <p:spPr bwMode="auto">
          <a:xfrm>
            <a:off x="8134389" y="5757326"/>
            <a:ext cx="70910" cy="34161"/>
          </a:xfrm>
          <a:custGeom>
            <a:avLst/>
            <a:gdLst>
              <a:gd name="T0" fmla="*/ 365 w 428"/>
              <a:gd name="T1" fmla="*/ 1 h 206"/>
              <a:gd name="T2" fmla="*/ 278 w 428"/>
              <a:gd name="T3" fmla="*/ 25 h 206"/>
              <a:gd name="T4" fmla="*/ 257 w 428"/>
              <a:gd name="T5" fmla="*/ 24 h 206"/>
              <a:gd name="T6" fmla="*/ 249 w 428"/>
              <a:gd name="T7" fmla="*/ 30 h 206"/>
              <a:gd name="T8" fmla="*/ 233 w 428"/>
              <a:gd name="T9" fmla="*/ 30 h 206"/>
              <a:gd name="T10" fmla="*/ 225 w 428"/>
              <a:gd name="T11" fmla="*/ 36 h 206"/>
              <a:gd name="T12" fmla="*/ 213 w 428"/>
              <a:gd name="T13" fmla="*/ 36 h 206"/>
              <a:gd name="T14" fmla="*/ 206 w 428"/>
              <a:gd name="T15" fmla="*/ 43 h 206"/>
              <a:gd name="T16" fmla="*/ 196 w 428"/>
              <a:gd name="T17" fmla="*/ 42 h 206"/>
              <a:gd name="T18" fmla="*/ 178 w 428"/>
              <a:gd name="T19" fmla="*/ 54 h 206"/>
              <a:gd name="T20" fmla="*/ 163 w 428"/>
              <a:gd name="T21" fmla="*/ 55 h 206"/>
              <a:gd name="T22" fmla="*/ 157 w 428"/>
              <a:gd name="T23" fmla="*/ 62 h 206"/>
              <a:gd name="T24" fmla="*/ 131 w 428"/>
              <a:gd name="T25" fmla="*/ 68 h 206"/>
              <a:gd name="T26" fmla="*/ 111 w 428"/>
              <a:gd name="T27" fmla="*/ 80 h 206"/>
              <a:gd name="T28" fmla="*/ 104 w 428"/>
              <a:gd name="T29" fmla="*/ 78 h 206"/>
              <a:gd name="T30" fmla="*/ 77 w 428"/>
              <a:gd name="T31" fmla="*/ 91 h 206"/>
              <a:gd name="T32" fmla="*/ 57 w 428"/>
              <a:gd name="T33" fmla="*/ 96 h 206"/>
              <a:gd name="T34" fmla="*/ 7 w 428"/>
              <a:gd name="T35" fmla="*/ 106 h 206"/>
              <a:gd name="T36" fmla="*/ 5 w 428"/>
              <a:gd name="T37" fmla="*/ 144 h 206"/>
              <a:gd name="T38" fmla="*/ 51 w 428"/>
              <a:gd name="T39" fmla="*/ 206 h 206"/>
              <a:gd name="T40" fmla="*/ 103 w 428"/>
              <a:gd name="T41" fmla="*/ 170 h 206"/>
              <a:gd name="T42" fmla="*/ 122 w 428"/>
              <a:gd name="T43" fmla="*/ 154 h 206"/>
              <a:gd name="T44" fmla="*/ 141 w 428"/>
              <a:gd name="T45" fmla="*/ 136 h 206"/>
              <a:gd name="T46" fmla="*/ 216 w 428"/>
              <a:gd name="T47" fmla="*/ 95 h 206"/>
              <a:gd name="T48" fmla="*/ 312 w 428"/>
              <a:gd name="T49" fmla="*/ 68 h 206"/>
              <a:gd name="T50" fmla="*/ 315 w 428"/>
              <a:gd name="T51" fmla="*/ 69 h 206"/>
              <a:gd name="T52" fmla="*/ 318 w 428"/>
              <a:gd name="T53" fmla="*/ 69 h 206"/>
              <a:gd name="T54" fmla="*/ 282 w 428"/>
              <a:gd name="T55" fmla="*/ 97 h 206"/>
              <a:gd name="T56" fmla="*/ 278 w 428"/>
              <a:gd name="T57" fmla="*/ 110 h 206"/>
              <a:gd name="T58" fmla="*/ 320 w 428"/>
              <a:gd name="T59" fmla="*/ 95 h 206"/>
              <a:gd name="T60" fmla="*/ 335 w 428"/>
              <a:gd name="T61" fmla="*/ 95 h 206"/>
              <a:gd name="T62" fmla="*/ 427 w 428"/>
              <a:gd name="T63" fmla="*/ 42 h 206"/>
              <a:gd name="T64" fmla="*/ 365 w 428"/>
              <a:gd name="T65" fmla="*/ 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28" h="206">
                <a:moveTo>
                  <a:pt x="365" y="1"/>
                </a:moveTo>
                <a:cubicBezTo>
                  <a:pt x="356" y="12"/>
                  <a:pt x="297" y="17"/>
                  <a:pt x="278" y="25"/>
                </a:cubicBezTo>
                <a:cubicBezTo>
                  <a:pt x="271" y="24"/>
                  <a:pt x="264" y="24"/>
                  <a:pt x="257" y="24"/>
                </a:cubicBezTo>
                <a:cubicBezTo>
                  <a:pt x="254" y="26"/>
                  <a:pt x="252" y="28"/>
                  <a:pt x="249" y="30"/>
                </a:cubicBezTo>
                <a:cubicBezTo>
                  <a:pt x="244" y="30"/>
                  <a:pt x="238" y="30"/>
                  <a:pt x="233" y="30"/>
                </a:cubicBezTo>
                <a:cubicBezTo>
                  <a:pt x="230" y="32"/>
                  <a:pt x="227" y="34"/>
                  <a:pt x="225" y="36"/>
                </a:cubicBezTo>
                <a:cubicBezTo>
                  <a:pt x="221" y="36"/>
                  <a:pt x="217" y="36"/>
                  <a:pt x="213" y="36"/>
                </a:cubicBezTo>
                <a:cubicBezTo>
                  <a:pt x="211" y="39"/>
                  <a:pt x="208" y="41"/>
                  <a:pt x="206" y="43"/>
                </a:cubicBezTo>
                <a:cubicBezTo>
                  <a:pt x="202" y="43"/>
                  <a:pt x="199" y="43"/>
                  <a:pt x="196" y="42"/>
                </a:cubicBezTo>
                <a:cubicBezTo>
                  <a:pt x="192" y="44"/>
                  <a:pt x="183" y="50"/>
                  <a:pt x="178" y="54"/>
                </a:cubicBezTo>
                <a:cubicBezTo>
                  <a:pt x="173" y="54"/>
                  <a:pt x="168" y="55"/>
                  <a:pt x="163" y="55"/>
                </a:cubicBezTo>
                <a:cubicBezTo>
                  <a:pt x="161" y="57"/>
                  <a:pt x="159" y="59"/>
                  <a:pt x="157" y="62"/>
                </a:cubicBezTo>
                <a:cubicBezTo>
                  <a:pt x="147" y="66"/>
                  <a:pt x="140" y="64"/>
                  <a:pt x="131" y="68"/>
                </a:cubicBezTo>
                <a:cubicBezTo>
                  <a:pt x="123" y="71"/>
                  <a:pt x="117" y="78"/>
                  <a:pt x="111" y="80"/>
                </a:cubicBezTo>
                <a:cubicBezTo>
                  <a:pt x="109" y="80"/>
                  <a:pt x="106" y="79"/>
                  <a:pt x="104" y="78"/>
                </a:cubicBezTo>
                <a:cubicBezTo>
                  <a:pt x="96" y="82"/>
                  <a:pt x="85" y="88"/>
                  <a:pt x="77" y="91"/>
                </a:cubicBezTo>
                <a:cubicBezTo>
                  <a:pt x="67" y="95"/>
                  <a:pt x="63" y="90"/>
                  <a:pt x="57" y="96"/>
                </a:cubicBezTo>
                <a:cubicBezTo>
                  <a:pt x="48" y="90"/>
                  <a:pt x="15" y="98"/>
                  <a:pt x="7" y="106"/>
                </a:cubicBezTo>
                <a:cubicBezTo>
                  <a:pt x="0" y="113"/>
                  <a:pt x="2" y="136"/>
                  <a:pt x="5" y="144"/>
                </a:cubicBezTo>
                <a:cubicBezTo>
                  <a:pt x="14" y="168"/>
                  <a:pt x="36" y="185"/>
                  <a:pt x="51" y="206"/>
                </a:cubicBezTo>
                <a:cubicBezTo>
                  <a:pt x="61" y="205"/>
                  <a:pt x="97" y="178"/>
                  <a:pt x="103" y="170"/>
                </a:cubicBezTo>
                <a:cubicBezTo>
                  <a:pt x="105" y="166"/>
                  <a:pt x="117" y="158"/>
                  <a:pt x="122" y="154"/>
                </a:cubicBezTo>
                <a:cubicBezTo>
                  <a:pt x="129" y="148"/>
                  <a:pt x="135" y="142"/>
                  <a:pt x="141" y="136"/>
                </a:cubicBezTo>
                <a:cubicBezTo>
                  <a:pt x="164" y="121"/>
                  <a:pt x="189" y="105"/>
                  <a:pt x="216" y="95"/>
                </a:cubicBezTo>
                <a:cubicBezTo>
                  <a:pt x="231" y="90"/>
                  <a:pt x="308" y="72"/>
                  <a:pt x="312" y="68"/>
                </a:cubicBezTo>
                <a:cubicBezTo>
                  <a:pt x="315" y="68"/>
                  <a:pt x="314" y="67"/>
                  <a:pt x="315" y="69"/>
                </a:cubicBezTo>
                <a:cubicBezTo>
                  <a:pt x="316" y="69"/>
                  <a:pt x="317" y="69"/>
                  <a:pt x="318" y="69"/>
                </a:cubicBezTo>
                <a:cubicBezTo>
                  <a:pt x="313" y="77"/>
                  <a:pt x="292" y="95"/>
                  <a:pt x="282" y="97"/>
                </a:cubicBezTo>
                <a:cubicBezTo>
                  <a:pt x="279" y="101"/>
                  <a:pt x="278" y="102"/>
                  <a:pt x="278" y="110"/>
                </a:cubicBezTo>
                <a:cubicBezTo>
                  <a:pt x="291" y="119"/>
                  <a:pt x="309" y="101"/>
                  <a:pt x="320" y="95"/>
                </a:cubicBezTo>
                <a:cubicBezTo>
                  <a:pt x="325" y="95"/>
                  <a:pt x="330" y="95"/>
                  <a:pt x="335" y="95"/>
                </a:cubicBezTo>
                <a:cubicBezTo>
                  <a:pt x="364" y="76"/>
                  <a:pt x="411" y="71"/>
                  <a:pt x="427" y="42"/>
                </a:cubicBezTo>
                <a:cubicBezTo>
                  <a:pt x="428" y="16"/>
                  <a:pt x="390" y="0"/>
                  <a:pt x="365" y="1"/>
                </a:cubicBezTo>
                <a:close/>
              </a:path>
            </a:pathLst>
          </a:custGeom>
          <a:solidFill>
            <a:srgbClr val="004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ŝḷi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97984CB-016F-429A-BDD5-410EF92973D9}"/>
              </a:ext>
            </a:extLst>
          </p:cNvPr>
          <p:cNvSpPr/>
          <p:nvPr/>
        </p:nvSpPr>
        <p:spPr bwMode="auto">
          <a:xfrm>
            <a:off x="9213686" y="5553329"/>
            <a:ext cx="1042142" cy="400025"/>
          </a:xfrm>
          <a:prstGeom prst="roundRect">
            <a:avLst>
              <a:gd name="adj" fmla="val 14286"/>
            </a:avLst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99" name="ïśḻï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175A34A-66C1-47BB-9530-533A97894C62}"/>
              </a:ext>
            </a:extLst>
          </p:cNvPr>
          <p:cNvSpPr/>
          <p:nvPr/>
        </p:nvSpPr>
        <p:spPr bwMode="auto">
          <a:xfrm>
            <a:off x="9538314" y="5684648"/>
            <a:ext cx="527498" cy="96223"/>
          </a:xfrm>
          <a:custGeom>
            <a:avLst/>
            <a:gdLst>
              <a:gd name="connsiteX0" fmla="*/ 2640820 w 7417131"/>
              <a:gd name="connsiteY0" fmla="*/ 986802 h 1352986"/>
              <a:gd name="connsiteX1" fmla="*/ 2624332 w 7417131"/>
              <a:gd name="connsiteY1" fmla="*/ 1158658 h 1352986"/>
              <a:gd name="connsiteX2" fmla="*/ 2736452 w 7417131"/>
              <a:gd name="connsiteY2" fmla="*/ 1122304 h 1352986"/>
              <a:gd name="connsiteX3" fmla="*/ 2733155 w 7417131"/>
              <a:gd name="connsiteY3" fmla="*/ 1046291 h 1352986"/>
              <a:gd name="connsiteX4" fmla="*/ 2640820 w 7417131"/>
              <a:gd name="connsiteY4" fmla="*/ 986802 h 1352986"/>
              <a:gd name="connsiteX5" fmla="*/ 4933597 w 7417131"/>
              <a:gd name="connsiteY5" fmla="*/ 851909 h 1352986"/>
              <a:gd name="connsiteX6" fmla="*/ 4889161 w 7417131"/>
              <a:gd name="connsiteY6" fmla="*/ 852219 h 1352986"/>
              <a:gd name="connsiteX7" fmla="*/ 4875980 w 7417131"/>
              <a:gd name="connsiteY7" fmla="*/ 862142 h 1352986"/>
              <a:gd name="connsiteX8" fmla="*/ 4885866 w 7417131"/>
              <a:gd name="connsiteY8" fmla="*/ 1040754 h 1352986"/>
              <a:gd name="connsiteX9" fmla="*/ 4981432 w 7417131"/>
              <a:gd name="connsiteY9" fmla="*/ 1053985 h 1352986"/>
              <a:gd name="connsiteX10" fmla="*/ 5063816 w 7417131"/>
              <a:gd name="connsiteY10" fmla="*/ 921679 h 1352986"/>
              <a:gd name="connsiteX11" fmla="*/ 4933597 w 7417131"/>
              <a:gd name="connsiteY11" fmla="*/ 851909 h 1352986"/>
              <a:gd name="connsiteX12" fmla="*/ 2624332 w 7417131"/>
              <a:gd name="connsiteY12" fmla="*/ 795117 h 1352986"/>
              <a:gd name="connsiteX13" fmla="*/ 2617736 w 7417131"/>
              <a:gd name="connsiteY13" fmla="*/ 798422 h 1352986"/>
              <a:gd name="connsiteX14" fmla="*/ 2614439 w 7417131"/>
              <a:gd name="connsiteY14" fmla="*/ 877740 h 1352986"/>
              <a:gd name="connsiteX15" fmla="*/ 2719964 w 7417131"/>
              <a:gd name="connsiteY15" fmla="*/ 861215 h 1352986"/>
              <a:gd name="connsiteX16" fmla="*/ 2624332 w 7417131"/>
              <a:gd name="connsiteY16" fmla="*/ 795117 h 1352986"/>
              <a:gd name="connsiteX17" fmla="*/ 2696880 w 7417131"/>
              <a:gd name="connsiteY17" fmla="*/ 616651 h 1352986"/>
              <a:gd name="connsiteX18" fmla="*/ 2581462 w 7417131"/>
              <a:gd name="connsiteY18" fmla="*/ 629871 h 1352986"/>
              <a:gd name="connsiteX19" fmla="*/ 2621034 w 7417131"/>
              <a:gd name="connsiteY19" fmla="*/ 729018 h 1352986"/>
              <a:gd name="connsiteX20" fmla="*/ 2700178 w 7417131"/>
              <a:gd name="connsiteY20" fmla="*/ 682750 h 1352986"/>
              <a:gd name="connsiteX21" fmla="*/ 2696880 w 7417131"/>
              <a:gd name="connsiteY21" fmla="*/ 616651 h 1352986"/>
              <a:gd name="connsiteX22" fmla="*/ 2949565 w 7417131"/>
              <a:gd name="connsiteY22" fmla="*/ 549055 h 1352986"/>
              <a:gd name="connsiteX23" fmla="*/ 2841978 w 7417131"/>
              <a:gd name="connsiteY23" fmla="*/ 573687 h 1352986"/>
              <a:gd name="connsiteX24" fmla="*/ 2848573 w 7417131"/>
              <a:gd name="connsiteY24" fmla="*/ 643090 h 1352986"/>
              <a:gd name="connsiteX25" fmla="*/ 2934313 w 7417131"/>
              <a:gd name="connsiteY25" fmla="*/ 643090 h 1352986"/>
              <a:gd name="connsiteX26" fmla="*/ 2937610 w 7417131"/>
              <a:gd name="connsiteY26" fmla="*/ 732323 h 1352986"/>
              <a:gd name="connsiteX27" fmla="*/ 2838680 w 7417131"/>
              <a:gd name="connsiteY27" fmla="*/ 841386 h 1352986"/>
              <a:gd name="connsiteX28" fmla="*/ 2944206 w 7417131"/>
              <a:gd name="connsiteY28" fmla="*/ 877740 h 1352986"/>
              <a:gd name="connsiteX29" fmla="*/ 2845276 w 7417131"/>
              <a:gd name="connsiteY29" fmla="*/ 973583 h 1352986"/>
              <a:gd name="connsiteX30" fmla="*/ 2822192 w 7417131"/>
              <a:gd name="connsiteY30" fmla="*/ 1135524 h 1352986"/>
              <a:gd name="connsiteX31" fmla="*/ 2874955 w 7417131"/>
              <a:gd name="connsiteY31" fmla="*/ 1201622 h 1352986"/>
              <a:gd name="connsiteX32" fmla="*/ 2977182 w 7417131"/>
              <a:gd name="connsiteY32" fmla="*/ 1181793 h 1352986"/>
              <a:gd name="connsiteX33" fmla="*/ 2914527 w 7417131"/>
              <a:gd name="connsiteY33" fmla="*/ 1095865 h 1352986"/>
              <a:gd name="connsiteX34" fmla="*/ 2963992 w 7417131"/>
              <a:gd name="connsiteY34" fmla="*/ 1033071 h 1352986"/>
              <a:gd name="connsiteX35" fmla="*/ 2990373 w 7417131"/>
              <a:gd name="connsiteY35" fmla="*/ 980193 h 1352986"/>
              <a:gd name="connsiteX36" fmla="*/ 2993671 w 7417131"/>
              <a:gd name="connsiteY36" fmla="*/ 679445 h 1352986"/>
              <a:gd name="connsiteX37" fmla="*/ 2977182 w 7417131"/>
              <a:gd name="connsiteY37" fmla="*/ 557162 h 1352986"/>
              <a:gd name="connsiteX38" fmla="*/ 2949565 w 7417131"/>
              <a:gd name="connsiteY38" fmla="*/ 549055 h 1352986"/>
              <a:gd name="connsiteX39" fmla="*/ 4971546 w 7417131"/>
              <a:gd name="connsiteY39" fmla="*/ 458610 h 1352986"/>
              <a:gd name="connsiteX40" fmla="*/ 4879275 w 7417131"/>
              <a:gd name="connsiteY40" fmla="*/ 471841 h 1352986"/>
              <a:gd name="connsiteX41" fmla="*/ 4899047 w 7417131"/>
              <a:gd name="connsiteY41" fmla="*/ 594223 h 1352986"/>
              <a:gd name="connsiteX42" fmla="*/ 5047339 w 7417131"/>
              <a:gd name="connsiteY42" fmla="*/ 524763 h 1352986"/>
              <a:gd name="connsiteX43" fmla="*/ 4971546 w 7417131"/>
              <a:gd name="connsiteY43" fmla="*/ 458610 h 1352986"/>
              <a:gd name="connsiteX44" fmla="*/ 7307261 w 7417131"/>
              <a:gd name="connsiteY44" fmla="*/ 408303 h 1352986"/>
              <a:gd name="connsiteX45" fmla="*/ 7417131 w 7417131"/>
              <a:gd name="connsiteY45" fmla="*/ 491902 h 1352986"/>
              <a:gd name="connsiteX46" fmla="*/ 7103952 w 7417131"/>
              <a:gd name="connsiteY46" fmla="*/ 617404 h 1352986"/>
              <a:gd name="connsiteX47" fmla="*/ 7090765 w 7417131"/>
              <a:gd name="connsiteY47" fmla="*/ 643825 h 1352986"/>
              <a:gd name="connsiteX48" fmla="*/ 7117138 w 7417131"/>
              <a:gd name="connsiteY48" fmla="*/ 1139225 h 1352986"/>
              <a:gd name="connsiteX49" fmla="*/ 7057799 w 7417131"/>
              <a:gd name="connsiteY49" fmla="*/ 1314266 h 1352986"/>
              <a:gd name="connsiteX50" fmla="*/ 6892968 w 7417131"/>
              <a:gd name="connsiteY50" fmla="*/ 1277937 h 1352986"/>
              <a:gd name="connsiteX51" fmla="*/ 6774289 w 7417131"/>
              <a:gd name="connsiteY51" fmla="*/ 1159041 h 1352986"/>
              <a:gd name="connsiteX52" fmla="*/ 6761103 w 7417131"/>
              <a:gd name="connsiteY52" fmla="*/ 1109501 h 1352986"/>
              <a:gd name="connsiteX53" fmla="*/ 6912747 w 7417131"/>
              <a:gd name="connsiteY53" fmla="*/ 1145830 h 1352986"/>
              <a:gd name="connsiteX54" fmla="*/ 6939120 w 7417131"/>
              <a:gd name="connsiteY54" fmla="*/ 1089685 h 1352986"/>
              <a:gd name="connsiteX55" fmla="*/ 6942417 w 7417131"/>
              <a:gd name="connsiteY55" fmla="*/ 719786 h 1352986"/>
              <a:gd name="connsiteX56" fmla="*/ 6879781 w 7417131"/>
              <a:gd name="connsiteY56" fmla="*/ 630614 h 1352986"/>
              <a:gd name="connsiteX57" fmla="*/ 6665501 w 7417131"/>
              <a:gd name="connsiteY57" fmla="*/ 676852 h 1352986"/>
              <a:gd name="connsiteX58" fmla="*/ 6609458 w 7417131"/>
              <a:gd name="connsiteY58" fmla="*/ 670246 h 1352986"/>
              <a:gd name="connsiteX59" fmla="*/ 6705060 w 7417131"/>
              <a:gd name="connsiteY59" fmla="*/ 508416 h 1352986"/>
              <a:gd name="connsiteX60" fmla="*/ 7110545 w 7417131"/>
              <a:gd name="connsiteY60" fmla="*/ 442362 h 1352986"/>
              <a:gd name="connsiteX61" fmla="*/ 7252300 w 7417131"/>
              <a:gd name="connsiteY61" fmla="*/ 412638 h 1352986"/>
              <a:gd name="connsiteX62" fmla="*/ 7307261 w 7417131"/>
              <a:gd name="connsiteY62" fmla="*/ 408303 h 1352986"/>
              <a:gd name="connsiteX63" fmla="*/ 6563859 w 7417131"/>
              <a:gd name="connsiteY63" fmla="*/ 346931 h 1352986"/>
              <a:gd name="connsiteX64" fmla="*/ 6605905 w 7417131"/>
              <a:gd name="connsiteY64" fmla="*/ 348637 h 1352986"/>
              <a:gd name="connsiteX65" fmla="*/ 6691644 w 7417131"/>
              <a:gd name="connsiteY65" fmla="*/ 408168 h 1352986"/>
              <a:gd name="connsiteX66" fmla="*/ 6510272 w 7417131"/>
              <a:gd name="connsiteY66" fmla="*/ 616527 h 1352986"/>
              <a:gd name="connsiteX67" fmla="*/ 6447616 w 7417131"/>
              <a:gd name="connsiteY67" fmla="*/ 709132 h 1352986"/>
              <a:gd name="connsiteX68" fmla="*/ 6473998 w 7417131"/>
              <a:gd name="connsiteY68" fmla="*/ 947257 h 1352986"/>
              <a:gd name="connsiteX69" fmla="*/ 6480593 w 7417131"/>
              <a:gd name="connsiteY69" fmla="*/ 1208533 h 1352986"/>
              <a:gd name="connsiteX70" fmla="*/ 6404746 w 7417131"/>
              <a:gd name="connsiteY70" fmla="*/ 1284600 h 1352986"/>
              <a:gd name="connsiteX71" fmla="*/ 6351984 w 7417131"/>
              <a:gd name="connsiteY71" fmla="*/ 1076241 h 1352986"/>
              <a:gd name="connsiteX72" fmla="*/ 6358579 w 7417131"/>
              <a:gd name="connsiteY72" fmla="*/ 864574 h 1352986"/>
              <a:gd name="connsiteX73" fmla="*/ 6319007 w 7417131"/>
              <a:gd name="connsiteY73" fmla="*/ 785199 h 1352986"/>
              <a:gd name="connsiteX74" fmla="*/ 6042002 w 7417131"/>
              <a:gd name="connsiteY74" fmla="*/ 920798 h 1352986"/>
              <a:gd name="connsiteX75" fmla="*/ 5976049 w 7417131"/>
              <a:gd name="connsiteY75" fmla="*/ 851345 h 1352986"/>
              <a:gd name="connsiteX76" fmla="*/ 6065086 w 7417131"/>
              <a:gd name="connsiteY76" fmla="*/ 788507 h 1352986"/>
              <a:gd name="connsiteX77" fmla="*/ 6394853 w 7417131"/>
              <a:gd name="connsiteY77" fmla="*/ 494158 h 1352986"/>
              <a:gd name="connsiteX78" fmla="*/ 6437723 w 7417131"/>
              <a:gd name="connsiteY78" fmla="*/ 434626 h 1352986"/>
              <a:gd name="connsiteX79" fmla="*/ 6467402 w 7417131"/>
              <a:gd name="connsiteY79" fmla="*/ 388324 h 1352986"/>
              <a:gd name="connsiteX80" fmla="*/ 6563859 w 7417131"/>
              <a:gd name="connsiteY80" fmla="*/ 346931 h 1352986"/>
              <a:gd name="connsiteX81" fmla="*/ 5017681 w 7417131"/>
              <a:gd name="connsiteY81" fmla="*/ 243614 h 1352986"/>
              <a:gd name="connsiteX82" fmla="*/ 4899047 w 7417131"/>
              <a:gd name="connsiteY82" fmla="*/ 286613 h 1352986"/>
              <a:gd name="connsiteX83" fmla="*/ 4912229 w 7417131"/>
              <a:gd name="connsiteY83" fmla="*/ 356073 h 1352986"/>
              <a:gd name="connsiteX84" fmla="*/ 5083588 w 7417131"/>
              <a:gd name="connsiteY84" fmla="*/ 309766 h 1352986"/>
              <a:gd name="connsiteX85" fmla="*/ 5017681 w 7417131"/>
              <a:gd name="connsiteY85" fmla="*/ 243614 h 1352986"/>
              <a:gd name="connsiteX86" fmla="*/ 7124394 w 7417131"/>
              <a:gd name="connsiteY86" fmla="*/ 164222 h 1352986"/>
              <a:gd name="connsiteX87" fmla="*/ 7220035 w 7417131"/>
              <a:gd name="connsiteY87" fmla="*/ 207148 h 1352986"/>
              <a:gd name="connsiteX88" fmla="*/ 7173863 w 7417131"/>
              <a:gd name="connsiteY88" fmla="*/ 296302 h 1352986"/>
              <a:gd name="connsiteX89" fmla="*/ 6830874 w 7417131"/>
              <a:gd name="connsiteY89" fmla="*/ 355738 h 1352986"/>
              <a:gd name="connsiteX90" fmla="*/ 6761616 w 7417131"/>
              <a:gd name="connsiteY90" fmla="*/ 213752 h 1352986"/>
              <a:gd name="connsiteX91" fmla="*/ 6781404 w 7417131"/>
              <a:gd name="connsiteY91" fmla="*/ 180732 h 1352986"/>
              <a:gd name="connsiteX92" fmla="*/ 7124394 w 7417131"/>
              <a:gd name="connsiteY92" fmla="*/ 164222 h 1352986"/>
              <a:gd name="connsiteX93" fmla="*/ 2241346 w 7417131"/>
              <a:gd name="connsiteY93" fmla="*/ 157872 h 1352986"/>
              <a:gd name="connsiteX94" fmla="*/ 2251215 w 7417131"/>
              <a:gd name="connsiteY94" fmla="*/ 164466 h 1352986"/>
              <a:gd name="connsiteX95" fmla="*/ 2405834 w 7417131"/>
              <a:gd name="connsiteY95" fmla="*/ 368888 h 1352986"/>
              <a:gd name="connsiteX96" fmla="*/ 2244635 w 7417131"/>
              <a:gd name="connsiteY96" fmla="*/ 342511 h 1352986"/>
              <a:gd name="connsiteX97" fmla="*/ 2218317 w 7417131"/>
              <a:gd name="connsiteY97" fmla="*/ 164466 h 1352986"/>
              <a:gd name="connsiteX98" fmla="*/ 2241346 w 7417131"/>
              <a:gd name="connsiteY98" fmla="*/ 157872 h 1352986"/>
              <a:gd name="connsiteX99" fmla="*/ 5158436 w 7417131"/>
              <a:gd name="connsiteY99" fmla="*/ 98963 h 1352986"/>
              <a:gd name="connsiteX100" fmla="*/ 5228585 w 7417131"/>
              <a:gd name="connsiteY100" fmla="*/ 250229 h 1352986"/>
              <a:gd name="connsiteX101" fmla="*/ 5175859 w 7417131"/>
              <a:gd name="connsiteY101" fmla="*/ 395765 h 1352986"/>
              <a:gd name="connsiteX102" fmla="*/ 5136314 w 7417131"/>
              <a:gd name="connsiteY102" fmla="*/ 594223 h 1352986"/>
              <a:gd name="connsiteX103" fmla="*/ 4961659 w 7417131"/>
              <a:gd name="connsiteY103" fmla="*/ 700068 h 1352986"/>
              <a:gd name="connsiteX104" fmla="*/ 4895752 w 7417131"/>
              <a:gd name="connsiteY104" fmla="*/ 683529 h 1352986"/>
              <a:gd name="connsiteX105" fmla="*/ 4889161 w 7417131"/>
              <a:gd name="connsiteY105" fmla="*/ 789374 h 1352986"/>
              <a:gd name="connsiteX106" fmla="*/ 5202222 w 7417131"/>
              <a:gd name="connsiteY106" fmla="*/ 670299 h 1352986"/>
              <a:gd name="connsiteX107" fmla="*/ 5281311 w 7417131"/>
              <a:gd name="connsiteY107" fmla="*/ 580993 h 1352986"/>
              <a:gd name="connsiteX108" fmla="*/ 5419717 w 7417131"/>
              <a:gd name="connsiteY108" fmla="*/ 666991 h 1352986"/>
              <a:gd name="connsiteX109" fmla="*/ 5383468 w 7417131"/>
              <a:gd name="connsiteY109" fmla="*/ 716606 h 1352986"/>
              <a:gd name="connsiteX110" fmla="*/ 5205517 w 7417131"/>
              <a:gd name="connsiteY110" fmla="*/ 815835 h 1352986"/>
              <a:gd name="connsiteX111" fmla="*/ 5202222 w 7417131"/>
              <a:gd name="connsiteY111" fmla="*/ 862142 h 1352986"/>
              <a:gd name="connsiteX112" fmla="*/ 5370286 w 7417131"/>
              <a:gd name="connsiteY112" fmla="*/ 944833 h 1352986"/>
              <a:gd name="connsiteX113" fmla="*/ 5432898 w 7417131"/>
              <a:gd name="connsiteY113" fmla="*/ 1073831 h 1352986"/>
              <a:gd name="connsiteX114" fmla="*/ 5343923 w 7417131"/>
              <a:gd name="connsiteY114" fmla="*/ 1136676 h 1352986"/>
              <a:gd name="connsiteX115" fmla="*/ 5235176 w 7417131"/>
              <a:gd name="connsiteY115" fmla="*/ 1030831 h 1352986"/>
              <a:gd name="connsiteX116" fmla="*/ 5113247 w 7417131"/>
              <a:gd name="connsiteY116" fmla="*/ 987832 h 1352986"/>
              <a:gd name="connsiteX117" fmla="*/ 4981432 w 7417131"/>
              <a:gd name="connsiteY117" fmla="*/ 1265674 h 1352986"/>
              <a:gd name="connsiteX118" fmla="*/ 4852912 w 7417131"/>
              <a:gd name="connsiteY118" fmla="*/ 1348365 h 1352986"/>
              <a:gd name="connsiteX119" fmla="*/ 4787004 w 7417131"/>
              <a:gd name="connsiteY119" fmla="*/ 1245828 h 1352986"/>
              <a:gd name="connsiteX120" fmla="*/ 4783709 w 7417131"/>
              <a:gd name="connsiteY120" fmla="*/ 531378 h 1352986"/>
              <a:gd name="connsiteX121" fmla="*/ 4796891 w 7417131"/>
              <a:gd name="connsiteY121" fmla="*/ 256844 h 1352986"/>
              <a:gd name="connsiteX122" fmla="*/ 4866093 w 7417131"/>
              <a:gd name="connsiteY122" fmla="*/ 164230 h 1352986"/>
              <a:gd name="connsiteX123" fmla="*/ 5119837 w 7417131"/>
              <a:gd name="connsiteY123" fmla="*/ 101385 h 1352986"/>
              <a:gd name="connsiteX124" fmla="*/ 5158436 w 7417131"/>
              <a:gd name="connsiteY124" fmla="*/ 98963 h 1352986"/>
              <a:gd name="connsiteX125" fmla="*/ 2957396 w 7417131"/>
              <a:gd name="connsiteY125" fmla="*/ 51509 h 1352986"/>
              <a:gd name="connsiteX126" fmla="*/ 3062922 w 7417131"/>
              <a:gd name="connsiteY126" fmla="*/ 110998 h 1352986"/>
              <a:gd name="connsiteX127" fmla="*/ 3003564 w 7417131"/>
              <a:gd name="connsiteY127" fmla="*/ 223365 h 1352986"/>
              <a:gd name="connsiteX128" fmla="*/ 2835383 w 7417131"/>
              <a:gd name="connsiteY128" fmla="*/ 395221 h 1352986"/>
              <a:gd name="connsiteX129" fmla="*/ 2907931 w 7417131"/>
              <a:gd name="connsiteY129" fmla="*/ 458015 h 1352986"/>
              <a:gd name="connsiteX130" fmla="*/ 3089303 w 7417131"/>
              <a:gd name="connsiteY130" fmla="*/ 451405 h 1352986"/>
              <a:gd name="connsiteX131" fmla="*/ 3099196 w 7417131"/>
              <a:gd name="connsiteY131" fmla="*/ 547248 h 1352986"/>
              <a:gd name="connsiteX132" fmla="*/ 3072815 w 7417131"/>
              <a:gd name="connsiteY132" fmla="*/ 758763 h 1352986"/>
              <a:gd name="connsiteX133" fmla="*/ 3079410 w 7417131"/>
              <a:gd name="connsiteY133" fmla="*/ 1079340 h 1352986"/>
              <a:gd name="connsiteX134" fmla="*/ 3082708 w 7417131"/>
              <a:gd name="connsiteY134" fmla="*/ 1171878 h 1352986"/>
              <a:gd name="connsiteX135" fmla="*/ 3109089 w 7417131"/>
              <a:gd name="connsiteY135" fmla="*/ 1171878 h 1352986"/>
              <a:gd name="connsiteX136" fmla="*/ 3438856 w 7417131"/>
              <a:gd name="connsiteY136" fmla="*/ 1152049 h 1352986"/>
              <a:gd name="connsiteX137" fmla="*/ 3316842 w 7417131"/>
              <a:gd name="connsiteY137" fmla="*/ 1277636 h 1352986"/>
              <a:gd name="connsiteX138" fmla="*/ 2779322 w 7417131"/>
              <a:gd name="connsiteY138" fmla="*/ 1300770 h 1352986"/>
              <a:gd name="connsiteX139" fmla="*/ 2419876 w 7417131"/>
              <a:gd name="connsiteY139" fmla="*/ 1218147 h 1352986"/>
              <a:gd name="connsiteX140" fmla="*/ 2156062 w 7417131"/>
              <a:gd name="connsiteY140" fmla="*/ 1211537 h 1352986"/>
              <a:gd name="connsiteX141" fmla="*/ 2043942 w 7417131"/>
              <a:gd name="connsiteY141" fmla="*/ 1228062 h 1352986"/>
              <a:gd name="connsiteX142" fmla="*/ 2027453 w 7417131"/>
              <a:gd name="connsiteY142" fmla="*/ 1115694 h 1352986"/>
              <a:gd name="connsiteX143" fmla="*/ 2205527 w 7417131"/>
              <a:gd name="connsiteY143" fmla="*/ 1105780 h 1352986"/>
              <a:gd name="connsiteX144" fmla="*/ 2202230 w 7417131"/>
              <a:gd name="connsiteY144" fmla="*/ 1042986 h 1352986"/>
              <a:gd name="connsiteX145" fmla="*/ 2175848 w 7417131"/>
              <a:gd name="connsiteY145" fmla="*/ 993412 h 1352986"/>
              <a:gd name="connsiteX146" fmla="*/ 2119788 w 7417131"/>
              <a:gd name="connsiteY146" fmla="*/ 679445 h 1352986"/>
              <a:gd name="connsiteX147" fmla="*/ 2139574 w 7417131"/>
              <a:gd name="connsiteY147" fmla="*/ 527418 h 1352986"/>
              <a:gd name="connsiteX148" fmla="*/ 2123086 w 7417131"/>
              <a:gd name="connsiteY148" fmla="*/ 431575 h 1352986"/>
              <a:gd name="connsiteX149" fmla="*/ 2172551 w 7417131"/>
              <a:gd name="connsiteY149" fmla="*/ 431575 h 1352986"/>
              <a:gd name="connsiteX150" fmla="*/ 2307755 w 7417131"/>
              <a:gd name="connsiteY150" fmla="*/ 567077 h 1352986"/>
              <a:gd name="connsiteX151" fmla="*/ 2238504 w 7417131"/>
              <a:gd name="connsiteY151" fmla="*/ 874435 h 1352986"/>
              <a:gd name="connsiteX152" fmla="*/ 2363816 w 7417131"/>
              <a:gd name="connsiteY152" fmla="*/ 1125609 h 1352986"/>
              <a:gd name="connsiteX153" fmla="*/ 2466043 w 7417131"/>
              <a:gd name="connsiteY153" fmla="*/ 1145439 h 1352986"/>
              <a:gd name="connsiteX154" fmla="*/ 2505615 w 7417131"/>
              <a:gd name="connsiteY154" fmla="*/ 1099170 h 1352986"/>
              <a:gd name="connsiteX155" fmla="*/ 2482532 w 7417131"/>
              <a:gd name="connsiteY155" fmla="*/ 649700 h 1352986"/>
              <a:gd name="connsiteX156" fmla="*/ 2479234 w 7417131"/>
              <a:gd name="connsiteY156" fmla="*/ 610041 h 1352986"/>
              <a:gd name="connsiteX157" fmla="*/ 2531997 w 7417131"/>
              <a:gd name="connsiteY157" fmla="*/ 567077 h 1352986"/>
              <a:gd name="connsiteX158" fmla="*/ 2667201 w 7417131"/>
              <a:gd name="connsiteY158" fmla="*/ 454710 h 1352986"/>
              <a:gd name="connsiteX159" fmla="*/ 2650713 w 7417131"/>
              <a:gd name="connsiteY159" fmla="*/ 395221 h 1352986"/>
              <a:gd name="connsiteX160" fmla="*/ 2723262 w 7417131"/>
              <a:gd name="connsiteY160" fmla="*/ 375392 h 1352986"/>
              <a:gd name="connsiteX161" fmla="*/ 2812299 w 7417131"/>
              <a:gd name="connsiteY161" fmla="*/ 276244 h 1352986"/>
              <a:gd name="connsiteX162" fmla="*/ 2805703 w 7417131"/>
              <a:gd name="connsiteY162" fmla="*/ 229975 h 1352986"/>
              <a:gd name="connsiteX163" fmla="*/ 2558378 w 7417131"/>
              <a:gd name="connsiteY163" fmla="*/ 322513 h 1352986"/>
              <a:gd name="connsiteX164" fmla="*/ 2564974 w 7417131"/>
              <a:gd name="connsiteY164" fmla="*/ 190316 h 1352986"/>
              <a:gd name="connsiteX165" fmla="*/ 2621034 w 7417131"/>
              <a:gd name="connsiteY165" fmla="*/ 203536 h 1352986"/>
              <a:gd name="connsiteX166" fmla="*/ 2785917 w 7417131"/>
              <a:gd name="connsiteY166" fmla="*/ 144047 h 1352986"/>
              <a:gd name="connsiteX167" fmla="*/ 2957396 w 7417131"/>
              <a:gd name="connsiteY167" fmla="*/ 51509 h 1352986"/>
              <a:gd name="connsiteX168" fmla="*/ 6569977 w 7417131"/>
              <a:gd name="connsiteY168" fmla="*/ 48472 h 1352986"/>
              <a:gd name="connsiteX169" fmla="*/ 6629413 w 7417131"/>
              <a:gd name="connsiteY169" fmla="*/ 74971 h 1352986"/>
              <a:gd name="connsiteX170" fmla="*/ 6662433 w 7417131"/>
              <a:gd name="connsiteY170" fmla="*/ 137906 h 1352986"/>
              <a:gd name="connsiteX171" fmla="*/ 6494031 w 7417131"/>
              <a:gd name="connsiteY171" fmla="*/ 316775 h 1352986"/>
              <a:gd name="connsiteX172" fmla="*/ 6289307 w 7417131"/>
              <a:gd name="connsiteY172" fmla="*/ 363148 h 1352986"/>
              <a:gd name="connsiteX173" fmla="*/ 6381763 w 7417131"/>
              <a:gd name="connsiteY173" fmla="*/ 214091 h 1352986"/>
              <a:gd name="connsiteX174" fmla="*/ 6484125 w 7417131"/>
              <a:gd name="connsiteY174" fmla="*/ 104782 h 1352986"/>
              <a:gd name="connsiteX175" fmla="*/ 6569977 w 7417131"/>
              <a:gd name="connsiteY175" fmla="*/ 48472 h 1352986"/>
              <a:gd name="connsiteX176" fmla="*/ 4488152 w 7417131"/>
              <a:gd name="connsiteY176" fmla="*/ 26566 h 1352986"/>
              <a:gd name="connsiteX177" fmla="*/ 4551941 w 7417131"/>
              <a:gd name="connsiteY177" fmla="*/ 41439 h 1352986"/>
              <a:gd name="connsiteX178" fmla="*/ 4584865 w 7417131"/>
              <a:gd name="connsiteY178" fmla="*/ 167039 h 1352986"/>
              <a:gd name="connsiteX179" fmla="*/ 4578280 w 7417131"/>
              <a:gd name="connsiteY179" fmla="*/ 193481 h 1352986"/>
              <a:gd name="connsiteX180" fmla="*/ 4686928 w 7417131"/>
              <a:gd name="connsiteY180" fmla="*/ 395102 h 1352986"/>
              <a:gd name="connsiteX181" fmla="*/ 4673759 w 7417131"/>
              <a:gd name="connsiteY181" fmla="*/ 447986 h 1352986"/>
              <a:gd name="connsiteX182" fmla="*/ 4535479 w 7417131"/>
              <a:gd name="connsiteY182" fmla="*/ 362049 h 1352986"/>
              <a:gd name="connsiteX183" fmla="*/ 4440001 w 7417131"/>
              <a:gd name="connsiteY183" fmla="*/ 371965 h 1352986"/>
              <a:gd name="connsiteX184" fmla="*/ 4393908 w 7417131"/>
              <a:gd name="connsiteY184" fmla="*/ 467817 h 1352986"/>
              <a:gd name="connsiteX185" fmla="*/ 4581572 w 7417131"/>
              <a:gd name="connsiteY185" fmla="*/ 487649 h 1352986"/>
              <a:gd name="connsiteX186" fmla="*/ 4581572 w 7417131"/>
              <a:gd name="connsiteY186" fmla="*/ 560364 h 1352986"/>
              <a:gd name="connsiteX187" fmla="*/ 4505848 w 7417131"/>
              <a:gd name="connsiteY187" fmla="*/ 609943 h 1352986"/>
              <a:gd name="connsiteX188" fmla="*/ 4601327 w 7417131"/>
              <a:gd name="connsiteY188" fmla="*/ 656217 h 1352986"/>
              <a:gd name="connsiteX189" fmla="*/ 4640835 w 7417131"/>
              <a:gd name="connsiteY189" fmla="*/ 689269 h 1352986"/>
              <a:gd name="connsiteX190" fmla="*/ 4519018 w 7417131"/>
              <a:gd name="connsiteY190" fmla="*/ 788427 h 1352986"/>
              <a:gd name="connsiteX191" fmla="*/ 4509140 w 7417131"/>
              <a:gd name="connsiteY191" fmla="*/ 920637 h 1352986"/>
              <a:gd name="connsiteX192" fmla="*/ 4555234 w 7417131"/>
              <a:gd name="connsiteY192" fmla="*/ 930553 h 1352986"/>
              <a:gd name="connsiteX193" fmla="*/ 4667174 w 7417131"/>
              <a:gd name="connsiteY193" fmla="*/ 851227 h 1352986"/>
              <a:gd name="connsiteX194" fmla="*/ 4647420 w 7417131"/>
              <a:gd name="connsiteY194" fmla="*/ 937164 h 1352986"/>
              <a:gd name="connsiteX195" fmla="*/ 4561818 w 7417131"/>
              <a:gd name="connsiteY195" fmla="*/ 1036321 h 1352986"/>
              <a:gd name="connsiteX196" fmla="*/ 4673759 w 7417131"/>
              <a:gd name="connsiteY196" fmla="*/ 1036321 h 1352986"/>
              <a:gd name="connsiteX197" fmla="*/ 4706682 w 7417131"/>
              <a:gd name="connsiteY197" fmla="*/ 1039627 h 1352986"/>
              <a:gd name="connsiteX198" fmla="*/ 4505848 w 7417131"/>
              <a:gd name="connsiteY198" fmla="*/ 1188363 h 1352986"/>
              <a:gd name="connsiteX199" fmla="*/ 4321476 w 7417131"/>
              <a:gd name="connsiteY199" fmla="*/ 1270995 h 1352986"/>
              <a:gd name="connsiteX200" fmla="*/ 4189781 w 7417131"/>
              <a:gd name="connsiteY200" fmla="*/ 1297437 h 1352986"/>
              <a:gd name="connsiteX201" fmla="*/ 4170027 w 7417131"/>
              <a:gd name="connsiteY201" fmla="*/ 1194974 h 1352986"/>
              <a:gd name="connsiteX202" fmla="*/ 4380738 w 7417131"/>
              <a:gd name="connsiteY202" fmla="*/ 1072679 h 1352986"/>
              <a:gd name="connsiteX203" fmla="*/ 4370861 w 7417131"/>
              <a:gd name="connsiteY203" fmla="*/ 1049542 h 1352986"/>
              <a:gd name="connsiteX204" fmla="*/ 4301721 w 7417131"/>
              <a:gd name="connsiteY204" fmla="*/ 950385 h 1352986"/>
              <a:gd name="connsiteX205" fmla="*/ 4403785 w 7417131"/>
              <a:gd name="connsiteY205" fmla="*/ 943774 h 1352986"/>
              <a:gd name="connsiteX206" fmla="*/ 4430124 w 7417131"/>
              <a:gd name="connsiteY206" fmla="*/ 917332 h 1352986"/>
              <a:gd name="connsiteX207" fmla="*/ 4410369 w 7417131"/>
              <a:gd name="connsiteY207" fmla="*/ 824785 h 1352986"/>
              <a:gd name="connsiteX208" fmla="*/ 4265505 w 7417131"/>
              <a:gd name="connsiteY208" fmla="*/ 795038 h 1352986"/>
              <a:gd name="connsiteX209" fmla="*/ 4387323 w 7417131"/>
              <a:gd name="connsiteY209" fmla="*/ 679354 h 1352986"/>
              <a:gd name="connsiteX210" fmla="*/ 4390615 w 7417131"/>
              <a:gd name="connsiteY210" fmla="*/ 613249 h 1352986"/>
              <a:gd name="connsiteX211" fmla="*/ 4268798 w 7417131"/>
              <a:gd name="connsiteY211" fmla="*/ 606638 h 1352986"/>
              <a:gd name="connsiteX212" fmla="*/ 4038332 w 7417131"/>
              <a:gd name="connsiteY212" fmla="*/ 795038 h 1352986"/>
              <a:gd name="connsiteX213" fmla="*/ 3877006 w 7417131"/>
              <a:gd name="connsiteY213" fmla="*/ 742154 h 1352986"/>
              <a:gd name="connsiteX214" fmla="*/ 3909930 w 7417131"/>
              <a:gd name="connsiteY214" fmla="*/ 715712 h 1352986"/>
              <a:gd name="connsiteX215" fmla="*/ 4367569 w 7417131"/>
              <a:gd name="connsiteY215" fmla="*/ 200091 h 1352986"/>
              <a:gd name="connsiteX216" fmla="*/ 4436708 w 7417131"/>
              <a:gd name="connsiteY216" fmla="*/ 71186 h 1352986"/>
              <a:gd name="connsiteX217" fmla="*/ 4488152 w 7417131"/>
              <a:gd name="connsiteY217" fmla="*/ 26566 h 1352986"/>
              <a:gd name="connsiteX218" fmla="*/ 566836 w 7417131"/>
              <a:gd name="connsiteY218" fmla="*/ 136 h 1352986"/>
              <a:gd name="connsiteX219" fmla="*/ 622460 w 7417131"/>
              <a:gd name="connsiteY219" fmla="*/ 14611 h 1352986"/>
              <a:gd name="connsiteX220" fmla="*/ 701570 w 7417131"/>
              <a:gd name="connsiteY220" fmla="*/ 130411 h 1352986"/>
              <a:gd name="connsiteX221" fmla="*/ 770791 w 7417131"/>
              <a:gd name="connsiteY221" fmla="*/ 239594 h 1352986"/>
              <a:gd name="connsiteX222" fmla="*/ 1018009 w 7417131"/>
              <a:gd name="connsiteY222" fmla="*/ 186657 h 1352986"/>
              <a:gd name="connsiteX223" fmla="*/ 1097119 w 7417131"/>
              <a:gd name="connsiteY223" fmla="*/ 156880 h 1352986"/>
              <a:gd name="connsiteX224" fmla="*/ 1123489 w 7417131"/>
              <a:gd name="connsiteY224" fmla="*/ 249519 h 1352986"/>
              <a:gd name="connsiteX225" fmla="*/ 1083934 w 7417131"/>
              <a:gd name="connsiteY225" fmla="*/ 335542 h 1352986"/>
              <a:gd name="connsiteX226" fmla="*/ 780680 w 7417131"/>
              <a:gd name="connsiteY226" fmla="*/ 358702 h 1352986"/>
              <a:gd name="connsiteX227" fmla="*/ 744421 w 7417131"/>
              <a:gd name="connsiteY227" fmla="*/ 395096 h 1352986"/>
              <a:gd name="connsiteX228" fmla="*/ 889456 w 7417131"/>
              <a:gd name="connsiteY228" fmla="*/ 504279 h 1352986"/>
              <a:gd name="connsiteX229" fmla="*/ 1126785 w 7417131"/>
              <a:gd name="connsiteY229" fmla="*/ 649856 h 1352986"/>
              <a:gd name="connsiteX230" fmla="*/ 1018009 w 7417131"/>
              <a:gd name="connsiteY230" fmla="*/ 682941 h 1352986"/>
              <a:gd name="connsiteX231" fmla="*/ 764199 w 7417131"/>
              <a:gd name="connsiteY231" fmla="*/ 580376 h 1352986"/>
              <a:gd name="connsiteX232" fmla="*/ 708163 w 7417131"/>
              <a:gd name="connsiteY232" fmla="*/ 431490 h 1352986"/>
              <a:gd name="connsiteX233" fmla="*/ 612571 w 7417131"/>
              <a:gd name="connsiteY233" fmla="*/ 398405 h 1352986"/>
              <a:gd name="connsiteX234" fmla="*/ 520277 w 7417131"/>
              <a:gd name="connsiteY234" fmla="*/ 438108 h 1352986"/>
              <a:gd name="connsiteX235" fmla="*/ 543350 w 7417131"/>
              <a:gd name="connsiteY235" fmla="*/ 507587 h 1352986"/>
              <a:gd name="connsiteX236" fmla="*/ 395020 w 7417131"/>
              <a:gd name="connsiteY236" fmla="*/ 742496 h 1352986"/>
              <a:gd name="connsiteX237" fmla="*/ 441167 w 7417131"/>
              <a:gd name="connsiteY237" fmla="*/ 775581 h 1352986"/>
              <a:gd name="connsiteX238" fmla="*/ 592794 w 7417131"/>
              <a:gd name="connsiteY238" fmla="*/ 858295 h 1352986"/>
              <a:gd name="connsiteX239" fmla="*/ 619164 w 7417131"/>
              <a:gd name="connsiteY239" fmla="*/ 745804 h 1352986"/>
              <a:gd name="connsiteX240" fmla="*/ 668608 w 7417131"/>
              <a:gd name="connsiteY240" fmla="*/ 679633 h 1352986"/>
              <a:gd name="connsiteX241" fmla="*/ 800457 w 7417131"/>
              <a:gd name="connsiteY241" fmla="*/ 735878 h 1352986"/>
              <a:gd name="connsiteX242" fmla="*/ 760902 w 7417131"/>
              <a:gd name="connsiteY242" fmla="*/ 821901 h 1352986"/>
              <a:gd name="connsiteX243" fmla="*/ 721347 w 7417131"/>
              <a:gd name="connsiteY243" fmla="*/ 993946 h 1352986"/>
              <a:gd name="connsiteX244" fmla="*/ 872975 w 7417131"/>
              <a:gd name="connsiteY244" fmla="*/ 1093203 h 1352986"/>
              <a:gd name="connsiteX245" fmla="*/ 1334448 w 7417131"/>
              <a:gd name="connsiteY245" fmla="*/ 1255323 h 1352986"/>
              <a:gd name="connsiteX246" fmla="*/ 1350929 w 7417131"/>
              <a:gd name="connsiteY246" fmla="*/ 1281792 h 1352986"/>
              <a:gd name="connsiteX247" fmla="*/ 1080638 w 7417131"/>
              <a:gd name="connsiteY247" fmla="*/ 1347963 h 1352986"/>
              <a:gd name="connsiteX248" fmla="*/ 899344 w 7417131"/>
              <a:gd name="connsiteY248" fmla="*/ 1252015 h 1352986"/>
              <a:gd name="connsiteX249" fmla="*/ 662015 w 7417131"/>
              <a:gd name="connsiteY249" fmla="*/ 1070043 h 1352986"/>
              <a:gd name="connsiteX250" fmla="*/ 602683 w 7417131"/>
              <a:gd name="connsiteY250" fmla="*/ 1063426 h 1352986"/>
              <a:gd name="connsiteX251" fmla="*/ 408205 w 7417131"/>
              <a:gd name="connsiteY251" fmla="*/ 1199078 h 1352986"/>
              <a:gd name="connsiteX252" fmla="*/ 190653 w 7417131"/>
              <a:gd name="connsiteY252" fmla="*/ 1258632 h 1352986"/>
              <a:gd name="connsiteX253" fmla="*/ 118135 w 7417131"/>
              <a:gd name="connsiteY253" fmla="*/ 1252015 h 1352986"/>
              <a:gd name="connsiteX254" fmla="*/ 2767 w 7417131"/>
              <a:gd name="connsiteY254" fmla="*/ 1209003 h 1352986"/>
              <a:gd name="connsiteX255" fmla="*/ 114839 w 7417131"/>
              <a:gd name="connsiteY255" fmla="*/ 1199078 h 1352986"/>
              <a:gd name="connsiteX256" fmla="*/ 500499 w 7417131"/>
              <a:gd name="connsiteY256" fmla="*/ 1020415 h 1352986"/>
              <a:gd name="connsiteX257" fmla="*/ 493907 w 7417131"/>
              <a:gd name="connsiteY257" fmla="*/ 937701 h 1352986"/>
              <a:gd name="connsiteX258" fmla="*/ 355465 w 7417131"/>
              <a:gd name="connsiteY258" fmla="*/ 825210 h 1352986"/>
              <a:gd name="connsiteX259" fmla="*/ 306021 w 7417131"/>
              <a:gd name="connsiteY259" fmla="*/ 785507 h 1352986"/>
              <a:gd name="connsiteX260" fmla="*/ 177468 w 7417131"/>
              <a:gd name="connsiteY260" fmla="*/ 749113 h 1352986"/>
              <a:gd name="connsiteX261" fmla="*/ 217022 w 7417131"/>
              <a:gd name="connsiteY261" fmla="*/ 719336 h 1352986"/>
              <a:gd name="connsiteX262" fmla="*/ 421389 w 7417131"/>
              <a:gd name="connsiteY262" fmla="*/ 550599 h 1352986"/>
              <a:gd name="connsiteX263" fmla="*/ 434575 w 7417131"/>
              <a:gd name="connsiteY263" fmla="*/ 461267 h 1352986"/>
              <a:gd name="connsiteX264" fmla="*/ 329095 w 7417131"/>
              <a:gd name="connsiteY264" fmla="*/ 471193 h 1352986"/>
              <a:gd name="connsiteX265" fmla="*/ 184060 w 7417131"/>
              <a:gd name="connsiteY265" fmla="*/ 491045 h 1352986"/>
              <a:gd name="connsiteX266" fmla="*/ 128024 w 7417131"/>
              <a:gd name="connsiteY266" fmla="*/ 395096 h 1352986"/>
              <a:gd name="connsiteX267" fmla="*/ 233504 w 7417131"/>
              <a:gd name="connsiteY267" fmla="*/ 348776 h 1352986"/>
              <a:gd name="connsiteX268" fmla="*/ 549943 w 7417131"/>
              <a:gd name="connsiteY268" fmla="*/ 299148 h 1352986"/>
              <a:gd name="connsiteX269" fmla="*/ 652127 w 7417131"/>
              <a:gd name="connsiteY269" fmla="*/ 206508 h 1352986"/>
              <a:gd name="connsiteX270" fmla="*/ 576313 w 7417131"/>
              <a:gd name="connsiteY270" fmla="*/ 173422 h 1352986"/>
              <a:gd name="connsiteX271" fmla="*/ 533462 w 7417131"/>
              <a:gd name="connsiteY271" fmla="*/ 37771 h 1352986"/>
              <a:gd name="connsiteX272" fmla="*/ 566836 w 7417131"/>
              <a:gd name="connsiteY272" fmla="*/ 136 h 1352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</a:cxnLst>
            <a:rect l="l" t="t" r="r" b="b"/>
            <a:pathLst>
              <a:path w="7417131" h="1352986">
                <a:moveTo>
                  <a:pt x="2640820" y="986802"/>
                </a:moveTo>
                <a:cubicBezTo>
                  <a:pt x="2584760" y="1000022"/>
                  <a:pt x="2578164" y="1128914"/>
                  <a:pt x="2624332" y="1158658"/>
                </a:cubicBezTo>
                <a:cubicBezTo>
                  <a:pt x="2683690" y="1185098"/>
                  <a:pt x="2723262" y="1201622"/>
                  <a:pt x="2736452" y="1122304"/>
                </a:cubicBezTo>
                <a:cubicBezTo>
                  <a:pt x="2736452" y="1095865"/>
                  <a:pt x="2736452" y="1072730"/>
                  <a:pt x="2733155" y="1046291"/>
                </a:cubicBezTo>
                <a:cubicBezTo>
                  <a:pt x="2723262" y="1000022"/>
                  <a:pt x="2683690" y="993412"/>
                  <a:pt x="2640820" y="986802"/>
                </a:cubicBezTo>
                <a:close/>
                <a:moveTo>
                  <a:pt x="4933597" y="851909"/>
                </a:moveTo>
                <a:cubicBezTo>
                  <a:pt x="4917584" y="849118"/>
                  <a:pt x="4902343" y="848911"/>
                  <a:pt x="4889161" y="852219"/>
                </a:cubicBezTo>
                <a:cubicBezTo>
                  <a:pt x="4889161" y="852219"/>
                  <a:pt x="4889161" y="852219"/>
                  <a:pt x="4875980" y="862142"/>
                </a:cubicBezTo>
                <a:cubicBezTo>
                  <a:pt x="4843026" y="908449"/>
                  <a:pt x="4862798" y="991140"/>
                  <a:pt x="4885866" y="1040754"/>
                </a:cubicBezTo>
                <a:cubicBezTo>
                  <a:pt x="4922115" y="1080446"/>
                  <a:pt x="4935296" y="1070523"/>
                  <a:pt x="4981432" y="1053985"/>
                </a:cubicBezTo>
                <a:cubicBezTo>
                  <a:pt x="5027567" y="1027524"/>
                  <a:pt x="5100065" y="984524"/>
                  <a:pt x="5063816" y="921679"/>
                </a:cubicBezTo>
                <a:cubicBezTo>
                  <a:pt x="5036629" y="891911"/>
                  <a:pt x="4981638" y="860281"/>
                  <a:pt x="4933597" y="851909"/>
                </a:cubicBezTo>
                <a:close/>
                <a:moveTo>
                  <a:pt x="2624332" y="795117"/>
                </a:moveTo>
                <a:cubicBezTo>
                  <a:pt x="2621034" y="795117"/>
                  <a:pt x="2621034" y="795117"/>
                  <a:pt x="2617736" y="798422"/>
                </a:cubicBezTo>
                <a:cubicBezTo>
                  <a:pt x="2607843" y="818251"/>
                  <a:pt x="2597950" y="857910"/>
                  <a:pt x="2614439" y="877740"/>
                </a:cubicBezTo>
                <a:cubicBezTo>
                  <a:pt x="2644118" y="900874"/>
                  <a:pt x="2696880" y="887655"/>
                  <a:pt x="2719964" y="861215"/>
                </a:cubicBezTo>
                <a:cubicBezTo>
                  <a:pt x="2739750" y="791812"/>
                  <a:pt x="2667201" y="801727"/>
                  <a:pt x="2624332" y="795117"/>
                </a:cubicBezTo>
                <a:close/>
                <a:moveTo>
                  <a:pt x="2696880" y="616651"/>
                </a:moveTo>
                <a:cubicBezTo>
                  <a:pt x="2657308" y="619956"/>
                  <a:pt x="2617736" y="619956"/>
                  <a:pt x="2581462" y="629871"/>
                </a:cubicBezTo>
                <a:cubicBezTo>
                  <a:pt x="2558378" y="649700"/>
                  <a:pt x="2578164" y="738933"/>
                  <a:pt x="2621034" y="729018"/>
                </a:cubicBezTo>
                <a:cubicBezTo>
                  <a:pt x="2647415" y="709189"/>
                  <a:pt x="2673797" y="699274"/>
                  <a:pt x="2700178" y="682750"/>
                </a:cubicBezTo>
                <a:cubicBezTo>
                  <a:pt x="2726559" y="659615"/>
                  <a:pt x="2726559" y="636481"/>
                  <a:pt x="2696880" y="616651"/>
                </a:cubicBezTo>
                <a:close/>
                <a:moveTo>
                  <a:pt x="2949565" y="549055"/>
                </a:moveTo>
                <a:cubicBezTo>
                  <a:pt x="2915557" y="548900"/>
                  <a:pt x="2866711" y="568730"/>
                  <a:pt x="2841978" y="573687"/>
                </a:cubicBezTo>
                <a:cubicBezTo>
                  <a:pt x="2818894" y="590212"/>
                  <a:pt x="2825490" y="629871"/>
                  <a:pt x="2848573" y="643090"/>
                </a:cubicBezTo>
                <a:cubicBezTo>
                  <a:pt x="2878252" y="646395"/>
                  <a:pt x="2904634" y="639785"/>
                  <a:pt x="2934313" y="643090"/>
                </a:cubicBezTo>
                <a:cubicBezTo>
                  <a:pt x="2967289" y="659615"/>
                  <a:pt x="2963992" y="709189"/>
                  <a:pt x="2937610" y="732323"/>
                </a:cubicBezTo>
                <a:cubicBezTo>
                  <a:pt x="2881550" y="752153"/>
                  <a:pt x="2815597" y="762068"/>
                  <a:pt x="2838680" y="841386"/>
                </a:cubicBezTo>
                <a:cubicBezTo>
                  <a:pt x="2868359" y="871130"/>
                  <a:pt x="2931015" y="834776"/>
                  <a:pt x="2944206" y="877740"/>
                </a:cubicBezTo>
                <a:cubicBezTo>
                  <a:pt x="2931015" y="930619"/>
                  <a:pt x="2888145" y="947143"/>
                  <a:pt x="2845276" y="973583"/>
                </a:cubicBezTo>
                <a:cubicBezTo>
                  <a:pt x="2818894" y="1026462"/>
                  <a:pt x="2855169" y="1092560"/>
                  <a:pt x="2822192" y="1135524"/>
                </a:cubicBezTo>
                <a:cubicBezTo>
                  <a:pt x="2776024" y="1188403"/>
                  <a:pt x="2828787" y="1191708"/>
                  <a:pt x="2874955" y="1201622"/>
                </a:cubicBezTo>
                <a:cubicBezTo>
                  <a:pt x="2888145" y="1201622"/>
                  <a:pt x="2983778" y="1204927"/>
                  <a:pt x="2977182" y="1181793"/>
                </a:cubicBezTo>
                <a:cubicBezTo>
                  <a:pt x="2954099" y="1152049"/>
                  <a:pt x="2934313" y="1128914"/>
                  <a:pt x="2914527" y="1095865"/>
                </a:cubicBezTo>
                <a:cubicBezTo>
                  <a:pt x="2888145" y="1036376"/>
                  <a:pt x="2907931" y="1039681"/>
                  <a:pt x="2963992" y="1033071"/>
                </a:cubicBezTo>
                <a:cubicBezTo>
                  <a:pt x="3003564" y="1023157"/>
                  <a:pt x="2996968" y="1013242"/>
                  <a:pt x="2990373" y="980193"/>
                </a:cubicBezTo>
                <a:cubicBezTo>
                  <a:pt x="2983778" y="877740"/>
                  <a:pt x="2996968" y="778592"/>
                  <a:pt x="2993671" y="679445"/>
                </a:cubicBezTo>
                <a:cubicBezTo>
                  <a:pt x="2993671" y="639785"/>
                  <a:pt x="2993671" y="596821"/>
                  <a:pt x="2977182" y="557162"/>
                </a:cubicBezTo>
                <a:cubicBezTo>
                  <a:pt x="2970587" y="551379"/>
                  <a:pt x="2960900" y="549107"/>
                  <a:pt x="2949565" y="549055"/>
                </a:cubicBezTo>
                <a:close/>
                <a:moveTo>
                  <a:pt x="4971546" y="458610"/>
                </a:moveTo>
                <a:cubicBezTo>
                  <a:pt x="4938592" y="458610"/>
                  <a:pt x="4908933" y="458610"/>
                  <a:pt x="4879275" y="471841"/>
                </a:cubicBezTo>
                <a:cubicBezTo>
                  <a:pt x="4866093" y="514840"/>
                  <a:pt x="4846321" y="574377"/>
                  <a:pt x="4899047" y="594223"/>
                </a:cubicBezTo>
                <a:cubicBezTo>
                  <a:pt x="4951773" y="597531"/>
                  <a:pt x="5020976" y="577685"/>
                  <a:pt x="5047339" y="524763"/>
                </a:cubicBezTo>
                <a:cubicBezTo>
                  <a:pt x="5070407" y="451995"/>
                  <a:pt x="5034158" y="461918"/>
                  <a:pt x="4971546" y="458610"/>
                </a:cubicBezTo>
                <a:close/>
                <a:moveTo>
                  <a:pt x="7307261" y="408303"/>
                </a:moveTo>
                <a:cubicBezTo>
                  <a:pt x="7363355" y="406446"/>
                  <a:pt x="7417131" y="417592"/>
                  <a:pt x="7417131" y="491902"/>
                </a:cubicBezTo>
                <a:cubicBezTo>
                  <a:pt x="7367682" y="610798"/>
                  <a:pt x="7189664" y="541442"/>
                  <a:pt x="7103952" y="617404"/>
                </a:cubicBezTo>
                <a:cubicBezTo>
                  <a:pt x="7097358" y="627312"/>
                  <a:pt x="7094062" y="633917"/>
                  <a:pt x="7090765" y="643825"/>
                </a:cubicBezTo>
                <a:cubicBezTo>
                  <a:pt x="7080875" y="812261"/>
                  <a:pt x="7110545" y="974092"/>
                  <a:pt x="7117138" y="1139225"/>
                </a:cubicBezTo>
                <a:cubicBezTo>
                  <a:pt x="7117138" y="1195370"/>
                  <a:pt x="7120435" y="1284542"/>
                  <a:pt x="7057799" y="1314266"/>
                </a:cubicBezTo>
                <a:cubicBezTo>
                  <a:pt x="6995163" y="1337385"/>
                  <a:pt x="6942417" y="1317569"/>
                  <a:pt x="6892968" y="1277937"/>
                </a:cubicBezTo>
                <a:cubicBezTo>
                  <a:pt x="6853408" y="1238305"/>
                  <a:pt x="6817145" y="1198673"/>
                  <a:pt x="6774289" y="1159041"/>
                </a:cubicBezTo>
                <a:cubicBezTo>
                  <a:pt x="6751213" y="1142528"/>
                  <a:pt x="6701763" y="1106198"/>
                  <a:pt x="6761103" y="1109501"/>
                </a:cubicBezTo>
                <a:cubicBezTo>
                  <a:pt x="6810552" y="1122712"/>
                  <a:pt x="6863298" y="1145830"/>
                  <a:pt x="6912747" y="1145830"/>
                </a:cubicBezTo>
                <a:cubicBezTo>
                  <a:pt x="6935824" y="1129317"/>
                  <a:pt x="6935824" y="1112804"/>
                  <a:pt x="6939120" y="1089685"/>
                </a:cubicBezTo>
                <a:cubicBezTo>
                  <a:pt x="6952307" y="964184"/>
                  <a:pt x="6932527" y="841985"/>
                  <a:pt x="6942417" y="719786"/>
                </a:cubicBezTo>
                <a:cubicBezTo>
                  <a:pt x="6942417" y="657036"/>
                  <a:pt x="6942417" y="637220"/>
                  <a:pt x="6879781" y="630614"/>
                </a:cubicBezTo>
                <a:cubicBezTo>
                  <a:pt x="6803959" y="640522"/>
                  <a:pt x="6738026" y="657036"/>
                  <a:pt x="6665501" y="676852"/>
                </a:cubicBezTo>
                <a:cubicBezTo>
                  <a:pt x="6642424" y="676852"/>
                  <a:pt x="6622644" y="686760"/>
                  <a:pt x="6609458" y="670246"/>
                </a:cubicBezTo>
                <a:cubicBezTo>
                  <a:pt x="6599568" y="590982"/>
                  <a:pt x="6629238" y="538140"/>
                  <a:pt x="6705060" y="508416"/>
                </a:cubicBezTo>
                <a:cubicBezTo>
                  <a:pt x="6840222" y="481994"/>
                  <a:pt x="6975383" y="468783"/>
                  <a:pt x="7110545" y="442362"/>
                </a:cubicBezTo>
                <a:cubicBezTo>
                  <a:pt x="7156698" y="432454"/>
                  <a:pt x="7202850" y="422546"/>
                  <a:pt x="7252300" y="412638"/>
                </a:cubicBezTo>
                <a:cubicBezTo>
                  <a:pt x="7269607" y="410987"/>
                  <a:pt x="7288563" y="408923"/>
                  <a:pt x="7307261" y="408303"/>
                </a:cubicBezTo>
                <a:close/>
                <a:moveTo>
                  <a:pt x="6563859" y="346931"/>
                </a:moveTo>
                <a:cubicBezTo>
                  <a:pt x="6576432" y="346983"/>
                  <a:pt x="6590241" y="347810"/>
                  <a:pt x="6605905" y="348637"/>
                </a:cubicBezTo>
                <a:cubicBezTo>
                  <a:pt x="6648774" y="355251"/>
                  <a:pt x="6691644" y="355251"/>
                  <a:pt x="6691644" y="408168"/>
                </a:cubicBezTo>
                <a:cubicBezTo>
                  <a:pt x="6665263" y="504079"/>
                  <a:pt x="6586119" y="560303"/>
                  <a:pt x="6510272" y="616527"/>
                </a:cubicBezTo>
                <a:cubicBezTo>
                  <a:pt x="6477295" y="642986"/>
                  <a:pt x="6447616" y="662829"/>
                  <a:pt x="6447616" y="709132"/>
                </a:cubicBezTo>
                <a:cubicBezTo>
                  <a:pt x="6457509" y="788507"/>
                  <a:pt x="6467402" y="867882"/>
                  <a:pt x="6473998" y="947257"/>
                </a:cubicBezTo>
                <a:cubicBezTo>
                  <a:pt x="6477295" y="1033246"/>
                  <a:pt x="6487188" y="1122543"/>
                  <a:pt x="6480593" y="1208533"/>
                </a:cubicBezTo>
                <a:cubicBezTo>
                  <a:pt x="6470700" y="1258142"/>
                  <a:pt x="6460807" y="1294522"/>
                  <a:pt x="6404746" y="1284600"/>
                </a:cubicBezTo>
                <a:cubicBezTo>
                  <a:pt x="6345388" y="1241605"/>
                  <a:pt x="6355281" y="1142387"/>
                  <a:pt x="6351984" y="1076241"/>
                </a:cubicBezTo>
                <a:cubicBezTo>
                  <a:pt x="6355281" y="1006788"/>
                  <a:pt x="6358579" y="937335"/>
                  <a:pt x="6358579" y="864574"/>
                </a:cubicBezTo>
                <a:cubicBezTo>
                  <a:pt x="6355281" y="841423"/>
                  <a:pt x="6358579" y="778585"/>
                  <a:pt x="6319007" y="785199"/>
                </a:cubicBezTo>
                <a:cubicBezTo>
                  <a:pt x="6226672" y="831501"/>
                  <a:pt x="6144230" y="904262"/>
                  <a:pt x="6042002" y="920798"/>
                </a:cubicBezTo>
                <a:cubicBezTo>
                  <a:pt x="5999133" y="920798"/>
                  <a:pt x="5966156" y="897647"/>
                  <a:pt x="5976049" y="851345"/>
                </a:cubicBezTo>
                <a:cubicBezTo>
                  <a:pt x="6002430" y="824887"/>
                  <a:pt x="6035407" y="805043"/>
                  <a:pt x="6065086" y="788507"/>
                </a:cubicBezTo>
                <a:cubicBezTo>
                  <a:pt x="6193695" y="702517"/>
                  <a:pt x="6295923" y="613220"/>
                  <a:pt x="6394853" y="494158"/>
                </a:cubicBezTo>
                <a:cubicBezTo>
                  <a:pt x="6394853" y="494158"/>
                  <a:pt x="6394853" y="494158"/>
                  <a:pt x="6437723" y="434626"/>
                </a:cubicBezTo>
                <a:cubicBezTo>
                  <a:pt x="6437723" y="434626"/>
                  <a:pt x="6437723" y="434626"/>
                  <a:pt x="6467402" y="388324"/>
                </a:cubicBezTo>
                <a:cubicBezTo>
                  <a:pt x="6499554" y="353598"/>
                  <a:pt x="6526142" y="346776"/>
                  <a:pt x="6563859" y="346931"/>
                </a:cubicBezTo>
                <a:close/>
                <a:moveTo>
                  <a:pt x="5017681" y="243614"/>
                </a:moveTo>
                <a:cubicBezTo>
                  <a:pt x="4974841" y="243614"/>
                  <a:pt x="4925410" y="250229"/>
                  <a:pt x="4899047" y="286613"/>
                </a:cubicBezTo>
                <a:cubicBezTo>
                  <a:pt x="4892457" y="313074"/>
                  <a:pt x="4892457" y="339535"/>
                  <a:pt x="4912229" y="356073"/>
                </a:cubicBezTo>
                <a:cubicBezTo>
                  <a:pt x="4964955" y="389150"/>
                  <a:pt x="5063816" y="375919"/>
                  <a:pt x="5083588" y="309766"/>
                </a:cubicBezTo>
                <a:cubicBezTo>
                  <a:pt x="5080293" y="263460"/>
                  <a:pt x="5060521" y="253537"/>
                  <a:pt x="5017681" y="243614"/>
                </a:cubicBezTo>
                <a:close/>
                <a:moveTo>
                  <a:pt x="7124394" y="164222"/>
                </a:moveTo>
                <a:cubicBezTo>
                  <a:pt x="7173863" y="164222"/>
                  <a:pt x="7193651" y="167524"/>
                  <a:pt x="7220035" y="207148"/>
                </a:cubicBezTo>
                <a:cubicBezTo>
                  <a:pt x="7226631" y="253376"/>
                  <a:pt x="7210141" y="273188"/>
                  <a:pt x="7173863" y="296302"/>
                </a:cubicBezTo>
                <a:cubicBezTo>
                  <a:pt x="7081520" y="339228"/>
                  <a:pt x="6929813" y="411872"/>
                  <a:pt x="6830874" y="355738"/>
                </a:cubicBezTo>
                <a:cubicBezTo>
                  <a:pt x="6791298" y="322718"/>
                  <a:pt x="6768212" y="263282"/>
                  <a:pt x="6761616" y="213752"/>
                </a:cubicBezTo>
                <a:cubicBezTo>
                  <a:pt x="6758318" y="193940"/>
                  <a:pt x="6758318" y="184034"/>
                  <a:pt x="6781404" y="180732"/>
                </a:cubicBezTo>
                <a:cubicBezTo>
                  <a:pt x="6900131" y="187336"/>
                  <a:pt x="7008964" y="177430"/>
                  <a:pt x="7124394" y="164222"/>
                </a:cubicBezTo>
                <a:close/>
                <a:moveTo>
                  <a:pt x="2241346" y="157872"/>
                </a:moveTo>
                <a:cubicBezTo>
                  <a:pt x="2241346" y="157872"/>
                  <a:pt x="2241346" y="157872"/>
                  <a:pt x="2251215" y="164466"/>
                </a:cubicBezTo>
                <a:cubicBezTo>
                  <a:pt x="2303851" y="207329"/>
                  <a:pt x="2438731" y="289757"/>
                  <a:pt x="2405834" y="368888"/>
                </a:cubicBezTo>
                <a:cubicBezTo>
                  <a:pt x="2359777" y="415047"/>
                  <a:pt x="2287402" y="378779"/>
                  <a:pt x="2244635" y="342511"/>
                </a:cubicBezTo>
                <a:cubicBezTo>
                  <a:pt x="2198579" y="293054"/>
                  <a:pt x="2165681" y="220517"/>
                  <a:pt x="2218317" y="164466"/>
                </a:cubicBezTo>
                <a:cubicBezTo>
                  <a:pt x="2218317" y="164466"/>
                  <a:pt x="2218317" y="164466"/>
                  <a:pt x="2241346" y="157872"/>
                </a:cubicBezTo>
                <a:close/>
                <a:moveTo>
                  <a:pt x="5158436" y="98963"/>
                </a:moveTo>
                <a:cubicBezTo>
                  <a:pt x="5237956" y="101902"/>
                  <a:pt x="5245886" y="163404"/>
                  <a:pt x="5228585" y="250229"/>
                </a:cubicBezTo>
                <a:cubicBezTo>
                  <a:pt x="5212108" y="299844"/>
                  <a:pt x="5192336" y="346150"/>
                  <a:pt x="5175859" y="395765"/>
                </a:cubicBezTo>
                <a:cubicBezTo>
                  <a:pt x="5162677" y="461918"/>
                  <a:pt x="5159382" y="531378"/>
                  <a:pt x="5136314" y="594223"/>
                </a:cubicBezTo>
                <a:cubicBezTo>
                  <a:pt x="5100065" y="660376"/>
                  <a:pt x="5040749" y="709991"/>
                  <a:pt x="4961659" y="700068"/>
                </a:cubicBezTo>
                <a:cubicBezTo>
                  <a:pt x="4938592" y="693452"/>
                  <a:pt x="4918820" y="686837"/>
                  <a:pt x="4895752" y="683529"/>
                </a:cubicBezTo>
                <a:cubicBezTo>
                  <a:pt x="4862798" y="706683"/>
                  <a:pt x="4859503" y="762913"/>
                  <a:pt x="4889161" y="789374"/>
                </a:cubicBezTo>
                <a:cubicBezTo>
                  <a:pt x="4981432" y="829065"/>
                  <a:pt x="5133019" y="733144"/>
                  <a:pt x="5202222" y="670299"/>
                </a:cubicBezTo>
                <a:cubicBezTo>
                  <a:pt x="5228585" y="640530"/>
                  <a:pt x="5251653" y="607454"/>
                  <a:pt x="5281311" y="580993"/>
                </a:cubicBezTo>
                <a:cubicBezTo>
                  <a:pt x="5320856" y="551224"/>
                  <a:pt x="5396649" y="640530"/>
                  <a:pt x="5419717" y="666991"/>
                </a:cubicBezTo>
                <a:cubicBezTo>
                  <a:pt x="5426308" y="693452"/>
                  <a:pt x="5403240" y="703375"/>
                  <a:pt x="5383468" y="716606"/>
                </a:cubicBezTo>
                <a:cubicBezTo>
                  <a:pt x="5320856" y="746375"/>
                  <a:pt x="5261539" y="772836"/>
                  <a:pt x="5205517" y="815835"/>
                </a:cubicBezTo>
                <a:cubicBezTo>
                  <a:pt x="5189040" y="835681"/>
                  <a:pt x="5179154" y="845604"/>
                  <a:pt x="5202222" y="862142"/>
                </a:cubicBezTo>
                <a:cubicBezTo>
                  <a:pt x="5258243" y="891911"/>
                  <a:pt x="5317560" y="915064"/>
                  <a:pt x="5370286" y="944833"/>
                </a:cubicBezTo>
                <a:cubicBezTo>
                  <a:pt x="5426308" y="981217"/>
                  <a:pt x="5472443" y="1004370"/>
                  <a:pt x="5432898" y="1073831"/>
                </a:cubicBezTo>
                <a:cubicBezTo>
                  <a:pt x="5409831" y="1106907"/>
                  <a:pt x="5386763" y="1156522"/>
                  <a:pt x="5343923" y="1136676"/>
                </a:cubicBezTo>
                <a:cubicBezTo>
                  <a:pt x="5304379" y="1103599"/>
                  <a:pt x="5274720" y="1063908"/>
                  <a:pt x="5235176" y="1030831"/>
                </a:cubicBezTo>
                <a:cubicBezTo>
                  <a:pt x="5212108" y="1010986"/>
                  <a:pt x="5139610" y="938218"/>
                  <a:pt x="5113247" y="987832"/>
                </a:cubicBezTo>
                <a:cubicBezTo>
                  <a:pt x="5070407" y="1080446"/>
                  <a:pt x="5040749" y="1179675"/>
                  <a:pt x="4981432" y="1265674"/>
                </a:cubicBezTo>
                <a:cubicBezTo>
                  <a:pt x="4945183" y="1305365"/>
                  <a:pt x="4908933" y="1335134"/>
                  <a:pt x="4852912" y="1348365"/>
                </a:cubicBezTo>
                <a:cubicBezTo>
                  <a:pt x="4793595" y="1351672"/>
                  <a:pt x="4790300" y="1292135"/>
                  <a:pt x="4787004" y="1245828"/>
                </a:cubicBezTo>
                <a:cubicBezTo>
                  <a:pt x="4783709" y="1007678"/>
                  <a:pt x="4777118" y="769528"/>
                  <a:pt x="4783709" y="531378"/>
                </a:cubicBezTo>
                <a:cubicBezTo>
                  <a:pt x="4787004" y="442072"/>
                  <a:pt x="4793595" y="349458"/>
                  <a:pt x="4796891" y="256844"/>
                </a:cubicBezTo>
                <a:cubicBezTo>
                  <a:pt x="4800186" y="200614"/>
                  <a:pt x="4810072" y="184076"/>
                  <a:pt x="4866093" y="164230"/>
                </a:cubicBezTo>
                <a:cubicBezTo>
                  <a:pt x="4951773" y="144385"/>
                  <a:pt x="5037453" y="124539"/>
                  <a:pt x="5119837" y="101385"/>
                </a:cubicBezTo>
                <a:cubicBezTo>
                  <a:pt x="5134254" y="99318"/>
                  <a:pt x="5147076" y="98543"/>
                  <a:pt x="5158436" y="98963"/>
                </a:cubicBezTo>
                <a:close/>
                <a:moveTo>
                  <a:pt x="2957396" y="51509"/>
                </a:moveTo>
                <a:cubicBezTo>
                  <a:pt x="2996968" y="61424"/>
                  <a:pt x="3029945" y="87863"/>
                  <a:pt x="3062922" y="110998"/>
                </a:cubicBezTo>
                <a:cubicBezTo>
                  <a:pt x="3092601" y="153962"/>
                  <a:pt x="3033243" y="196926"/>
                  <a:pt x="3003564" y="223365"/>
                </a:cubicBezTo>
                <a:cubicBezTo>
                  <a:pt x="2947503" y="272939"/>
                  <a:pt x="2878252" y="329123"/>
                  <a:pt x="2835383" y="395221"/>
                </a:cubicBezTo>
                <a:cubicBezTo>
                  <a:pt x="2815597" y="454710"/>
                  <a:pt x="2855169" y="464625"/>
                  <a:pt x="2907931" y="458015"/>
                </a:cubicBezTo>
                <a:cubicBezTo>
                  <a:pt x="2970587" y="438185"/>
                  <a:pt x="3029945" y="408441"/>
                  <a:pt x="3089303" y="451405"/>
                </a:cubicBezTo>
                <a:cubicBezTo>
                  <a:pt x="3115684" y="481149"/>
                  <a:pt x="3105791" y="510893"/>
                  <a:pt x="3099196" y="547248"/>
                </a:cubicBezTo>
                <a:cubicBezTo>
                  <a:pt x="3082708" y="616651"/>
                  <a:pt x="3076112" y="686054"/>
                  <a:pt x="3072815" y="758763"/>
                </a:cubicBezTo>
                <a:cubicBezTo>
                  <a:pt x="3072815" y="864520"/>
                  <a:pt x="3086005" y="973583"/>
                  <a:pt x="3079410" y="1079340"/>
                </a:cubicBezTo>
                <a:cubicBezTo>
                  <a:pt x="3076112" y="1102475"/>
                  <a:pt x="3053029" y="1161963"/>
                  <a:pt x="3082708" y="1171878"/>
                </a:cubicBezTo>
                <a:cubicBezTo>
                  <a:pt x="3082708" y="1171878"/>
                  <a:pt x="3082708" y="1171878"/>
                  <a:pt x="3109089" y="1171878"/>
                </a:cubicBezTo>
                <a:cubicBezTo>
                  <a:pt x="3151959" y="1158658"/>
                  <a:pt x="3422368" y="1079340"/>
                  <a:pt x="3438856" y="1152049"/>
                </a:cubicBezTo>
                <a:cubicBezTo>
                  <a:pt x="3438856" y="1211537"/>
                  <a:pt x="3363010" y="1254501"/>
                  <a:pt x="3316842" y="1277636"/>
                </a:cubicBezTo>
                <a:cubicBezTo>
                  <a:pt x="3148661" y="1343734"/>
                  <a:pt x="2954099" y="1327210"/>
                  <a:pt x="2779322" y="1300770"/>
                </a:cubicBezTo>
                <a:cubicBezTo>
                  <a:pt x="2657308" y="1274331"/>
                  <a:pt x="2541890" y="1241282"/>
                  <a:pt x="2419876" y="1218147"/>
                </a:cubicBezTo>
                <a:cubicBezTo>
                  <a:pt x="2330839" y="1211537"/>
                  <a:pt x="2245100" y="1208232"/>
                  <a:pt x="2156062" y="1211537"/>
                </a:cubicBezTo>
                <a:cubicBezTo>
                  <a:pt x="2119788" y="1218147"/>
                  <a:pt x="2083514" y="1224757"/>
                  <a:pt x="2043942" y="1228062"/>
                </a:cubicBezTo>
                <a:cubicBezTo>
                  <a:pt x="1987881" y="1214842"/>
                  <a:pt x="1997774" y="1152049"/>
                  <a:pt x="2027453" y="1115694"/>
                </a:cubicBezTo>
                <a:cubicBezTo>
                  <a:pt x="2080216" y="1082645"/>
                  <a:pt x="2146169" y="1112390"/>
                  <a:pt x="2205527" y="1105780"/>
                </a:cubicBezTo>
                <a:cubicBezTo>
                  <a:pt x="2231909" y="1092560"/>
                  <a:pt x="2212123" y="1066121"/>
                  <a:pt x="2202230" y="1042986"/>
                </a:cubicBezTo>
                <a:cubicBezTo>
                  <a:pt x="2202230" y="1042986"/>
                  <a:pt x="2202230" y="1042986"/>
                  <a:pt x="2175848" y="993412"/>
                </a:cubicBezTo>
                <a:cubicBezTo>
                  <a:pt x="2123086" y="884350"/>
                  <a:pt x="2109895" y="801727"/>
                  <a:pt x="2119788" y="679445"/>
                </a:cubicBezTo>
                <a:cubicBezTo>
                  <a:pt x="2129681" y="626566"/>
                  <a:pt x="2146169" y="583602"/>
                  <a:pt x="2139574" y="527418"/>
                </a:cubicBezTo>
                <a:cubicBezTo>
                  <a:pt x="2129681" y="500979"/>
                  <a:pt x="2106597" y="458015"/>
                  <a:pt x="2123086" y="431575"/>
                </a:cubicBezTo>
                <a:cubicBezTo>
                  <a:pt x="2139574" y="421661"/>
                  <a:pt x="2152765" y="424965"/>
                  <a:pt x="2172551" y="431575"/>
                </a:cubicBezTo>
                <a:cubicBezTo>
                  <a:pt x="2238504" y="451405"/>
                  <a:pt x="2350625" y="471234"/>
                  <a:pt x="2307755" y="567077"/>
                </a:cubicBezTo>
                <a:cubicBezTo>
                  <a:pt x="2248397" y="666225"/>
                  <a:pt x="2228611" y="758763"/>
                  <a:pt x="2238504" y="874435"/>
                </a:cubicBezTo>
                <a:cubicBezTo>
                  <a:pt x="2251695" y="957058"/>
                  <a:pt x="2287969" y="1079340"/>
                  <a:pt x="2363816" y="1125609"/>
                </a:cubicBezTo>
                <a:cubicBezTo>
                  <a:pt x="2393495" y="1138829"/>
                  <a:pt x="2433067" y="1138829"/>
                  <a:pt x="2466043" y="1145439"/>
                </a:cubicBezTo>
                <a:cubicBezTo>
                  <a:pt x="2502318" y="1142134"/>
                  <a:pt x="2505615" y="1132219"/>
                  <a:pt x="2505615" y="1099170"/>
                </a:cubicBezTo>
                <a:cubicBezTo>
                  <a:pt x="2489127" y="950448"/>
                  <a:pt x="2482532" y="801727"/>
                  <a:pt x="2482532" y="649700"/>
                </a:cubicBezTo>
                <a:cubicBezTo>
                  <a:pt x="2482532" y="649700"/>
                  <a:pt x="2482532" y="649700"/>
                  <a:pt x="2479234" y="610041"/>
                </a:cubicBezTo>
                <a:cubicBezTo>
                  <a:pt x="2475936" y="553857"/>
                  <a:pt x="2475936" y="537333"/>
                  <a:pt x="2531997" y="567077"/>
                </a:cubicBezTo>
                <a:cubicBezTo>
                  <a:pt x="2594653" y="600126"/>
                  <a:pt x="2723262" y="524113"/>
                  <a:pt x="2667201" y="454710"/>
                </a:cubicBezTo>
                <a:cubicBezTo>
                  <a:pt x="2654011" y="438185"/>
                  <a:pt x="2624332" y="411746"/>
                  <a:pt x="2650713" y="395221"/>
                </a:cubicBezTo>
                <a:cubicBezTo>
                  <a:pt x="2677094" y="388611"/>
                  <a:pt x="2700178" y="385306"/>
                  <a:pt x="2723262" y="375392"/>
                </a:cubicBezTo>
                <a:cubicBezTo>
                  <a:pt x="2756238" y="345647"/>
                  <a:pt x="2782620" y="309293"/>
                  <a:pt x="2812299" y="276244"/>
                </a:cubicBezTo>
                <a:cubicBezTo>
                  <a:pt x="2825490" y="249805"/>
                  <a:pt x="2832085" y="243195"/>
                  <a:pt x="2805703" y="229975"/>
                </a:cubicBezTo>
                <a:cubicBezTo>
                  <a:pt x="2713369" y="229975"/>
                  <a:pt x="2650713" y="315903"/>
                  <a:pt x="2558378" y="322513"/>
                </a:cubicBezTo>
                <a:cubicBezTo>
                  <a:pt x="2489127" y="315903"/>
                  <a:pt x="2548485" y="220060"/>
                  <a:pt x="2564974" y="190316"/>
                </a:cubicBezTo>
                <a:cubicBezTo>
                  <a:pt x="2591355" y="167181"/>
                  <a:pt x="2601248" y="187011"/>
                  <a:pt x="2621034" y="203536"/>
                </a:cubicBezTo>
                <a:cubicBezTo>
                  <a:pt x="2683690" y="223365"/>
                  <a:pt x="2736452" y="177096"/>
                  <a:pt x="2785917" y="144047"/>
                </a:cubicBezTo>
                <a:cubicBezTo>
                  <a:pt x="2835383" y="107693"/>
                  <a:pt x="2891443" y="54814"/>
                  <a:pt x="2957396" y="51509"/>
                </a:cubicBezTo>
                <a:close/>
                <a:moveTo>
                  <a:pt x="6569977" y="48472"/>
                </a:moveTo>
                <a:cubicBezTo>
                  <a:pt x="6569977" y="48472"/>
                  <a:pt x="6569977" y="48472"/>
                  <a:pt x="6629413" y="74971"/>
                </a:cubicBezTo>
                <a:cubicBezTo>
                  <a:pt x="6659131" y="91533"/>
                  <a:pt x="6678943" y="104782"/>
                  <a:pt x="6662433" y="137906"/>
                </a:cubicBezTo>
                <a:cubicBezTo>
                  <a:pt x="6612903" y="204154"/>
                  <a:pt x="6556769" y="263777"/>
                  <a:pt x="6494031" y="316775"/>
                </a:cubicBezTo>
                <a:cubicBezTo>
                  <a:pt x="6441199" y="353211"/>
                  <a:pt x="6355347" y="389647"/>
                  <a:pt x="6289307" y="363148"/>
                </a:cubicBezTo>
                <a:cubicBezTo>
                  <a:pt x="6266193" y="330024"/>
                  <a:pt x="6361951" y="237277"/>
                  <a:pt x="6381763" y="214091"/>
                </a:cubicBezTo>
                <a:cubicBezTo>
                  <a:pt x="6418085" y="177655"/>
                  <a:pt x="6454407" y="144531"/>
                  <a:pt x="6484125" y="104782"/>
                </a:cubicBezTo>
                <a:cubicBezTo>
                  <a:pt x="6510541" y="65033"/>
                  <a:pt x="6520447" y="45159"/>
                  <a:pt x="6569977" y="48472"/>
                </a:cubicBezTo>
                <a:close/>
                <a:moveTo>
                  <a:pt x="4488152" y="26566"/>
                </a:moveTo>
                <a:cubicBezTo>
                  <a:pt x="4504202" y="22434"/>
                  <a:pt x="4522310" y="28218"/>
                  <a:pt x="4551941" y="41439"/>
                </a:cubicBezTo>
                <a:cubicBezTo>
                  <a:pt x="4591450" y="74492"/>
                  <a:pt x="4634250" y="124071"/>
                  <a:pt x="4584865" y="167039"/>
                </a:cubicBezTo>
                <a:cubicBezTo>
                  <a:pt x="4574988" y="176955"/>
                  <a:pt x="4568403" y="176955"/>
                  <a:pt x="4578280" y="193481"/>
                </a:cubicBezTo>
                <a:cubicBezTo>
                  <a:pt x="4640835" y="256281"/>
                  <a:pt x="4683636" y="305860"/>
                  <a:pt x="4686928" y="395102"/>
                </a:cubicBezTo>
                <a:cubicBezTo>
                  <a:pt x="4686928" y="411628"/>
                  <a:pt x="4693513" y="444680"/>
                  <a:pt x="4673759" y="447986"/>
                </a:cubicBezTo>
                <a:cubicBezTo>
                  <a:pt x="4627666" y="421544"/>
                  <a:pt x="4581572" y="391796"/>
                  <a:pt x="4535479" y="362049"/>
                </a:cubicBezTo>
                <a:cubicBezTo>
                  <a:pt x="4489386" y="338912"/>
                  <a:pt x="4482802" y="338912"/>
                  <a:pt x="4440001" y="371965"/>
                </a:cubicBezTo>
                <a:cubicBezTo>
                  <a:pt x="4426831" y="385186"/>
                  <a:pt x="4370861" y="454596"/>
                  <a:pt x="4393908" y="467817"/>
                </a:cubicBezTo>
                <a:cubicBezTo>
                  <a:pt x="4459755" y="474428"/>
                  <a:pt x="4522310" y="461207"/>
                  <a:pt x="4581572" y="487649"/>
                </a:cubicBezTo>
                <a:cubicBezTo>
                  <a:pt x="4604619" y="510786"/>
                  <a:pt x="4604619" y="537228"/>
                  <a:pt x="4581572" y="560364"/>
                </a:cubicBezTo>
                <a:cubicBezTo>
                  <a:pt x="4558526" y="573585"/>
                  <a:pt x="4528895" y="590112"/>
                  <a:pt x="4505848" y="609943"/>
                </a:cubicBezTo>
                <a:cubicBezTo>
                  <a:pt x="4463047" y="672743"/>
                  <a:pt x="4568403" y="656217"/>
                  <a:pt x="4601327" y="656217"/>
                </a:cubicBezTo>
                <a:cubicBezTo>
                  <a:pt x="4624373" y="659522"/>
                  <a:pt x="4640835" y="662827"/>
                  <a:pt x="4640835" y="689269"/>
                </a:cubicBezTo>
                <a:cubicBezTo>
                  <a:pt x="4617789" y="738848"/>
                  <a:pt x="4542064" y="742154"/>
                  <a:pt x="4519018" y="788427"/>
                </a:cubicBezTo>
                <a:cubicBezTo>
                  <a:pt x="4512433" y="831395"/>
                  <a:pt x="4509140" y="874364"/>
                  <a:pt x="4509140" y="920637"/>
                </a:cubicBezTo>
                <a:cubicBezTo>
                  <a:pt x="4515725" y="976827"/>
                  <a:pt x="4519018" y="966911"/>
                  <a:pt x="4555234" y="930553"/>
                </a:cubicBezTo>
                <a:cubicBezTo>
                  <a:pt x="4581572" y="890890"/>
                  <a:pt x="4611204" y="838006"/>
                  <a:pt x="4667174" y="851227"/>
                </a:cubicBezTo>
                <a:cubicBezTo>
                  <a:pt x="4693513" y="877669"/>
                  <a:pt x="4663882" y="914027"/>
                  <a:pt x="4647420" y="937164"/>
                </a:cubicBezTo>
                <a:cubicBezTo>
                  <a:pt x="4617789" y="966911"/>
                  <a:pt x="4578280" y="996658"/>
                  <a:pt x="4561818" y="1036321"/>
                </a:cubicBezTo>
                <a:cubicBezTo>
                  <a:pt x="4568403" y="1062763"/>
                  <a:pt x="4654005" y="1039627"/>
                  <a:pt x="4673759" y="1036321"/>
                </a:cubicBezTo>
                <a:cubicBezTo>
                  <a:pt x="4686928" y="1033016"/>
                  <a:pt x="4693513" y="1033016"/>
                  <a:pt x="4706682" y="1039627"/>
                </a:cubicBezTo>
                <a:cubicBezTo>
                  <a:pt x="4723144" y="1128869"/>
                  <a:pt x="4558526" y="1168532"/>
                  <a:pt x="4505848" y="1188363"/>
                </a:cubicBezTo>
                <a:cubicBezTo>
                  <a:pt x="4443293" y="1211500"/>
                  <a:pt x="4384031" y="1241247"/>
                  <a:pt x="4321476" y="1270995"/>
                </a:cubicBezTo>
                <a:cubicBezTo>
                  <a:pt x="4275382" y="1287521"/>
                  <a:pt x="4242459" y="1304047"/>
                  <a:pt x="4189781" y="1297437"/>
                </a:cubicBezTo>
                <a:cubicBezTo>
                  <a:pt x="4127226" y="1274300"/>
                  <a:pt x="4123934" y="1241247"/>
                  <a:pt x="4170027" y="1194974"/>
                </a:cubicBezTo>
                <a:cubicBezTo>
                  <a:pt x="4239166" y="1155311"/>
                  <a:pt x="4328060" y="1132174"/>
                  <a:pt x="4380738" y="1072679"/>
                </a:cubicBezTo>
                <a:cubicBezTo>
                  <a:pt x="4384031" y="1059458"/>
                  <a:pt x="4384031" y="1059458"/>
                  <a:pt x="4370861" y="1049542"/>
                </a:cubicBezTo>
                <a:cubicBezTo>
                  <a:pt x="4314891" y="1026406"/>
                  <a:pt x="4288552" y="1019795"/>
                  <a:pt x="4301721" y="950385"/>
                </a:cubicBezTo>
                <a:cubicBezTo>
                  <a:pt x="4328060" y="887585"/>
                  <a:pt x="4357692" y="914027"/>
                  <a:pt x="4403785" y="943774"/>
                </a:cubicBezTo>
                <a:cubicBezTo>
                  <a:pt x="4426831" y="950385"/>
                  <a:pt x="4426831" y="937164"/>
                  <a:pt x="4430124" y="917332"/>
                </a:cubicBezTo>
                <a:cubicBezTo>
                  <a:pt x="4430124" y="884280"/>
                  <a:pt x="4436708" y="851227"/>
                  <a:pt x="4410369" y="824785"/>
                </a:cubicBezTo>
                <a:cubicBezTo>
                  <a:pt x="4357692" y="804953"/>
                  <a:pt x="4308306" y="854532"/>
                  <a:pt x="4265505" y="795038"/>
                </a:cubicBezTo>
                <a:cubicBezTo>
                  <a:pt x="4239166" y="712406"/>
                  <a:pt x="4334645" y="709101"/>
                  <a:pt x="4387323" y="679354"/>
                </a:cubicBezTo>
                <a:cubicBezTo>
                  <a:pt x="4403785" y="662827"/>
                  <a:pt x="4416954" y="629775"/>
                  <a:pt x="4390615" y="613249"/>
                </a:cubicBezTo>
                <a:cubicBezTo>
                  <a:pt x="4354399" y="609943"/>
                  <a:pt x="4301721" y="590112"/>
                  <a:pt x="4268798" y="606638"/>
                </a:cubicBezTo>
                <a:cubicBezTo>
                  <a:pt x="4189781" y="666133"/>
                  <a:pt x="4123934" y="748764"/>
                  <a:pt x="4038332" y="795038"/>
                </a:cubicBezTo>
                <a:cubicBezTo>
                  <a:pt x="3969192" y="821480"/>
                  <a:pt x="3916515" y="808259"/>
                  <a:pt x="3877006" y="742154"/>
                </a:cubicBezTo>
                <a:cubicBezTo>
                  <a:pt x="3883591" y="725627"/>
                  <a:pt x="3893468" y="722322"/>
                  <a:pt x="3909930" y="715712"/>
                </a:cubicBezTo>
                <a:cubicBezTo>
                  <a:pt x="4100887" y="590112"/>
                  <a:pt x="4249044" y="391796"/>
                  <a:pt x="4367569" y="200091"/>
                </a:cubicBezTo>
                <a:cubicBezTo>
                  <a:pt x="4390615" y="157123"/>
                  <a:pt x="4413662" y="114155"/>
                  <a:pt x="4436708" y="71186"/>
                </a:cubicBezTo>
                <a:cubicBezTo>
                  <a:pt x="4458109" y="44744"/>
                  <a:pt x="4472101" y="30697"/>
                  <a:pt x="4488152" y="26566"/>
                </a:cubicBezTo>
                <a:close/>
                <a:moveTo>
                  <a:pt x="566836" y="136"/>
                </a:moveTo>
                <a:cubicBezTo>
                  <a:pt x="577961" y="-1104"/>
                  <a:pt x="592794" y="6340"/>
                  <a:pt x="622460" y="14611"/>
                </a:cubicBezTo>
                <a:cubicBezTo>
                  <a:pt x="688385" y="44388"/>
                  <a:pt x="698274" y="57623"/>
                  <a:pt x="701570" y="130411"/>
                </a:cubicBezTo>
                <a:cubicBezTo>
                  <a:pt x="698274" y="196582"/>
                  <a:pt x="691681" y="242902"/>
                  <a:pt x="770791" y="239594"/>
                </a:cubicBezTo>
                <a:cubicBezTo>
                  <a:pt x="853197" y="226359"/>
                  <a:pt x="935603" y="206508"/>
                  <a:pt x="1018009" y="186657"/>
                </a:cubicBezTo>
                <a:cubicBezTo>
                  <a:pt x="1044379" y="180039"/>
                  <a:pt x="1070749" y="166805"/>
                  <a:pt x="1097119" y="156880"/>
                </a:cubicBezTo>
                <a:cubicBezTo>
                  <a:pt x="1126785" y="160188"/>
                  <a:pt x="1120193" y="226359"/>
                  <a:pt x="1123489" y="249519"/>
                </a:cubicBezTo>
                <a:cubicBezTo>
                  <a:pt x="1126785" y="295839"/>
                  <a:pt x="1133378" y="322308"/>
                  <a:pt x="1083934" y="335542"/>
                </a:cubicBezTo>
                <a:cubicBezTo>
                  <a:pt x="978454" y="342159"/>
                  <a:pt x="882863" y="332233"/>
                  <a:pt x="780680" y="358702"/>
                </a:cubicBezTo>
                <a:cubicBezTo>
                  <a:pt x="760902" y="371936"/>
                  <a:pt x="754310" y="375245"/>
                  <a:pt x="744421" y="395096"/>
                </a:cubicBezTo>
                <a:cubicBezTo>
                  <a:pt x="747717" y="461267"/>
                  <a:pt x="836716" y="487736"/>
                  <a:pt x="889456" y="504279"/>
                </a:cubicBezTo>
                <a:cubicBezTo>
                  <a:pt x="958677" y="520822"/>
                  <a:pt x="1143266" y="543982"/>
                  <a:pt x="1126785" y="649856"/>
                </a:cubicBezTo>
                <a:cubicBezTo>
                  <a:pt x="1100415" y="699484"/>
                  <a:pt x="1067453" y="692867"/>
                  <a:pt x="1018009" y="682941"/>
                </a:cubicBezTo>
                <a:cubicBezTo>
                  <a:pt x="932307" y="653164"/>
                  <a:pt x="836716" y="636621"/>
                  <a:pt x="764199" y="580376"/>
                </a:cubicBezTo>
                <a:cubicBezTo>
                  <a:pt x="721347" y="534056"/>
                  <a:pt x="721347" y="491045"/>
                  <a:pt x="708163" y="431490"/>
                </a:cubicBezTo>
                <a:cubicBezTo>
                  <a:pt x="681793" y="388479"/>
                  <a:pt x="658719" y="391788"/>
                  <a:pt x="612571" y="398405"/>
                </a:cubicBezTo>
                <a:cubicBezTo>
                  <a:pt x="582906" y="405022"/>
                  <a:pt x="536758" y="411639"/>
                  <a:pt x="520277" y="438108"/>
                </a:cubicBezTo>
                <a:cubicBezTo>
                  <a:pt x="516980" y="461267"/>
                  <a:pt x="533462" y="487736"/>
                  <a:pt x="543350" y="507587"/>
                </a:cubicBezTo>
                <a:cubicBezTo>
                  <a:pt x="549943" y="600227"/>
                  <a:pt x="457648" y="682941"/>
                  <a:pt x="395020" y="742496"/>
                </a:cubicBezTo>
                <a:cubicBezTo>
                  <a:pt x="375242" y="772273"/>
                  <a:pt x="418093" y="772273"/>
                  <a:pt x="441167" y="775581"/>
                </a:cubicBezTo>
                <a:cubicBezTo>
                  <a:pt x="497203" y="795433"/>
                  <a:pt x="536758" y="848370"/>
                  <a:pt x="592794" y="858295"/>
                </a:cubicBezTo>
                <a:cubicBezTo>
                  <a:pt x="622460" y="848370"/>
                  <a:pt x="619164" y="768964"/>
                  <a:pt x="619164" y="745804"/>
                </a:cubicBezTo>
                <a:cubicBezTo>
                  <a:pt x="612571" y="689558"/>
                  <a:pt x="609275" y="676324"/>
                  <a:pt x="668608" y="679633"/>
                </a:cubicBezTo>
                <a:cubicBezTo>
                  <a:pt x="704866" y="686250"/>
                  <a:pt x="783976" y="699484"/>
                  <a:pt x="800457" y="735878"/>
                </a:cubicBezTo>
                <a:cubicBezTo>
                  <a:pt x="800457" y="768964"/>
                  <a:pt x="777384" y="795433"/>
                  <a:pt x="760902" y="821901"/>
                </a:cubicBezTo>
                <a:cubicBezTo>
                  <a:pt x="727940" y="874838"/>
                  <a:pt x="681793" y="934392"/>
                  <a:pt x="721347" y="993946"/>
                </a:cubicBezTo>
                <a:cubicBezTo>
                  <a:pt x="767495" y="1033649"/>
                  <a:pt x="823531" y="1063426"/>
                  <a:pt x="872975" y="1093203"/>
                </a:cubicBezTo>
                <a:cubicBezTo>
                  <a:pt x="1024602" y="1162683"/>
                  <a:pt x="1176229" y="1209003"/>
                  <a:pt x="1334448" y="1255323"/>
                </a:cubicBezTo>
                <a:cubicBezTo>
                  <a:pt x="1350929" y="1265249"/>
                  <a:pt x="1360818" y="1261940"/>
                  <a:pt x="1350929" y="1281792"/>
                </a:cubicBezTo>
                <a:cubicBezTo>
                  <a:pt x="1271820" y="1351271"/>
                  <a:pt x="1179525" y="1361197"/>
                  <a:pt x="1080638" y="1347963"/>
                </a:cubicBezTo>
                <a:cubicBezTo>
                  <a:pt x="1011417" y="1328112"/>
                  <a:pt x="958677" y="1295026"/>
                  <a:pt x="899344" y="1252015"/>
                </a:cubicBezTo>
                <a:cubicBezTo>
                  <a:pt x="820235" y="1192460"/>
                  <a:pt x="747717" y="1122981"/>
                  <a:pt x="662015" y="1070043"/>
                </a:cubicBezTo>
                <a:cubicBezTo>
                  <a:pt x="642238" y="1060118"/>
                  <a:pt x="625757" y="1050192"/>
                  <a:pt x="602683" y="1063426"/>
                </a:cubicBezTo>
                <a:cubicBezTo>
                  <a:pt x="540054" y="1113055"/>
                  <a:pt x="480722" y="1162683"/>
                  <a:pt x="408205" y="1199078"/>
                </a:cubicBezTo>
                <a:cubicBezTo>
                  <a:pt x="338984" y="1232163"/>
                  <a:pt x="266466" y="1245397"/>
                  <a:pt x="190653" y="1258632"/>
                </a:cubicBezTo>
                <a:cubicBezTo>
                  <a:pt x="190653" y="1258632"/>
                  <a:pt x="190653" y="1258632"/>
                  <a:pt x="118135" y="1252015"/>
                </a:cubicBezTo>
                <a:cubicBezTo>
                  <a:pt x="108247" y="1252015"/>
                  <a:pt x="-20307" y="1228855"/>
                  <a:pt x="2767" y="1209003"/>
                </a:cubicBezTo>
                <a:cubicBezTo>
                  <a:pt x="39026" y="1199078"/>
                  <a:pt x="78581" y="1199078"/>
                  <a:pt x="114839" y="1199078"/>
                </a:cubicBezTo>
                <a:cubicBezTo>
                  <a:pt x="253281" y="1182535"/>
                  <a:pt x="411501" y="1129598"/>
                  <a:pt x="500499" y="1020415"/>
                </a:cubicBezTo>
                <a:cubicBezTo>
                  <a:pt x="523573" y="984021"/>
                  <a:pt x="530166" y="964169"/>
                  <a:pt x="493907" y="937701"/>
                </a:cubicBezTo>
                <a:cubicBezTo>
                  <a:pt x="427982" y="907924"/>
                  <a:pt x="381835" y="897998"/>
                  <a:pt x="355465" y="825210"/>
                </a:cubicBezTo>
                <a:cubicBezTo>
                  <a:pt x="342280" y="792124"/>
                  <a:pt x="338984" y="788815"/>
                  <a:pt x="306021" y="785507"/>
                </a:cubicBezTo>
                <a:cubicBezTo>
                  <a:pt x="259874" y="792124"/>
                  <a:pt x="190653" y="815284"/>
                  <a:pt x="177468" y="749113"/>
                </a:cubicBezTo>
                <a:cubicBezTo>
                  <a:pt x="184060" y="729261"/>
                  <a:pt x="197245" y="729261"/>
                  <a:pt x="217022" y="719336"/>
                </a:cubicBezTo>
                <a:cubicBezTo>
                  <a:pt x="302725" y="689558"/>
                  <a:pt x="368650" y="623387"/>
                  <a:pt x="421389" y="550599"/>
                </a:cubicBezTo>
                <a:cubicBezTo>
                  <a:pt x="437871" y="524130"/>
                  <a:pt x="454352" y="491045"/>
                  <a:pt x="434575" y="461267"/>
                </a:cubicBezTo>
                <a:cubicBezTo>
                  <a:pt x="404908" y="444725"/>
                  <a:pt x="358761" y="461267"/>
                  <a:pt x="329095" y="471193"/>
                </a:cubicBezTo>
                <a:cubicBezTo>
                  <a:pt x="282948" y="484427"/>
                  <a:pt x="230208" y="507587"/>
                  <a:pt x="184060" y="491045"/>
                </a:cubicBezTo>
                <a:cubicBezTo>
                  <a:pt x="160987" y="461267"/>
                  <a:pt x="144505" y="431490"/>
                  <a:pt x="128024" y="395096"/>
                </a:cubicBezTo>
                <a:cubicBezTo>
                  <a:pt x="134617" y="358702"/>
                  <a:pt x="207134" y="352085"/>
                  <a:pt x="233504" y="348776"/>
                </a:cubicBezTo>
                <a:cubicBezTo>
                  <a:pt x="338984" y="335542"/>
                  <a:pt x="444463" y="325616"/>
                  <a:pt x="549943" y="299148"/>
                </a:cubicBezTo>
                <a:cubicBezTo>
                  <a:pt x="599387" y="282605"/>
                  <a:pt x="688385" y="279296"/>
                  <a:pt x="652127" y="206508"/>
                </a:cubicBezTo>
                <a:cubicBezTo>
                  <a:pt x="632349" y="186657"/>
                  <a:pt x="602683" y="183348"/>
                  <a:pt x="576313" y="173422"/>
                </a:cubicBezTo>
                <a:cubicBezTo>
                  <a:pt x="513684" y="137028"/>
                  <a:pt x="513684" y="103942"/>
                  <a:pt x="533462" y="37771"/>
                </a:cubicBezTo>
                <a:cubicBezTo>
                  <a:pt x="548295" y="11303"/>
                  <a:pt x="555711" y="1377"/>
                  <a:pt x="566836" y="136"/>
                </a:cubicBezTo>
                <a:close/>
              </a:path>
            </a:pathLst>
          </a:custGeom>
          <a:solidFill>
            <a:srgbClr val="0040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îšḻ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1A21540-5063-4014-9CDF-A4D0AE15330B}"/>
              </a:ext>
            </a:extLst>
          </p:cNvPr>
          <p:cNvSpPr/>
          <p:nvPr/>
        </p:nvSpPr>
        <p:spPr bwMode="auto">
          <a:xfrm>
            <a:off x="9358260" y="5681989"/>
            <a:ext cx="131078" cy="142707"/>
          </a:xfrm>
          <a:custGeom>
            <a:avLst/>
            <a:gdLst>
              <a:gd name="T0" fmla="*/ 533 w 559"/>
              <a:gd name="T1" fmla="*/ 222 h 607"/>
              <a:gd name="T2" fmla="*/ 489 w 559"/>
              <a:gd name="T3" fmla="*/ 169 h 607"/>
              <a:gd name="T4" fmla="*/ 444 w 559"/>
              <a:gd name="T5" fmla="*/ 141 h 607"/>
              <a:gd name="T6" fmla="*/ 358 w 559"/>
              <a:gd name="T7" fmla="*/ 125 h 607"/>
              <a:gd name="T8" fmla="*/ 342 w 559"/>
              <a:gd name="T9" fmla="*/ 127 h 607"/>
              <a:gd name="T10" fmla="*/ 256 w 559"/>
              <a:gd name="T11" fmla="*/ 165 h 607"/>
              <a:gd name="T12" fmla="*/ 173 w 559"/>
              <a:gd name="T13" fmla="*/ 228 h 607"/>
              <a:gd name="T14" fmla="*/ 173 w 559"/>
              <a:gd name="T15" fmla="*/ 0 h 607"/>
              <a:gd name="T16" fmla="*/ 0 w 559"/>
              <a:gd name="T17" fmla="*/ 144 h 607"/>
              <a:gd name="T18" fmla="*/ 0 w 559"/>
              <a:gd name="T19" fmla="*/ 403 h 607"/>
              <a:gd name="T20" fmla="*/ 0 w 559"/>
              <a:gd name="T21" fmla="*/ 416 h 607"/>
              <a:gd name="T22" fmla="*/ 36 w 559"/>
              <a:gd name="T23" fmla="*/ 520 h 607"/>
              <a:gd name="T24" fmla="*/ 46 w 559"/>
              <a:gd name="T25" fmla="*/ 534 h 607"/>
              <a:gd name="T26" fmla="*/ 167 w 559"/>
              <a:gd name="T27" fmla="*/ 607 h 607"/>
              <a:gd name="T28" fmla="*/ 143 w 559"/>
              <a:gd name="T29" fmla="*/ 592 h 607"/>
              <a:gd name="T30" fmla="*/ 92 w 559"/>
              <a:gd name="T31" fmla="*/ 544 h 607"/>
              <a:gd name="T32" fmla="*/ 54 w 559"/>
              <a:gd name="T33" fmla="*/ 452 h 607"/>
              <a:gd name="T34" fmla="*/ 68 w 559"/>
              <a:gd name="T35" fmla="*/ 343 h 607"/>
              <a:gd name="T36" fmla="*/ 77 w 559"/>
              <a:gd name="T37" fmla="*/ 325 h 607"/>
              <a:gd name="T38" fmla="*/ 143 w 559"/>
              <a:gd name="T39" fmla="*/ 253 h 607"/>
              <a:gd name="T40" fmla="*/ 159 w 559"/>
              <a:gd name="T41" fmla="*/ 243 h 607"/>
              <a:gd name="T42" fmla="*/ 216 w 559"/>
              <a:gd name="T43" fmla="*/ 222 h 607"/>
              <a:gd name="T44" fmla="*/ 276 w 559"/>
              <a:gd name="T45" fmla="*/ 219 h 607"/>
              <a:gd name="T46" fmla="*/ 365 w 559"/>
              <a:gd name="T47" fmla="*/ 249 h 607"/>
              <a:gd name="T48" fmla="*/ 380 w 559"/>
              <a:gd name="T49" fmla="*/ 259 h 607"/>
              <a:gd name="T50" fmla="*/ 439 w 559"/>
              <a:gd name="T51" fmla="*/ 330 h 607"/>
              <a:gd name="T52" fmla="*/ 447 w 559"/>
              <a:gd name="T53" fmla="*/ 347 h 607"/>
              <a:gd name="T54" fmla="*/ 460 w 559"/>
              <a:gd name="T55" fmla="*/ 402 h 607"/>
              <a:gd name="T56" fmla="*/ 343 w 559"/>
              <a:gd name="T57" fmla="*/ 402 h 607"/>
              <a:gd name="T58" fmla="*/ 331 w 559"/>
              <a:gd name="T59" fmla="*/ 375 h 607"/>
              <a:gd name="T60" fmla="*/ 257 w 559"/>
              <a:gd name="T61" fmla="*/ 334 h 607"/>
              <a:gd name="T62" fmla="*/ 248 w 559"/>
              <a:gd name="T63" fmla="*/ 335 h 607"/>
              <a:gd name="T64" fmla="*/ 194 w 559"/>
              <a:gd name="T65" fmla="*/ 360 h 607"/>
              <a:gd name="T66" fmla="*/ 194 w 559"/>
              <a:gd name="T67" fmla="*/ 485 h 607"/>
              <a:gd name="T68" fmla="*/ 248 w 559"/>
              <a:gd name="T69" fmla="*/ 511 h 607"/>
              <a:gd name="T70" fmla="*/ 314 w 559"/>
              <a:gd name="T71" fmla="*/ 490 h 607"/>
              <a:gd name="T72" fmla="*/ 319 w 559"/>
              <a:gd name="T73" fmla="*/ 485 h 607"/>
              <a:gd name="T74" fmla="*/ 344 w 559"/>
              <a:gd name="T75" fmla="*/ 438 h 607"/>
              <a:gd name="T76" fmla="*/ 461 w 559"/>
              <a:gd name="T77" fmla="*/ 438 h 607"/>
              <a:gd name="T78" fmla="*/ 425 w 559"/>
              <a:gd name="T79" fmla="*/ 539 h 607"/>
              <a:gd name="T80" fmla="*/ 416 w 559"/>
              <a:gd name="T81" fmla="*/ 551 h 607"/>
              <a:gd name="T82" fmla="*/ 525 w 559"/>
              <a:gd name="T83" fmla="*/ 413 h 607"/>
              <a:gd name="T84" fmla="*/ 552 w 559"/>
              <a:gd name="T85" fmla="*/ 349 h 607"/>
              <a:gd name="T86" fmla="*/ 540 w 559"/>
              <a:gd name="T87" fmla="*/ 237 h 607"/>
              <a:gd name="T88" fmla="*/ 533 w 559"/>
              <a:gd name="T89" fmla="*/ 222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59" h="607">
                <a:moveTo>
                  <a:pt x="533" y="222"/>
                </a:moveTo>
                <a:cubicBezTo>
                  <a:pt x="520" y="201"/>
                  <a:pt x="507" y="185"/>
                  <a:pt x="489" y="169"/>
                </a:cubicBezTo>
                <a:cubicBezTo>
                  <a:pt x="474" y="158"/>
                  <a:pt x="461" y="149"/>
                  <a:pt x="444" y="141"/>
                </a:cubicBezTo>
                <a:cubicBezTo>
                  <a:pt x="415" y="130"/>
                  <a:pt x="389" y="125"/>
                  <a:pt x="358" y="125"/>
                </a:cubicBezTo>
                <a:cubicBezTo>
                  <a:pt x="342" y="127"/>
                  <a:pt x="342" y="127"/>
                  <a:pt x="342" y="127"/>
                </a:cubicBezTo>
                <a:cubicBezTo>
                  <a:pt x="309" y="134"/>
                  <a:pt x="283" y="145"/>
                  <a:pt x="256" y="165"/>
                </a:cubicBezTo>
                <a:cubicBezTo>
                  <a:pt x="229" y="186"/>
                  <a:pt x="201" y="207"/>
                  <a:pt x="173" y="228"/>
                </a:cubicBezTo>
                <a:cubicBezTo>
                  <a:pt x="173" y="0"/>
                  <a:pt x="173" y="0"/>
                  <a:pt x="173" y="0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416"/>
                  <a:pt x="0" y="416"/>
                  <a:pt x="0" y="416"/>
                </a:cubicBezTo>
                <a:cubicBezTo>
                  <a:pt x="2" y="456"/>
                  <a:pt x="14" y="486"/>
                  <a:pt x="36" y="520"/>
                </a:cubicBezTo>
                <a:cubicBezTo>
                  <a:pt x="46" y="534"/>
                  <a:pt x="46" y="534"/>
                  <a:pt x="46" y="534"/>
                </a:cubicBezTo>
                <a:cubicBezTo>
                  <a:pt x="79" y="571"/>
                  <a:pt x="118" y="597"/>
                  <a:pt x="167" y="607"/>
                </a:cubicBezTo>
                <a:cubicBezTo>
                  <a:pt x="159" y="602"/>
                  <a:pt x="151" y="597"/>
                  <a:pt x="143" y="592"/>
                </a:cubicBezTo>
                <a:cubicBezTo>
                  <a:pt x="122" y="578"/>
                  <a:pt x="108" y="563"/>
                  <a:pt x="92" y="544"/>
                </a:cubicBezTo>
                <a:cubicBezTo>
                  <a:pt x="72" y="515"/>
                  <a:pt x="60" y="487"/>
                  <a:pt x="54" y="452"/>
                </a:cubicBezTo>
                <a:cubicBezTo>
                  <a:pt x="50" y="412"/>
                  <a:pt x="54" y="381"/>
                  <a:pt x="68" y="343"/>
                </a:cubicBezTo>
                <a:cubicBezTo>
                  <a:pt x="77" y="325"/>
                  <a:pt x="77" y="325"/>
                  <a:pt x="77" y="325"/>
                </a:cubicBezTo>
                <a:cubicBezTo>
                  <a:pt x="96" y="295"/>
                  <a:pt x="114" y="275"/>
                  <a:pt x="143" y="253"/>
                </a:cubicBezTo>
                <a:cubicBezTo>
                  <a:pt x="159" y="243"/>
                  <a:pt x="159" y="243"/>
                  <a:pt x="159" y="243"/>
                </a:cubicBezTo>
                <a:cubicBezTo>
                  <a:pt x="178" y="234"/>
                  <a:pt x="195" y="227"/>
                  <a:pt x="216" y="222"/>
                </a:cubicBezTo>
                <a:cubicBezTo>
                  <a:pt x="237" y="219"/>
                  <a:pt x="255" y="218"/>
                  <a:pt x="276" y="219"/>
                </a:cubicBezTo>
                <a:cubicBezTo>
                  <a:pt x="310" y="224"/>
                  <a:pt x="335" y="232"/>
                  <a:pt x="365" y="249"/>
                </a:cubicBezTo>
                <a:cubicBezTo>
                  <a:pt x="380" y="259"/>
                  <a:pt x="380" y="259"/>
                  <a:pt x="380" y="259"/>
                </a:cubicBezTo>
                <a:cubicBezTo>
                  <a:pt x="406" y="281"/>
                  <a:pt x="422" y="300"/>
                  <a:pt x="439" y="330"/>
                </a:cubicBezTo>
                <a:cubicBezTo>
                  <a:pt x="447" y="347"/>
                  <a:pt x="447" y="347"/>
                  <a:pt x="447" y="347"/>
                </a:cubicBezTo>
                <a:cubicBezTo>
                  <a:pt x="453" y="365"/>
                  <a:pt x="458" y="382"/>
                  <a:pt x="460" y="402"/>
                </a:cubicBezTo>
                <a:cubicBezTo>
                  <a:pt x="343" y="402"/>
                  <a:pt x="343" y="402"/>
                  <a:pt x="343" y="402"/>
                </a:cubicBezTo>
                <a:cubicBezTo>
                  <a:pt x="339" y="392"/>
                  <a:pt x="336" y="384"/>
                  <a:pt x="331" y="375"/>
                </a:cubicBezTo>
                <a:cubicBezTo>
                  <a:pt x="310" y="348"/>
                  <a:pt x="291" y="337"/>
                  <a:pt x="257" y="334"/>
                </a:cubicBezTo>
                <a:cubicBezTo>
                  <a:pt x="248" y="335"/>
                  <a:pt x="248" y="335"/>
                  <a:pt x="248" y="335"/>
                </a:cubicBezTo>
                <a:cubicBezTo>
                  <a:pt x="226" y="338"/>
                  <a:pt x="210" y="345"/>
                  <a:pt x="194" y="360"/>
                </a:cubicBezTo>
                <a:cubicBezTo>
                  <a:pt x="160" y="396"/>
                  <a:pt x="160" y="449"/>
                  <a:pt x="194" y="485"/>
                </a:cubicBezTo>
                <a:cubicBezTo>
                  <a:pt x="210" y="500"/>
                  <a:pt x="226" y="507"/>
                  <a:pt x="248" y="511"/>
                </a:cubicBezTo>
                <a:cubicBezTo>
                  <a:pt x="274" y="512"/>
                  <a:pt x="292" y="505"/>
                  <a:pt x="314" y="490"/>
                </a:cubicBezTo>
                <a:cubicBezTo>
                  <a:pt x="319" y="485"/>
                  <a:pt x="319" y="485"/>
                  <a:pt x="319" y="485"/>
                </a:cubicBezTo>
                <a:cubicBezTo>
                  <a:pt x="333" y="470"/>
                  <a:pt x="339" y="457"/>
                  <a:pt x="344" y="438"/>
                </a:cubicBezTo>
                <a:cubicBezTo>
                  <a:pt x="461" y="438"/>
                  <a:pt x="461" y="438"/>
                  <a:pt x="461" y="438"/>
                </a:cubicBezTo>
                <a:cubicBezTo>
                  <a:pt x="457" y="476"/>
                  <a:pt x="446" y="506"/>
                  <a:pt x="425" y="539"/>
                </a:cubicBezTo>
                <a:cubicBezTo>
                  <a:pt x="416" y="551"/>
                  <a:pt x="416" y="551"/>
                  <a:pt x="416" y="551"/>
                </a:cubicBezTo>
                <a:cubicBezTo>
                  <a:pt x="454" y="507"/>
                  <a:pt x="489" y="459"/>
                  <a:pt x="525" y="413"/>
                </a:cubicBezTo>
                <a:cubicBezTo>
                  <a:pt x="538" y="392"/>
                  <a:pt x="547" y="374"/>
                  <a:pt x="552" y="349"/>
                </a:cubicBezTo>
                <a:cubicBezTo>
                  <a:pt x="559" y="309"/>
                  <a:pt x="555" y="276"/>
                  <a:pt x="540" y="237"/>
                </a:cubicBezTo>
                <a:lnTo>
                  <a:pt x="533" y="222"/>
                </a:lnTo>
                <a:close/>
              </a:path>
            </a:pathLst>
          </a:custGeom>
          <a:solidFill>
            <a:srgbClr val="0040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iŝḷí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B465268-4771-48D3-A620-0E09526331D1}"/>
              </a:ext>
            </a:extLst>
          </p:cNvPr>
          <p:cNvSpPr/>
          <p:nvPr/>
        </p:nvSpPr>
        <p:spPr bwMode="auto">
          <a:xfrm>
            <a:off x="9498032" y="5793475"/>
            <a:ext cx="613225" cy="26856"/>
          </a:xfrm>
          <a:custGeom>
            <a:avLst/>
            <a:gdLst>
              <a:gd name="connsiteX0" fmla="*/ 139568 w 8622533"/>
              <a:gd name="connsiteY0" fmla="*/ 200182 h 377625"/>
              <a:gd name="connsiteX1" fmla="*/ 59111 w 8622533"/>
              <a:gd name="connsiteY1" fmla="*/ 200595 h 377625"/>
              <a:gd name="connsiteX2" fmla="*/ 59111 w 8622533"/>
              <a:gd name="connsiteY2" fmla="*/ 326181 h 377625"/>
              <a:gd name="connsiteX3" fmla="*/ 249581 w 8622533"/>
              <a:gd name="connsiteY3" fmla="*/ 306351 h 377625"/>
              <a:gd name="connsiteX4" fmla="*/ 220025 w 8622533"/>
              <a:gd name="connsiteY4" fmla="*/ 207205 h 377625"/>
              <a:gd name="connsiteX5" fmla="*/ 139568 w 8622533"/>
              <a:gd name="connsiteY5" fmla="*/ 200182 h 377625"/>
              <a:gd name="connsiteX6" fmla="*/ 59111 w 8622533"/>
              <a:gd name="connsiteY6" fmla="*/ 48570 h 377625"/>
              <a:gd name="connsiteX7" fmla="*/ 59111 w 8622533"/>
              <a:gd name="connsiteY7" fmla="*/ 157631 h 377625"/>
              <a:gd name="connsiteX8" fmla="*/ 223309 w 8622533"/>
              <a:gd name="connsiteY8" fmla="*/ 147716 h 377625"/>
              <a:gd name="connsiteX9" fmla="*/ 210173 w 8622533"/>
              <a:gd name="connsiteY9" fmla="*/ 55179 h 377625"/>
              <a:gd name="connsiteX10" fmla="*/ 59111 w 8622533"/>
              <a:gd name="connsiteY10" fmla="*/ 48570 h 377625"/>
              <a:gd name="connsiteX11" fmla="*/ 6641844 w 8622533"/>
              <a:gd name="connsiteY11" fmla="*/ 45265 h 377625"/>
              <a:gd name="connsiteX12" fmla="*/ 6569178 w 8622533"/>
              <a:gd name="connsiteY12" fmla="*/ 220424 h 377625"/>
              <a:gd name="connsiteX13" fmla="*/ 6717814 w 8622533"/>
              <a:gd name="connsiteY13" fmla="*/ 220424 h 377625"/>
              <a:gd name="connsiteX14" fmla="*/ 6641844 w 8622533"/>
              <a:gd name="connsiteY14" fmla="*/ 45265 h 377625"/>
              <a:gd name="connsiteX15" fmla="*/ 552954 w 8622533"/>
              <a:gd name="connsiteY15" fmla="*/ 45265 h 377625"/>
              <a:gd name="connsiteX16" fmla="*/ 483841 w 8622533"/>
              <a:gd name="connsiteY16" fmla="*/ 220424 h 377625"/>
              <a:gd name="connsiteX17" fmla="*/ 628652 w 8622533"/>
              <a:gd name="connsiteY17" fmla="*/ 220424 h 377625"/>
              <a:gd name="connsiteX18" fmla="*/ 552954 w 8622533"/>
              <a:gd name="connsiteY18" fmla="*/ 45265 h 377625"/>
              <a:gd name="connsiteX19" fmla="*/ 7572888 w 8622533"/>
              <a:gd name="connsiteY19" fmla="*/ 42780 h 377625"/>
              <a:gd name="connsiteX20" fmla="*/ 7476363 w 8622533"/>
              <a:gd name="connsiteY20" fmla="*/ 75853 h 377625"/>
              <a:gd name="connsiteX21" fmla="*/ 7430163 w 8622533"/>
              <a:gd name="connsiteY21" fmla="*/ 194916 h 377625"/>
              <a:gd name="connsiteX22" fmla="*/ 7519263 w 8622533"/>
              <a:gd name="connsiteY22" fmla="*/ 327207 h 377625"/>
              <a:gd name="connsiteX23" fmla="*/ 7717263 w 8622533"/>
              <a:gd name="connsiteY23" fmla="*/ 251140 h 377625"/>
              <a:gd name="connsiteX24" fmla="*/ 7674363 w 8622533"/>
              <a:gd name="connsiteY24" fmla="*/ 69238 h 377625"/>
              <a:gd name="connsiteX25" fmla="*/ 7572888 w 8622533"/>
              <a:gd name="connsiteY25" fmla="*/ 42780 h 377625"/>
              <a:gd name="connsiteX26" fmla="*/ 3717879 w 8622533"/>
              <a:gd name="connsiteY26" fmla="*/ 42467 h 377625"/>
              <a:gd name="connsiteX27" fmla="*/ 3618748 w 8622533"/>
              <a:gd name="connsiteY27" fmla="*/ 75508 h 377625"/>
              <a:gd name="connsiteX28" fmla="*/ 3575791 w 8622533"/>
              <a:gd name="connsiteY28" fmla="*/ 194454 h 377625"/>
              <a:gd name="connsiteX29" fmla="*/ 3665009 w 8622533"/>
              <a:gd name="connsiteY29" fmla="*/ 326617 h 377625"/>
              <a:gd name="connsiteX30" fmla="*/ 3863270 w 8622533"/>
              <a:gd name="connsiteY30" fmla="*/ 250623 h 377625"/>
              <a:gd name="connsiteX31" fmla="*/ 3817009 w 8622533"/>
              <a:gd name="connsiteY31" fmla="*/ 68900 h 377625"/>
              <a:gd name="connsiteX32" fmla="*/ 3717879 w 8622533"/>
              <a:gd name="connsiteY32" fmla="*/ 42467 h 377625"/>
              <a:gd name="connsiteX33" fmla="*/ 2137643 w 8622533"/>
              <a:gd name="connsiteY33" fmla="*/ 41653 h 377625"/>
              <a:gd name="connsiteX34" fmla="*/ 2040250 w 8622533"/>
              <a:gd name="connsiteY34" fmla="*/ 75955 h 377625"/>
              <a:gd name="connsiteX35" fmla="*/ 1997513 w 8622533"/>
              <a:gd name="connsiteY35" fmla="*/ 194978 h 377625"/>
              <a:gd name="connsiteX36" fmla="*/ 2086275 w 8622533"/>
              <a:gd name="connsiteY36" fmla="*/ 327226 h 377625"/>
              <a:gd name="connsiteX37" fmla="*/ 2280238 w 8622533"/>
              <a:gd name="connsiteY37" fmla="*/ 251183 h 377625"/>
              <a:gd name="connsiteX38" fmla="*/ 2237501 w 8622533"/>
              <a:gd name="connsiteY38" fmla="*/ 69342 h 377625"/>
              <a:gd name="connsiteX39" fmla="*/ 2137643 w 8622533"/>
              <a:gd name="connsiteY39" fmla="*/ 41653 h 377625"/>
              <a:gd name="connsiteX40" fmla="*/ 7858125 w 8622533"/>
              <a:gd name="connsiteY40" fmla="*/ 5606 h 377625"/>
              <a:gd name="connsiteX41" fmla="*/ 7916862 w 8622533"/>
              <a:gd name="connsiteY41" fmla="*/ 5606 h 377625"/>
              <a:gd name="connsiteX42" fmla="*/ 8145462 w 8622533"/>
              <a:gd name="connsiteY42" fmla="*/ 289769 h 377625"/>
              <a:gd name="connsiteX43" fmla="*/ 8145462 w 8622533"/>
              <a:gd name="connsiteY43" fmla="*/ 5606 h 377625"/>
              <a:gd name="connsiteX44" fmla="*/ 8201025 w 8622533"/>
              <a:gd name="connsiteY44" fmla="*/ 5606 h 377625"/>
              <a:gd name="connsiteX45" fmla="*/ 8201025 w 8622533"/>
              <a:gd name="connsiteY45" fmla="*/ 369144 h 377625"/>
              <a:gd name="connsiteX46" fmla="*/ 8142288 w 8622533"/>
              <a:gd name="connsiteY46" fmla="*/ 369144 h 377625"/>
              <a:gd name="connsiteX47" fmla="*/ 7913688 w 8622533"/>
              <a:gd name="connsiteY47" fmla="*/ 84981 h 377625"/>
              <a:gd name="connsiteX48" fmla="*/ 7913688 w 8622533"/>
              <a:gd name="connsiteY48" fmla="*/ 369144 h 377625"/>
              <a:gd name="connsiteX49" fmla="*/ 7858125 w 8622533"/>
              <a:gd name="connsiteY49" fmla="*/ 369144 h 377625"/>
              <a:gd name="connsiteX50" fmla="*/ 7232650 w 8622533"/>
              <a:gd name="connsiteY50" fmla="*/ 5606 h 377625"/>
              <a:gd name="connsiteX51" fmla="*/ 7288213 w 8622533"/>
              <a:gd name="connsiteY51" fmla="*/ 5606 h 377625"/>
              <a:gd name="connsiteX52" fmla="*/ 7288213 w 8622533"/>
              <a:gd name="connsiteY52" fmla="*/ 369144 h 377625"/>
              <a:gd name="connsiteX53" fmla="*/ 7232650 w 8622533"/>
              <a:gd name="connsiteY53" fmla="*/ 369144 h 377625"/>
              <a:gd name="connsiteX54" fmla="*/ 6819900 w 8622533"/>
              <a:gd name="connsiteY54" fmla="*/ 5606 h 377625"/>
              <a:gd name="connsiteX55" fmla="*/ 7162800 w 8622533"/>
              <a:gd name="connsiteY55" fmla="*/ 5606 h 377625"/>
              <a:gd name="connsiteX56" fmla="*/ 7162800 w 8622533"/>
              <a:gd name="connsiteY56" fmla="*/ 48469 h 377625"/>
              <a:gd name="connsiteX57" fmla="*/ 7018338 w 8622533"/>
              <a:gd name="connsiteY57" fmla="*/ 48469 h 377625"/>
              <a:gd name="connsiteX58" fmla="*/ 7018338 w 8622533"/>
              <a:gd name="connsiteY58" fmla="*/ 369144 h 377625"/>
              <a:gd name="connsiteX59" fmla="*/ 6961188 w 8622533"/>
              <a:gd name="connsiteY59" fmla="*/ 369144 h 377625"/>
              <a:gd name="connsiteX60" fmla="*/ 6961188 w 8622533"/>
              <a:gd name="connsiteY60" fmla="*/ 48469 h 377625"/>
              <a:gd name="connsiteX61" fmla="*/ 6819900 w 8622533"/>
              <a:gd name="connsiteY61" fmla="*/ 48469 h 377625"/>
              <a:gd name="connsiteX62" fmla="*/ 6612117 w 8622533"/>
              <a:gd name="connsiteY62" fmla="*/ 5606 h 377625"/>
              <a:gd name="connsiteX63" fmla="*/ 6674875 w 8622533"/>
              <a:gd name="connsiteY63" fmla="*/ 5606 h 377625"/>
              <a:gd name="connsiteX64" fmla="*/ 6853238 w 8622533"/>
              <a:gd name="connsiteY64" fmla="*/ 369144 h 377625"/>
              <a:gd name="connsiteX65" fmla="*/ 6787178 w 8622533"/>
              <a:gd name="connsiteY65" fmla="*/ 369144 h 377625"/>
              <a:gd name="connsiteX66" fmla="*/ 6734329 w 8622533"/>
              <a:gd name="connsiteY66" fmla="*/ 260083 h 377625"/>
              <a:gd name="connsiteX67" fmla="*/ 6552663 w 8622533"/>
              <a:gd name="connsiteY67" fmla="*/ 260083 h 377625"/>
              <a:gd name="connsiteX68" fmla="*/ 6506420 w 8622533"/>
              <a:gd name="connsiteY68" fmla="*/ 369144 h 377625"/>
              <a:gd name="connsiteX69" fmla="*/ 6443663 w 8622533"/>
              <a:gd name="connsiteY69" fmla="*/ 369144 h 377625"/>
              <a:gd name="connsiteX70" fmla="*/ 6612117 w 8622533"/>
              <a:gd name="connsiteY70" fmla="*/ 5606 h 377625"/>
              <a:gd name="connsiteX71" fmla="*/ 5897563 w 8622533"/>
              <a:gd name="connsiteY71" fmla="*/ 5606 h 377625"/>
              <a:gd name="connsiteX72" fmla="*/ 5956301 w 8622533"/>
              <a:gd name="connsiteY72" fmla="*/ 5606 h 377625"/>
              <a:gd name="connsiteX73" fmla="*/ 5956301 w 8622533"/>
              <a:gd name="connsiteY73" fmla="*/ 369144 h 377625"/>
              <a:gd name="connsiteX74" fmla="*/ 5897563 w 8622533"/>
              <a:gd name="connsiteY74" fmla="*/ 369144 h 377625"/>
              <a:gd name="connsiteX75" fmla="*/ 5448300 w 8622533"/>
              <a:gd name="connsiteY75" fmla="*/ 5606 h 377625"/>
              <a:gd name="connsiteX76" fmla="*/ 5508625 w 8622533"/>
              <a:gd name="connsiteY76" fmla="*/ 5606 h 377625"/>
              <a:gd name="connsiteX77" fmla="*/ 5735638 w 8622533"/>
              <a:gd name="connsiteY77" fmla="*/ 289769 h 377625"/>
              <a:gd name="connsiteX78" fmla="*/ 5735638 w 8622533"/>
              <a:gd name="connsiteY78" fmla="*/ 5606 h 377625"/>
              <a:gd name="connsiteX79" fmla="*/ 5791200 w 8622533"/>
              <a:gd name="connsiteY79" fmla="*/ 5606 h 377625"/>
              <a:gd name="connsiteX80" fmla="*/ 5791200 w 8622533"/>
              <a:gd name="connsiteY80" fmla="*/ 369144 h 377625"/>
              <a:gd name="connsiteX81" fmla="*/ 5732462 w 8622533"/>
              <a:gd name="connsiteY81" fmla="*/ 369144 h 377625"/>
              <a:gd name="connsiteX82" fmla="*/ 5503862 w 8622533"/>
              <a:gd name="connsiteY82" fmla="*/ 84981 h 377625"/>
              <a:gd name="connsiteX83" fmla="*/ 5503862 w 8622533"/>
              <a:gd name="connsiteY83" fmla="*/ 369144 h 377625"/>
              <a:gd name="connsiteX84" fmla="*/ 5448300 w 8622533"/>
              <a:gd name="connsiteY84" fmla="*/ 369144 h 377625"/>
              <a:gd name="connsiteX85" fmla="*/ 5013325 w 8622533"/>
              <a:gd name="connsiteY85" fmla="*/ 5606 h 377625"/>
              <a:gd name="connsiteX86" fmla="*/ 5072673 w 8622533"/>
              <a:gd name="connsiteY86" fmla="*/ 5606 h 377625"/>
              <a:gd name="connsiteX87" fmla="*/ 5072673 w 8622533"/>
              <a:gd name="connsiteY87" fmla="*/ 217641 h 377625"/>
              <a:gd name="connsiteX88" fmla="*/ 5181478 w 8622533"/>
              <a:gd name="connsiteY88" fmla="*/ 333598 h 377625"/>
              <a:gd name="connsiteX89" fmla="*/ 5296877 w 8622533"/>
              <a:gd name="connsiteY89" fmla="*/ 247458 h 377625"/>
              <a:gd name="connsiteX90" fmla="*/ 5296877 w 8622533"/>
              <a:gd name="connsiteY90" fmla="*/ 5606 h 377625"/>
              <a:gd name="connsiteX91" fmla="*/ 5356225 w 8622533"/>
              <a:gd name="connsiteY91" fmla="*/ 5606 h 377625"/>
              <a:gd name="connsiteX92" fmla="*/ 5356225 w 8622533"/>
              <a:gd name="connsiteY92" fmla="*/ 217641 h 377625"/>
              <a:gd name="connsiteX93" fmla="*/ 5267203 w 8622533"/>
              <a:gd name="connsiteY93" fmla="*/ 363415 h 377625"/>
              <a:gd name="connsiteX94" fmla="*/ 5039702 w 8622533"/>
              <a:gd name="connsiteY94" fmla="*/ 323658 h 377625"/>
              <a:gd name="connsiteX95" fmla="*/ 5013325 w 8622533"/>
              <a:gd name="connsiteY95" fmla="*/ 217641 h 377625"/>
              <a:gd name="connsiteX96" fmla="*/ 5013325 w 8622533"/>
              <a:gd name="connsiteY96" fmla="*/ 5606 h 377625"/>
              <a:gd name="connsiteX97" fmla="*/ 4508500 w 8622533"/>
              <a:gd name="connsiteY97" fmla="*/ 5606 h 377625"/>
              <a:gd name="connsiteX98" fmla="*/ 4594352 w 8622533"/>
              <a:gd name="connsiteY98" fmla="*/ 5606 h 377625"/>
              <a:gd name="connsiteX99" fmla="*/ 4716526 w 8622533"/>
              <a:gd name="connsiteY99" fmla="*/ 316266 h 377625"/>
              <a:gd name="connsiteX100" fmla="*/ 4845304 w 8622533"/>
              <a:gd name="connsiteY100" fmla="*/ 5606 h 377625"/>
              <a:gd name="connsiteX101" fmla="*/ 4921250 w 8622533"/>
              <a:gd name="connsiteY101" fmla="*/ 5606 h 377625"/>
              <a:gd name="connsiteX102" fmla="*/ 4921250 w 8622533"/>
              <a:gd name="connsiteY102" fmla="*/ 369144 h 377625"/>
              <a:gd name="connsiteX103" fmla="*/ 4865116 w 8622533"/>
              <a:gd name="connsiteY103" fmla="*/ 369144 h 377625"/>
              <a:gd name="connsiteX104" fmla="*/ 4865116 w 8622533"/>
              <a:gd name="connsiteY104" fmla="*/ 65094 h 377625"/>
              <a:gd name="connsiteX105" fmla="*/ 4739640 w 8622533"/>
              <a:gd name="connsiteY105" fmla="*/ 369144 h 377625"/>
              <a:gd name="connsiteX106" fmla="*/ 4686808 w 8622533"/>
              <a:gd name="connsiteY106" fmla="*/ 369144 h 377625"/>
              <a:gd name="connsiteX107" fmla="*/ 4561332 w 8622533"/>
              <a:gd name="connsiteY107" fmla="*/ 61789 h 377625"/>
              <a:gd name="connsiteX108" fmla="*/ 4561332 w 8622533"/>
              <a:gd name="connsiteY108" fmla="*/ 369144 h 377625"/>
              <a:gd name="connsiteX109" fmla="*/ 4508500 w 8622533"/>
              <a:gd name="connsiteY109" fmla="*/ 369144 h 377625"/>
              <a:gd name="connsiteX110" fmla="*/ 4508500 w 8622533"/>
              <a:gd name="connsiteY110" fmla="*/ 5606 h 377625"/>
              <a:gd name="connsiteX111" fmla="*/ 4002088 w 8622533"/>
              <a:gd name="connsiteY111" fmla="*/ 5606 h 377625"/>
              <a:gd name="connsiteX112" fmla="*/ 4090874 w 8622533"/>
              <a:gd name="connsiteY112" fmla="*/ 5606 h 377625"/>
              <a:gd name="connsiteX113" fmla="*/ 4212545 w 8622533"/>
              <a:gd name="connsiteY113" fmla="*/ 316266 h 377625"/>
              <a:gd name="connsiteX114" fmla="*/ 4340793 w 8622533"/>
              <a:gd name="connsiteY114" fmla="*/ 5606 h 377625"/>
              <a:gd name="connsiteX115" fmla="*/ 4416426 w 8622533"/>
              <a:gd name="connsiteY115" fmla="*/ 5606 h 377625"/>
              <a:gd name="connsiteX116" fmla="*/ 4416426 w 8622533"/>
              <a:gd name="connsiteY116" fmla="*/ 369144 h 377625"/>
              <a:gd name="connsiteX117" fmla="*/ 4360523 w 8622533"/>
              <a:gd name="connsiteY117" fmla="*/ 369144 h 377625"/>
              <a:gd name="connsiteX118" fmla="*/ 4360523 w 8622533"/>
              <a:gd name="connsiteY118" fmla="*/ 65094 h 377625"/>
              <a:gd name="connsiteX119" fmla="*/ 4235564 w 8622533"/>
              <a:gd name="connsiteY119" fmla="*/ 369144 h 377625"/>
              <a:gd name="connsiteX120" fmla="*/ 4182950 w 8622533"/>
              <a:gd name="connsiteY120" fmla="*/ 369144 h 377625"/>
              <a:gd name="connsiteX121" fmla="*/ 4057990 w 8622533"/>
              <a:gd name="connsiteY121" fmla="*/ 61789 h 377625"/>
              <a:gd name="connsiteX122" fmla="*/ 4057990 w 8622533"/>
              <a:gd name="connsiteY122" fmla="*/ 369144 h 377625"/>
              <a:gd name="connsiteX123" fmla="*/ 4002088 w 8622533"/>
              <a:gd name="connsiteY123" fmla="*/ 369144 h 377625"/>
              <a:gd name="connsiteX124" fmla="*/ 4002088 w 8622533"/>
              <a:gd name="connsiteY124" fmla="*/ 5606 h 377625"/>
              <a:gd name="connsiteX125" fmla="*/ 2425700 w 8622533"/>
              <a:gd name="connsiteY125" fmla="*/ 5606 h 377625"/>
              <a:gd name="connsiteX126" fmla="*/ 2719388 w 8622533"/>
              <a:gd name="connsiteY126" fmla="*/ 5606 h 377625"/>
              <a:gd name="connsiteX127" fmla="*/ 2719388 w 8622533"/>
              <a:gd name="connsiteY127" fmla="*/ 48469 h 377625"/>
              <a:gd name="connsiteX128" fmla="*/ 2484437 w 8622533"/>
              <a:gd name="connsiteY128" fmla="*/ 48469 h 377625"/>
              <a:gd name="connsiteX129" fmla="*/ 2484437 w 8622533"/>
              <a:gd name="connsiteY129" fmla="*/ 161181 h 377625"/>
              <a:gd name="connsiteX130" fmla="*/ 2689225 w 8622533"/>
              <a:gd name="connsiteY130" fmla="*/ 161181 h 377625"/>
              <a:gd name="connsiteX131" fmla="*/ 2689225 w 8622533"/>
              <a:gd name="connsiteY131" fmla="*/ 204044 h 377625"/>
              <a:gd name="connsiteX132" fmla="*/ 2484437 w 8622533"/>
              <a:gd name="connsiteY132" fmla="*/ 204044 h 377625"/>
              <a:gd name="connsiteX133" fmla="*/ 2484437 w 8622533"/>
              <a:gd name="connsiteY133" fmla="*/ 369144 h 377625"/>
              <a:gd name="connsiteX134" fmla="*/ 2425700 w 8622533"/>
              <a:gd name="connsiteY134" fmla="*/ 369144 h 377625"/>
              <a:gd name="connsiteX135" fmla="*/ 1246190 w 8622533"/>
              <a:gd name="connsiteY135" fmla="*/ 5606 h 377625"/>
              <a:gd name="connsiteX136" fmla="*/ 1301752 w 8622533"/>
              <a:gd name="connsiteY136" fmla="*/ 5606 h 377625"/>
              <a:gd name="connsiteX137" fmla="*/ 1301752 w 8622533"/>
              <a:gd name="connsiteY137" fmla="*/ 188169 h 377625"/>
              <a:gd name="connsiteX138" fmla="*/ 1516063 w 8622533"/>
              <a:gd name="connsiteY138" fmla="*/ 5606 h 377625"/>
              <a:gd name="connsiteX139" fmla="*/ 1595438 w 8622533"/>
              <a:gd name="connsiteY139" fmla="*/ 5606 h 377625"/>
              <a:gd name="connsiteX140" fmla="*/ 1412877 w 8622533"/>
              <a:gd name="connsiteY140" fmla="*/ 154831 h 377625"/>
              <a:gd name="connsiteX141" fmla="*/ 1604963 w 8622533"/>
              <a:gd name="connsiteY141" fmla="*/ 369144 h 377625"/>
              <a:gd name="connsiteX142" fmla="*/ 1525588 w 8622533"/>
              <a:gd name="connsiteY142" fmla="*/ 369144 h 377625"/>
              <a:gd name="connsiteX143" fmla="*/ 1374777 w 8622533"/>
              <a:gd name="connsiteY143" fmla="*/ 184994 h 377625"/>
              <a:gd name="connsiteX144" fmla="*/ 1301752 w 8622533"/>
              <a:gd name="connsiteY144" fmla="*/ 243732 h 377625"/>
              <a:gd name="connsiteX145" fmla="*/ 1301752 w 8622533"/>
              <a:gd name="connsiteY145" fmla="*/ 369144 h 377625"/>
              <a:gd name="connsiteX146" fmla="*/ 1246190 w 8622533"/>
              <a:gd name="connsiteY146" fmla="*/ 369144 h 377625"/>
              <a:gd name="connsiteX147" fmla="*/ 809626 w 8622533"/>
              <a:gd name="connsiteY147" fmla="*/ 5606 h 377625"/>
              <a:gd name="connsiteX148" fmla="*/ 866775 w 8622533"/>
              <a:gd name="connsiteY148" fmla="*/ 5606 h 377625"/>
              <a:gd name="connsiteX149" fmla="*/ 1096962 w 8622533"/>
              <a:gd name="connsiteY149" fmla="*/ 289769 h 377625"/>
              <a:gd name="connsiteX150" fmla="*/ 1096962 w 8622533"/>
              <a:gd name="connsiteY150" fmla="*/ 5606 h 377625"/>
              <a:gd name="connsiteX151" fmla="*/ 1149350 w 8622533"/>
              <a:gd name="connsiteY151" fmla="*/ 5606 h 377625"/>
              <a:gd name="connsiteX152" fmla="*/ 1149350 w 8622533"/>
              <a:gd name="connsiteY152" fmla="*/ 369144 h 377625"/>
              <a:gd name="connsiteX153" fmla="*/ 1093787 w 8622533"/>
              <a:gd name="connsiteY153" fmla="*/ 369144 h 377625"/>
              <a:gd name="connsiteX154" fmla="*/ 863600 w 8622533"/>
              <a:gd name="connsiteY154" fmla="*/ 84981 h 377625"/>
              <a:gd name="connsiteX155" fmla="*/ 863600 w 8622533"/>
              <a:gd name="connsiteY155" fmla="*/ 369144 h 377625"/>
              <a:gd name="connsiteX156" fmla="*/ 809626 w 8622533"/>
              <a:gd name="connsiteY156" fmla="*/ 369144 h 377625"/>
              <a:gd name="connsiteX157" fmla="*/ 523333 w 8622533"/>
              <a:gd name="connsiteY157" fmla="*/ 5606 h 377625"/>
              <a:gd name="connsiteX158" fmla="*/ 585866 w 8622533"/>
              <a:gd name="connsiteY158" fmla="*/ 5606 h 377625"/>
              <a:gd name="connsiteX159" fmla="*/ 763588 w 8622533"/>
              <a:gd name="connsiteY159" fmla="*/ 369144 h 377625"/>
              <a:gd name="connsiteX160" fmla="*/ 697765 w 8622533"/>
              <a:gd name="connsiteY160" fmla="*/ 369144 h 377625"/>
              <a:gd name="connsiteX161" fmla="*/ 648399 w 8622533"/>
              <a:gd name="connsiteY161" fmla="*/ 260083 h 377625"/>
              <a:gd name="connsiteX162" fmla="*/ 467383 w 8622533"/>
              <a:gd name="connsiteY162" fmla="*/ 260083 h 377625"/>
              <a:gd name="connsiteX163" fmla="*/ 421308 w 8622533"/>
              <a:gd name="connsiteY163" fmla="*/ 369144 h 377625"/>
              <a:gd name="connsiteX164" fmla="*/ 358775 w 8622533"/>
              <a:gd name="connsiteY164" fmla="*/ 369144 h 377625"/>
              <a:gd name="connsiteX165" fmla="*/ 523333 w 8622533"/>
              <a:gd name="connsiteY165" fmla="*/ 5606 h 377625"/>
              <a:gd name="connsiteX166" fmla="*/ 0 w 8622533"/>
              <a:gd name="connsiteY166" fmla="*/ 5606 h 377625"/>
              <a:gd name="connsiteX167" fmla="*/ 164198 w 8622533"/>
              <a:gd name="connsiteY167" fmla="*/ 5606 h 377625"/>
              <a:gd name="connsiteX168" fmla="*/ 302125 w 8622533"/>
              <a:gd name="connsiteY168" fmla="*/ 121277 h 377625"/>
              <a:gd name="connsiteX169" fmla="*/ 246296 w 8622533"/>
              <a:gd name="connsiteY169" fmla="*/ 177460 h 377625"/>
              <a:gd name="connsiteX170" fmla="*/ 325112 w 8622533"/>
              <a:gd name="connsiteY170" fmla="*/ 289827 h 377625"/>
              <a:gd name="connsiteX171" fmla="*/ 164198 w 8622533"/>
              <a:gd name="connsiteY171" fmla="*/ 369144 h 377625"/>
              <a:gd name="connsiteX172" fmla="*/ 0 w 8622533"/>
              <a:gd name="connsiteY172" fmla="*/ 369144 h 377625"/>
              <a:gd name="connsiteX173" fmla="*/ 0 w 8622533"/>
              <a:gd name="connsiteY173" fmla="*/ 5606 h 377625"/>
              <a:gd name="connsiteX174" fmla="*/ 2109699 w 8622533"/>
              <a:gd name="connsiteY174" fmla="*/ 2805 h 377625"/>
              <a:gd name="connsiteX175" fmla="*/ 2250651 w 8622533"/>
              <a:gd name="connsiteY175" fmla="*/ 26362 h 377625"/>
              <a:gd name="connsiteX176" fmla="*/ 2349276 w 8622533"/>
              <a:gd name="connsiteY176" fmla="*/ 214815 h 377625"/>
              <a:gd name="connsiteX177" fmla="*/ 2112575 w 8622533"/>
              <a:gd name="connsiteY177" fmla="*/ 373513 h 377625"/>
              <a:gd name="connsiteX178" fmla="*/ 1938338 w 8622533"/>
              <a:gd name="connsiteY178" fmla="*/ 194978 h 377625"/>
              <a:gd name="connsiteX179" fmla="*/ 1981075 w 8622533"/>
              <a:gd name="connsiteY179" fmla="*/ 66036 h 377625"/>
              <a:gd name="connsiteX180" fmla="*/ 2109699 w 8622533"/>
              <a:gd name="connsiteY180" fmla="*/ 2805 h 377625"/>
              <a:gd name="connsiteX181" fmla="*/ 7544838 w 8622533"/>
              <a:gd name="connsiteY181" fmla="*/ 2679 h 377625"/>
              <a:gd name="connsiteX182" fmla="*/ 7687563 w 8622533"/>
              <a:gd name="connsiteY182" fmla="*/ 26244 h 377625"/>
              <a:gd name="connsiteX183" fmla="*/ 7786563 w 8622533"/>
              <a:gd name="connsiteY183" fmla="*/ 214759 h 377625"/>
              <a:gd name="connsiteX184" fmla="*/ 7608363 w 8622533"/>
              <a:gd name="connsiteY184" fmla="*/ 373509 h 377625"/>
              <a:gd name="connsiteX185" fmla="*/ 7377363 w 8622533"/>
              <a:gd name="connsiteY185" fmla="*/ 241218 h 377625"/>
              <a:gd name="connsiteX186" fmla="*/ 7370763 w 8622533"/>
              <a:gd name="connsiteY186" fmla="*/ 194916 h 377625"/>
              <a:gd name="connsiteX187" fmla="*/ 7416963 w 8622533"/>
              <a:gd name="connsiteY187" fmla="*/ 65931 h 377625"/>
              <a:gd name="connsiteX188" fmla="*/ 7544838 w 8622533"/>
              <a:gd name="connsiteY188" fmla="*/ 2679 h 377625"/>
              <a:gd name="connsiteX189" fmla="*/ 3721493 w 8622533"/>
              <a:gd name="connsiteY189" fmla="*/ 1476 h 377625"/>
              <a:gd name="connsiteX190" fmla="*/ 3780661 w 8622533"/>
              <a:gd name="connsiteY190" fmla="*/ 6122 h 377625"/>
              <a:gd name="connsiteX191" fmla="*/ 3916140 w 8622533"/>
              <a:gd name="connsiteY191" fmla="*/ 263840 h 377625"/>
              <a:gd name="connsiteX192" fmla="*/ 3803792 w 8622533"/>
              <a:gd name="connsiteY192" fmla="*/ 362962 h 377625"/>
              <a:gd name="connsiteX193" fmla="*/ 3519617 w 8622533"/>
              <a:gd name="connsiteY193" fmla="*/ 217583 h 377625"/>
              <a:gd name="connsiteX194" fmla="*/ 3516313 w 8622533"/>
              <a:gd name="connsiteY194" fmla="*/ 194454 h 377625"/>
              <a:gd name="connsiteX195" fmla="*/ 3562574 w 8622533"/>
              <a:gd name="connsiteY195" fmla="*/ 65596 h 377625"/>
              <a:gd name="connsiteX196" fmla="*/ 3721493 w 8622533"/>
              <a:gd name="connsiteY196" fmla="*/ 1476 h 377625"/>
              <a:gd name="connsiteX197" fmla="*/ 8450389 w 8622533"/>
              <a:gd name="connsiteY197" fmla="*/ 1275 h 377625"/>
              <a:gd name="connsiteX198" fmla="*/ 8576753 w 8622533"/>
              <a:gd name="connsiteY198" fmla="*/ 39013 h 377625"/>
              <a:gd name="connsiteX199" fmla="*/ 8609668 w 8622533"/>
              <a:gd name="connsiteY199" fmla="*/ 108587 h 377625"/>
              <a:gd name="connsiteX200" fmla="*/ 8553712 w 8622533"/>
              <a:gd name="connsiteY200" fmla="*/ 111900 h 377625"/>
              <a:gd name="connsiteX201" fmla="*/ 8405594 w 8622533"/>
              <a:gd name="connsiteY201" fmla="*/ 45639 h 377625"/>
              <a:gd name="connsiteX202" fmla="*/ 8366096 w 8622533"/>
              <a:gd name="connsiteY202" fmla="*/ 128465 h 377625"/>
              <a:gd name="connsiteX203" fmla="*/ 8593210 w 8622533"/>
              <a:gd name="connsiteY203" fmla="*/ 204665 h 377625"/>
              <a:gd name="connsiteX204" fmla="*/ 8589919 w 8622533"/>
              <a:gd name="connsiteY204" fmla="*/ 333874 h 377625"/>
              <a:gd name="connsiteX205" fmla="*/ 8504339 w 8622533"/>
              <a:gd name="connsiteY205" fmla="*/ 373630 h 377625"/>
              <a:gd name="connsiteX206" fmla="*/ 8277225 w 8622533"/>
              <a:gd name="connsiteY206" fmla="*/ 254361 h 377625"/>
              <a:gd name="connsiteX207" fmla="*/ 8333181 w 8622533"/>
              <a:gd name="connsiteY207" fmla="*/ 251048 h 377625"/>
              <a:gd name="connsiteX208" fmla="*/ 8425343 w 8622533"/>
              <a:gd name="connsiteY208" fmla="*/ 330561 h 377625"/>
              <a:gd name="connsiteX209" fmla="*/ 8563587 w 8622533"/>
              <a:gd name="connsiteY209" fmla="*/ 254361 h 377625"/>
              <a:gd name="connsiteX210" fmla="*/ 8438509 w 8622533"/>
              <a:gd name="connsiteY210" fmla="*/ 201352 h 377625"/>
              <a:gd name="connsiteX211" fmla="*/ 8296974 w 8622533"/>
              <a:gd name="connsiteY211" fmla="*/ 125152 h 377625"/>
              <a:gd name="connsiteX212" fmla="*/ 8405594 w 8622533"/>
              <a:gd name="connsiteY212" fmla="*/ 2569 h 377625"/>
              <a:gd name="connsiteX213" fmla="*/ 8450389 w 8622533"/>
              <a:gd name="connsiteY213" fmla="*/ 1275 h 377625"/>
              <a:gd name="connsiteX214" fmla="*/ 3258899 w 8622533"/>
              <a:gd name="connsiteY214" fmla="*/ 863 h 377625"/>
              <a:gd name="connsiteX215" fmla="*/ 3394708 w 8622533"/>
              <a:gd name="connsiteY215" fmla="*/ 28566 h 377625"/>
              <a:gd name="connsiteX216" fmla="*/ 3457334 w 8622533"/>
              <a:gd name="connsiteY216" fmla="*/ 104560 h 377625"/>
              <a:gd name="connsiteX217" fmla="*/ 3401300 w 8622533"/>
              <a:gd name="connsiteY217" fmla="*/ 117776 h 377625"/>
              <a:gd name="connsiteX218" fmla="*/ 3322194 w 8622533"/>
              <a:gd name="connsiteY218" fmla="*/ 45087 h 377625"/>
              <a:gd name="connsiteX219" fmla="*/ 3160686 w 8622533"/>
              <a:gd name="connsiteY219" fmla="*/ 97952 h 377625"/>
              <a:gd name="connsiteX220" fmla="*/ 3190351 w 8622533"/>
              <a:gd name="connsiteY220" fmla="*/ 309412 h 377625"/>
              <a:gd name="connsiteX221" fmla="*/ 3388116 w 8622533"/>
              <a:gd name="connsiteY221" fmla="*/ 282979 h 377625"/>
              <a:gd name="connsiteX222" fmla="*/ 3407892 w 8622533"/>
              <a:gd name="connsiteY222" fmla="*/ 243331 h 377625"/>
              <a:gd name="connsiteX223" fmla="*/ 3463926 w 8622533"/>
              <a:gd name="connsiteY223" fmla="*/ 253243 h 377625"/>
              <a:gd name="connsiteX224" fmla="*/ 3282641 w 8622533"/>
              <a:gd name="connsiteY224" fmla="*/ 375493 h 377625"/>
              <a:gd name="connsiteX225" fmla="*/ 3114541 w 8622533"/>
              <a:gd name="connsiteY225" fmla="*/ 302804 h 377625"/>
              <a:gd name="connsiteX226" fmla="*/ 3088172 w 8622533"/>
              <a:gd name="connsiteY226" fmla="*/ 130992 h 377625"/>
              <a:gd name="connsiteX227" fmla="*/ 3258899 w 8622533"/>
              <a:gd name="connsiteY227" fmla="*/ 863 h 377625"/>
              <a:gd name="connsiteX228" fmla="*/ 6246963 w 8622533"/>
              <a:gd name="connsiteY228" fmla="*/ 443 h 377625"/>
              <a:gd name="connsiteX229" fmla="*/ 6391562 w 8622533"/>
              <a:gd name="connsiteY229" fmla="*/ 62808 h 377625"/>
              <a:gd name="connsiteX230" fmla="*/ 6414698 w 8622533"/>
              <a:gd name="connsiteY230" fmla="*/ 105761 h 377625"/>
              <a:gd name="connsiteX231" fmla="*/ 6358511 w 8622533"/>
              <a:gd name="connsiteY231" fmla="*/ 118977 h 377625"/>
              <a:gd name="connsiteX232" fmla="*/ 6341985 w 8622533"/>
              <a:gd name="connsiteY232" fmla="*/ 82632 h 377625"/>
              <a:gd name="connsiteX233" fmla="*/ 6110626 w 8622533"/>
              <a:gd name="connsiteY233" fmla="*/ 115673 h 377625"/>
              <a:gd name="connsiteX234" fmla="*/ 6163508 w 8622533"/>
              <a:gd name="connsiteY234" fmla="*/ 317221 h 377625"/>
              <a:gd name="connsiteX235" fmla="*/ 6358511 w 8622533"/>
              <a:gd name="connsiteY235" fmla="*/ 264356 h 377625"/>
              <a:gd name="connsiteX236" fmla="*/ 6365121 w 8622533"/>
              <a:gd name="connsiteY236" fmla="*/ 244531 h 377625"/>
              <a:gd name="connsiteX237" fmla="*/ 6424613 w 8622533"/>
              <a:gd name="connsiteY237" fmla="*/ 254444 h 377625"/>
              <a:gd name="connsiteX238" fmla="*/ 6305629 w 8622533"/>
              <a:gd name="connsiteY238" fmla="*/ 370086 h 377625"/>
              <a:gd name="connsiteX239" fmla="*/ 6074270 w 8622533"/>
              <a:gd name="connsiteY239" fmla="*/ 304005 h 377625"/>
              <a:gd name="connsiteX240" fmla="*/ 6097406 w 8622533"/>
              <a:gd name="connsiteY240" fmla="*/ 49591 h 377625"/>
              <a:gd name="connsiteX241" fmla="*/ 6246963 w 8622533"/>
              <a:gd name="connsiteY241" fmla="*/ 443 h 37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8622533" h="377625">
                <a:moveTo>
                  <a:pt x="139568" y="200182"/>
                </a:moveTo>
                <a:cubicBezTo>
                  <a:pt x="112475" y="199768"/>
                  <a:pt x="85383" y="200595"/>
                  <a:pt x="59111" y="200595"/>
                </a:cubicBezTo>
                <a:cubicBezTo>
                  <a:pt x="59111" y="200595"/>
                  <a:pt x="59111" y="200595"/>
                  <a:pt x="59111" y="326181"/>
                </a:cubicBezTo>
                <a:cubicBezTo>
                  <a:pt x="111654" y="326181"/>
                  <a:pt x="203607" y="339400"/>
                  <a:pt x="249581" y="306351"/>
                </a:cubicBezTo>
                <a:cubicBezTo>
                  <a:pt x="282420" y="266693"/>
                  <a:pt x="266002" y="227034"/>
                  <a:pt x="220025" y="207205"/>
                </a:cubicBezTo>
                <a:cubicBezTo>
                  <a:pt x="193753" y="202247"/>
                  <a:pt x="166660" y="200595"/>
                  <a:pt x="139568" y="200182"/>
                </a:cubicBezTo>
                <a:close/>
                <a:moveTo>
                  <a:pt x="59111" y="48570"/>
                </a:moveTo>
                <a:lnTo>
                  <a:pt x="59111" y="157631"/>
                </a:lnTo>
                <a:cubicBezTo>
                  <a:pt x="111654" y="157631"/>
                  <a:pt x="174050" y="167546"/>
                  <a:pt x="223309" y="147716"/>
                </a:cubicBezTo>
                <a:cubicBezTo>
                  <a:pt x="266002" y="117972"/>
                  <a:pt x="252866" y="75009"/>
                  <a:pt x="210173" y="55179"/>
                </a:cubicBezTo>
                <a:cubicBezTo>
                  <a:pt x="160914" y="48570"/>
                  <a:pt x="108371" y="48570"/>
                  <a:pt x="59111" y="48570"/>
                </a:cubicBezTo>
                <a:close/>
                <a:moveTo>
                  <a:pt x="6641844" y="45265"/>
                </a:moveTo>
                <a:cubicBezTo>
                  <a:pt x="6622026" y="104753"/>
                  <a:pt x="6595602" y="160936"/>
                  <a:pt x="6569178" y="220424"/>
                </a:cubicBezTo>
                <a:lnTo>
                  <a:pt x="6717814" y="220424"/>
                </a:lnTo>
                <a:cubicBezTo>
                  <a:pt x="6691390" y="160936"/>
                  <a:pt x="6664966" y="104753"/>
                  <a:pt x="6641844" y="45265"/>
                </a:cubicBezTo>
                <a:close/>
                <a:moveTo>
                  <a:pt x="552954" y="45265"/>
                </a:moveTo>
                <a:cubicBezTo>
                  <a:pt x="536498" y="108058"/>
                  <a:pt x="510169" y="160936"/>
                  <a:pt x="483841" y="220424"/>
                </a:cubicBezTo>
                <a:lnTo>
                  <a:pt x="628652" y="220424"/>
                </a:lnTo>
                <a:cubicBezTo>
                  <a:pt x="602321" y="160936"/>
                  <a:pt x="579283" y="104753"/>
                  <a:pt x="552954" y="45265"/>
                </a:cubicBezTo>
                <a:close/>
                <a:moveTo>
                  <a:pt x="7572888" y="42780"/>
                </a:moveTo>
                <a:cubicBezTo>
                  <a:pt x="7539063" y="44434"/>
                  <a:pt x="7506063" y="56009"/>
                  <a:pt x="7476363" y="75853"/>
                </a:cubicBezTo>
                <a:cubicBezTo>
                  <a:pt x="7436763" y="115541"/>
                  <a:pt x="7436763" y="141999"/>
                  <a:pt x="7430163" y="194916"/>
                </a:cubicBezTo>
                <a:cubicBezTo>
                  <a:pt x="7436763" y="264369"/>
                  <a:pt x="7456563" y="297442"/>
                  <a:pt x="7519263" y="327207"/>
                </a:cubicBezTo>
                <a:cubicBezTo>
                  <a:pt x="7605063" y="347051"/>
                  <a:pt x="7677663" y="330515"/>
                  <a:pt x="7717263" y="251140"/>
                </a:cubicBezTo>
                <a:cubicBezTo>
                  <a:pt x="7733763" y="184994"/>
                  <a:pt x="7730463" y="115541"/>
                  <a:pt x="7674363" y="69238"/>
                </a:cubicBezTo>
                <a:cubicBezTo>
                  <a:pt x="7641363" y="49395"/>
                  <a:pt x="7606713" y="41126"/>
                  <a:pt x="7572888" y="42780"/>
                </a:cubicBezTo>
                <a:close/>
                <a:moveTo>
                  <a:pt x="3717879" y="42467"/>
                </a:moveTo>
                <a:cubicBezTo>
                  <a:pt x="3684009" y="44119"/>
                  <a:pt x="3650139" y="55683"/>
                  <a:pt x="3618748" y="75508"/>
                </a:cubicBezTo>
                <a:cubicBezTo>
                  <a:pt x="3582400" y="115157"/>
                  <a:pt x="3579096" y="141589"/>
                  <a:pt x="3575791" y="194454"/>
                </a:cubicBezTo>
                <a:cubicBezTo>
                  <a:pt x="3582400" y="263840"/>
                  <a:pt x="3602226" y="296880"/>
                  <a:pt x="3665009" y="326617"/>
                </a:cubicBezTo>
                <a:cubicBezTo>
                  <a:pt x="3747618" y="346441"/>
                  <a:pt x="3820313" y="329921"/>
                  <a:pt x="3863270" y="250623"/>
                </a:cubicBezTo>
                <a:cubicBezTo>
                  <a:pt x="3879792" y="184542"/>
                  <a:pt x="3876488" y="115157"/>
                  <a:pt x="3817009" y="68900"/>
                </a:cubicBezTo>
                <a:cubicBezTo>
                  <a:pt x="3785618" y="49075"/>
                  <a:pt x="3751748" y="40815"/>
                  <a:pt x="3717879" y="42467"/>
                </a:cubicBezTo>
                <a:close/>
                <a:moveTo>
                  <a:pt x="2137643" y="41653"/>
                </a:moveTo>
                <a:cubicBezTo>
                  <a:pt x="2104357" y="42893"/>
                  <a:pt x="2071482" y="54464"/>
                  <a:pt x="2040250" y="75955"/>
                </a:cubicBezTo>
                <a:cubicBezTo>
                  <a:pt x="2004088" y="115629"/>
                  <a:pt x="2000800" y="142079"/>
                  <a:pt x="1997513" y="194978"/>
                </a:cubicBezTo>
                <a:cubicBezTo>
                  <a:pt x="2000800" y="264408"/>
                  <a:pt x="2023813" y="297470"/>
                  <a:pt x="2086275" y="327226"/>
                </a:cubicBezTo>
                <a:cubicBezTo>
                  <a:pt x="2168463" y="347063"/>
                  <a:pt x="2240788" y="330532"/>
                  <a:pt x="2280238" y="251183"/>
                </a:cubicBezTo>
                <a:cubicBezTo>
                  <a:pt x="2299963" y="185059"/>
                  <a:pt x="2293388" y="115629"/>
                  <a:pt x="2237501" y="69342"/>
                </a:cubicBezTo>
                <a:cubicBezTo>
                  <a:pt x="2204626" y="49505"/>
                  <a:pt x="2170929" y="40413"/>
                  <a:pt x="2137643" y="41653"/>
                </a:cubicBezTo>
                <a:close/>
                <a:moveTo>
                  <a:pt x="7858125" y="5606"/>
                </a:moveTo>
                <a:lnTo>
                  <a:pt x="7916862" y="5606"/>
                </a:lnTo>
                <a:lnTo>
                  <a:pt x="8145462" y="289769"/>
                </a:lnTo>
                <a:lnTo>
                  <a:pt x="8145462" y="5606"/>
                </a:lnTo>
                <a:lnTo>
                  <a:pt x="8201025" y="5606"/>
                </a:lnTo>
                <a:lnTo>
                  <a:pt x="8201025" y="369144"/>
                </a:lnTo>
                <a:lnTo>
                  <a:pt x="8142288" y="369144"/>
                </a:lnTo>
                <a:lnTo>
                  <a:pt x="7913688" y="84981"/>
                </a:lnTo>
                <a:lnTo>
                  <a:pt x="7913688" y="369144"/>
                </a:lnTo>
                <a:lnTo>
                  <a:pt x="7858125" y="369144"/>
                </a:lnTo>
                <a:close/>
                <a:moveTo>
                  <a:pt x="7232650" y="5606"/>
                </a:moveTo>
                <a:lnTo>
                  <a:pt x="7288213" y="5606"/>
                </a:lnTo>
                <a:lnTo>
                  <a:pt x="7288213" y="369144"/>
                </a:lnTo>
                <a:lnTo>
                  <a:pt x="7232650" y="369144"/>
                </a:lnTo>
                <a:close/>
                <a:moveTo>
                  <a:pt x="6819900" y="5606"/>
                </a:moveTo>
                <a:lnTo>
                  <a:pt x="7162800" y="5606"/>
                </a:lnTo>
                <a:lnTo>
                  <a:pt x="7162800" y="48469"/>
                </a:lnTo>
                <a:lnTo>
                  <a:pt x="7018338" y="48469"/>
                </a:lnTo>
                <a:lnTo>
                  <a:pt x="7018338" y="369144"/>
                </a:lnTo>
                <a:lnTo>
                  <a:pt x="6961188" y="369144"/>
                </a:lnTo>
                <a:lnTo>
                  <a:pt x="6961188" y="48469"/>
                </a:lnTo>
                <a:lnTo>
                  <a:pt x="6819900" y="48469"/>
                </a:lnTo>
                <a:close/>
                <a:moveTo>
                  <a:pt x="6612117" y="5606"/>
                </a:moveTo>
                <a:lnTo>
                  <a:pt x="6674875" y="5606"/>
                </a:lnTo>
                <a:cubicBezTo>
                  <a:pt x="6674875" y="5606"/>
                  <a:pt x="6674875" y="5606"/>
                  <a:pt x="6853238" y="369144"/>
                </a:cubicBezTo>
                <a:cubicBezTo>
                  <a:pt x="6853238" y="369144"/>
                  <a:pt x="6853238" y="369144"/>
                  <a:pt x="6787178" y="369144"/>
                </a:cubicBezTo>
                <a:cubicBezTo>
                  <a:pt x="6787178" y="369144"/>
                  <a:pt x="6787178" y="369144"/>
                  <a:pt x="6734329" y="260083"/>
                </a:cubicBezTo>
                <a:cubicBezTo>
                  <a:pt x="6734329" y="260083"/>
                  <a:pt x="6734329" y="260083"/>
                  <a:pt x="6552663" y="260083"/>
                </a:cubicBezTo>
                <a:cubicBezTo>
                  <a:pt x="6552663" y="260083"/>
                  <a:pt x="6552663" y="260083"/>
                  <a:pt x="6506420" y="369144"/>
                </a:cubicBezTo>
                <a:cubicBezTo>
                  <a:pt x="6506420" y="369144"/>
                  <a:pt x="6506420" y="369144"/>
                  <a:pt x="6443663" y="369144"/>
                </a:cubicBezTo>
                <a:cubicBezTo>
                  <a:pt x="6443663" y="369144"/>
                  <a:pt x="6443663" y="369144"/>
                  <a:pt x="6612117" y="5606"/>
                </a:cubicBezTo>
                <a:close/>
                <a:moveTo>
                  <a:pt x="5897563" y="5606"/>
                </a:moveTo>
                <a:lnTo>
                  <a:pt x="5956301" y="5606"/>
                </a:lnTo>
                <a:lnTo>
                  <a:pt x="5956301" y="369144"/>
                </a:lnTo>
                <a:lnTo>
                  <a:pt x="5897563" y="369144"/>
                </a:lnTo>
                <a:close/>
                <a:moveTo>
                  <a:pt x="5448300" y="5606"/>
                </a:moveTo>
                <a:lnTo>
                  <a:pt x="5508625" y="5606"/>
                </a:lnTo>
                <a:lnTo>
                  <a:pt x="5735638" y="289769"/>
                </a:lnTo>
                <a:lnTo>
                  <a:pt x="5735638" y="5606"/>
                </a:lnTo>
                <a:lnTo>
                  <a:pt x="5791200" y="5606"/>
                </a:lnTo>
                <a:lnTo>
                  <a:pt x="5791200" y="369144"/>
                </a:lnTo>
                <a:lnTo>
                  <a:pt x="5732462" y="369144"/>
                </a:lnTo>
                <a:lnTo>
                  <a:pt x="5503862" y="84981"/>
                </a:lnTo>
                <a:lnTo>
                  <a:pt x="5503862" y="369144"/>
                </a:lnTo>
                <a:lnTo>
                  <a:pt x="5448300" y="369144"/>
                </a:lnTo>
                <a:close/>
                <a:moveTo>
                  <a:pt x="5013325" y="5606"/>
                </a:moveTo>
                <a:cubicBezTo>
                  <a:pt x="5013325" y="5606"/>
                  <a:pt x="5013325" y="5606"/>
                  <a:pt x="5072673" y="5606"/>
                </a:cubicBezTo>
                <a:cubicBezTo>
                  <a:pt x="5072673" y="5606"/>
                  <a:pt x="5072673" y="5606"/>
                  <a:pt x="5072673" y="217641"/>
                </a:cubicBezTo>
                <a:cubicBezTo>
                  <a:pt x="5075970" y="300467"/>
                  <a:pt x="5095753" y="326971"/>
                  <a:pt x="5181478" y="333598"/>
                </a:cubicBezTo>
                <a:cubicBezTo>
                  <a:pt x="5250717" y="326971"/>
                  <a:pt x="5280391" y="323658"/>
                  <a:pt x="5296877" y="247458"/>
                </a:cubicBezTo>
                <a:cubicBezTo>
                  <a:pt x="5300174" y="167945"/>
                  <a:pt x="5296877" y="88432"/>
                  <a:pt x="5296877" y="5606"/>
                </a:cubicBezTo>
                <a:cubicBezTo>
                  <a:pt x="5296877" y="5606"/>
                  <a:pt x="5296877" y="5606"/>
                  <a:pt x="5356225" y="5606"/>
                </a:cubicBezTo>
                <a:cubicBezTo>
                  <a:pt x="5356225" y="5606"/>
                  <a:pt x="5356225" y="5606"/>
                  <a:pt x="5356225" y="217641"/>
                </a:cubicBezTo>
                <a:cubicBezTo>
                  <a:pt x="5349631" y="293841"/>
                  <a:pt x="5343036" y="333598"/>
                  <a:pt x="5267203" y="363415"/>
                </a:cubicBezTo>
                <a:cubicBezTo>
                  <a:pt x="5194666" y="386606"/>
                  <a:pt x="5092456" y="386606"/>
                  <a:pt x="5039702" y="323658"/>
                </a:cubicBezTo>
                <a:cubicBezTo>
                  <a:pt x="5016622" y="287215"/>
                  <a:pt x="5016622" y="257398"/>
                  <a:pt x="5013325" y="217641"/>
                </a:cubicBezTo>
                <a:cubicBezTo>
                  <a:pt x="5013325" y="217641"/>
                  <a:pt x="5013325" y="217641"/>
                  <a:pt x="5013325" y="5606"/>
                </a:cubicBezTo>
                <a:close/>
                <a:moveTo>
                  <a:pt x="4508500" y="5606"/>
                </a:moveTo>
                <a:cubicBezTo>
                  <a:pt x="4508500" y="5606"/>
                  <a:pt x="4508500" y="5606"/>
                  <a:pt x="4594352" y="5606"/>
                </a:cubicBezTo>
                <a:cubicBezTo>
                  <a:pt x="4633976" y="111363"/>
                  <a:pt x="4676902" y="213814"/>
                  <a:pt x="4716526" y="316266"/>
                </a:cubicBezTo>
                <a:cubicBezTo>
                  <a:pt x="4759452" y="213814"/>
                  <a:pt x="4802378" y="111363"/>
                  <a:pt x="4845304" y="5606"/>
                </a:cubicBezTo>
                <a:cubicBezTo>
                  <a:pt x="4845304" y="5606"/>
                  <a:pt x="4845304" y="5606"/>
                  <a:pt x="4921250" y="5606"/>
                </a:cubicBezTo>
                <a:cubicBezTo>
                  <a:pt x="4921250" y="5606"/>
                  <a:pt x="4921250" y="5606"/>
                  <a:pt x="4921250" y="369144"/>
                </a:cubicBezTo>
                <a:cubicBezTo>
                  <a:pt x="4921250" y="369144"/>
                  <a:pt x="4921250" y="369144"/>
                  <a:pt x="4865116" y="369144"/>
                </a:cubicBezTo>
                <a:cubicBezTo>
                  <a:pt x="4865116" y="369144"/>
                  <a:pt x="4865116" y="369144"/>
                  <a:pt x="4865116" y="65094"/>
                </a:cubicBezTo>
                <a:cubicBezTo>
                  <a:pt x="4865116" y="65094"/>
                  <a:pt x="4865116" y="65094"/>
                  <a:pt x="4739640" y="369144"/>
                </a:cubicBezTo>
                <a:cubicBezTo>
                  <a:pt x="4739640" y="369144"/>
                  <a:pt x="4739640" y="369144"/>
                  <a:pt x="4686808" y="369144"/>
                </a:cubicBezTo>
                <a:cubicBezTo>
                  <a:pt x="4686808" y="369144"/>
                  <a:pt x="4686808" y="369144"/>
                  <a:pt x="4561332" y="61789"/>
                </a:cubicBezTo>
                <a:cubicBezTo>
                  <a:pt x="4561332" y="61789"/>
                  <a:pt x="4561332" y="61789"/>
                  <a:pt x="4561332" y="369144"/>
                </a:cubicBezTo>
                <a:cubicBezTo>
                  <a:pt x="4561332" y="369144"/>
                  <a:pt x="4561332" y="369144"/>
                  <a:pt x="4508500" y="369144"/>
                </a:cubicBezTo>
                <a:cubicBezTo>
                  <a:pt x="4508500" y="369144"/>
                  <a:pt x="4508500" y="369144"/>
                  <a:pt x="4508500" y="5606"/>
                </a:cubicBezTo>
                <a:close/>
                <a:moveTo>
                  <a:pt x="4002088" y="5606"/>
                </a:moveTo>
                <a:cubicBezTo>
                  <a:pt x="4002088" y="5606"/>
                  <a:pt x="4002088" y="5606"/>
                  <a:pt x="4090874" y="5606"/>
                </a:cubicBezTo>
                <a:cubicBezTo>
                  <a:pt x="4130335" y="111363"/>
                  <a:pt x="4173084" y="213814"/>
                  <a:pt x="4212545" y="316266"/>
                </a:cubicBezTo>
                <a:cubicBezTo>
                  <a:pt x="4255294" y="213814"/>
                  <a:pt x="4298043" y="111363"/>
                  <a:pt x="4340793" y="5606"/>
                </a:cubicBezTo>
                <a:cubicBezTo>
                  <a:pt x="4340793" y="5606"/>
                  <a:pt x="4340793" y="5606"/>
                  <a:pt x="4416426" y="5606"/>
                </a:cubicBezTo>
                <a:cubicBezTo>
                  <a:pt x="4416426" y="5606"/>
                  <a:pt x="4416426" y="5606"/>
                  <a:pt x="4416426" y="369144"/>
                </a:cubicBezTo>
                <a:cubicBezTo>
                  <a:pt x="4416426" y="369144"/>
                  <a:pt x="4416426" y="369144"/>
                  <a:pt x="4360523" y="369144"/>
                </a:cubicBezTo>
                <a:cubicBezTo>
                  <a:pt x="4360523" y="369144"/>
                  <a:pt x="4360523" y="369144"/>
                  <a:pt x="4360523" y="65094"/>
                </a:cubicBezTo>
                <a:cubicBezTo>
                  <a:pt x="4360523" y="65094"/>
                  <a:pt x="4360523" y="65094"/>
                  <a:pt x="4235564" y="369144"/>
                </a:cubicBezTo>
                <a:cubicBezTo>
                  <a:pt x="4235564" y="369144"/>
                  <a:pt x="4235564" y="369144"/>
                  <a:pt x="4182950" y="369144"/>
                </a:cubicBezTo>
                <a:cubicBezTo>
                  <a:pt x="4182950" y="369144"/>
                  <a:pt x="4182950" y="369144"/>
                  <a:pt x="4057990" y="61789"/>
                </a:cubicBezTo>
                <a:cubicBezTo>
                  <a:pt x="4057990" y="61789"/>
                  <a:pt x="4057990" y="61789"/>
                  <a:pt x="4057990" y="369144"/>
                </a:cubicBezTo>
                <a:cubicBezTo>
                  <a:pt x="4057990" y="369144"/>
                  <a:pt x="4057990" y="369144"/>
                  <a:pt x="4002088" y="369144"/>
                </a:cubicBezTo>
                <a:cubicBezTo>
                  <a:pt x="4002088" y="369144"/>
                  <a:pt x="4002088" y="369144"/>
                  <a:pt x="4002088" y="5606"/>
                </a:cubicBezTo>
                <a:close/>
                <a:moveTo>
                  <a:pt x="2425700" y="5606"/>
                </a:moveTo>
                <a:lnTo>
                  <a:pt x="2719388" y="5606"/>
                </a:lnTo>
                <a:lnTo>
                  <a:pt x="2719388" y="48469"/>
                </a:lnTo>
                <a:lnTo>
                  <a:pt x="2484437" y="48469"/>
                </a:lnTo>
                <a:lnTo>
                  <a:pt x="2484437" y="161181"/>
                </a:lnTo>
                <a:lnTo>
                  <a:pt x="2689225" y="161181"/>
                </a:lnTo>
                <a:lnTo>
                  <a:pt x="2689225" y="204044"/>
                </a:lnTo>
                <a:lnTo>
                  <a:pt x="2484437" y="204044"/>
                </a:lnTo>
                <a:lnTo>
                  <a:pt x="2484437" y="369144"/>
                </a:lnTo>
                <a:lnTo>
                  <a:pt x="2425700" y="369144"/>
                </a:lnTo>
                <a:close/>
                <a:moveTo>
                  <a:pt x="1246190" y="5606"/>
                </a:moveTo>
                <a:lnTo>
                  <a:pt x="1301752" y="5606"/>
                </a:lnTo>
                <a:lnTo>
                  <a:pt x="1301752" y="188169"/>
                </a:lnTo>
                <a:lnTo>
                  <a:pt x="1516063" y="5606"/>
                </a:lnTo>
                <a:lnTo>
                  <a:pt x="1595438" y="5606"/>
                </a:lnTo>
                <a:lnTo>
                  <a:pt x="1412877" y="154831"/>
                </a:lnTo>
                <a:lnTo>
                  <a:pt x="1604963" y="369144"/>
                </a:lnTo>
                <a:lnTo>
                  <a:pt x="1525588" y="369144"/>
                </a:lnTo>
                <a:lnTo>
                  <a:pt x="1374777" y="184994"/>
                </a:lnTo>
                <a:lnTo>
                  <a:pt x="1301752" y="243732"/>
                </a:lnTo>
                <a:lnTo>
                  <a:pt x="1301752" y="369144"/>
                </a:lnTo>
                <a:lnTo>
                  <a:pt x="1246190" y="369144"/>
                </a:lnTo>
                <a:close/>
                <a:moveTo>
                  <a:pt x="809626" y="5606"/>
                </a:moveTo>
                <a:lnTo>
                  <a:pt x="866775" y="5606"/>
                </a:lnTo>
                <a:lnTo>
                  <a:pt x="1096962" y="289769"/>
                </a:lnTo>
                <a:lnTo>
                  <a:pt x="1096962" y="5606"/>
                </a:lnTo>
                <a:lnTo>
                  <a:pt x="1149350" y="5606"/>
                </a:lnTo>
                <a:lnTo>
                  <a:pt x="1149350" y="369144"/>
                </a:lnTo>
                <a:lnTo>
                  <a:pt x="1093787" y="369144"/>
                </a:lnTo>
                <a:lnTo>
                  <a:pt x="863600" y="84981"/>
                </a:lnTo>
                <a:lnTo>
                  <a:pt x="863600" y="369144"/>
                </a:lnTo>
                <a:lnTo>
                  <a:pt x="809626" y="369144"/>
                </a:lnTo>
                <a:close/>
                <a:moveTo>
                  <a:pt x="523333" y="5606"/>
                </a:moveTo>
                <a:lnTo>
                  <a:pt x="585866" y="5606"/>
                </a:lnTo>
                <a:cubicBezTo>
                  <a:pt x="585866" y="5606"/>
                  <a:pt x="585866" y="5606"/>
                  <a:pt x="763588" y="369144"/>
                </a:cubicBezTo>
                <a:cubicBezTo>
                  <a:pt x="763588" y="369144"/>
                  <a:pt x="763588" y="369144"/>
                  <a:pt x="697765" y="369144"/>
                </a:cubicBezTo>
                <a:cubicBezTo>
                  <a:pt x="697765" y="369144"/>
                  <a:pt x="697765" y="369144"/>
                  <a:pt x="648399" y="260083"/>
                </a:cubicBezTo>
                <a:cubicBezTo>
                  <a:pt x="648399" y="260083"/>
                  <a:pt x="648399" y="260083"/>
                  <a:pt x="467383" y="260083"/>
                </a:cubicBezTo>
                <a:cubicBezTo>
                  <a:pt x="467383" y="260083"/>
                  <a:pt x="467383" y="260083"/>
                  <a:pt x="421308" y="369144"/>
                </a:cubicBezTo>
                <a:cubicBezTo>
                  <a:pt x="421308" y="369144"/>
                  <a:pt x="421308" y="369144"/>
                  <a:pt x="358775" y="369144"/>
                </a:cubicBezTo>
                <a:cubicBezTo>
                  <a:pt x="358775" y="369144"/>
                  <a:pt x="358775" y="369144"/>
                  <a:pt x="523333" y="5606"/>
                </a:cubicBezTo>
                <a:close/>
                <a:moveTo>
                  <a:pt x="0" y="5606"/>
                </a:moveTo>
                <a:cubicBezTo>
                  <a:pt x="0" y="5606"/>
                  <a:pt x="0" y="5606"/>
                  <a:pt x="164198" y="5606"/>
                </a:cubicBezTo>
                <a:cubicBezTo>
                  <a:pt x="236445" y="12216"/>
                  <a:pt x="318543" y="28740"/>
                  <a:pt x="302125" y="121277"/>
                </a:cubicBezTo>
                <a:cubicBezTo>
                  <a:pt x="285704" y="154326"/>
                  <a:pt x="275853" y="160936"/>
                  <a:pt x="246296" y="177460"/>
                </a:cubicBezTo>
                <a:cubicBezTo>
                  <a:pt x="302125" y="197290"/>
                  <a:pt x="334963" y="220424"/>
                  <a:pt x="325112" y="289827"/>
                </a:cubicBezTo>
                <a:cubicBezTo>
                  <a:pt x="295556" y="362534"/>
                  <a:pt x="236445" y="365839"/>
                  <a:pt x="164198" y="369144"/>
                </a:cubicBezTo>
                <a:cubicBezTo>
                  <a:pt x="164198" y="369144"/>
                  <a:pt x="164198" y="369144"/>
                  <a:pt x="0" y="369144"/>
                </a:cubicBezTo>
                <a:cubicBezTo>
                  <a:pt x="0" y="369144"/>
                  <a:pt x="0" y="369144"/>
                  <a:pt x="0" y="5606"/>
                </a:cubicBezTo>
                <a:close/>
                <a:moveTo>
                  <a:pt x="2109699" y="2805"/>
                </a:moveTo>
                <a:cubicBezTo>
                  <a:pt x="2156957" y="-3394"/>
                  <a:pt x="2206270" y="4871"/>
                  <a:pt x="2250651" y="26362"/>
                </a:cubicBezTo>
                <a:cubicBezTo>
                  <a:pt x="2329551" y="69342"/>
                  <a:pt x="2355851" y="128854"/>
                  <a:pt x="2349276" y="214815"/>
                </a:cubicBezTo>
                <a:cubicBezTo>
                  <a:pt x="2326263" y="340451"/>
                  <a:pt x="2230926" y="383431"/>
                  <a:pt x="2112575" y="373513"/>
                </a:cubicBezTo>
                <a:cubicBezTo>
                  <a:pt x="2013950" y="356982"/>
                  <a:pt x="1941625" y="300776"/>
                  <a:pt x="1938338" y="194978"/>
                </a:cubicBezTo>
                <a:cubicBezTo>
                  <a:pt x="1941625" y="142079"/>
                  <a:pt x="1948200" y="109017"/>
                  <a:pt x="1981075" y="66036"/>
                </a:cubicBezTo>
                <a:cubicBezTo>
                  <a:pt x="2017238" y="29668"/>
                  <a:pt x="2062441" y="9004"/>
                  <a:pt x="2109699" y="2805"/>
                </a:cubicBezTo>
                <a:close/>
                <a:moveTo>
                  <a:pt x="7544838" y="2679"/>
                </a:moveTo>
                <a:cubicBezTo>
                  <a:pt x="7593513" y="-2695"/>
                  <a:pt x="7644663" y="6400"/>
                  <a:pt x="7687563" y="26244"/>
                </a:cubicBezTo>
                <a:cubicBezTo>
                  <a:pt x="7766763" y="69238"/>
                  <a:pt x="7789863" y="128770"/>
                  <a:pt x="7786563" y="214759"/>
                </a:cubicBezTo>
                <a:cubicBezTo>
                  <a:pt x="7766763" y="317285"/>
                  <a:pt x="7704063" y="360280"/>
                  <a:pt x="7608363" y="373509"/>
                </a:cubicBezTo>
                <a:cubicBezTo>
                  <a:pt x="7502763" y="383431"/>
                  <a:pt x="7413663" y="347051"/>
                  <a:pt x="7377363" y="241218"/>
                </a:cubicBezTo>
                <a:cubicBezTo>
                  <a:pt x="7374063" y="224681"/>
                  <a:pt x="7374063" y="211452"/>
                  <a:pt x="7370763" y="194916"/>
                </a:cubicBezTo>
                <a:cubicBezTo>
                  <a:pt x="7377363" y="141999"/>
                  <a:pt x="7383963" y="105619"/>
                  <a:pt x="7416963" y="65931"/>
                </a:cubicBezTo>
                <a:cubicBezTo>
                  <a:pt x="7449963" y="27897"/>
                  <a:pt x="7496163" y="8054"/>
                  <a:pt x="7544838" y="2679"/>
                </a:cubicBezTo>
                <a:close/>
                <a:moveTo>
                  <a:pt x="3721493" y="1476"/>
                </a:moveTo>
                <a:cubicBezTo>
                  <a:pt x="3741009" y="1166"/>
                  <a:pt x="3760835" y="2818"/>
                  <a:pt x="3780661" y="6122"/>
                </a:cubicBezTo>
                <a:cubicBezTo>
                  <a:pt x="3906227" y="39163"/>
                  <a:pt x="3962401" y="141589"/>
                  <a:pt x="3916140" y="263840"/>
                </a:cubicBezTo>
                <a:cubicBezTo>
                  <a:pt x="3889705" y="320009"/>
                  <a:pt x="3863270" y="343137"/>
                  <a:pt x="3803792" y="362962"/>
                </a:cubicBezTo>
                <a:cubicBezTo>
                  <a:pt x="3678226" y="399306"/>
                  <a:pt x="3546052" y="356353"/>
                  <a:pt x="3519617" y="217583"/>
                </a:cubicBezTo>
                <a:cubicBezTo>
                  <a:pt x="3519617" y="217583"/>
                  <a:pt x="3519617" y="217583"/>
                  <a:pt x="3516313" y="194454"/>
                </a:cubicBezTo>
                <a:cubicBezTo>
                  <a:pt x="3519617" y="141589"/>
                  <a:pt x="3526226" y="108548"/>
                  <a:pt x="3562574" y="65596"/>
                </a:cubicBezTo>
                <a:cubicBezTo>
                  <a:pt x="3607183" y="20991"/>
                  <a:pt x="3662944" y="2405"/>
                  <a:pt x="3721493" y="1476"/>
                </a:cubicBezTo>
                <a:close/>
                <a:moveTo>
                  <a:pt x="8450389" y="1275"/>
                </a:moveTo>
                <a:cubicBezTo>
                  <a:pt x="8495288" y="1741"/>
                  <a:pt x="8539723" y="9195"/>
                  <a:pt x="8576753" y="39013"/>
                </a:cubicBezTo>
                <a:cubicBezTo>
                  <a:pt x="8596502" y="62204"/>
                  <a:pt x="8603085" y="78769"/>
                  <a:pt x="8609668" y="108587"/>
                </a:cubicBezTo>
                <a:cubicBezTo>
                  <a:pt x="8609668" y="108587"/>
                  <a:pt x="8609668" y="108587"/>
                  <a:pt x="8553712" y="111900"/>
                </a:cubicBezTo>
                <a:cubicBezTo>
                  <a:pt x="8540546" y="35700"/>
                  <a:pt x="8468133" y="42326"/>
                  <a:pt x="8405594" y="45639"/>
                </a:cubicBezTo>
                <a:cubicBezTo>
                  <a:pt x="8366096" y="58891"/>
                  <a:pt x="8323306" y="92021"/>
                  <a:pt x="8366096" y="128465"/>
                </a:cubicBezTo>
                <a:cubicBezTo>
                  <a:pt x="8438509" y="161595"/>
                  <a:pt x="8530672" y="154969"/>
                  <a:pt x="8593210" y="204665"/>
                </a:cubicBezTo>
                <a:cubicBezTo>
                  <a:pt x="8636000" y="247735"/>
                  <a:pt x="8629417" y="294117"/>
                  <a:pt x="8589919" y="333874"/>
                </a:cubicBezTo>
                <a:cubicBezTo>
                  <a:pt x="8563587" y="357065"/>
                  <a:pt x="8537255" y="363691"/>
                  <a:pt x="8504339" y="373630"/>
                </a:cubicBezTo>
                <a:cubicBezTo>
                  <a:pt x="8412177" y="380256"/>
                  <a:pt x="8290391" y="370317"/>
                  <a:pt x="8277225" y="254361"/>
                </a:cubicBezTo>
                <a:cubicBezTo>
                  <a:pt x="8277225" y="254361"/>
                  <a:pt x="8277225" y="254361"/>
                  <a:pt x="8333181" y="251048"/>
                </a:cubicBezTo>
                <a:cubicBezTo>
                  <a:pt x="8346347" y="304056"/>
                  <a:pt x="8369387" y="317308"/>
                  <a:pt x="8425343" y="330561"/>
                </a:cubicBezTo>
                <a:cubicBezTo>
                  <a:pt x="8478007" y="333874"/>
                  <a:pt x="8576753" y="333874"/>
                  <a:pt x="8563587" y="254361"/>
                </a:cubicBezTo>
                <a:cubicBezTo>
                  <a:pt x="8537255" y="214604"/>
                  <a:pt x="8484590" y="214604"/>
                  <a:pt x="8438509" y="201352"/>
                </a:cubicBezTo>
                <a:cubicBezTo>
                  <a:pt x="8379262" y="188100"/>
                  <a:pt x="8329889" y="184787"/>
                  <a:pt x="8296974" y="125152"/>
                </a:cubicBezTo>
                <a:cubicBezTo>
                  <a:pt x="8283808" y="45639"/>
                  <a:pt x="8336472" y="19134"/>
                  <a:pt x="8405594" y="2569"/>
                </a:cubicBezTo>
                <a:cubicBezTo>
                  <a:pt x="8420406" y="1741"/>
                  <a:pt x="8435423" y="1120"/>
                  <a:pt x="8450389" y="1275"/>
                </a:cubicBezTo>
                <a:close/>
                <a:moveTo>
                  <a:pt x="3258899" y="863"/>
                </a:moveTo>
                <a:cubicBezTo>
                  <a:pt x="3304632" y="-3029"/>
                  <a:pt x="3352683" y="6264"/>
                  <a:pt x="3394708" y="28566"/>
                </a:cubicBezTo>
                <a:cubicBezTo>
                  <a:pt x="3427669" y="51695"/>
                  <a:pt x="3440853" y="68215"/>
                  <a:pt x="3457334" y="104560"/>
                </a:cubicBezTo>
                <a:cubicBezTo>
                  <a:pt x="3457334" y="104560"/>
                  <a:pt x="3457334" y="104560"/>
                  <a:pt x="3401300" y="117776"/>
                </a:cubicBezTo>
                <a:cubicBezTo>
                  <a:pt x="3374931" y="71519"/>
                  <a:pt x="3371635" y="64911"/>
                  <a:pt x="3322194" y="45087"/>
                </a:cubicBezTo>
                <a:cubicBezTo>
                  <a:pt x="3259569" y="38478"/>
                  <a:pt x="3200239" y="41783"/>
                  <a:pt x="3160686" y="97952"/>
                </a:cubicBezTo>
                <a:cubicBezTo>
                  <a:pt x="3127725" y="167337"/>
                  <a:pt x="3131021" y="256547"/>
                  <a:pt x="3190351" y="309412"/>
                </a:cubicBezTo>
                <a:cubicBezTo>
                  <a:pt x="3256272" y="345757"/>
                  <a:pt x="3338675" y="345757"/>
                  <a:pt x="3388116" y="282979"/>
                </a:cubicBezTo>
                <a:cubicBezTo>
                  <a:pt x="3394708" y="266459"/>
                  <a:pt x="3401300" y="256547"/>
                  <a:pt x="3407892" y="243331"/>
                </a:cubicBezTo>
                <a:cubicBezTo>
                  <a:pt x="3407892" y="243331"/>
                  <a:pt x="3407892" y="243331"/>
                  <a:pt x="3463926" y="253243"/>
                </a:cubicBezTo>
                <a:cubicBezTo>
                  <a:pt x="3427669" y="342453"/>
                  <a:pt x="3378228" y="368885"/>
                  <a:pt x="3282641" y="375493"/>
                </a:cubicBezTo>
                <a:cubicBezTo>
                  <a:pt x="3210127" y="372189"/>
                  <a:pt x="3163982" y="362277"/>
                  <a:pt x="3114541" y="302804"/>
                </a:cubicBezTo>
                <a:cubicBezTo>
                  <a:pt x="3081580" y="249939"/>
                  <a:pt x="3074988" y="193770"/>
                  <a:pt x="3088172" y="130992"/>
                </a:cubicBezTo>
                <a:cubicBezTo>
                  <a:pt x="3112893" y="50456"/>
                  <a:pt x="3182677" y="7348"/>
                  <a:pt x="3258899" y="863"/>
                </a:cubicBezTo>
                <a:close/>
                <a:moveTo>
                  <a:pt x="6246963" y="443"/>
                </a:moveTo>
                <a:cubicBezTo>
                  <a:pt x="6299845" y="1683"/>
                  <a:pt x="6351900" y="21507"/>
                  <a:pt x="6391562" y="62808"/>
                </a:cubicBezTo>
                <a:cubicBezTo>
                  <a:pt x="6401477" y="76024"/>
                  <a:pt x="6408087" y="92544"/>
                  <a:pt x="6414698" y="105761"/>
                </a:cubicBezTo>
                <a:cubicBezTo>
                  <a:pt x="6414698" y="105761"/>
                  <a:pt x="6414698" y="105761"/>
                  <a:pt x="6358511" y="118977"/>
                </a:cubicBezTo>
                <a:cubicBezTo>
                  <a:pt x="6358511" y="118977"/>
                  <a:pt x="6358511" y="118977"/>
                  <a:pt x="6341985" y="82632"/>
                </a:cubicBezTo>
                <a:cubicBezTo>
                  <a:pt x="6275882" y="16551"/>
                  <a:pt x="6150288" y="33071"/>
                  <a:pt x="6110626" y="115673"/>
                </a:cubicBezTo>
                <a:cubicBezTo>
                  <a:pt x="6090796" y="191666"/>
                  <a:pt x="6090796" y="277572"/>
                  <a:pt x="6163508" y="317221"/>
                </a:cubicBezTo>
                <a:cubicBezTo>
                  <a:pt x="6242831" y="346957"/>
                  <a:pt x="6315544" y="343653"/>
                  <a:pt x="6358511" y="264356"/>
                </a:cubicBezTo>
                <a:lnTo>
                  <a:pt x="6365121" y="244531"/>
                </a:lnTo>
                <a:cubicBezTo>
                  <a:pt x="6365121" y="244531"/>
                  <a:pt x="6365121" y="244531"/>
                  <a:pt x="6424613" y="254444"/>
                </a:cubicBezTo>
                <a:cubicBezTo>
                  <a:pt x="6398172" y="317221"/>
                  <a:pt x="6368426" y="346957"/>
                  <a:pt x="6305629" y="370086"/>
                </a:cubicBezTo>
                <a:cubicBezTo>
                  <a:pt x="6219695" y="386606"/>
                  <a:pt x="6130457" y="376694"/>
                  <a:pt x="6074270" y="304005"/>
                </a:cubicBezTo>
                <a:cubicBezTo>
                  <a:pt x="6021388" y="221403"/>
                  <a:pt x="6024693" y="122281"/>
                  <a:pt x="6097406" y="49591"/>
                </a:cubicBezTo>
                <a:cubicBezTo>
                  <a:pt x="6140373" y="16551"/>
                  <a:pt x="6194081" y="-796"/>
                  <a:pt x="6246963" y="443"/>
                </a:cubicBezTo>
                <a:close/>
              </a:path>
            </a:pathLst>
          </a:custGeom>
          <a:solidFill>
            <a:srgbClr val="0040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ṣli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8B764A1-3CF0-4A7F-AE88-8E0C560811B1}"/>
              </a:ext>
            </a:extLst>
          </p:cNvPr>
          <p:cNvSpPr/>
          <p:nvPr/>
        </p:nvSpPr>
        <p:spPr bwMode="auto">
          <a:xfrm>
            <a:off x="10362610" y="5553329"/>
            <a:ext cx="1042142" cy="400025"/>
          </a:xfrm>
          <a:prstGeom prst="roundRect">
            <a:avLst>
              <a:gd name="adj" fmla="val 14286"/>
            </a:avLst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49" name="îŝľî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2DA27EE-3A13-4660-BA89-99710FCB24AF}"/>
              </a:ext>
            </a:extLst>
          </p:cNvPr>
          <p:cNvSpPr/>
          <p:nvPr/>
        </p:nvSpPr>
        <p:spPr bwMode="auto">
          <a:xfrm>
            <a:off x="10507185" y="5645526"/>
            <a:ext cx="215117" cy="215634"/>
          </a:xfrm>
          <a:custGeom>
            <a:avLst/>
            <a:gdLst>
              <a:gd name="T0" fmla="*/ 300 w 601"/>
              <a:gd name="T1" fmla="*/ 0 h 601"/>
              <a:gd name="T2" fmla="*/ 0 w 601"/>
              <a:gd name="T3" fmla="*/ 300 h 601"/>
              <a:gd name="T4" fmla="*/ 300 w 601"/>
              <a:gd name="T5" fmla="*/ 601 h 601"/>
              <a:gd name="T6" fmla="*/ 601 w 601"/>
              <a:gd name="T7" fmla="*/ 300 h 601"/>
              <a:gd name="T8" fmla="*/ 300 w 601"/>
              <a:gd name="T9" fmla="*/ 0 h 601"/>
              <a:gd name="T10" fmla="*/ 593 w 601"/>
              <a:gd name="T11" fmla="*/ 300 h 601"/>
              <a:gd name="T12" fmla="*/ 300 w 601"/>
              <a:gd name="T13" fmla="*/ 593 h 601"/>
              <a:gd name="T14" fmla="*/ 7 w 601"/>
              <a:gd name="T15" fmla="*/ 300 h 601"/>
              <a:gd name="T16" fmla="*/ 300 w 601"/>
              <a:gd name="T17" fmla="*/ 7 h 601"/>
              <a:gd name="T18" fmla="*/ 593 w 601"/>
              <a:gd name="T19" fmla="*/ 300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1" h="601">
                <a:moveTo>
                  <a:pt x="300" y="0"/>
                </a:moveTo>
                <a:cubicBezTo>
                  <a:pt x="135" y="0"/>
                  <a:pt x="0" y="135"/>
                  <a:pt x="0" y="300"/>
                </a:cubicBezTo>
                <a:cubicBezTo>
                  <a:pt x="0" y="466"/>
                  <a:pt x="135" y="601"/>
                  <a:pt x="300" y="601"/>
                </a:cubicBezTo>
                <a:cubicBezTo>
                  <a:pt x="466" y="601"/>
                  <a:pt x="601" y="466"/>
                  <a:pt x="601" y="300"/>
                </a:cubicBezTo>
                <a:cubicBezTo>
                  <a:pt x="601" y="135"/>
                  <a:pt x="466" y="0"/>
                  <a:pt x="300" y="0"/>
                </a:cubicBezTo>
                <a:close/>
                <a:moveTo>
                  <a:pt x="593" y="300"/>
                </a:moveTo>
                <a:cubicBezTo>
                  <a:pt x="593" y="462"/>
                  <a:pt x="462" y="593"/>
                  <a:pt x="300" y="593"/>
                </a:cubicBezTo>
                <a:cubicBezTo>
                  <a:pt x="139" y="593"/>
                  <a:pt x="7" y="462"/>
                  <a:pt x="7" y="300"/>
                </a:cubicBezTo>
                <a:cubicBezTo>
                  <a:pt x="7" y="139"/>
                  <a:pt x="139" y="7"/>
                  <a:pt x="300" y="7"/>
                </a:cubicBezTo>
                <a:cubicBezTo>
                  <a:pt x="462" y="7"/>
                  <a:pt x="593" y="139"/>
                  <a:pt x="593" y="300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işḷí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0A69688-8227-457E-B244-BD7E25897ECA}"/>
              </a:ext>
            </a:extLst>
          </p:cNvPr>
          <p:cNvSpPr/>
          <p:nvPr/>
        </p:nvSpPr>
        <p:spPr bwMode="auto">
          <a:xfrm>
            <a:off x="10511146" y="5649487"/>
            <a:ext cx="207194" cy="207711"/>
          </a:xfrm>
          <a:custGeom>
            <a:avLst/>
            <a:gdLst>
              <a:gd name="T0" fmla="*/ 289 w 579"/>
              <a:gd name="T1" fmla="*/ 0 h 579"/>
              <a:gd name="T2" fmla="*/ 0 w 579"/>
              <a:gd name="T3" fmla="*/ 289 h 579"/>
              <a:gd name="T4" fmla="*/ 289 w 579"/>
              <a:gd name="T5" fmla="*/ 579 h 579"/>
              <a:gd name="T6" fmla="*/ 579 w 579"/>
              <a:gd name="T7" fmla="*/ 289 h 579"/>
              <a:gd name="T8" fmla="*/ 289 w 579"/>
              <a:gd name="T9" fmla="*/ 0 h 579"/>
              <a:gd name="T10" fmla="*/ 576 w 579"/>
              <a:gd name="T11" fmla="*/ 289 h 579"/>
              <a:gd name="T12" fmla="*/ 289 w 579"/>
              <a:gd name="T13" fmla="*/ 576 h 579"/>
              <a:gd name="T14" fmla="*/ 3 w 579"/>
              <a:gd name="T15" fmla="*/ 289 h 579"/>
              <a:gd name="T16" fmla="*/ 289 w 579"/>
              <a:gd name="T17" fmla="*/ 3 h 579"/>
              <a:gd name="T18" fmla="*/ 576 w 579"/>
              <a:gd name="T19" fmla="*/ 28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9" h="579">
                <a:moveTo>
                  <a:pt x="289" y="0"/>
                </a:moveTo>
                <a:cubicBezTo>
                  <a:pt x="130" y="0"/>
                  <a:pt x="0" y="130"/>
                  <a:pt x="0" y="289"/>
                </a:cubicBezTo>
                <a:cubicBezTo>
                  <a:pt x="0" y="449"/>
                  <a:pt x="130" y="579"/>
                  <a:pt x="289" y="579"/>
                </a:cubicBezTo>
                <a:cubicBezTo>
                  <a:pt x="449" y="579"/>
                  <a:pt x="579" y="449"/>
                  <a:pt x="579" y="289"/>
                </a:cubicBezTo>
                <a:cubicBezTo>
                  <a:pt x="579" y="130"/>
                  <a:pt x="449" y="0"/>
                  <a:pt x="289" y="0"/>
                </a:cubicBezTo>
                <a:close/>
                <a:moveTo>
                  <a:pt x="576" y="289"/>
                </a:moveTo>
                <a:cubicBezTo>
                  <a:pt x="576" y="447"/>
                  <a:pt x="447" y="576"/>
                  <a:pt x="289" y="576"/>
                </a:cubicBezTo>
                <a:cubicBezTo>
                  <a:pt x="131" y="576"/>
                  <a:pt x="3" y="447"/>
                  <a:pt x="3" y="289"/>
                </a:cubicBezTo>
                <a:cubicBezTo>
                  <a:pt x="3" y="132"/>
                  <a:pt x="131" y="3"/>
                  <a:pt x="289" y="3"/>
                </a:cubicBezTo>
                <a:cubicBezTo>
                  <a:pt x="447" y="3"/>
                  <a:pt x="576" y="132"/>
                  <a:pt x="576" y="289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íṥḻí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457FCE9-9859-492D-8C51-E021C2C48761}"/>
              </a:ext>
            </a:extLst>
          </p:cNvPr>
          <p:cNvSpPr/>
          <p:nvPr/>
        </p:nvSpPr>
        <p:spPr bwMode="auto">
          <a:xfrm>
            <a:off x="10569016" y="5659477"/>
            <a:ext cx="33068" cy="26179"/>
          </a:xfrm>
          <a:custGeom>
            <a:avLst/>
            <a:gdLst>
              <a:gd name="T0" fmla="*/ 36 w 92"/>
              <a:gd name="T1" fmla="*/ 3 h 73"/>
              <a:gd name="T2" fmla="*/ 52 w 92"/>
              <a:gd name="T3" fmla="*/ 8 h 73"/>
              <a:gd name="T4" fmla="*/ 72 w 92"/>
              <a:gd name="T5" fmla="*/ 8 h 73"/>
              <a:gd name="T6" fmla="*/ 59 w 92"/>
              <a:gd name="T7" fmla="*/ 12 h 73"/>
              <a:gd name="T8" fmla="*/ 44 w 92"/>
              <a:gd name="T9" fmla="*/ 16 h 73"/>
              <a:gd name="T10" fmla="*/ 47 w 92"/>
              <a:gd name="T11" fmla="*/ 20 h 73"/>
              <a:gd name="T12" fmla="*/ 56 w 92"/>
              <a:gd name="T13" fmla="*/ 19 h 73"/>
              <a:gd name="T14" fmla="*/ 79 w 92"/>
              <a:gd name="T15" fmla="*/ 27 h 73"/>
              <a:gd name="T16" fmla="*/ 86 w 92"/>
              <a:gd name="T17" fmla="*/ 42 h 73"/>
              <a:gd name="T18" fmla="*/ 75 w 92"/>
              <a:gd name="T19" fmla="*/ 36 h 73"/>
              <a:gd name="T20" fmla="*/ 62 w 92"/>
              <a:gd name="T21" fmla="*/ 27 h 73"/>
              <a:gd name="T22" fmla="*/ 35 w 92"/>
              <a:gd name="T23" fmla="*/ 33 h 73"/>
              <a:gd name="T24" fmla="*/ 20 w 92"/>
              <a:gd name="T25" fmla="*/ 56 h 73"/>
              <a:gd name="T26" fmla="*/ 12 w 92"/>
              <a:gd name="T27" fmla="*/ 69 h 73"/>
              <a:gd name="T28" fmla="*/ 17 w 92"/>
              <a:gd name="T29" fmla="*/ 44 h 73"/>
              <a:gd name="T30" fmla="*/ 21 w 92"/>
              <a:gd name="T31" fmla="*/ 39 h 73"/>
              <a:gd name="T32" fmla="*/ 27 w 92"/>
              <a:gd name="T33" fmla="*/ 32 h 73"/>
              <a:gd name="T34" fmla="*/ 34 w 92"/>
              <a:gd name="T35" fmla="*/ 26 h 73"/>
              <a:gd name="T36" fmla="*/ 33 w 92"/>
              <a:gd name="T37" fmla="*/ 21 h 73"/>
              <a:gd name="T38" fmla="*/ 22 w 92"/>
              <a:gd name="T39" fmla="*/ 26 h 73"/>
              <a:gd name="T40" fmla="*/ 3 w 92"/>
              <a:gd name="T41" fmla="*/ 32 h 73"/>
              <a:gd name="T42" fmla="*/ 23 w 92"/>
              <a:gd name="T43" fmla="*/ 19 h 73"/>
              <a:gd name="T44" fmla="*/ 27 w 92"/>
              <a:gd name="T45" fmla="*/ 17 h 73"/>
              <a:gd name="T46" fmla="*/ 30 w 92"/>
              <a:gd name="T47" fmla="*/ 16 h 73"/>
              <a:gd name="T48" fmla="*/ 31 w 92"/>
              <a:gd name="T49" fmla="*/ 12 h 73"/>
              <a:gd name="T50" fmla="*/ 28 w 92"/>
              <a:gd name="T51" fmla="*/ 4 h 73"/>
              <a:gd name="T52" fmla="*/ 36 w 92"/>
              <a:gd name="T53" fmla="*/ 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2" h="73">
                <a:moveTo>
                  <a:pt x="36" y="3"/>
                </a:moveTo>
                <a:cubicBezTo>
                  <a:pt x="36" y="14"/>
                  <a:pt x="46" y="8"/>
                  <a:pt x="52" y="8"/>
                </a:cubicBezTo>
                <a:cubicBezTo>
                  <a:pt x="54" y="8"/>
                  <a:pt x="74" y="0"/>
                  <a:pt x="72" y="8"/>
                </a:cubicBezTo>
                <a:cubicBezTo>
                  <a:pt x="70" y="13"/>
                  <a:pt x="63" y="12"/>
                  <a:pt x="59" y="12"/>
                </a:cubicBezTo>
                <a:cubicBezTo>
                  <a:pt x="54" y="13"/>
                  <a:pt x="49" y="14"/>
                  <a:pt x="44" y="16"/>
                </a:cubicBezTo>
                <a:cubicBezTo>
                  <a:pt x="40" y="18"/>
                  <a:pt x="43" y="21"/>
                  <a:pt x="47" y="20"/>
                </a:cubicBezTo>
                <a:cubicBezTo>
                  <a:pt x="50" y="20"/>
                  <a:pt x="53" y="19"/>
                  <a:pt x="56" y="19"/>
                </a:cubicBezTo>
                <a:cubicBezTo>
                  <a:pt x="64" y="20"/>
                  <a:pt x="73" y="22"/>
                  <a:pt x="79" y="27"/>
                </a:cubicBezTo>
                <a:cubicBezTo>
                  <a:pt x="82" y="29"/>
                  <a:pt x="92" y="39"/>
                  <a:pt x="86" y="42"/>
                </a:cubicBezTo>
                <a:cubicBezTo>
                  <a:pt x="82" y="43"/>
                  <a:pt x="77" y="38"/>
                  <a:pt x="75" y="36"/>
                </a:cubicBezTo>
                <a:cubicBezTo>
                  <a:pt x="71" y="32"/>
                  <a:pt x="68" y="29"/>
                  <a:pt x="62" y="27"/>
                </a:cubicBezTo>
                <a:cubicBezTo>
                  <a:pt x="52" y="24"/>
                  <a:pt x="42" y="26"/>
                  <a:pt x="35" y="33"/>
                </a:cubicBezTo>
                <a:cubicBezTo>
                  <a:pt x="27" y="39"/>
                  <a:pt x="22" y="46"/>
                  <a:pt x="20" y="56"/>
                </a:cubicBezTo>
                <a:cubicBezTo>
                  <a:pt x="20" y="59"/>
                  <a:pt x="18" y="73"/>
                  <a:pt x="12" y="69"/>
                </a:cubicBezTo>
                <a:cubicBezTo>
                  <a:pt x="5" y="64"/>
                  <a:pt x="15" y="47"/>
                  <a:pt x="17" y="44"/>
                </a:cubicBezTo>
                <a:cubicBezTo>
                  <a:pt x="18" y="43"/>
                  <a:pt x="19" y="41"/>
                  <a:pt x="21" y="39"/>
                </a:cubicBezTo>
                <a:cubicBezTo>
                  <a:pt x="22" y="37"/>
                  <a:pt x="25" y="34"/>
                  <a:pt x="27" y="32"/>
                </a:cubicBezTo>
                <a:cubicBezTo>
                  <a:pt x="28" y="30"/>
                  <a:pt x="32" y="27"/>
                  <a:pt x="34" y="26"/>
                </a:cubicBezTo>
                <a:cubicBezTo>
                  <a:pt x="36" y="24"/>
                  <a:pt x="37" y="21"/>
                  <a:pt x="33" y="21"/>
                </a:cubicBezTo>
                <a:cubicBezTo>
                  <a:pt x="29" y="21"/>
                  <a:pt x="27" y="24"/>
                  <a:pt x="22" y="26"/>
                </a:cubicBezTo>
                <a:cubicBezTo>
                  <a:pt x="18" y="28"/>
                  <a:pt x="5" y="39"/>
                  <a:pt x="3" y="32"/>
                </a:cubicBezTo>
                <a:cubicBezTo>
                  <a:pt x="0" y="24"/>
                  <a:pt x="18" y="21"/>
                  <a:pt x="23" y="19"/>
                </a:cubicBezTo>
                <a:cubicBezTo>
                  <a:pt x="24" y="18"/>
                  <a:pt x="26" y="18"/>
                  <a:pt x="27" y="17"/>
                </a:cubicBezTo>
                <a:cubicBezTo>
                  <a:pt x="28" y="17"/>
                  <a:pt x="29" y="16"/>
                  <a:pt x="30" y="16"/>
                </a:cubicBezTo>
                <a:cubicBezTo>
                  <a:pt x="31" y="14"/>
                  <a:pt x="31" y="12"/>
                  <a:pt x="31" y="12"/>
                </a:cubicBezTo>
                <a:cubicBezTo>
                  <a:pt x="30" y="9"/>
                  <a:pt x="28" y="6"/>
                  <a:pt x="28" y="4"/>
                </a:cubicBezTo>
                <a:cubicBezTo>
                  <a:pt x="30" y="2"/>
                  <a:pt x="34" y="2"/>
                  <a:pt x="36" y="3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íṩļî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602A604-1CCF-4313-A6DD-92459198C0AF}"/>
              </a:ext>
            </a:extLst>
          </p:cNvPr>
          <p:cNvSpPr/>
          <p:nvPr/>
        </p:nvSpPr>
        <p:spPr bwMode="auto">
          <a:xfrm>
            <a:off x="10566260" y="5740253"/>
            <a:ext cx="34619" cy="52358"/>
          </a:xfrm>
          <a:custGeom>
            <a:avLst/>
            <a:gdLst>
              <a:gd name="T0" fmla="*/ 28 w 97"/>
              <a:gd name="T1" fmla="*/ 110 h 146"/>
              <a:gd name="T2" fmla="*/ 7 w 97"/>
              <a:gd name="T3" fmla="*/ 98 h 146"/>
              <a:gd name="T4" fmla="*/ 0 w 97"/>
              <a:gd name="T5" fmla="*/ 111 h 146"/>
              <a:gd name="T6" fmla="*/ 8 w 97"/>
              <a:gd name="T7" fmla="*/ 126 h 146"/>
              <a:gd name="T8" fmla="*/ 46 w 97"/>
              <a:gd name="T9" fmla="*/ 146 h 146"/>
              <a:gd name="T10" fmla="*/ 57 w 97"/>
              <a:gd name="T11" fmla="*/ 126 h 146"/>
              <a:gd name="T12" fmla="*/ 38 w 97"/>
              <a:gd name="T13" fmla="*/ 115 h 146"/>
              <a:gd name="T14" fmla="*/ 97 w 97"/>
              <a:gd name="T15" fmla="*/ 6 h 146"/>
              <a:gd name="T16" fmla="*/ 97 w 97"/>
              <a:gd name="T17" fmla="*/ 5 h 146"/>
              <a:gd name="T18" fmla="*/ 88 w 97"/>
              <a:gd name="T19" fmla="*/ 0 h 146"/>
              <a:gd name="T20" fmla="*/ 86 w 97"/>
              <a:gd name="T21" fmla="*/ 1 h 146"/>
              <a:gd name="T22" fmla="*/ 28 w 97"/>
              <a:gd name="T23" fmla="*/ 11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7" h="146">
                <a:moveTo>
                  <a:pt x="28" y="110"/>
                </a:moveTo>
                <a:cubicBezTo>
                  <a:pt x="7" y="98"/>
                  <a:pt x="7" y="98"/>
                  <a:pt x="7" y="98"/>
                </a:cubicBezTo>
                <a:cubicBezTo>
                  <a:pt x="0" y="111"/>
                  <a:pt x="0" y="111"/>
                  <a:pt x="0" y="111"/>
                </a:cubicBezTo>
                <a:cubicBezTo>
                  <a:pt x="5" y="114"/>
                  <a:pt x="7" y="120"/>
                  <a:pt x="8" y="126"/>
                </a:cubicBezTo>
                <a:cubicBezTo>
                  <a:pt x="46" y="146"/>
                  <a:pt x="46" y="146"/>
                  <a:pt x="46" y="146"/>
                </a:cubicBezTo>
                <a:cubicBezTo>
                  <a:pt x="57" y="126"/>
                  <a:pt x="57" y="126"/>
                  <a:pt x="57" y="126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6"/>
                  <a:pt x="97" y="5"/>
                  <a:pt x="97" y="5"/>
                </a:cubicBezTo>
                <a:cubicBezTo>
                  <a:pt x="88" y="0"/>
                  <a:pt x="88" y="0"/>
                  <a:pt x="88" y="0"/>
                </a:cubicBezTo>
                <a:cubicBezTo>
                  <a:pt x="87" y="0"/>
                  <a:pt x="87" y="0"/>
                  <a:pt x="86" y="1"/>
                </a:cubicBezTo>
                <a:cubicBezTo>
                  <a:pt x="28" y="110"/>
                  <a:pt x="28" y="110"/>
                  <a:pt x="28" y="110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iṥľí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7231621-4DDC-444B-8565-0D072548759E}"/>
              </a:ext>
            </a:extLst>
          </p:cNvPr>
          <p:cNvSpPr/>
          <p:nvPr/>
        </p:nvSpPr>
        <p:spPr bwMode="auto">
          <a:xfrm>
            <a:off x="10586584" y="5782622"/>
            <a:ext cx="59420" cy="16879"/>
          </a:xfrm>
          <a:custGeom>
            <a:avLst/>
            <a:gdLst>
              <a:gd name="T0" fmla="*/ 6 w 166"/>
              <a:gd name="T1" fmla="*/ 0 h 47"/>
              <a:gd name="T2" fmla="*/ 160 w 166"/>
              <a:gd name="T3" fmla="*/ 0 h 47"/>
              <a:gd name="T4" fmla="*/ 166 w 166"/>
              <a:gd name="T5" fmla="*/ 6 h 47"/>
              <a:gd name="T6" fmla="*/ 166 w 166"/>
              <a:gd name="T7" fmla="*/ 41 h 47"/>
              <a:gd name="T8" fmla="*/ 160 w 166"/>
              <a:gd name="T9" fmla="*/ 47 h 47"/>
              <a:gd name="T10" fmla="*/ 6 w 166"/>
              <a:gd name="T11" fmla="*/ 47 h 47"/>
              <a:gd name="T12" fmla="*/ 0 w 166"/>
              <a:gd name="T13" fmla="*/ 41 h 47"/>
              <a:gd name="T14" fmla="*/ 0 w 166"/>
              <a:gd name="T15" fmla="*/ 6 h 47"/>
              <a:gd name="T16" fmla="*/ 6 w 166"/>
              <a:gd name="T17" fmla="*/ 0 h 47"/>
              <a:gd name="T18" fmla="*/ 6 w 166"/>
              <a:gd name="T19" fmla="*/ 0 h 47"/>
              <a:gd name="T20" fmla="*/ 8 w 166"/>
              <a:gd name="T21" fmla="*/ 5 h 47"/>
              <a:gd name="T22" fmla="*/ 8 w 166"/>
              <a:gd name="T23" fmla="*/ 5 h 47"/>
              <a:gd name="T24" fmla="*/ 6 w 166"/>
              <a:gd name="T25" fmla="*/ 8 h 47"/>
              <a:gd name="T26" fmla="*/ 6 w 166"/>
              <a:gd name="T27" fmla="*/ 39 h 47"/>
              <a:gd name="T28" fmla="*/ 9 w 166"/>
              <a:gd name="T29" fmla="*/ 42 h 47"/>
              <a:gd name="T30" fmla="*/ 158 w 166"/>
              <a:gd name="T31" fmla="*/ 42 h 47"/>
              <a:gd name="T32" fmla="*/ 161 w 166"/>
              <a:gd name="T33" fmla="*/ 39 h 47"/>
              <a:gd name="T34" fmla="*/ 161 w 166"/>
              <a:gd name="T35" fmla="*/ 8 h 47"/>
              <a:gd name="T36" fmla="*/ 158 w 166"/>
              <a:gd name="T37" fmla="*/ 5 h 47"/>
              <a:gd name="T38" fmla="*/ 8 w 166"/>
              <a:gd name="T39" fmla="*/ 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6" h="47">
                <a:moveTo>
                  <a:pt x="6" y="0"/>
                </a:moveTo>
                <a:cubicBezTo>
                  <a:pt x="160" y="0"/>
                  <a:pt x="160" y="0"/>
                  <a:pt x="160" y="0"/>
                </a:cubicBezTo>
                <a:cubicBezTo>
                  <a:pt x="163" y="0"/>
                  <a:pt x="166" y="3"/>
                  <a:pt x="166" y="6"/>
                </a:cubicBezTo>
                <a:cubicBezTo>
                  <a:pt x="166" y="41"/>
                  <a:pt x="166" y="41"/>
                  <a:pt x="166" y="41"/>
                </a:cubicBezTo>
                <a:cubicBezTo>
                  <a:pt x="166" y="45"/>
                  <a:pt x="163" y="47"/>
                  <a:pt x="160" y="47"/>
                </a:cubicBezTo>
                <a:cubicBezTo>
                  <a:pt x="6" y="47"/>
                  <a:pt x="6" y="47"/>
                  <a:pt x="6" y="47"/>
                </a:cubicBezTo>
                <a:cubicBezTo>
                  <a:pt x="3" y="47"/>
                  <a:pt x="0" y="45"/>
                  <a:pt x="0" y="41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6" y="0"/>
                  <a:pt x="6" y="0"/>
                  <a:pt x="6" y="0"/>
                </a:cubicBezTo>
                <a:close/>
                <a:moveTo>
                  <a:pt x="8" y="5"/>
                </a:moveTo>
                <a:cubicBezTo>
                  <a:pt x="8" y="5"/>
                  <a:pt x="8" y="5"/>
                  <a:pt x="8" y="5"/>
                </a:cubicBezTo>
                <a:cubicBezTo>
                  <a:pt x="7" y="5"/>
                  <a:pt x="6" y="6"/>
                  <a:pt x="6" y="8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41"/>
                  <a:pt x="7" y="42"/>
                  <a:pt x="9" y="42"/>
                </a:cubicBezTo>
                <a:cubicBezTo>
                  <a:pt x="158" y="42"/>
                  <a:pt x="158" y="42"/>
                  <a:pt x="158" y="42"/>
                </a:cubicBezTo>
                <a:cubicBezTo>
                  <a:pt x="159" y="42"/>
                  <a:pt x="161" y="41"/>
                  <a:pt x="161" y="3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1" y="7"/>
                  <a:pt x="159" y="5"/>
                  <a:pt x="158" y="5"/>
                </a:cubicBezTo>
                <a:lnTo>
                  <a:pt x="8" y="5"/>
                </a:ln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šḷï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750D49B-8DCE-457D-AB43-5A3B41E1A300}"/>
              </a:ext>
            </a:extLst>
          </p:cNvPr>
          <p:cNvSpPr/>
          <p:nvPr/>
        </p:nvSpPr>
        <p:spPr bwMode="auto">
          <a:xfrm>
            <a:off x="10585206" y="5719758"/>
            <a:ext cx="18601" cy="4306"/>
          </a:xfrm>
          <a:prstGeom prst="rect">
            <a:avLst/>
          </a:pr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í$ḷ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95C7282-672A-4C61-9256-0899F8FEFF4D}"/>
              </a:ext>
            </a:extLst>
          </p:cNvPr>
          <p:cNvSpPr/>
          <p:nvPr/>
        </p:nvSpPr>
        <p:spPr bwMode="auto">
          <a:xfrm>
            <a:off x="10585206" y="5725958"/>
            <a:ext cx="18601" cy="4306"/>
          </a:xfrm>
          <a:prstGeom prst="rect">
            <a:avLst/>
          </a:pr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ŝļí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78597B6-CBC7-4FC5-A1D5-E73818ACE63C}"/>
              </a:ext>
            </a:extLst>
          </p:cNvPr>
          <p:cNvSpPr/>
          <p:nvPr/>
        </p:nvSpPr>
        <p:spPr bwMode="auto">
          <a:xfrm>
            <a:off x="10585206" y="5732331"/>
            <a:ext cx="18601" cy="3961"/>
          </a:xfrm>
          <a:prstGeom prst="rect">
            <a:avLst/>
          </a:pr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íşľí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4C755D7-92B4-40EC-8D9E-8201E1B7CB38}"/>
              </a:ext>
            </a:extLst>
          </p:cNvPr>
          <p:cNvSpPr/>
          <p:nvPr/>
        </p:nvSpPr>
        <p:spPr bwMode="auto">
          <a:xfrm>
            <a:off x="10572633" y="5739564"/>
            <a:ext cx="93866" cy="42025"/>
          </a:xfrm>
          <a:custGeom>
            <a:avLst/>
            <a:gdLst>
              <a:gd name="T0" fmla="*/ 241 w 262"/>
              <a:gd name="T1" fmla="*/ 57 h 117"/>
              <a:gd name="T2" fmla="*/ 243 w 262"/>
              <a:gd name="T3" fmla="*/ 41 h 117"/>
              <a:gd name="T4" fmla="*/ 239 w 262"/>
              <a:gd name="T5" fmla="*/ 40 h 117"/>
              <a:gd name="T6" fmla="*/ 234 w 262"/>
              <a:gd name="T7" fmla="*/ 36 h 117"/>
              <a:gd name="T8" fmla="*/ 234 w 262"/>
              <a:gd name="T9" fmla="*/ 61 h 117"/>
              <a:gd name="T10" fmla="*/ 24 w 262"/>
              <a:gd name="T11" fmla="*/ 11 h 117"/>
              <a:gd name="T12" fmla="*/ 4 w 262"/>
              <a:gd name="T13" fmla="*/ 34 h 117"/>
              <a:gd name="T14" fmla="*/ 27 w 262"/>
              <a:gd name="T15" fmla="*/ 0 h 117"/>
              <a:gd name="T16" fmla="*/ 43 w 262"/>
              <a:gd name="T17" fmla="*/ 34 h 117"/>
              <a:gd name="T18" fmla="*/ 24 w 262"/>
              <a:gd name="T19" fmla="*/ 11 h 117"/>
              <a:gd name="T20" fmla="*/ 89 w 262"/>
              <a:gd name="T21" fmla="*/ 5 h 117"/>
              <a:gd name="T22" fmla="*/ 262 w 262"/>
              <a:gd name="T23" fmla="*/ 0 h 117"/>
              <a:gd name="T24" fmla="*/ 241 w 262"/>
              <a:gd name="T25" fmla="*/ 22 h 117"/>
              <a:gd name="T26" fmla="*/ 249 w 262"/>
              <a:gd name="T27" fmla="*/ 59 h 117"/>
              <a:gd name="T28" fmla="*/ 249 w 262"/>
              <a:gd name="T29" fmla="*/ 88 h 117"/>
              <a:gd name="T30" fmla="*/ 235 w 262"/>
              <a:gd name="T31" fmla="*/ 117 h 117"/>
              <a:gd name="T32" fmla="*/ 234 w 262"/>
              <a:gd name="T33" fmla="*/ 80 h 117"/>
              <a:gd name="T34" fmla="*/ 226 w 262"/>
              <a:gd name="T35" fmla="*/ 38 h 117"/>
              <a:gd name="T36" fmla="*/ 199 w 262"/>
              <a:gd name="T37" fmla="*/ 40 h 117"/>
              <a:gd name="T38" fmla="*/ 169 w 262"/>
              <a:gd name="T39" fmla="*/ 59 h 117"/>
              <a:gd name="T40" fmla="*/ 161 w 262"/>
              <a:gd name="T41" fmla="*/ 62 h 117"/>
              <a:gd name="T42" fmla="*/ 161 w 262"/>
              <a:gd name="T43" fmla="*/ 62 h 117"/>
              <a:gd name="T44" fmla="*/ 161 w 262"/>
              <a:gd name="T45" fmla="*/ 62 h 117"/>
              <a:gd name="T46" fmla="*/ 161 w 262"/>
              <a:gd name="T47" fmla="*/ 62 h 117"/>
              <a:gd name="T48" fmla="*/ 160 w 262"/>
              <a:gd name="T49" fmla="*/ 62 h 117"/>
              <a:gd name="T50" fmla="*/ 158 w 262"/>
              <a:gd name="T51" fmla="*/ 69 h 117"/>
              <a:gd name="T52" fmla="*/ 186 w 262"/>
              <a:gd name="T53" fmla="*/ 112 h 117"/>
              <a:gd name="T54" fmla="*/ 121 w 262"/>
              <a:gd name="T55" fmla="*/ 113 h 117"/>
              <a:gd name="T56" fmla="*/ 76 w 262"/>
              <a:gd name="T57" fmla="*/ 80 h 117"/>
              <a:gd name="T58" fmla="*/ 74 w 262"/>
              <a:gd name="T59" fmla="*/ 59 h 117"/>
              <a:gd name="T60" fmla="*/ 121 w 262"/>
              <a:gd name="T61" fmla="*/ 46 h 117"/>
              <a:gd name="T62" fmla="*/ 71 w 262"/>
              <a:gd name="T63" fmla="*/ 40 h 117"/>
              <a:gd name="T64" fmla="*/ 239 w 262"/>
              <a:gd name="T65" fmla="*/ 90 h 117"/>
              <a:gd name="T66" fmla="*/ 234 w 262"/>
              <a:gd name="T67" fmla="*/ 86 h 117"/>
              <a:gd name="T68" fmla="*/ 237 w 262"/>
              <a:gd name="T69" fmla="*/ 111 h 117"/>
              <a:gd name="T70" fmla="*/ 243 w 262"/>
              <a:gd name="T71" fmla="*/ 91 h 117"/>
              <a:gd name="T72" fmla="*/ 74 w 262"/>
              <a:gd name="T73" fmla="*/ 97 h 117"/>
              <a:gd name="T74" fmla="*/ 165 w 262"/>
              <a:gd name="T75" fmla="*/ 103 h 117"/>
              <a:gd name="T76" fmla="*/ 165 w 262"/>
              <a:gd name="T77" fmla="*/ 95 h 117"/>
              <a:gd name="T78" fmla="*/ 89 w 262"/>
              <a:gd name="T79" fmla="*/ 78 h 117"/>
              <a:gd name="T80" fmla="*/ 150 w 262"/>
              <a:gd name="T81" fmla="*/ 84 h 117"/>
              <a:gd name="T82" fmla="*/ 150 w 262"/>
              <a:gd name="T83" fmla="*/ 75 h 117"/>
              <a:gd name="T84" fmla="*/ 91 w 262"/>
              <a:gd name="T85" fmla="*/ 60 h 117"/>
              <a:gd name="T86" fmla="*/ 148 w 262"/>
              <a:gd name="T87" fmla="*/ 66 h 117"/>
              <a:gd name="T88" fmla="*/ 148 w 262"/>
              <a:gd name="T89" fmla="*/ 57 h 117"/>
              <a:gd name="T90" fmla="*/ 138 w 262"/>
              <a:gd name="T91" fmla="*/ 43 h 117"/>
              <a:gd name="T92" fmla="*/ 164 w 262"/>
              <a:gd name="T93" fmla="*/ 49 h 117"/>
              <a:gd name="T94" fmla="*/ 164 w 262"/>
              <a:gd name="T95" fmla="*/ 4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62" h="117">
                <a:moveTo>
                  <a:pt x="236" y="56"/>
                </a:moveTo>
                <a:cubicBezTo>
                  <a:pt x="239" y="56"/>
                  <a:pt x="239" y="56"/>
                  <a:pt x="239" y="56"/>
                </a:cubicBezTo>
                <a:cubicBezTo>
                  <a:pt x="240" y="56"/>
                  <a:pt x="241" y="57"/>
                  <a:pt x="241" y="57"/>
                </a:cubicBezTo>
                <a:cubicBezTo>
                  <a:pt x="241" y="61"/>
                  <a:pt x="241" y="61"/>
                  <a:pt x="241" y="61"/>
                </a:cubicBezTo>
                <a:cubicBezTo>
                  <a:pt x="242" y="60"/>
                  <a:pt x="243" y="58"/>
                  <a:pt x="243" y="56"/>
                </a:cubicBezTo>
                <a:cubicBezTo>
                  <a:pt x="243" y="41"/>
                  <a:pt x="243" y="41"/>
                  <a:pt x="243" y="41"/>
                </a:cubicBezTo>
                <a:cubicBezTo>
                  <a:pt x="243" y="39"/>
                  <a:pt x="242" y="37"/>
                  <a:pt x="241" y="36"/>
                </a:cubicBezTo>
                <a:cubicBezTo>
                  <a:pt x="241" y="39"/>
                  <a:pt x="241" y="39"/>
                  <a:pt x="241" y="39"/>
                </a:cubicBezTo>
                <a:cubicBezTo>
                  <a:pt x="241" y="40"/>
                  <a:pt x="240" y="40"/>
                  <a:pt x="239" y="40"/>
                </a:cubicBezTo>
                <a:cubicBezTo>
                  <a:pt x="236" y="40"/>
                  <a:pt x="236" y="40"/>
                  <a:pt x="236" y="40"/>
                </a:cubicBezTo>
                <a:cubicBezTo>
                  <a:pt x="235" y="40"/>
                  <a:pt x="234" y="40"/>
                  <a:pt x="234" y="39"/>
                </a:cubicBezTo>
                <a:cubicBezTo>
                  <a:pt x="234" y="36"/>
                  <a:pt x="234" y="36"/>
                  <a:pt x="234" y="36"/>
                </a:cubicBezTo>
                <a:cubicBezTo>
                  <a:pt x="232" y="37"/>
                  <a:pt x="231" y="39"/>
                  <a:pt x="231" y="41"/>
                </a:cubicBezTo>
                <a:cubicBezTo>
                  <a:pt x="231" y="56"/>
                  <a:pt x="231" y="56"/>
                  <a:pt x="231" y="56"/>
                </a:cubicBezTo>
                <a:cubicBezTo>
                  <a:pt x="231" y="58"/>
                  <a:pt x="232" y="60"/>
                  <a:pt x="234" y="61"/>
                </a:cubicBezTo>
                <a:cubicBezTo>
                  <a:pt x="234" y="57"/>
                  <a:pt x="234" y="57"/>
                  <a:pt x="234" y="57"/>
                </a:cubicBezTo>
                <a:cubicBezTo>
                  <a:pt x="234" y="57"/>
                  <a:pt x="235" y="56"/>
                  <a:pt x="236" y="56"/>
                </a:cubicBezTo>
                <a:close/>
                <a:moveTo>
                  <a:pt x="24" y="11"/>
                </a:moveTo>
                <a:cubicBezTo>
                  <a:pt x="22" y="11"/>
                  <a:pt x="20" y="11"/>
                  <a:pt x="19" y="13"/>
                </a:cubicBezTo>
                <a:cubicBezTo>
                  <a:pt x="17" y="17"/>
                  <a:pt x="17" y="29"/>
                  <a:pt x="17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9"/>
                  <a:pt x="0" y="9"/>
                  <a:pt x="0" y="9"/>
                </a:cubicBezTo>
                <a:cubicBezTo>
                  <a:pt x="4" y="3"/>
                  <a:pt x="12" y="0"/>
                  <a:pt x="27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1" y="0"/>
                  <a:pt x="61" y="0"/>
                  <a:pt x="61" y="1"/>
                </a:cubicBezTo>
                <a:cubicBezTo>
                  <a:pt x="43" y="34"/>
                  <a:pt x="43" y="34"/>
                  <a:pt x="43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lose/>
                <a:moveTo>
                  <a:pt x="71" y="40"/>
                </a:moveTo>
                <a:cubicBezTo>
                  <a:pt x="71" y="40"/>
                  <a:pt x="71" y="40"/>
                  <a:pt x="71" y="40"/>
                </a:cubicBezTo>
                <a:cubicBezTo>
                  <a:pt x="89" y="5"/>
                  <a:pt x="89" y="5"/>
                  <a:pt x="89" y="5"/>
                </a:cubicBezTo>
                <a:cubicBezTo>
                  <a:pt x="90" y="5"/>
                  <a:pt x="89" y="4"/>
                  <a:pt x="89" y="4"/>
                </a:cubicBezTo>
                <a:cubicBezTo>
                  <a:pt x="81" y="0"/>
                  <a:pt x="81" y="0"/>
                  <a:pt x="81" y="0"/>
                </a:cubicBezTo>
                <a:cubicBezTo>
                  <a:pt x="262" y="0"/>
                  <a:pt x="262" y="0"/>
                  <a:pt x="262" y="0"/>
                </a:cubicBezTo>
                <a:cubicBezTo>
                  <a:pt x="262" y="13"/>
                  <a:pt x="262" y="13"/>
                  <a:pt x="262" y="13"/>
                </a:cubicBezTo>
                <a:cubicBezTo>
                  <a:pt x="262" y="12"/>
                  <a:pt x="262" y="18"/>
                  <a:pt x="245" y="21"/>
                </a:cubicBezTo>
                <a:cubicBezTo>
                  <a:pt x="244" y="21"/>
                  <a:pt x="242" y="22"/>
                  <a:pt x="241" y="22"/>
                </a:cubicBezTo>
                <a:cubicBezTo>
                  <a:pt x="241" y="30"/>
                  <a:pt x="241" y="30"/>
                  <a:pt x="241" y="30"/>
                </a:cubicBezTo>
                <a:cubicBezTo>
                  <a:pt x="245" y="30"/>
                  <a:pt x="249" y="34"/>
                  <a:pt x="249" y="38"/>
                </a:cubicBezTo>
                <a:cubicBezTo>
                  <a:pt x="249" y="59"/>
                  <a:pt x="249" y="59"/>
                  <a:pt x="249" y="59"/>
                </a:cubicBezTo>
                <a:cubicBezTo>
                  <a:pt x="249" y="64"/>
                  <a:pt x="245" y="67"/>
                  <a:pt x="241" y="68"/>
                </a:cubicBezTo>
                <a:cubicBezTo>
                  <a:pt x="241" y="80"/>
                  <a:pt x="241" y="80"/>
                  <a:pt x="241" y="80"/>
                </a:cubicBezTo>
                <a:cubicBezTo>
                  <a:pt x="245" y="80"/>
                  <a:pt x="249" y="84"/>
                  <a:pt x="249" y="88"/>
                </a:cubicBezTo>
                <a:cubicBezTo>
                  <a:pt x="249" y="109"/>
                  <a:pt x="249" y="109"/>
                  <a:pt x="249" y="109"/>
                </a:cubicBezTo>
                <a:cubicBezTo>
                  <a:pt x="249" y="114"/>
                  <a:pt x="245" y="117"/>
                  <a:pt x="240" y="117"/>
                </a:cubicBezTo>
                <a:cubicBezTo>
                  <a:pt x="235" y="117"/>
                  <a:pt x="235" y="117"/>
                  <a:pt x="235" y="117"/>
                </a:cubicBezTo>
                <a:cubicBezTo>
                  <a:pt x="230" y="117"/>
                  <a:pt x="226" y="114"/>
                  <a:pt x="226" y="109"/>
                </a:cubicBezTo>
                <a:cubicBezTo>
                  <a:pt x="226" y="88"/>
                  <a:pt x="226" y="88"/>
                  <a:pt x="226" y="88"/>
                </a:cubicBezTo>
                <a:cubicBezTo>
                  <a:pt x="226" y="84"/>
                  <a:pt x="230" y="80"/>
                  <a:pt x="234" y="80"/>
                </a:cubicBezTo>
                <a:cubicBezTo>
                  <a:pt x="234" y="68"/>
                  <a:pt x="234" y="68"/>
                  <a:pt x="234" y="68"/>
                </a:cubicBezTo>
                <a:cubicBezTo>
                  <a:pt x="230" y="67"/>
                  <a:pt x="226" y="64"/>
                  <a:pt x="226" y="5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6" y="34"/>
                  <a:pt x="230" y="30"/>
                  <a:pt x="234" y="30"/>
                </a:cubicBezTo>
                <a:cubicBezTo>
                  <a:pt x="234" y="23"/>
                  <a:pt x="234" y="23"/>
                  <a:pt x="234" y="23"/>
                </a:cubicBezTo>
                <a:cubicBezTo>
                  <a:pt x="221" y="25"/>
                  <a:pt x="209" y="29"/>
                  <a:pt x="199" y="40"/>
                </a:cubicBezTo>
                <a:cubicBezTo>
                  <a:pt x="188" y="40"/>
                  <a:pt x="188" y="40"/>
                  <a:pt x="188" y="40"/>
                </a:cubicBezTo>
                <a:cubicBezTo>
                  <a:pt x="188" y="40"/>
                  <a:pt x="183" y="42"/>
                  <a:pt x="178" y="46"/>
                </a:cubicBezTo>
                <a:cubicBezTo>
                  <a:pt x="175" y="50"/>
                  <a:pt x="171" y="54"/>
                  <a:pt x="169" y="59"/>
                </a:cubicBezTo>
                <a:cubicBezTo>
                  <a:pt x="165" y="59"/>
                  <a:pt x="165" y="59"/>
                  <a:pt x="165" y="59"/>
                </a:cubicBezTo>
                <a:cubicBezTo>
                  <a:pt x="165" y="59"/>
                  <a:pt x="163" y="60"/>
                  <a:pt x="161" y="62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61" y="62"/>
                  <a:pt x="161" y="62"/>
                  <a:pt x="160" y="62"/>
                </a:cubicBezTo>
                <a:cubicBezTo>
                  <a:pt x="160" y="62"/>
                  <a:pt x="160" y="62"/>
                  <a:pt x="160" y="62"/>
                </a:cubicBezTo>
                <a:cubicBezTo>
                  <a:pt x="160" y="62"/>
                  <a:pt x="160" y="62"/>
                  <a:pt x="160" y="62"/>
                </a:cubicBezTo>
                <a:cubicBezTo>
                  <a:pt x="160" y="63"/>
                  <a:pt x="160" y="63"/>
                  <a:pt x="160" y="63"/>
                </a:cubicBezTo>
                <a:cubicBezTo>
                  <a:pt x="160" y="63"/>
                  <a:pt x="160" y="63"/>
                  <a:pt x="160" y="63"/>
                </a:cubicBezTo>
                <a:cubicBezTo>
                  <a:pt x="159" y="64"/>
                  <a:pt x="158" y="66"/>
                  <a:pt x="158" y="69"/>
                </a:cubicBezTo>
                <a:cubicBezTo>
                  <a:pt x="159" y="74"/>
                  <a:pt x="161" y="76"/>
                  <a:pt x="166" y="80"/>
                </a:cubicBezTo>
                <a:cubicBezTo>
                  <a:pt x="171" y="85"/>
                  <a:pt x="181" y="94"/>
                  <a:pt x="185" y="100"/>
                </a:cubicBezTo>
                <a:cubicBezTo>
                  <a:pt x="188" y="104"/>
                  <a:pt x="189" y="111"/>
                  <a:pt x="186" y="112"/>
                </a:cubicBezTo>
                <a:cubicBezTo>
                  <a:pt x="186" y="113"/>
                  <a:pt x="185" y="113"/>
                  <a:pt x="185" y="113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58" y="113"/>
                  <a:pt x="58" y="113"/>
                  <a:pt x="58" y="113"/>
                </a:cubicBezTo>
                <a:cubicBezTo>
                  <a:pt x="54" y="113"/>
                  <a:pt x="54" y="105"/>
                  <a:pt x="58" y="100"/>
                </a:cubicBezTo>
                <a:cubicBezTo>
                  <a:pt x="62" y="94"/>
                  <a:pt x="71" y="85"/>
                  <a:pt x="76" y="80"/>
                </a:cubicBezTo>
                <a:cubicBezTo>
                  <a:pt x="82" y="76"/>
                  <a:pt x="84" y="74"/>
                  <a:pt x="84" y="69"/>
                </a:cubicBezTo>
                <a:cubicBezTo>
                  <a:pt x="85" y="63"/>
                  <a:pt x="78" y="59"/>
                  <a:pt x="78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2" y="56"/>
                  <a:pt x="70" y="51"/>
                  <a:pt x="67" y="49"/>
                </a:cubicBezTo>
                <a:cubicBezTo>
                  <a:pt x="118" y="49"/>
                  <a:pt x="118" y="49"/>
                  <a:pt x="118" y="49"/>
                </a:cubicBezTo>
                <a:cubicBezTo>
                  <a:pt x="120" y="49"/>
                  <a:pt x="121" y="48"/>
                  <a:pt x="121" y="46"/>
                </a:cubicBezTo>
                <a:cubicBezTo>
                  <a:pt x="121" y="43"/>
                  <a:pt x="121" y="43"/>
                  <a:pt x="121" y="43"/>
                </a:cubicBezTo>
                <a:cubicBezTo>
                  <a:pt x="121" y="42"/>
                  <a:pt x="120" y="40"/>
                  <a:pt x="118" y="40"/>
                </a:cubicBezTo>
                <a:cubicBezTo>
                  <a:pt x="71" y="40"/>
                  <a:pt x="71" y="40"/>
                  <a:pt x="71" y="40"/>
                </a:cubicBezTo>
                <a:close/>
                <a:moveTo>
                  <a:pt x="241" y="86"/>
                </a:moveTo>
                <a:cubicBezTo>
                  <a:pt x="241" y="89"/>
                  <a:pt x="241" y="89"/>
                  <a:pt x="241" y="89"/>
                </a:cubicBezTo>
                <a:cubicBezTo>
                  <a:pt x="241" y="90"/>
                  <a:pt x="240" y="90"/>
                  <a:pt x="239" y="90"/>
                </a:cubicBezTo>
                <a:cubicBezTo>
                  <a:pt x="236" y="90"/>
                  <a:pt x="236" y="90"/>
                  <a:pt x="236" y="90"/>
                </a:cubicBezTo>
                <a:cubicBezTo>
                  <a:pt x="235" y="90"/>
                  <a:pt x="234" y="90"/>
                  <a:pt x="234" y="89"/>
                </a:cubicBezTo>
                <a:cubicBezTo>
                  <a:pt x="234" y="86"/>
                  <a:pt x="234" y="86"/>
                  <a:pt x="234" y="86"/>
                </a:cubicBezTo>
                <a:cubicBezTo>
                  <a:pt x="232" y="87"/>
                  <a:pt x="231" y="89"/>
                  <a:pt x="231" y="91"/>
                </a:cubicBezTo>
                <a:cubicBezTo>
                  <a:pt x="231" y="106"/>
                  <a:pt x="231" y="106"/>
                  <a:pt x="231" y="106"/>
                </a:cubicBezTo>
                <a:cubicBezTo>
                  <a:pt x="231" y="109"/>
                  <a:pt x="234" y="111"/>
                  <a:pt x="237" y="111"/>
                </a:cubicBezTo>
                <a:cubicBezTo>
                  <a:pt x="238" y="111"/>
                  <a:pt x="238" y="111"/>
                  <a:pt x="238" y="111"/>
                </a:cubicBezTo>
                <a:cubicBezTo>
                  <a:pt x="241" y="111"/>
                  <a:pt x="243" y="109"/>
                  <a:pt x="243" y="106"/>
                </a:cubicBezTo>
                <a:cubicBezTo>
                  <a:pt x="243" y="91"/>
                  <a:pt x="243" y="91"/>
                  <a:pt x="243" y="91"/>
                </a:cubicBezTo>
                <a:cubicBezTo>
                  <a:pt x="243" y="89"/>
                  <a:pt x="242" y="87"/>
                  <a:pt x="241" y="86"/>
                </a:cubicBezTo>
                <a:close/>
                <a:moveTo>
                  <a:pt x="77" y="95"/>
                </a:moveTo>
                <a:cubicBezTo>
                  <a:pt x="75" y="95"/>
                  <a:pt x="74" y="96"/>
                  <a:pt x="74" y="97"/>
                </a:cubicBezTo>
                <a:cubicBezTo>
                  <a:pt x="74" y="100"/>
                  <a:pt x="74" y="100"/>
                  <a:pt x="74" y="100"/>
                </a:cubicBezTo>
                <a:cubicBezTo>
                  <a:pt x="74" y="102"/>
                  <a:pt x="75" y="103"/>
                  <a:pt x="77" y="103"/>
                </a:cubicBezTo>
                <a:cubicBezTo>
                  <a:pt x="165" y="103"/>
                  <a:pt x="165" y="103"/>
                  <a:pt x="165" y="103"/>
                </a:cubicBezTo>
                <a:cubicBezTo>
                  <a:pt x="167" y="103"/>
                  <a:pt x="168" y="102"/>
                  <a:pt x="168" y="100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6"/>
                  <a:pt x="167" y="95"/>
                  <a:pt x="165" y="95"/>
                </a:cubicBezTo>
                <a:cubicBezTo>
                  <a:pt x="77" y="95"/>
                  <a:pt x="77" y="95"/>
                  <a:pt x="77" y="95"/>
                </a:cubicBezTo>
                <a:close/>
                <a:moveTo>
                  <a:pt x="92" y="75"/>
                </a:moveTo>
                <a:cubicBezTo>
                  <a:pt x="91" y="75"/>
                  <a:pt x="89" y="77"/>
                  <a:pt x="89" y="78"/>
                </a:cubicBezTo>
                <a:cubicBezTo>
                  <a:pt x="89" y="81"/>
                  <a:pt x="89" y="81"/>
                  <a:pt x="89" y="81"/>
                </a:cubicBezTo>
                <a:cubicBezTo>
                  <a:pt x="89" y="83"/>
                  <a:pt x="91" y="84"/>
                  <a:pt x="92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1" y="84"/>
                  <a:pt x="153" y="83"/>
                  <a:pt x="153" y="81"/>
                </a:cubicBezTo>
                <a:cubicBezTo>
                  <a:pt x="153" y="78"/>
                  <a:pt x="153" y="78"/>
                  <a:pt x="153" y="78"/>
                </a:cubicBezTo>
                <a:cubicBezTo>
                  <a:pt x="153" y="77"/>
                  <a:pt x="151" y="75"/>
                  <a:pt x="150" y="75"/>
                </a:cubicBezTo>
                <a:cubicBezTo>
                  <a:pt x="92" y="75"/>
                  <a:pt x="92" y="75"/>
                  <a:pt x="92" y="75"/>
                </a:cubicBezTo>
                <a:close/>
                <a:moveTo>
                  <a:pt x="94" y="57"/>
                </a:moveTo>
                <a:cubicBezTo>
                  <a:pt x="93" y="57"/>
                  <a:pt x="91" y="59"/>
                  <a:pt x="91" y="60"/>
                </a:cubicBezTo>
                <a:cubicBezTo>
                  <a:pt x="91" y="63"/>
                  <a:pt x="91" y="63"/>
                  <a:pt x="91" y="63"/>
                </a:cubicBezTo>
                <a:cubicBezTo>
                  <a:pt x="91" y="65"/>
                  <a:pt x="93" y="66"/>
                  <a:pt x="94" y="66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49" y="66"/>
                  <a:pt x="150" y="65"/>
                  <a:pt x="150" y="63"/>
                </a:cubicBezTo>
                <a:cubicBezTo>
                  <a:pt x="150" y="60"/>
                  <a:pt x="150" y="60"/>
                  <a:pt x="150" y="60"/>
                </a:cubicBezTo>
                <a:cubicBezTo>
                  <a:pt x="150" y="59"/>
                  <a:pt x="149" y="57"/>
                  <a:pt x="148" y="57"/>
                </a:cubicBezTo>
                <a:cubicBezTo>
                  <a:pt x="94" y="57"/>
                  <a:pt x="94" y="57"/>
                  <a:pt x="94" y="57"/>
                </a:cubicBezTo>
                <a:close/>
                <a:moveTo>
                  <a:pt x="141" y="40"/>
                </a:moveTo>
                <a:cubicBezTo>
                  <a:pt x="139" y="40"/>
                  <a:pt x="138" y="42"/>
                  <a:pt x="138" y="43"/>
                </a:cubicBezTo>
                <a:cubicBezTo>
                  <a:pt x="138" y="46"/>
                  <a:pt x="138" y="46"/>
                  <a:pt x="138" y="46"/>
                </a:cubicBezTo>
                <a:cubicBezTo>
                  <a:pt x="138" y="48"/>
                  <a:pt x="139" y="49"/>
                  <a:pt x="141" y="49"/>
                </a:cubicBezTo>
                <a:cubicBezTo>
                  <a:pt x="164" y="49"/>
                  <a:pt x="164" y="49"/>
                  <a:pt x="164" y="49"/>
                </a:cubicBezTo>
                <a:cubicBezTo>
                  <a:pt x="166" y="49"/>
                  <a:pt x="167" y="48"/>
                  <a:pt x="167" y="46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67" y="42"/>
                  <a:pt x="166" y="40"/>
                  <a:pt x="164" y="40"/>
                </a:cubicBezTo>
                <a:lnTo>
                  <a:pt x="141" y="40"/>
                </a:ln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íşḷí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7124D64-4637-48E8-BE0F-A3B47602286A}"/>
              </a:ext>
            </a:extLst>
          </p:cNvPr>
          <p:cNvSpPr/>
          <p:nvPr/>
        </p:nvSpPr>
        <p:spPr bwMode="auto">
          <a:xfrm>
            <a:off x="10605185" y="5719758"/>
            <a:ext cx="3272" cy="4306"/>
          </a:xfrm>
          <a:prstGeom prst="rect">
            <a:avLst/>
          </a:pr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š1í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D841182-156A-4F88-AE06-037D32BE3206}"/>
              </a:ext>
            </a:extLst>
          </p:cNvPr>
          <p:cNvSpPr/>
          <p:nvPr/>
        </p:nvSpPr>
        <p:spPr bwMode="auto">
          <a:xfrm>
            <a:off x="10587617" y="5711146"/>
            <a:ext cx="19118" cy="8612"/>
          </a:xfrm>
          <a:custGeom>
            <a:avLst/>
            <a:gdLst>
              <a:gd name="T0" fmla="*/ 0 w 53"/>
              <a:gd name="T1" fmla="*/ 14 h 24"/>
              <a:gd name="T2" fmla="*/ 48 w 53"/>
              <a:gd name="T3" fmla="*/ 0 h 24"/>
              <a:gd name="T4" fmla="*/ 53 w 53"/>
              <a:gd name="T5" fmla="*/ 10 h 24"/>
              <a:gd name="T6" fmla="*/ 2 w 53"/>
              <a:gd name="T7" fmla="*/ 24 h 24"/>
              <a:gd name="T8" fmla="*/ 0 w 53"/>
              <a:gd name="T9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24">
                <a:moveTo>
                  <a:pt x="0" y="14"/>
                </a:moveTo>
                <a:cubicBezTo>
                  <a:pt x="16" y="13"/>
                  <a:pt x="33" y="7"/>
                  <a:pt x="48" y="0"/>
                </a:cubicBezTo>
                <a:cubicBezTo>
                  <a:pt x="53" y="10"/>
                  <a:pt x="53" y="10"/>
                  <a:pt x="53" y="10"/>
                </a:cubicBezTo>
                <a:cubicBezTo>
                  <a:pt x="36" y="18"/>
                  <a:pt x="17" y="23"/>
                  <a:pt x="2" y="24"/>
                </a:cubicBezTo>
                <a:lnTo>
                  <a:pt x="0" y="14"/>
                </a:ln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îś1í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A8E77CF-FC1E-4D4A-8365-B4978888384D}"/>
              </a:ext>
            </a:extLst>
          </p:cNvPr>
          <p:cNvSpPr/>
          <p:nvPr/>
        </p:nvSpPr>
        <p:spPr bwMode="auto">
          <a:xfrm>
            <a:off x="10606218" y="5709080"/>
            <a:ext cx="4650" cy="4995"/>
          </a:xfrm>
          <a:custGeom>
            <a:avLst/>
            <a:gdLst>
              <a:gd name="T0" fmla="*/ 17 w 27"/>
              <a:gd name="T1" fmla="*/ 0 h 29"/>
              <a:gd name="T2" fmla="*/ 0 w 27"/>
              <a:gd name="T3" fmla="*/ 8 h 29"/>
              <a:gd name="T4" fmla="*/ 11 w 27"/>
              <a:gd name="T5" fmla="*/ 29 h 29"/>
              <a:gd name="T6" fmla="*/ 27 w 27"/>
              <a:gd name="T7" fmla="*/ 21 h 29"/>
              <a:gd name="T8" fmla="*/ 17 w 27"/>
              <a:gd name="T9" fmla="*/ 0 h 29"/>
              <a:gd name="T10" fmla="*/ 17 w 27"/>
              <a:gd name="T1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29">
                <a:moveTo>
                  <a:pt x="17" y="0"/>
                </a:moveTo>
                <a:lnTo>
                  <a:pt x="0" y="8"/>
                </a:lnTo>
                <a:lnTo>
                  <a:pt x="11" y="29"/>
                </a:lnTo>
                <a:lnTo>
                  <a:pt x="27" y="21"/>
                </a:lnTo>
                <a:lnTo>
                  <a:pt x="17" y="0"/>
                </a:lnTo>
                <a:lnTo>
                  <a:pt x="17" y="0"/>
                </a:ln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işľí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B768AB9-BE6F-442A-A28C-4FCB42BB1A72}"/>
              </a:ext>
            </a:extLst>
          </p:cNvPr>
          <p:cNvSpPr/>
          <p:nvPr/>
        </p:nvSpPr>
        <p:spPr bwMode="auto">
          <a:xfrm>
            <a:off x="10605185" y="5725958"/>
            <a:ext cx="3272" cy="4306"/>
          </a:xfrm>
          <a:prstGeom prst="rect">
            <a:avLst/>
          </a:pr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ŝļï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B3E1898-EF64-4485-84B7-09EC1BEA546C}"/>
              </a:ext>
            </a:extLst>
          </p:cNvPr>
          <p:cNvSpPr/>
          <p:nvPr/>
        </p:nvSpPr>
        <p:spPr bwMode="auto">
          <a:xfrm>
            <a:off x="10605185" y="5732331"/>
            <a:ext cx="3272" cy="3961"/>
          </a:xfrm>
          <a:prstGeom prst="rect">
            <a:avLst/>
          </a:pr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ïṣ1ï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D38FE67-806A-482C-AD5F-5389B9C27380}"/>
              </a:ext>
            </a:extLst>
          </p:cNvPr>
          <p:cNvSpPr/>
          <p:nvPr/>
        </p:nvSpPr>
        <p:spPr bwMode="auto">
          <a:xfrm>
            <a:off x="10628091" y="5710457"/>
            <a:ext cx="18257" cy="25835"/>
          </a:xfrm>
          <a:custGeom>
            <a:avLst/>
            <a:gdLst>
              <a:gd name="T0" fmla="*/ 0 w 106"/>
              <a:gd name="T1" fmla="*/ 19 h 150"/>
              <a:gd name="T2" fmla="*/ 36 w 106"/>
              <a:gd name="T3" fmla="*/ 0 h 150"/>
              <a:gd name="T4" fmla="*/ 106 w 106"/>
              <a:gd name="T5" fmla="*/ 131 h 150"/>
              <a:gd name="T6" fmla="*/ 73 w 106"/>
              <a:gd name="T7" fmla="*/ 150 h 150"/>
              <a:gd name="T8" fmla="*/ 0 w 106"/>
              <a:gd name="T9" fmla="*/ 19 h 150"/>
              <a:gd name="T10" fmla="*/ 0 w 106"/>
              <a:gd name="T11" fmla="*/ 19 h 150"/>
              <a:gd name="T12" fmla="*/ 23 w 106"/>
              <a:gd name="T13" fmla="*/ 38 h 150"/>
              <a:gd name="T14" fmla="*/ 27 w 106"/>
              <a:gd name="T15" fmla="*/ 46 h 150"/>
              <a:gd name="T16" fmla="*/ 42 w 106"/>
              <a:gd name="T17" fmla="*/ 35 h 150"/>
              <a:gd name="T18" fmla="*/ 38 w 106"/>
              <a:gd name="T19" fmla="*/ 29 h 150"/>
              <a:gd name="T20" fmla="*/ 23 w 106"/>
              <a:gd name="T21" fmla="*/ 38 h 150"/>
              <a:gd name="T22" fmla="*/ 23 w 106"/>
              <a:gd name="T23" fmla="*/ 38 h 150"/>
              <a:gd name="T24" fmla="*/ 31 w 106"/>
              <a:gd name="T25" fmla="*/ 54 h 150"/>
              <a:gd name="T26" fmla="*/ 36 w 106"/>
              <a:gd name="T27" fmla="*/ 60 h 150"/>
              <a:gd name="T28" fmla="*/ 50 w 106"/>
              <a:gd name="T29" fmla="*/ 52 h 150"/>
              <a:gd name="T30" fmla="*/ 46 w 106"/>
              <a:gd name="T31" fmla="*/ 46 h 150"/>
              <a:gd name="T32" fmla="*/ 31 w 106"/>
              <a:gd name="T33" fmla="*/ 54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6" h="150">
                <a:moveTo>
                  <a:pt x="0" y="19"/>
                </a:moveTo>
                <a:lnTo>
                  <a:pt x="36" y="0"/>
                </a:lnTo>
                <a:lnTo>
                  <a:pt x="106" y="131"/>
                </a:lnTo>
                <a:lnTo>
                  <a:pt x="73" y="150"/>
                </a:lnTo>
                <a:lnTo>
                  <a:pt x="0" y="19"/>
                </a:lnTo>
                <a:lnTo>
                  <a:pt x="0" y="19"/>
                </a:lnTo>
                <a:close/>
                <a:moveTo>
                  <a:pt x="23" y="38"/>
                </a:moveTo>
                <a:lnTo>
                  <a:pt x="27" y="46"/>
                </a:lnTo>
                <a:lnTo>
                  <a:pt x="42" y="35"/>
                </a:lnTo>
                <a:lnTo>
                  <a:pt x="38" y="29"/>
                </a:lnTo>
                <a:lnTo>
                  <a:pt x="23" y="38"/>
                </a:lnTo>
                <a:lnTo>
                  <a:pt x="23" y="38"/>
                </a:lnTo>
                <a:close/>
                <a:moveTo>
                  <a:pt x="31" y="54"/>
                </a:moveTo>
                <a:lnTo>
                  <a:pt x="36" y="60"/>
                </a:lnTo>
                <a:lnTo>
                  <a:pt x="50" y="52"/>
                </a:lnTo>
                <a:lnTo>
                  <a:pt x="46" y="46"/>
                </a:lnTo>
                <a:lnTo>
                  <a:pt x="31" y="54"/>
                </a:ln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ṧḷí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2F28D77-152F-41C1-A26A-16A55A864758}"/>
              </a:ext>
            </a:extLst>
          </p:cNvPr>
          <p:cNvSpPr/>
          <p:nvPr/>
        </p:nvSpPr>
        <p:spPr bwMode="auto">
          <a:xfrm>
            <a:off x="10610868" y="5705118"/>
            <a:ext cx="17223" cy="31174"/>
          </a:xfrm>
          <a:custGeom>
            <a:avLst/>
            <a:gdLst>
              <a:gd name="T0" fmla="*/ 61 w 100"/>
              <a:gd name="T1" fmla="*/ 14 h 181"/>
              <a:gd name="T2" fmla="*/ 100 w 100"/>
              <a:gd name="T3" fmla="*/ 14 h 181"/>
              <a:gd name="T4" fmla="*/ 100 w 100"/>
              <a:gd name="T5" fmla="*/ 181 h 181"/>
              <a:gd name="T6" fmla="*/ 61 w 100"/>
              <a:gd name="T7" fmla="*/ 181 h 181"/>
              <a:gd name="T8" fmla="*/ 61 w 100"/>
              <a:gd name="T9" fmla="*/ 14 h 181"/>
              <a:gd name="T10" fmla="*/ 61 w 100"/>
              <a:gd name="T11" fmla="*/ 14 h 181"/>
              <a:gd name="T12" fmla="*/ 0 w 100"/>
              <a:gd name="T13" fmla="*/ 0 h 181"/>
              <a:gd name="T14" fmla="*/ 46 w 100"/>
              <a:gd name="T15" fmla="*/ 0 h 181"/>
              <a:gd name="T16" fmla="*/ 46 w 100"/>
              <a:gd name="T17" fmla="*/ 181 h 181"/>
              <a:gd name="T18" fmla="*/ 0 w 100"/>
              <a:gd name="T19" fmla="*/ 181 h 181"/>
              <a:gd name="T20" fmla="*/ 0 w 100"/>
              <a:gd name="T21" fmla="*/ 0 h 181"/>
              <a:gd name="T22" fmla="*/ 0 w 100"/>
              <a:gd name="T23" fmla="*/ 0 h 181"/>
              <a:gd name="T24" fmla="*/ 15 w 100"/>
              <a:gd name="T25" fmla="*/ 23 h 181"/>
              <a:gd name="T26" fmla="*/ 15 w 100"/>
              <a:gd name="T27" fmla="*/ 31 h 181"/>
              <a:gd name="T28" fmla="*/ 32 w 100"/>
              <a:gd name="T29" fmla="*/ 31 h 181"/>
              <a:gd name="T30" fmla="*/ 32 w 100"/>
              <a:gd name="T31" fmla="*/ 23 h 181"/>
              <a:gd name="T32" fmla="*/ 15 w 100"/>
              <a:gd name="T33" fmla="*/ 23 h 181"/>
              <a:gd name="T34" fmla="*/ 15 w 100"/>
              <a:gd name="T35" fmla="*/ 23 h 181"/>
              <a:gd name="T36" fmla="*/ 15 w 100"/>
              <a:gd name="T37" fmla="*/ 41 h 181"/>
              <a:gd name="T38" fmla="*/ 15 w 100"/>
              <a:gd name="T39" fmla="*/ 50 h 181"/>
              <a:gd name="T40" fmla="*/ 32 w 100"/>
              <a:gd name="T41" fmla="*/ 50 h 181"/>
              <a:gd name="T42" fmla="*/ 32 w 100"/>
              <a:gd name="T43" fmla="*/ 41 h 181"/>
              <a:gd name="T44" fmla="*/ 15 w 100"/>
              <a:gd name="T45" fmla="*/ 41 h 181"/>
              <a:gd name="T46" fmla="*/ 15 w 100"/>
              <a:gd name="T47" fmla="*/ 41 h 181"/>
              <a:gd name="T48" fmla="*/ 15 w 100"/>
              <a:gd name="T49" fmla="*/ 58 h 181"/>
              <a:gd name="T50" fmla="*/ 15 w 100"/>
              <a:gd name="T51" fmla="*/ 66 h 181"/>
              <a:gd name="T52" fmla="*/ 32 w 100"/>
              <a:gd name="T53" fmla="*/ 66 h 181"/>
              <a:gd name="T54" fmla="*/ 32 w 100"/>
              <a:gd name="T55" fmla="*/ 58 h 181"/>
              <a:gd name="T56" fmla="*/ 15 w 100"/>
              <a:gd name="T57" fmla="*/ 58 h 181"/>
              <a:gd name="T58" fmla="*/ 15 w 100"/>
              <a:gd name="T59" fmla="*/ 58 h 181"/>
              <a:gd name="T60" fmla="*/ 15 w 100"/>
              <a:gd name="T61" fmla="*/ 77 h 181"/>
              <a:gd name="T62" fmla="*/ 15 w 100"/>
              <a:gd name="T63" fmla="*/ 85 h 181"/>
              <a:gd name="T64" fmla="*/ 32 w 100"/>
              <a:gd name="T65" fmla="*/ 85 h 181"/>
              <a:gd name="T66" fmla="*/ 32 w 100"/>
              <a:gd name="T67" fmla="*/ 77 h 181"/>
              <a:gd name="T68" fmla="*/ 15 w 100"/>
              <a:gd name="T69" fmla="*/ 77 h 181"/>
              <a:gd name="T70" fmla="*/ 15 w 100"/>
              <a:gd name="T71" fmla="*/ 77 h 181"/>
              <a:gd name="T72" fmla="*/ 71 w 100"/>
              <a:gd name="T73" fmla="*/ 41 h 181"/>
              <a:gd name="T74" fmla="*/ 71 w 100"/>
              <a:gd name="T75" fmla="*/ 50 h 181"/>
              <a:gd name="T76" fmla="*/ 90 w 100"/>
              <a:gd name="T77" fmla="*/ 50 h 181"/>
              <a:gd name="T78" fmla="*/ 90 w 100"/>
              <a:gd name="T79" fmla="*/ 41 h 181"/>
              <a:gd name="T80" fmla="*/ 71 w 100"/>
              <a:gd name="T81" fmla="*/ 41 h 181"/>
              <a:gd name="T82" fmla="*/ 71 w 100"/>
              <a:gd name="T83" fmla="*/ 41 h 181"/>
              <a:gd name="T84" fmla="*/ 71 w 100"/>
              <a:gd name="T85" fmla="*/ 58 h 181"/>
              <a:gd name="T86" fmla="*/ 71 w 100"/>
              <a:gd name="T87" fmla="*/ 66 h 181"/>
              <a:gd name="T88" fmla="*/ 90 w 100"/>
              <a:gd name="T89" fmla="*/ 66 h 181"/>
              <a:gd name="T90" fmla="*/ 90 w 100"/>
              <a:gd name="T91" fmla="*/ 58 h 181"/>
              <a:gd name="T92" fmla="*/ 71 w 100"/>
              <a:gd name="T93" fmla="*/ 58 h 181"/>
              <a:gd name="T94" fmla="*/ 71 w 100"/>
              <a:gd name="T95" fmla="*/ 58 h 181"/>
              <a:gd name="T96" fmla="*/ 71 w 100"/>
              <a:gd name="T97" fmla="*/ 77 h 181"/>
              <a:gd name="T98" fmla="*/ 71 w 100"/>
              <a:gd name="T99" fmla="*/ 85 h 181"/>
              <a:gd name="T100" fmla="*/ 90 w 100"/>
              <a:gd name="T101" fmla="*/ 85 h 181"/>
              <a:gd name="T102" fmla="*/ 90 w 100"/>
              <a:gd name="T103" fmla="*/ 77 h 181"/>
              <a:gd name="T104" fmla="*/ 71 w 100"/>
              <a:gd name="T105" fmla="*/ 77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0" h="181">
                <a:moveTo>
                  <a:pt x="61" y="14"/>
                </a:moveTo>
                <a:lnTo>
                  <a:pt x="100" y="14"/>
                </a:lnTo>
                <a:lnTo>
                  <a:pt x="100" y="181"/>
                </a:lnTo>
                <a:lnTo>
                  <a:pt x="61" y="181"/>
                </a:lnTo>
                <a:lnTo>
                  <a:pt x="61" y="14"/>
                </a:lnTo>
                <a:lnTo>
                  <a:pt x="61" y="14"/>
                </a:lnTo>
                <a:close/>
                <a:moveTo>
                  <a:pt x="0" y="0"/>
                </a:moveTo>
                <a:lnTo>
                  <a:pt x="46" y="0"/>
                </a:lnTo>
                <a:lnTo>
                  <a:pt x="46" y="181"/>
                </a:lnTo>
                <a:lnTo>
                  <a:pt x="0" y="181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5" y="23"/>
                </a:moveTo>
                <a:lnTo>
                  <a:pt x="15" y="31"/>
                </a:lnTo>
                <a:lnTo>
                  <a:pt x="32" y="31"/>
                </a:lnTo>
                <a:lnTo>
                  <a:pt x="32" y="23"/>
                </a:lnTo>
                <a:lnTo>
                  <a:pt x="15" y="23"/>
                </a:lnTo>
                <a:lnTo>
                  <a:pt x="15" y="23"/>
                </a:lnTo>
                <a:close/>
                <a:moveTo>
                  <a:pt x="15" y="41"/>
                </a:moveTo>
                <a:lnTo>
                  <a:pt x="15" y="50"/>
                </a:lnTo>
                <a:lnTo>
                  <a:pt x="32" y="50"/>
                </a:lnTo>
                <a:lnTo>
                  <a:pt x="32" y="41"/>
                </a:lnTo>
                <a:lnTo>
                  <a:pt x="15" y="41"/>
                </a:lnTo>
                <a:lnTo>
                  <a:pt x="15" y="41"/>
                </a:lnTo>
                <a:close/>
                <a:moveTo>
                  <a:pt x="15" y="58"/>
                </a:moveTo>
                <a:lnTo>
                  <a:pt x="15" y="66"/>
                </a:lnTo>
                <a:lnTo>
                  <a:pt x="32" y="66"/>
                </a:lnTo>
                <a:lnTo>
                  <a:pt x="32" y="58"/>
                </a:lnTo>
                <a:lnTo>
                  <a:pt x="15" y="58"/>
                </a:lnTo>
                <a:lnTo>
                  <a:pt x="15" y="58"/>
                </a:lnTo>
                <a:close/>
                <a:moveTo>
                  <a:pt x="15" y="77"/>
                </a:moveTo>
                <a:lnTo>
                  <a:pt x="15" y="85"/>
                </a:lnTo>
                <a:lnTo>
                  <a:pt x="32" y="85"/>
                </a:lnTo>
                <a:lnTo>
                  <a:pt x="32" y="77"/>
                </a:lnTo>
                <a:lnTo>
                  <a:pt x="15" y="77"/>
                </a:lnTo>
                <a:lnTo>
                  <a:pt x="15" y="77"/>
                </a:lnTo>
                <a:close/>
                <a:moveTo>
                  <a:pt x="71" y="41"/>
                </a:moveTo>
                <a:lnTo>
                  <a:pt x="71" y="50"/>
                </a:lnTo>
                <a:lnTo>
                  <a:pt x="90" y="50"/>
                </a:lnTo>
                <a:lnTo>
                  <a:pt x="90" y="41"/>
                </a:lnTo>
                <a:lnTo>
                  <a:pt x="71" y="41"/>
                </a:lnTo>
                <a:lnTo>
                  <a:pt x="71" y="41"/>
                </a:lnTo>
                <a:close/>
                <a:moveTo>
                  <a:pt x="71" y="58"/>
                </a:moveTo>
                <a:lnTo>
                  <a:pt x="71" y="66"/>
                </a:lnTo>
                <a:lnTo>
                  <a:pt x="90" y="66"/>
                </a:lnTo>
                <a:lnTo>
                  <a:pt x="90" y="58"/>
                </a:lnTo>
                <a:lnTo>
                  <a:pt x="71" y="58"/>
                </a:lnTo>
                <a:lnTo>
                  <a:pt x="71" y="58"/>
                </a:lnTo>
                <a:close/>
                <a:moveTo>
                  <a:pt x="71" y="77"/>
                </a:moveTo>
                <a:lnTo>
                  <a:pt x="71" y="85"/>
                </a:lnTo>
                <a:lnTo>
                  <a:pt x="90" y="85"/>
                </a:lnTo>
                <a:lnTo>
                  <a:pt x="90" y="77"/>
                </a:lnTo>
                <a:lnTo>
                  <a:pt x="71" y="77"/>
                </a:ln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i$lí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A1F7A20-94C6-4256-93FA-A8C0813DFF13}"/>
              </a:ext>
            </a:extLst>
          </p:cNvPr>
          <p:cNvSpPr/>
          <p:nvPr/>
        </p:nvSpPr>
        <p:spPr bwMode="auto">
          <a:xfrm>
            <a:off x="10540081" y="5678594"/>
            <a:ext cx="149325" cy="149497"/>
          </a:xfrm>
          <a:custGeom>
            <a:avLst/>
            <a:gdLst>
              <a:gd name="T0" fmla="*/ 399 w 417"/>
              <a:gd name="T1" fmla="*/ 191 h 417"/>
              <a:gd name="T2" fmla="*/ 394 w 417"/>
              <a:gd name="T3" fmla="*/ 167 h 417"/>
              <a:gd name="T4" fmla="*/ 390 w 417"/>
              <a:gd name="T5" fmla="*/ 151 h 417"/>
              <a:gd name="T6" fmla="*/ 382 w 417"/>
              <a:gd name="T7" fmla="*/ 128 h 417"/>
              <a:gd name="T8" fmla="*/ 386 w 417"/>
              <a:gd name="T9" fmla="*/ 100 h 417"/>
              <a:gd name="T10" fmla="*/ 374 w 417"/>
              <a:gd name="T11" fmla="*/ 81 h 417"/>
              <a:gd name="T12" fmla="*/ 356 w 417"/>
              <a:gd name="T13" fmla="*/ 61 h 417"/>
              <a:gd name="T14" fmla="*/ 339 w 417"/>
              <a:gd name="T15" fmla="*/ 47 h 417"/>
              <a:gd name="T16" fmla="*/ 311 w 417"/>
              <a:gd name="T17" fmla="*/ 48 h 417"/>
              <a:gd name="T18" fmla="*/ 296 w 417"/>
              <a:gd name="T19" fmla="*/ 39 h 417"/>
              <a:gd name="T20" fmla="*/ 275 w 417"/>
              <a:gd name="T21" fmla="*/ 28 h 417"/>
              <a:gd name="T22" fmla="*/ 258 w 417"/>
              <a:gd name="T23" fmla="*/ 6 h 417"/>
              <a:gd name="T24" fmla="*/ 235 w 417"/>
              <a:gd name="T25" fmla="*/ 2 h 417"/>
              <a:gd name="T26" fmla="*/ 211 w 417"/>
              <a:gd name="T27" fmla="*/ 0 h 417"/>
              <a:gd name="T28" fmla="*/ 209 w 417"/>
              <a:gd name="T29" fmla="*/ 0 h 417"/>
              <a:gd name="T30" fmla="*/ 208 w 417"/>
              <a:gd name="T31" fmla="*/ 0 h 417"/>
              <a:gd name="T32" fmla="*/ 207 w 417"/>
              <a:gd name="T33" fmla="*/ 0 h 417"/>
              <a:gd name="T34" fmla="*/ 201 w 417"/>
              <a:gd name="T35" fmla="*/ 17 h 417"/>
              <a:gd name="T36" fmla="*/ 176 w 417"/>
              <a:gd name="T37" fmla="*/ 3 h 417"/>
              <a:gd name="T38" fmla="*/ 150 w 417"/>
              <a:gd name="T39" fmla="*/ 8 h 417"/>
              <a:gd name="T40" fmla="*/ 128 w 417"/>
              <a:gd name="T41" fmla="*/ 16 h 417"/>
              <a:gd name="T42" fmla="*/ 104 w 417"/>
              <a:gd name="T43" fmla="*/ 28 h 417"/>
              <a:gd name="T44" fmla="*/ 85 w 417"/>
              <a:gd name="T45" fmla="*/ 40 h 417"/>
              <a:gd name="T46" fmla="*/ 78 w 417"/>
              <a:gd name="T47" fmla="*/ 68 h 417"/>
              <a:gd name="T48" fmla="*/ 63 w 417"/>
              <a:gd name="T49" fmla="*/ 86 h 417"/>
              <a:gd name="T50" fmla="*/ 52 w 417"/>
              <a:gd name="T51" fmla="*/ 100 h 417"/>
              <a:gd name="T52" fmla="*/ 25 w 417"/>
              <a:gd name="T53" fmla="*/ 109 h 417"/>
              <a:gd name="T54" fmla="*/ 16 w 417"/>
              <a:gd name="T55" fmla="*/ 129 h 417"/>
              <a:gd name="T56" fmla="*/ 7 w 417"/>
              <a:gd name="T57" fmla="*/ 154 h 417"/>
              <a:gd name="T58" fmla="*/ 2 w 417"/>
              <a:gd name="T59" fmla="*/ 176 h 417"/>
              <a:gd name="T60" fmla="*/ 0 w 417"/>
              <a:gd name="T61" fmla="*/ 203 h 417"/>
              <a:gd name="T62" fmla="*/ 19 w 417"/>
              <a:gd name="T63" fmla="*/ 225 h 417"/>
              <a:gd name="T64" fmla="*/ 19 w 417"/>
              <a:gd name="T65" fmla="*/ 241 h 417"/>
              <a:gd name="T66" fmla="*/ 8 w 417"/>
              <a:gd name="T67" fmla="*/ 267 h 417"/>
              <a:gd name="T68" fmla="*/ 16 w 417"/>
              <a:gd name="T69" fmla="*/ 288 h 417"/>
              <a:gd name="T70" fmla="*/ 28 w 417"/>
              <a:gd name="T71" fmla="*/ 313 h 417"/>
              <a:gd name="T72" fmla="*/ 40 w 417"/>
              <a:gd name="T73" fmla="*/ 332 h 417"/>
              <a:gd name="T74" fmla="*/ 67 w 417"/>
              <a:gd name="T75" fmla="*/ 339 h 417"/>
              <a:gd name="T76" fmla="*/ 80 w 417"/>
              <a:gd name="T77" fmla="*/ 349 h 417"/>
              <a:gd name="T78" fmla="*/ 86 w 417"/>
              <a:gd name="T79" fmla="*/ 377 h 417"/>
              <a:gd name="T80" fmla="*/ 108 w 417"/>
              <a:gd name="T81" fmla="*/ 392 h 417"/>
              <a:gd name="T82" fmla="*/ 129 w 417"/>
              <a:gd name="T83" fmla="*/ 401 h 417"/>
              <a:gd name="T84" fmla="*/ 154 w 417"/>
              <a:gd name="T85" fmla="*/ 410 h 417"/>
              <a:gd name="T86" fmla="*/ 181 w 417"/>
              <a:gd name="T87" fmla="*/ 415 h 417"/>
              <a:gd name="T88" fmla="*/ 203 w 417"/>
              <a:gd name="T89" fmla="*/ 416 h 417"/>
              <a:gd name="T90" fmla="*/ 207 w 417"/>
              <a:gd name="T91" fmla="*/ 417 h 417"/>
              <a:gd name="T92" fmla="*/ 208 w 417"/>
              <a:gd name="T93" fmla="*/ 417 h 417"/>
              <a:gd name="T94" fmla="*/ 210 w 417"/>
              <a:gd name="T95" fmla="*/ 417 h 417"/>
              <a:gd name="T96" fmla="*/ 212 w 417"/>
              <a:gd name="T97" fmla="*/ 417 h 417"/>
              <a:gd name="T98" fmla="*/ 231 w 417"/>
              <a:gd name="T99" fmla="*/ 416 h 417"/>
              <a:gd name="T100" fmla="*/ 257 w 417"/>
              <a:gd name="T101" fmla="*/ 411 h 417"/>
              <a:gd name="T102" fmla="*/ 275 w 417"/>
              <a:gd name="T103" fmla="*/ 389 h 417"/>
              <a:gd name="T104" fmla="*/ 296 w 417"/>
              <a:gd name="T105" fmla="*/ 378 h 417"/>
              <a:gd name="T106" fmla="*/ 311 w 417"/>
              <a:gd name="T107" fmla="*/ 369 h 417"/>
              <a:gd name="T108" fmla="*/ 339 w 417"/>
              <a:gd name="T109" fmla="*/ 370 h 417"/>
              <a:gd name="T110" fmla="*/ 356 w 417"/>
              <a:gd name="T111" fmla="*/ 356 h 417"/>
              <a:gd name="T112" fmla="*/ 374 w 417"/>
              <a:gd name="T113" fmla="*/ 335 h 417"/>
              <a:gd name="T114" fmla="*/ 389 w 417"/>
              <a:gd name="T115" fmla="*/ 313 h 417"/>
              <a:gd name="T116" fmla="*/ 398 w 417"/>
              <a:gd name="T117" fmla="*/ 293 h 417"/>
              <a:gd name="T118" fmla="*/ 391 w 417"/>
              <a:gd name="T119" fmla="*/ 266 h 417"/>
              <a:gd name="T120" fmla="*/ 396 w 417"/>
              <a:gd name="T121" fmla="*/ 242 h 417"/>
              <a:gd name="T122" fmla="*/ 399 w 417"/>
              <a:gd name="T123" fmla="*/ 226 h 417"/>
              <a:gd name="T124" fmla="*/ 417 w 417"/>
              <a:gd name="T125" fmla="*/ 204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7" h="417">
                <a:moveTo>
                  <a:pt x="208" y="379"/>
                </a:moveTo>
                <a:cubicBezTo>
                  <a:pt x="114" y="379"/>
                  <a:pt x="38" y="303"/>
                  <a:pt x="38" y="209"/>
                </a:cubicBezTo>
                <a:cubicBezTo>
                  <a:pt x="38" y="114"/>
                  <a:pt x="114" y="38"/>
                  <a:pt x="208" y="38"/>
                </a:cubicBezTo>
                <a:cubicBezTo>
                  <a:pt x="302" y="38"/>
                  <a:pt x="379" y="114"/>
                  <a:pt x="379" y="209"/>
                </a:cubicBezTo>
                <a:cubicBezTo>
                  <a:pt x="379" y="303"/>
                  <a:pt x="302" y="379"/>
                  <a:pt x="208" y="379"/>
                </a:cubicBezTo>
                <a:close/>
                <a:moveTo>
                  <a:pt x="416" y="203"/>
                </a:moveTo>
                <a:cubicBezTo>
                  <a:pt x="400" y="201"/>
                  <a:pt x="400" y="201"/>
                  <a:pt x="400" y="201"/>
                </a:cubicBezTo>
                <a:cubicBezTo>
                  <a:pt x="399" y="201"/>
                  <a:pt x="399" y="201"/>
                  <a:pt x="399" y="200"/>
                </a:cubicBezTo>
                <a:cubicBezTo>
                  <a:pt x="398" y="197"/>
                  <a:pt x="398" y="195"/>
                  <a:pt x="398" y="192"/>
                </a:cubicBezTo>
                <a:cubicBezTo>
                  <a:pt x="398" y="192"/>
                  <a:pt x="399" y="191"/>
                  <a:pt x="399" y="191"/>
                </a:cubicBezTo>
                <a:cubicBezTo>
                  <a:pt x="415" y="187"/>
                  <a:pt x="415" y="187"/>
                  <a:pt x="415" y="187"/>
                </a:cubicBezTo>
                <a:cubicBezTo>
                  <a:pt x="416" y="187"/>
                  <a:pt x="416" y="187"/>
                  <a:pt x="416" y="186"/>
                </a:cubicBezTo>
                <a:cubicBezTo>
                  <a:pt x="416" y="185"/>
                  <a:pt x="416" y="183"/>
                  <a:pt x="415" y="181"/>
                </a:cubicBezTo>
                <a:cubicBezTo>
                  <a:pt x="415" y="181"/>
                  <a:pt x="415" y="181"/>
                  <a:pt x="415" y="181"/>
                </a:cubicBezTo>
                <a:cubicBezTo>
                  <a:pt x="415" y="181"/>
                  <a:pt x="415" y="181"/>
                  <a:pt x="415" y="181"/>
                </a:cubicBezTo>
                <a:cubicBezTo>
                  <a:pt x="415" y="179"/>
                  <a:pt x="415" y="178"/>
                  <a:pt x="415" y="176"/>
                </a:cubicBezTo>
                <a:cubicBezTo>
                  <a:pt x="414" y="176"/>
                  <a:pt x="414" y="176"/>
                  <a:pt x="414" y="176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7" y="176"/>
                  <a:pt x="396" y="176"/>
                  <a:pt x="396" y="175"/>
                </a:cubicBezTo>
                <a:cubicBezTo>
                  <a:pt x="395" y="173"/>
                  <a:pt x="395" y="170"/>
                  <a:pt x="394" y="167"/>
                </a:cubicBezTo>
                <a:cubicBezTo>
                  <a:pt x="395" y="167"/>
                  <a:pt x="395" y="167"/>
                  <a:pt x="396" y="166"/>
                </a:cubicBezTo>
                <a:cubicBezTo>
                  <a:pt x="411" y="160"/>
                  <a:pt x="411" y="160"/>
                  <a:pt x="411" y="160"/>
                </a:cubicBezTo>
                <a:cubicBezTo>
                  <a:pt x="411" y="160"/>
                  <a:pt x="411" y="160"/>
                  <a:pt x="411" y="159"/>
                </a:cubicBezTo>
                <a:cubicBezTo>
                  <a:pt x="411" y="158"/>
                  <a:pt x="410" y="156"/>
                  <a:pt x="410" y="155"/>
                </a:cubicBezTo>
                <a:cubicBezTo>
                  <a:pt x="410" y="155"/>
                  <a:pt x="410" y="155"/>
                  <a:pt x="410" y="155"/>
                </a:cubicBezTo>
                <a:cubicBezTo>
                  <a:pt x="410" y="154"/>
                  <a:pt x="410" y="154"/>
                  <a:pt x="410" y="154"/>
                </a:cubicBezTo>
                <a:cubicBezTo>
                  <a:pt x="409" y="153"/>
                  <a:pt x="409" y="151"/>
                  <a:pt x="409" y="150"/>
                </a:cubicBezTo>
                <a:cubicBezTo>
                  <a:pt x="408" y="149"/>
                  <a:pt x="408" y="149"/>
                  <a:pt x="408" y="149"/>
                </a:cubicBezTo>
                <a:cubicBezTo>
                  <a:pt x="391" y="151"/>
                  <a:pt x="391" y="151"/>
                  <a:pt x="391" y="151"/>
                </a:cubicBezTo>
                <a:cubicBezTo>
                  <a:pt x="391" y="152"/>
                  <a:pt x="390" y="151"/>
                  <a:pt x="390" y="151"/>
                </a:cubicBezTo>
                <a:cubicBezTo>
                  <a:pt x="389" y="148"/>
                  <a:pt x="388" y="146"/>
                  <a:pt x="387" y="144"/>
                </a:cubicBezTo>
                <a:cubicBezTo>
                  <a:pt x="388" y="143"/>
                  <a:pt x="388" y="143"/>
                  <a:pt x="388" y="142"/>
                </a:cubicBezTo>
                <a:cubicBezTo>
                  <a:pt x="403" y="134"/>
                  <a:pt x="403" y="134"/>
                  <a:pt x="403" y="134"/>
                </a:cubicBezTo>
                <a:cubicBezTo>
                  <a:pt x="403" y="134"/>
                  <a:pt x="403" y="134"/>
                  <a:pt x="403" y="133"/>
                </a:cubicBezTo>
                <a:cubicBezTo>
                  <a:pt x="403" y="132"/>
                  <a:pt x="402" y="130"/>
                  <a:pt x="401" y="129"/>
                </a:cubicBezTo>
                <a:cubicBezTo>
                  <a:pt x="401" y="129"/>
                  <a:pt x="401" y="129"/>
                  <a:pt x="401" y="129"/>
                </a:cubicBezTo>
                <a:cubicBezTo>
                  <a:pt x="401" y="129"/>
                  <a:pt x="401" y="129"/>
                  <a:pt x="401" y="129"/>
                </a:cubicBezTo>
                <a:cubicBezTo>
                  <a:pt x="400" y="127"/>
                  <a:pt x="400" y="126"/>
                  <a:pt x="399" y="124"/>
                </a:cubicBezTo>
                <a:cubicBezTo>
                  <a:pt x="399" y="124"/>
                  <a:pt x="399" y="124"/>
                  <a:pt x="398" y="124"/>
                </a:cubicBezTo>
                <a:cubicBezTo>
                  <a:pt x="382" y="128"/>
                  <a:pt x="382" y="128"/>
                  <a:pt x="382" y="128"/>
                </a:cubicBezTo>
                <a:cubicBezTo>
                  <a:pt x="382" y="128"/>
                  <a:pt x="381" y="128"/>
                  <a:pt x="381" y="128"/>
                </a:cubicBezTo>
                <a:cubicBezTo>
                  <a:pt x="380" y="125"/>
                  <a:pt x="379" y="123"/>
                  <a:pt x="377" y="121"/>
                </a:cubicBezTo>
                <a:cubicBezTo>
                  <a:pt x="377" y="120"/>
                  <a:pt x="378" y="120"/>
                  <a:pt x="378" y="119"/>
                </a:cubicBezTo>
                <a:cubicBezTo>
                  <a:pt x="391" y="109"/>
                  <a:pt x="391" y="109"/>
                  <a:pt x="391" y="109"/>
                </a:cubicBezTo>
                <a:cubicBezTo>
                  <a:pt x="391" y="109"/>
                  <a:pt x="392" y="109"/>
                  <a:pt x="391" y="108"/>
                </a:cubicBezTo>
                <a:cubicBezTo>
                  <a:pt x="391" y="107"/>
                  <a:pt x="390" y="106"/>
                  <a:pt x="389" y="104"/>
                </a:cubicBezTo>
                <a:cubicBezTo>
                  <a:pt x="389" y="104"/>
                  <a:pt x="389" y="104"/>
                  <a:pt x="389" y="104"/>
                </a:cubicBezTo>
                <a:cubicBezTo>
                  <a:pt x="389" y="104"/>
                  <a:pt x="389" y="104"/>
                  <a:pt x="389" y="104"/>
                </a:cubicBezTo>
                <a:cubicBezTo>
                  <a:pt x="388" y="103"/>
                  <a:pt x="387" y="101"/>
                  <a:pt x="387" y="100"/>
                </a:cubicBezTo>
                <a:cubicBezTo>
                  <a:pt x="386" y="99"/>
                  <a:pt x="386" y="100"/>
                  <a:pt x="386" y="100"/>
                </a:cubicBezTo>
                <a:cubicBezTo>
                  <a:pt x="370" y="106"/>
                  <a:pt x="370" y="106"/>
                  <a:pt x="370" y="106"/>
                </a:cubicBezTo>
                <a:cubicBezTo>
                  <a:pt x="370" y="106"/>
                  <a:pt x="369" y="106"/>
                  <a:pt x="369" y="106"/>
                </a:cubicBezTo>
                <a:cubicBezTo>
                  <a:pt x="367" y="104"/>
                  <a:pt x="366" y="102"/>
                  <a:pt x="365" y="100"/>
                </a:cubicBezTo>
                <a:cubicBezTo>
                  <a:pt x="364" y="99"/>
                  <a:pt x="365" y="98"/>
                  <a:pt x="365" y="98"/>
                </a:cubicBezTo>
                <a:cubicBezTo>
                  <a:pt x="377" y="86"/>
                  <a:pt x="377" y="86"/>
                  <a:pt x="377" y="86"/>
                </a:cubicBezTo>
                <a:cubicBezTo>
                  <a:pt x="377" y="86"/>
                  <a:pt x="377" y="86"/>
                  <a:pt x="377" y="85"/>
                </a:cubicBezTo>
                <a:cubicBezTo>
                  <a:pt x="376" y="84"/>
                  <a:pt x="375" y="83"/>
                  <a:pt x="374" y="82"/>
                </a:cubicBezTo>
                <a:cubicBezTo>
                  <a:pt x="374" y="82"/>
                  <a:pt x="374" y="82"/>
                  <a:pt x="374" y="82"/>
                </a:cubicBezTo>
                <a:cubicBezTo>
                  <a:pt x="374" y="81"/>
                  <a:pt x="374" y="81"/>
                  <a:pt x="374" y="81"/>
                </a:cubicBezTo>
                <a:cubicBezTo>
                  <a:pt x="374" y="81"/>
                  <a:pt x="374" y="81"/>
                  <a:pt x="374" y="81"/>
                </a:cubicBezTo>
                <a:cubicBezTo>
                  <a:pt x="373" y="80"/>
                  <a:pt x="372" y="79"/>
                  <a:pt x="371" y="78"/>
                </a:cubicBezTo>
                <a:cubicBezTo>
                  <a:pt x="370" y="77"/>
                  <a:pt x="370" y="77"/>
                  <a:pt x="370" y="78"/>
                </a:cubicBezTo>
                <a:cubicBezTo>
                  <a:pt x="356" y="86"/>
                  <a:pt x="356" y="86"/>
                  <a:pt x="356" y="86"/>
                </a:cubicBezTo>
                <a:cubicBezTo>
                  <a:pt x="355" y="86"/>
                  <a:pt x="354" y="86"/>
                  <a:pt x="354" y="86"/>
                </a:cubicBezTo>
                <a:cubicBezTo>
                  <a:pt x="352" y="84"/>
                  <a:pt x="351" y="82"/>
                  <a:pt x="349" y="80"/>
                </a:cubicBezTo>
                <a:cubicBezTo>
                  <a:pt x="349" y="80"/>
                  <a:pt x="349" y="79"/>
                  <a:pt x="349" y="78"/>
                </a:cubicBezTo>
                <a:cubicBezTo>
                  <a:pt x="359" y="65"/>
                  <a:pt x="359" y="65"/>
                  <a:pt x="359" y="65"/>
                </a:cubicBezTo>
                <a:cubicBezTo>
                  <a:pt x="360" y="65"/>
                  <a:pt x="360" y="65"/>
                  <a:pt x="359" y="64"/>
                </a:cubicBezTo>
                <a:cubicBezTo>
                  <a:pt x="358" y="63"/>
                  <a:pt x="357" y="62"/>
                  <a:pt x="356" y="61"/>
                </a:cubicBezTo>
                <a:cubicBezTo>
                  <a:pt x="356" y="61"/>
                  <a:pt x="356" y="61"/>
                  <a:pt x="356" y="61"/>
                </a:cubicBezTo>
                <a:cubicBezTo>
                  <a:pt x="356" y="61"/>
                  <a:pt x="356" y="61"/>
                  <a:pt x="356" y="61"/>
                </a:cubicBezTo>
                <a:cubicBezTo>
                  <a:pt x="356" y="61"/>
                  <a:pt x="356" y="61"/>
                  <a:pt x="356" y="61"/>
                </a:cubicBezTo>
                <a:cubicBezTo>
                  <a:pt x="356" y="61"/>
                  <a:pt x="356" y="61"/>
                  <a:pt x="356" y="61"/>
                </a:cubicBezTo>
                <a:cubicBezTo>
                  <a:pt x="355" y="60"/>
                  <a:pt x="353" y="59"/>
                  <a:pt x="352" y="58"/>
                </a:cubicBezTo>
                <a:cubicBezTo>
                  <a:pt x="352" y="57"/>
                  <a:pt x="352" y="57"/>
                  <a:pt x="351" y="58"/>
                </a:cubicBezTo>
                <a:cubicBezTo>
                  <a:pt x="338" y="68"/>
                  <a:pt x="338" y="68"/>
                  <a:pt x="338" y="68"/>
                </a:cubicBezTo>
                <a:cubicBezTo>
                  <a:pt x="338" y="68"/>
                  <a:pt x="337" y="68"/>
                  <a:pt x="337" y="68"/>
                </a:cubicBezTo>
                <a:cubicBezTo>
                  <a:pt x="335" y="66"/>
                  <a:pt x="333" y="65"/>
                  <a:pt x="331" y="63"/>
                </a:cubicBezTo>
                <a:cubicBezTo>
                  <a:pt x="331" y="62"/>
                  <a:pt x="331" y="62"/>
                  <a:pt x="331" y="61"/>
                </a:cubicBezTo>
                <a:cubicBezTo>
                  <a:pt x="339" y="47"/>
                  <a:pt x="339" y="47"/>
                  <a:pt x="339" y="47"/>
                </a:cubicBezTo>
                <a:cubicBezTo>
                  <a:pt x="340" y="47"/>
                  <a:pt x="340" y="46"/>
                  <a:pt x="339" y="46"/>
                </a:cubicBezTo>
                <a:cubicBezTo>
                  <a:pt x="338" y="45"/>
                  <a:pt x="337" y="44"/>
                  <a:pt x="335" y="43"/>
                </a:cubicBezTo>
                <a:cubicBezTo>
                  <a:pt x="335" y="43"/>
                  <a:pt x="335" y="43"/>
                  <a:pt x="335" y="43"/>
                </a:cubicBezTo>
                <a:cubicBezTo>
                  <a:pt x="335" y="43"/>
                  <a:pt x="335" y="43"/>
                  <a:pt x="335" y="43"/>
                </a:cubicBezTo>
                <a:cubicBezTo>
                  <a:pt x="335" y="43"/>
                  <a:pt x="335" y="43"/>
                  <a:pt x="335" y="43"/>
                </a:cubicBezTo>
                <a:cubicBezTo>
                  <a:pt x="334" y="42"/>
                  <a:pt x="333" y="41"/>
                  <a:pt x="331" y="40"/>
                </a:cubicBezTo>
                <a:cubicBezTo>
                  <a:pt x="331" y="40"/>
                  <a:pt x="331" y="40"/>
                  <a:pt x="331" y="40"/>
                </a:cubicBezTo>
                <a:cubicBezTo>
                  <a:pt x="319" y="52"/>
                  <a:pt x="319" y="52"/>
                  <a:pt x="319" y="52"/>
                </a:cubicBezTo>
                <a:cubicBezTo>
                  <a:pt x="318" y="52"/>
                  <a:pt x="318" y="53"/>
                  <a:pt x="317" y="52"/>
                </a:cubicBezTo>
                <a:cubicBezTo>
                  <a:pt x="315" y="51"/>
                  <a:pt x="313" y="50"/>
                  <a:pt x="311" y="48"/>
                </a:cubicBezTo>
                <a:cubicBezTo>
                  <a:pt x="311" y="48"/>
                  <a:pt x="310" y="47"/>
                  <a:pt x="311" y="46"/>
                </a:cubicBezTo>
                <a:cubicBezTo>
                  <a:pt x="317" y="31"/>
                  <a:pt x="317" y="31"/>
                  <a:pt x="317" y="31"/>
                </a:cubicBezTo>
                <a:cubicBezTo>
                  <a:pt x="317" y="31"/>
                  <a:pt x="317" y="31"/>
                  <a:pt x="317" y="30"/>
                </a:cubicBezTo>
                <a:cubicBezTo>
                  <a:pt x="316" y="30"/>
                  <a:pt x="314" y="29"/>
                  <a:pt x="313" y="28"/>
                </a:cubicBezTo>
                <a:cubicBezTo>
                  <a:pt x="313" y="28"/>
                  <a:pt x="313" y="28"/>
                  <a:pt x="313" y="28"/>
                </a:cubicBezTo>
                <a:cubicBezTo>
                  <a:pt x="313" y="28"/>
                  <a:pt x="313" y="28"/>
                  <a:pt x="313" y="28"/>
                </a:cubicBezTo>
                <a:cubicBezTo>
                  <a:pt x="311" y="27"/>
                  <a:pt x="310" y="26"/>
                  <a:pt x="308" y="25"/>
                </a:cubicBezTo>
                <a:cubicBezTo>
                  <a:pt x="308" y="25"/>
                  <a:pt x="308" y="25"/>
                  <a:pt x="307" y="26"/>
                </a:cubicBezTo>
                <a:cubicBezTo>
                  <a:pt x="297" y="39"/>
                  <a:pt x="297" y="39"/>
                  <a:pt x="297" y="39"/>
                </a:cubicBezTo>
                <a:cubicBezTo>
                  <a:pt x="297" y="39"/>
                  <a:pt x="297" y="39"/>
                  <a:pt x="296" y="39"/>
                </a:cubicBezTo>
                <a:cubicBezTo>
                  <a:pt x="294" y="38"/>
                  <a:pt x="291" y="37"/>
                  <a:pt x="289" y="36"/>
                </a:cubicBezTo>
                <a:cubicBezTo>
                  <a:pt x="289" y="36"/>
                  <a:pt x="289" y="35"/>
                  <a:pt x="289" y="34"/>
                </a:cubicBezTo>
                <a:cubicBezTo>
                  <a:pt x="293" y="19"/>
                  <a:pt x="293" y="19"/>
                  <a:pt x="293" y="19"/>
                </a:cubicBezTo>
                <a:cubicBezTo>
                  <a:pt x="293" y="18"/>
                  <a:pt x="293" y="18"/>
                  <a:pt x="293" y="18"/>
                </a:cubicBezTo>
                <a:cubicBezTo>
                  <a:pt x="291" y="17"/>
                  <a:pt x="290" y="17"/>
                  <a:pt x="288" y="16"/>
                </a:cubicBezTo>
                <a:cubicBezTo>
                  <a:pt x="288" y="16"/>
                  <a:pt x="288" y="16"/>
                  <a:pt x="288" y="16"/>
                </a:cubicBezTo>
                <a:cubicBezTo>
                  <a:pt x="288" y="16"/>
                  <a:pt x="288" y="16"/>
                  <a:pt x="288" y="16"/>
                </a:cubicBezTo>
                <a:cubicBezTo>
                  <a:pt x="286" y="15"/>
                  <a:pt x="285" y="14"/>
                  <a:pt x="284" y="14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75" y="28"/>
                  <a:pt x="275" y="28"/>
                  <a:pt x="275" y="28"/>
                </a:cubicBezTo>
                <a:cubicBezTo>
                  <a:pt x="274" y="29"/>
                  <a:pt x="274" y="29"/>
                  <a:pt x="273" y="30"/>
                </a:cubicBezTo>
                <a:cubicBezTo>
                  <a:pt x="271" y="29"/>
                  <a:pt x="268" y="28"/>
                  <a:pt x="266" y="27"/>
                </a:cubicBezTo>
                <a:cubicBezTo>
                  <a:pt x="265" y="27"/>
                  <a:pt x="265" y="26"/>
                  <a:pt x="265" y="25"/>
                </a:cubicBezTo>
                <a:cubicBezTo>
                  <a:pt x="268" y="9"/>
                  <a:pt x="268" y="9"/>
                  <a:pt x="268" y="9"/>
                </a:cubicBezTo>
                <a:cubicBezTo>
                  <a:pt x="268" y="9"/>
                  <a:pt x="268" y="8"/>
                  <a:pt x="267" y="8"/>
                </a:cubicBezTo>
                <a:cubicBezTo>
                  <a:pt x="266" y="8"/>
                  <a:pt x="264" y="8"/>
                  <a:pt x="262" y="7"/>
                </a:cubicBezTo>
                <a:cubicBezTo>
                  <a:pt x="262" y="7"/>
                  <a:pt x="262" y="7"/>
                  <a:pt x="262" y="7"/>
                </a:cubicBezTo>
                <a:cubicBezTo>
                  <a:pt x="262" y="7"/>
                  <a:pt x="262" y="7"/>
                  <a:pt x="262" y="7"/>
                </a:cubicBezTo>
                <a:cubicBezTo>
                  <a:pt x="262" y="7"/>
                  <a:pt x="262" y="7"/>
                  <a:pt x="262" y="7"/>
                </a:cubicBezTo>
                <a:cubicBezTo>
                  <a:pt x="260" y="7"/>
                  <a:pt x="259" y="6"/>
                  <a:pt x="258" y="6"/>
                </a:cubicBezTo>
                <a:cubicBezTo>
                  <a:pt x="257" y="6"/>
                  <a:pt x="257" y="6"/>
                  <a:pt x="257" y="6"/>
                </a:cubicBezTo>
                <a:cubicBezTo>
                  <a:pt x="250" y="21"/>
                  <a:pt x="250" y="21"/>
                  <a:pt x="250" y="21"/>
                </a:cubicBezTo>
                <a:cubicBezTo>
                  <a:pt x="250" y="22"/>
                  <a:pt x="250" y="22"/>
                  <a:pt x="249" y="23"/>
                </a:cubicBezTo>
                <a:cubicBezTo>
                  <a:pt x="247" y="22"/>
                  <a:pt x="244" y="21"/>
                  <a:pt x="242" y="21"/>
                </a:cubicBezTo>
                <a:cubicBezTo>
                  <a:pt x="241" y="21"/>
                  <a:pt x="241" y="20"/>
                  <a:pt x="241" y="19"/>
                </a:cubicBezTo>
                <a:cubicBezTo>
                  <a:pt x="241" y="3"/>
                  <a:pt x="241" y="3"/>
                  <a:pt x="241" y="3"/>
                </a:cubicBezTo>
                <a:cubicBezTo>
                  <a:pt x="241" y="3"/>
                  <a:pt x="241" y="2"/>
                  <a:pt x="240" y="2"/>
                </a:cubicBezTo>
                <a:cubicBezTo>
                  <a:pt x="239" y="2"/>
                  <a:pt x="237" y="2"/>
                  <a:pt x="236" y="2"/>
                </a:cubicBezTo>
                <a:cubicBezTo>
                  <a:pt x="236" y="2"/>
                  <a:pt x="236" y="2"/>
                  <a:pt x="236" y="2"/>
                </a:cubicBezTo>
                <a:cubicBezTo>
                  <a:pt x="235" y="2"/>
                  <a:pt x="235" y="2"/>
                  <a:pt x="235" y="2"/>
                </a:cubicBezTo>
                <a:cubicBezTo>
                  <a:pt x="234" y="1"/>
                  <a:pt x="232" y="1"/>
                  <a:pt x="231" y="1"/>
                </a:cubicBezTo>
                <a:cubicBezTo>
                  <a:pt x="230" y="1"/>
                  <a:pt x="230" y="1"/>
                  <a:pt x="230" y="2"/>
                </a:cubicBezTo>
                <a:cubicBezTo>
                  <a:pt x="226" y="17"/>
                  <a:pt x="226" y="17"/>
                  <a:pt x="226" y="17"/>
                </a:cubicBezTo>
                <a:cubicBezTo>
                  <a:pt x="225" y="18"/>
                  <a:pt x="225" y="19"/>
                  <a:pt x="225" y="19"/>
                </a:cubicBezTo>
                <a:cubicBezTo>
                  <a:pt x="222" y="19"/>
                  <a:pt x="219" y="18"/>
                  <a:pt x="217" y="18"/>
                </a:cubicBezTo>
                <a:cubicBezTo>
                  <a:pt x="216" y="18"/>
                  <a:pt x="216" y="17"/>
                  <a:pt x="216" y="17"/>
                </a:cubicBezTo>
                <a:cubicBezTo>
                  <a:pt x="214" y="1"/>
                  <a:pt x="214" y="1"/>
                  <a:pt x="214" y="1"/>
                </a:cubicBezTo>
                <a:cubicBezTo>
                  <a:pt x="214" y="0"/>
                  <a:pt x="214" y="0"/>
                  <a:pt x="213" y="0"/>
                </a:cubicBezTo>
                <a:cubicBezTo>
                  <a:pt x="212" y="0"/>
                  <a:pt x="212" y="0"/>
                  <a:pt x="211" y="0"/>
                </a:cubicBezTo>
                <a:cubicBezTo>
                  <a:pt x="211" y="0"/>
                  <a:pt x="211" y="0"/>
                  <a:pt x="211" y="0"/>
                </a:cubicBezTo>
                <a:cubicBezTo>
                  <a:pt x="211" y="0"/>
                  <a:pt x="211" y="0"/>
                  <a:pt x="211" y="0"/>
                </a:cubicBezTo>
                <a:cubicBezTo>
                  <a:pt x="210" y="0"/>
                  <a:pt x="210" y="0"/>
                  <a:pt x="210" y="0"/>
                </a:cubicBezTo>
                <a:cubicBezTo>
                  <a:pt x="210" y="0"/>
                  <a:pt x="210" y="0"/>
                  <a:pt x="210" y="0"/>
                </a:cubicBezTo>
                <a:cubicBezTo>
                  <a:pt x="210" y="0"/>
                  <a:pt x="210" y="0"/>
                  <a:pt x="210" y="0"/>
                </a:cubicBezTo>
                <a:cubicBezTo>
                  <a:pt x="210" y="0"/>
                  <a:pt x="210" y="0"/>
                  <a:pt x="210" y="0"/>
                </a:cubicBezTo>
                <a:cubicBezTo>
                  <a:pt x="210" y="0"/>
                  <a:pt x="210" y="0"/>
                  <a:pt x="210" y="0"/>
                </a:cubicBezTo>
                <a:cubicBezTo>
                  <a:pt x="210" y="0"/>
                  <a:pt x="210" y="0"/>
                  <a:pt x="210" y="0"/>
                </a:cubicBezTo>
                <a:cubicBezTo>
                  <a:pt x="210" y="0"/>
                  <a:pt x="210" y="0"/>
                  <a:pt x="210" y="0"/>
                </a:cubicBezTo>
                <a:cubicBezTo>
                  <a:pt x="210" y="0"/>
                  <a:pt x="210" y="0"/>
                  <a:pt x="210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07" y="0"/>
                  <a:pt x="207" y="0"/>
                  <a:pt x="207" y="0"/>
                </a:cubicBezTo>
                <a:cubicBezTo>
                  <a:pt x="207" y="0"/>
                  <a:pt x="207" y="0"/>
                  <a:pt x="207" y="0"/>
                </a:cubicBezTo>
                <a:cubicBezTo>
                  <a:pt x="207" y="0"/>
                  <a:pt x="207" y="0"/>
                  <a:pt x="207" y="0"/>
                </a:cubicBezTo>
                <a:cubicBezTo>
                  <a:pt x="207" y="0"/>
                  <a:pt x="207" y="0"/>
                  <a:pt x="207" y="0"/>
                </a:cubicBezTo>
                <a:cubicBezTo>
                  <a:pt x="207" y="0"/>
                  <a:pt x="207" y="0"/>
                  <a:pt x="207" y="0"/>
                </a:cubicBezTo>
                <a:cubicBezTo>
                  <a:pt x="207" y="0"/>
                  <a:pt x="207" y="0"/>
                  <a:pt x="207" y="0"/>
                </a:cubicBezTo>
                <a:cubicBezTo>
                  <a:pt x="207" y="0"/>
                  <a:pt x="207" y="0"/>
                  <a:pt x="207" y="0"/>
                </a:cubicBezTo>
                <a:cubicBezTo>
                  <a:pt x="207" y="0"/>
                  <a:pt x="207" y="0"/>
                  <a:pt x="207" y="0"/>
                </a:cubicBezTo>
                <a:cubicBezTo>
                  <a:pt x="207" y="0"/>
                  <a:pt x="207" y="0"/>
                  <a:pt x="207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205" y="0"/>
                  <a:pt x="204" y="0"/>
                  <a:pt x="203" y="0"/>
                </a:cubicBezTo>
                <a:cubicBezTo>
                  <a:pt x="203" y="0"/>
                  <a:pt x="203" y="0"/>
                  <a:pt x="203" y="1"/>
                </a:cubicBezTo>
                <a:cubicBezTo>
                  <a:pt x="201" y="17"/>
                  <a:pt x="201" y="17"/>
                  <a:pt x="201" y="17"/>
                </a:cubicBezTo>
                <a:cubicBezTo>
                  <a:pt x="200" y="17"/>
                  <a:pt x="200" y="18"/>
                  <a:pt x="200" y="18"/>
                </a:cubicBezTo>
                <a:cubicBezTo>
                  <a:pt x="197" y="18"/>
                  <a:pt x="195" y="19"/>
                  <a:pt x="192" y="19"/>
                </a:cubicBezTo>
                <a:cubicBezTo>
                  <a:pt x="191" y="19"/>
                  <a:pt x="191" y="18"/>
                  <a:pt x="191" y="17"/>
                </a:cubicBezTo>
                <a:cubicBezTo>
                  <a:pt x="187" y="2"/>
                  <a:pt x="187" y="2"/>
                  <a:pt x="187" y="2"/>
                </a:cubicBezTo>
                <a:cubicBezTo>
                  <a:pt x="187" y="1"/>
                  <a:pt x="187" y="1"/>
                  <a:pt x="186" y="1"/>
                </a:cubicBezTo>
                <a:cubicBezTo>
                  <a:pt x="185" y="1"/>
                  <a:pt x="183" y="1"/>
                  <a:pt x="181" y="2"/>
                </a:cubicBezTo>
                <a:cubicBezTo>
                  <a:pt x="181" y="2"/>
                  <a:pt x="181" y="2"/>
                  <a:pt x="181" y="2"/>
                </a:cubicBezTo>
                <a:cubicBezTo>
                  <a:pt x="181" y="2"/>
                  <a:pt x="181" y="2"/>
                  <a:pt x="181" y="2"/>
                </a:cubicBezTo>
                <a:cubicBezTo>
                  <a:pt x="179" y="2"/>
                  <a:pt x="178" y="2"/>
                  <a:pt x="176" y="2"/>
                </a:cubicBezTo>
                <a:cubicBezTo>
                  <a:pt x="176" y="2"/>
                  <a:pt x="176" y="3"/>
                  <a:pt x="176" y="3"/>
                </a:cubicBezTo>
                <a:cubicBezTo>
                  <a:pt x="176" y="19"/>
                  <a:pt x="176" y="19"/>
                  <a:pt x="176" y="19"/>
                </a:cubicBezTo>
                <a:cubicBezTo>
                  <a:pt x="176" y="20"/>
                  <a:pt x="176" y="21"/>
                  <a:pt x="175" y="21"/>
                </a:cubicBezTo>
                <a:cubicBezTo>
                  <a:pt x="172" y="21"/>
                  <a:pt x="170" y="22"/>
                  <a:pt x="167" y="23"/>
                </a:cubicBezTo>
                <a:cubicBezTo>
                  <a:pt x="167" y="22"/>
                  <a:pt x="166" y="22"/>
                  <a:pt x="166" y="21"/>
                </a:cubicBezTo>
                <a:cubicBezTo>
                  <a:pt x="160" y="6"/>
                  <a:pt x="160" y="6"/>
                  <a:pt x="160" y="6"/>
                </a:cubicBezTo>
                <a:cubicBezTo>
                  <a:pt x="160" y="6"/>
                  <a:pt x="160" y="6"/>
                  <a:pt x="159" y="6"/>
                </a:cubicBezTo>
                <a:cubicBezTo>
                  <a:pt x="158" y="6"/>
                  <a:pt x="156" y="7"/>
                  <a:pt x="154" y="7"/>
                </a:cubicBezTo>
                <a:cubicBezTo>
                  <a:pt x="154" y="7"/>
                  <a:pt x="154" y="7"/>
                  <a:pt x="154" y="7"/>
                </a:cubicBezTo>
                <a:cubicBezTo>
                  <a:pt x="154" y="7"/>
                  <a:pt x="154" y="7"/>
                  <a:pt x="154" y="7"/>
                </a:cubicBezTo>
                <a:cubicBezTo>
                  <a:pt x="153" y="8"/>
                  <a:pt x="151" y="8"/>
                  <a:pt x="150" y="8"/>
                </a:cubicBezTo>
                <a:cubicBezTo>
                  <a:pt x="149" y="8"/>
                  <a:pt x="149" y="9"/>
                  <a:pt x="149" y="9"/>
                </a:cubicBezTo>
                <a:cubicBezTo>
                  <a:pt x="151" y="25"/>
                  <a:pt x="151" y="25"/>
                  <a:pt x="151" y="25"/>
                </a:cubicBezTo>
                <a:cubicBezTo>
                  <a:pt x="151" y="26"/>
                  <a:pt x="151" y="27"/>
                  <a:pt x="151" y="27"/>
                </a:cubicBezTo>
                <a:cubicBezTo>
                  <a:pt x="148" y="28"/>
                  <a:pt x="146" y="29"/>
                  <a:pt x="143" y="30"/>
                </a:cubicBezTo>
                <a:cubicBezTo>
                  <a:pt x="143" y="29"/>
                  <a:pt x="142" y="29"/>
                  <a:pt x="142" y="28"/>
                </a:cubicBezTo>
                <a:cubicBezTo>
                  <a:pt x="134" y="14"/>
                  <a:pt x="134" y="14"/>
                  <a:pt x="134" y="14"/>
                </a:cubicBezTo>
                <a:cubicBezTo>
                  <a:pt x="134" y="14"/>
                  <a:pt x="134" y="14"/>
                  <a:pt x="133" y="14"/>
                </a:cubicBezTo>
                <a:cubicBezTo>
                  <a:pt x="132" y="14"/>
                  <a:pt x="130" y="15"/>
                  <a:pt x="129" y="1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7" y="17"/>
                  <a:pt x="125" y="17"/>
                  <a:pt x="124" y="18"/>
                </a:cubicBezTo>
                <a:cubicBezTo>
                  <a:pt x="123" y="18"/>
                  <a:pt x="123" y="18"/>
                  <a:pt x="124" y="19"/>
                </a:cubicBezTo>
                <a:cubicBezTo>
                  <a:pt x="128" y="34"/>
                  <a:pt x="128" y="34"/>
                  <a:pt x="128" y="34"/>
                </a:cubicBezTo>
                <a:cubicBezTo>
                  <a:pt x="128" y="35"/>
                  <a:pt x="128" y="36"/>
                  <a:pt x="128" y="36"/>
                </a:cubicBezTo>
                <a:cubicBezTo>
                  <a:pt x="125" y="37"/>
                  <a:pt x="123" y="38"/>
                  <a:pt x="121" y="39"/>
                </a:cubicBezTo>
                <a:cubicBezTo>
                  <a:pt x="120" y="39"/>
                  <a:pt x="120" y="39"/>
                  <a:pt x="119" y="39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09" y="25"/>
                  <a:pt x="109" y="25"/>
                  <a:pt x="108" y="25"/>
                </a:cubicBezTo>
                <a:cubicBezTo>
                  <a:pt x="107" y="26"/>
                  <a:pt x="106" y="27"/>
                  <a:pt x="104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103" y="29"/>
                  <a:pt x="101" y="30"/>
                  <a:pt x="100" y="30"/>
                </a:cubicBezTo>
                <a:cubicBezTo>
                  <a:pt x="99" y="31"/>
                  <a:pt x="100" y="31"/>
                  <a:pt x="100" y="31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6" y="47"/>
                  <a:pt x="106" y="48"/>
                  <a:pt x="106" y="48"/>
                </a:cubicBezTo>
                <a:cubicBezTo>
                  <a:pt x="104" y="50"/>
                  <a:pt x="102" y="51"/>
                  <a:pt x="100" y="52"/>
                </a:cubicBezTo>
                <a:cubicBezTo>
                  <a:pt x="99" y="53"/>
                  <a:pt x="98" y="52"/>
                  <a:pt x="98" y="52"/>
                </a:cubicBezTo>
                <a:cubicBezTo>
                  <a:pt x="86" y="40"/>
                  <a:pt x="86" y="40"/>
                  <a:pt x="86" y="40"/>
                </a:cubicBezTo>
                <a:cubicBezTo>
                  <a:pt x="86" y="40"/>
                  <a:pt x="86" y="40"/>
                  <a:pt x="85" y="40"/>
                </a:cubicBezTo>
                <a:cubicBezTo>
                  <a:pt x="84" y="41"/>
                  <a:pt x="83" y="42"/>
                  <a:pt x="82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0" y="44"/>
                  <a:pt x="79" y="45"/>
                  <a:pt x="78" y="46"/>
                </a:cubicBezTo>
                <a:cubicBezTo>
                  <a:pt x="77" y="46"/>
                  <a:pt x="77" y="47"/>
                  <a:pt x="77" y="47"/>
                </a:cubicBezTo>
                <a:cubicBezTo>
                  <a:pt x="86" y="61"/>
                  <a:pt x="86" y="61"/>
                  <a:pt x="86" y="61"/>
                </a:cubicBezTo>
                <a:cubicBezTo>
                  <a:pt x="86" y="62"/>
                  <a:pt x="86" y="62"/>
                  <a:pt x="86" y="63"/>
                </a:cubicBezTo>
                <a:cubicBezTo>
                  <a:pt x="84" y="65"/>
                  <a:pt x="82" y="66"/>
                  <a:pt x="80" y="68"/>
                </a:cubicBezTo>
                <a:cubicBezTo>
                  <a:pt x="80" y="68"/>
                  <a:pt x="79" y="68"/>
                  <a:pt x="78" y="6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7"/>
                  <a:pt x="65" y="57"/>
                  <a:pt x="64" y="58"/>
                </a:cubicBezTo>
                <a:cubicBezTo>
                  <a:pt x="63" y="59"/>
                  <a:pt x="62" y="60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0" y="62"/>
                  <a:pt x="58" y="63"/>
                  <a:pt x="57" y="64"/>
                </a:cubicBezTo>
                <a:cubicBezTo>
                  <a:pt x="57" y="65"/>
                  <a:pt x="57" y="65"/>
                  <a:pt x="57" y="65"/>
                </a:cubicBezTo>
                <a:cubicBezTo>
                  <a:pt x="67" y="78"/>
                  <a:pt x="67" y="78"/>
                  <a:pt x="67" y="78"/>
                </a:cubicBezTo>
                <a:cubicBezTo>
                  <a:pt x="68" y="79"/>
                  <a:pt x="68" y="80"/>
                  <a:pt x="68" y="80"/>
                </a:cubicBezTo>
                <a:cubicBezTo>
                  <a:pt x="66" y="82"/>
                  <a:pt x="65" y="84"/>
                  <a:pt x="63" y="86"/>
                </a:cubicBezTo>
                <a:cubicBezTo>
                  <a:pt x="62" y="86"/>
                  <a:pt x="62" y="86"/>
                  <a:pt x="61" y="86"/>
                </a:cubicBezTo>
                <a:cubicBezTo>
                  <a:pt x="47" y="78"/>
                  <a:pt x="47" y="78"/>
                  <a:pt x="47" y="78"/>
                </a:cubicBezTo>
                <a:cubicBezTo>
                  <a:pt x="47" y="77"/>
                  <a:pt x="46" y="77"/>
                  <a:pt x="46" y="78"/>
                </a:cubicBezTo>
                <a:cubicBezTo>
                  <a:pt x="45" y="79"/>
                  <a:pt x="44" y="80"/>
                  <a:pt x="43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43" y="82"/>
                  <a:pt x="43" y="82"/>
                  <a:pt x="43" y="82"/>
                </a:cubicBezTo>
                <a:cubicBezTo>
                  <a:pt x="42" y="83"/>
                  <a:pt x="41" y="84"/>
                  <a:pt x="40" y="85"/>
                </a:cubicBezTo>
                <a:cubicBezTo>
                  <a:pt x="40" y="86"/>
                  <a:pt x="40" y="86"/>
                  <a:pt x="40" y="86"/>
                </a:cubicBezTo>
                <a:cubicBezTo>
                  <a:pt x="52" y="98"/>
                  <a:pt x="52" y="98"/>
                  <a:pt x="52" y="98"/>
                </a:cubicBezTo>
                <a:cubicBezTo>
                  <a:pt x="52" y="98"/>
                  <a:pt x="52" y="99"/>
                  <a:pt x="52" y="100"/>
                </a:cubicBezTo>
                <a:cubicBezTo>
                  <a:pt x="51" y="102"/>
                  <a:pt x="49" y="104"/>
                  <a:pt x="48" y="106"/>
                </a:cubicBezTo>
                <a:cubicBezTo>
                  <a:pt x="47" y="106"/>
                  <a:pt x="47" y="106"/>
                  <a:pt x="46" y="106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31" y="100"/>
                  <a:pt x="31" y="99"/>
                  <a:pt x="30" y="100"/>
                </a:cubicBezTo>
                <a:cubicBezTo>
                  <a:pt x="29" y="101"/>
                  <a:pt x="29" y="103"/>
                  <a:pt x="28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7" y="106"/>
                  <a:pt x="26" y="107"/>
                  <a:pt x="25" y="108"/>
                </a:cubicBezTo>
                <a:cubicBezTo>
                  <a:pt x="25" y="109"/>
                  <a:pt x="25" y="109"/>
                  <a:pt x="25" y="109"/>
                </a:cubicBezTo>
                <a:cubicBezTo>
                  <a:pt x="39" y="119"/>
                  <a:pt x="39" y="119"/>
                  <a:pt x="39" y="119"/>
                </a:cubicBezTo>
                <a:cubicBezTo>
                  <a:pt x="39" y="120"/>
                  <a:pt x="39" y="120"/>
                  <a:pt x="39" y="121"/>
                </a:cubicBezTo>
                <a:cubicBezTo>
                  <a:pt x="38" y="123"/>
                  <a:pt x="37" y="125"/>
                  <a:pt x="36" y="128"/>
                </a:cubicBezTo>
                <a:cubicBezTo>
                  <a:pt x="35" y="128"/>
                  <a:pt x="35" y="128"/>
                  <a:pt x="34" y="128"/>
                </a:cubicBezTo>
                <a:cubicBezTo>
                  <a:pt x="18" y="124"/>
                  <a:pt x="18" y="124"/>
                  <a:pt x="18" y="124"/>
                </a:cubicBezTo>
                <a:cubicBezTo>
                  <a:pt x="18" y="124"/>
                  <a:pt x="18" y="124"/>
                  <a:pt x="17" y="124"/>
                </a:cubicBezTo>
                <a:cubicBezTo>
                  <a:pt x="17" y="126"/>
                  <a:pt x="16" y="127"/>
                  <a:pt x="16" y="129"/>
                </a:cubicBezTo>
                <a:cubicBezTo>
                  <a:pt x="16" y="129"/>
                  <a:pt x="16" y="129"/>
                  <a:pt x="16" y="129"/>
                </a:cubicBezTo>
                <a:cubicBezTo>
                  <a:pt x="16" y="129"/>
                  <a:pt x="16" y="129"/>
                  <a:pt x="16" y="129"/>
                </a:cubicBezTo>
                <a:cubicBezTo>
                  <a:pt x="16" y="129"/>
                  <a:pt x="16" y="129"/>
                  <a:pt x="16" y="129"/>
                </a:cubicBezTo>
                <a:cubicBezTo>
                  <a:pt x="15" y="130"/>
                  <a:pt x="14" y="132"/>
                  <a:pt x="14" y="133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28" y="142"/>
                  <a:pt x="28" y="142"/>
                  <a:pt x="28" y="142"/>
                </a:cubicBezTo>
                <a:cubicBezTo>
                  <a:pt x="29" y="143"/>
                  <a:pt x="29" y="143"/>
                  <a:pt x="29" y="144"/>
                </a:cubicBezTo>
                <a:cubicBezTo>
                  <a:pt x="28" y="146"/>
                  <a:pt x="28" y="148"/>
                  <a:pt x="27" y="151"/>
                </a:cubicBezTo>
                <a:cubicBezTo>
                  <a:pt x="26" y="151"/>
                  <a:pt x="26" y="152"/>
                  <a:pt x="25" y="151"/>
                </a:cubicBezTo>
                <a:cubicBezTo>
                  <a:pt x="9" y="149"/>
                  <a:pt x="9" y="149"/>
                  <a:pt x="9" y="149"/>
                </a:cubicBezTo>
                <a:cubicBezTo>
                  <a:pt x="9" y="149"/>
                  <a:pt x="8" y="149"/>
                  <a:pt x="8" y="150"/>
                </a:cubicBezTo>
                <a:cubicBezTo>
                  <a:pt x="8" y="151"/>
                  <a:pt x="7" y="153"/>
                  <a:pt x="7" y="154"/>
                </a:cubicBezTo>
                <a:cubicBezTo>
                  <a:pt x="7" y="154"/>
                  <a:pt x="7" y="154"/>
                  <a:pt x="7" y="154"/>
                </a:cubicBezTo>
                <a:cubicBezTo>
                  <a:pt x="7" y="155"/>
                  <a:pt x="7" y="155"/>
                  <a:pt x="7" y="155"/>
                </a:cubicBezTo>
                <a:cubicBezTo>
                  <a:pt x="7" y="155"/>
                  <a:pt x="7" y="155"/>
                  <a:pt x="7" y="155"/>
                </a:cubicBezTo>
                <a:cubicBezTo>
                  <a:pt x="6" y="156"/>
                  <a:pt x="6" y="158"/>
                  <a:pt x="6" y="159"/>
                </a:cubicBezTo>
                <a:cubicBezTo>
                  <a:pt x="6" y="160"/>
                  <a:pt x="6" y="160"/>
                  <a:pt x="6" y="160"/>
                </a:cubicBezTo>
                <a:cubicBezTo>
                  <a:pt x="21" y="166"/>
                  <a:pt x="21" y="166"/>
                  <a:pt x="21" y="166"/>
                </a:cubicBezTo>
                <a:cubicBezTo>
                  <a:pt x="22" y="167"/>
                  <a:pt x="22" y="167"/>
                  <a:pt x="22" y="167"/>
                </a:cubicBezTo>
                <a:cubicBezTo>
                  <a:pt x="22" y="170"/>
                  <a:pt x="21" y="173"/>
                  <a:pt x="21" y="175"/>
                </a:cubicBezTo>
                <a:cubicBezTo>
                  <a:pt x="20" y="176"/>
                  <a:pt x="20" y="176"/>
                  <a:pt x="19" y="176"/>
                </a:cubicBezTo>
                <a:cubicBezTo>
                  <a:pt x="3" y="176"/>
                  <a:pt x="3" y="176"/>
                  <a:pt x="3" y="176"/>
                </a:cubicBezTo>
                <a:cubicBezTo>
                  <a:pt x="3" y="176"/>
                  <a:pt x="2" y="176"/>
                  <a:pt x="2" y="176"/>
                </a:cubicBezTo>
                <a:cubicBezTo>
                  <a:pt x="2" y="178"/>
                  <a:pt x="2" y="179"/>
                  <a:pt x="1" y="181"/>
                </a:cubicBezTo>
                <a:cubicBezTo>
                  <a:pt x="1" y="181"/>
                  <a:pt x="1" y="181"/>
                  <a:pt x="1" y="181"/>
                </a:cubicBezTo>
                <a:cubicBezTo>
                  <a:pt x="1" y="181"/>
                  <a:pt x="1" y="181"/>
                  <a:pt x="1" y="181"/>
                </a:cubicBezTo>
                <a:cubicBezTo>
                  <a:pt x="1" y="183"/>
                  <a:pt x="1" y="185"/>
                  <a:pt x="1" y="186"/>
                </a:cubicBezTo>
                <a:cubicBezTo>
                  <a:pt x="1" y="187"/>
                  <a:pt x="1" y="187"/>
                  <a:pt x="1" y="187"/>
                </a:cubicBezTo>
                <a:cubicBezTo>
                  <a:pt x="17" y="191"/>
                  <a:pt x="17" y="191"/>
                  <a:pt x="17" y="191"/>
                </a:cubicBezTo>
                <a:cubicBezTo>
                  <a:pt x="18" y="191"/>
                  <a:pt x="18" y="192"/>
                  <a:pt x="19" y="192"/>
                </a:cubicBezTo>
                <a:cubicBezTo>
                  <a:pt x="18" y="195"/>
                  <a:pt x="18" y="197"/>
                  <a:pt x="18" y="200"/>
                </a:cubicBezTo>
                <a:cubicBezTo>
                  <a:pt x="18" y="201"/>
                  <a:pt x="17" y="201"/>
                  <a:pt x="17" y="201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203"/>
                  <a:pt x="0" y="203"/>
                  <a:pt x="0" y="204"/>
                </a:cubicBezTo>
                <a:cubicBezTo>
                  <a:pt x="0" y="205"/>
                  <a:pt x="0" y="207"/>
                  <a:pt x="0" y="208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10"/>
                  <a:pt x="0" y="212"/>
                  <a:pt x="0" y="213"/>
                </a:cubicBezTo>
                <a:cubicBezTo>
                  <a:pt x="0" y="214"/>
                  <a:pt x="0" y="214"/>
                  <a:pt x="0" y="214"/>
                </a:cubicBezTo>
                <a:cubicBezTo>
                  <a:pt x="17" y="216"/>
                  <a:pt x="17" y="216"/>
                  <a:pt x="17" y="216"/>
                </a:cubicBezTo>
                <a:cubicBezTo>
                  <a:pt x="17" y="216"/>
                  <a:pt x="18" y="216"/>
                  <a:pt x="18" y="217"/>
                </a:cubicBezTo>
                <a:cubicBezTo>
                  <a:pt x="18" y="220"/>
                  <a:pt x="18" y="222"/>
                  <a:pt x="19" y="225"/>
                </a:cubicBezTo>
                <a:cubicBezTo>
                  <a:pt x="18" y="225"/>
                  <a:pt x="18" y="226"/>
                  <a:pt x="17" y="226"/>
                </a:cubicBezTo>
                <a:cubicBezTo>
                  <a:pt x="1" y="230"/>
                  <a:pt x="1" y="230"/>
                  <a:pt x="1" y="230"/>
                </a:cubicBezTo>
                <a:cubicBezTo>
                  <a:pt x="1" y="230"/>
                  <a:pt x="1" y="230"/>
                  <a:pt x="1" y="231"/>
                </a:cubicBezTo>
                <a:cubicBezTo>
                  <a:pt x="1" y="232"/>
                  <a:pt x="1" y="234"/>
                  <a:pt x="1" y="236"/>
                </a:cubicBezTo>
                <a:cubicBezTo>
                  <a:pt x="1" y="236"/>
                  <a:pt x="1" y="236"/>
                  <a:pt x="1" y="236"/>
                </a:cubicBezTo>
                <a:cubicBezTo>
                  <a:pt x="1" y="236"/>
                  <a:pt x="1" y="236"/>
                  <a:pt x="1" y="236"/>
                </a:cubicBezTo>
                <a:cubicBezTo>
                  <a:pt x="1" y="236"/>
                  <a:pt x="1" y="236"/>
                  <a:pt x="1" y="236"/>
                </a:cubicBezTo>
                <a:cubicBezTo>
                  <a:pt x="2" y="238"/>
                  <a:pt x="2" y="239"/>
                  <a:pt x="2" y="241"/>
                </a:cubicBezTo>
                <a:cubicBezTo>
                  <a:pt x="2" y="241"/>
                  <a:pt x="3" y="241"/>
                  <a:pt x="3" y="241"/>
                </a:cubicBezTo>
                <a:cubicBezTo>
                  <a:pt x="19" y="241"/>
                  <a:pt x="19" y="241"/>
                  <a:pt x="19" y="241"/>
                </a:cubicBezTo>
                <a:cubicBezTo>
                  <a:pt x="20" y="241"/>
                  <a:pt x="20" y="241"/>
                  <a:pt x="21" y="242"/>
                </a:cubicBezTo>
                <a:cubicBezTo>
                  <a:pt x="21" y="244"/>
                  <a:pt x="22" y="247"/>
                  <a:pt x="22" y="250"/>
                </a:cubicBezTo>
                <a:cubicBezTo>
                  <a:pt x="22" y="250"/>
                  <a:pt x="22" y="250"/>
                  <a:pt x="21" y="251"/>
                </a:cubicBezTo>
                <a:cubicBezTo>
                  <a:pt x="6" y="257"/>
                  <a:pt x="6" y="257"/>
                  <a:pt x="6" y="257"/>
                </a:cubicBezTo>
                <a:cubicBezTo>
                  <a:pt x="6" y="257"/>
                  <a:pt x="6" y="257"/>
                  <a:pt x="6" y="258"/>
                </a:cubicBezTo>
                <a:cubicBezTo>
                  <a:pt x="6" y="259"/>
                  <a:pt x="6" y="261"/>
                  <a:pt x="7" y="262"/>
                </a:cubicBezTo>
                <a:cubicBezTo>
                  <a:pt x="7" y="262"/>
                  <a:pt x="7" y="262"/>
                  <a:pt x="7" y="262"/>
                </a:cubicBezTo>
                <a:cubicBezTo>
                  <a:pt x="7" y="263"/>
                  <a:pt x="7" y="263"/>
                  <a:pt x="7" y="263"/>
                </a:cubicBezTo>
                <a:cubicBezTo>
                  <a:pt x="7" y="263"/>
                  <a:pt x="7" y="263"/>
                  <a:pt x="7" y="263"/>
                </a:cubicBezTo>
                <a:cubicBezTo>
                  <a:pt x="7" y="264"/>
                  <a:pt x="8" y="266"/>
                  <a:pt x="8" y="267"/>
                </a:cubicBezTo>
                <a:cubicBezTo>
                  <a:pt x="8" y="268"/>
                  <a:pt x="9" y="268"/>
                  <a:pt x="9" y="268"/>
                </a:cubicBezTo>
                <a:cubicBezTo>
                  <a:pt x="25" y="266"/>
                  <a:pt x="25" y="266"/>
                  <a:pt x="25" y="266"/>
                </a:cubicBezTo>
                <a:cubicBezTo>
                  <a:pt x="26" y="265"/>
                  <a:pt x="26" y="266"/>
                  <a:pt x="27" y="266"/>
                </a:cubicBezTo>
                <a:cubicBezTo>
                  <a:pt x="28" y="269"/>
                  <a:pt x="28" y="271"/>
                  <a:pt x="29" y="273"/>
                </a:cubicBezTo>
                <a:cubicBezTo>
                  <a:pt x="29" y="274"/>
                  <a:pt x="29" y="274"/>
                  <a:pt x="28" y="275"/>
                </a:cubicBezTo>
                <a:cubicBezTo>
                  <a:pt x="14" y="283"/>
                  <a:pt x="14" y="283"/>
                  <a:pt x="14" y="283"/>
                </a:cubicBezTo>
                <a:cubicBezTo>
                  <a:pt x="14" y="283"/>
                  <a:pt x="14" y="283"/>
                  <a:pt x="14" y="284"/>
                </a:cubicBezTo>
                <a:cubicBezTo>
                  <a:pt x="14" y="285"/>
                  <a:pt x="15" y="287"/>
                  <a:pt x="16" y="288"/>
                </a:cubicBezTo>
                <a:cubicBezTo>
                  <a:pt x="16" y="288"/>
                  <a:pt x="16" y="288"/>
                  <a:pt x="16" y="288"/>
                </a:cubicBezTo>
                <a:cubicBezTo>
                  <a:pt x="16" y="288"/>
                  <a:pt x="16" y="288"/>
                  <a:pt x="16" y="288"/>
                </a:cubicBezTo>
                <a:cubicBezTo>
                  <a:pt x="16" y="290"/>
                  <a:pt x="17" y="291"/>
                  <a:pt x="17" y="293"/>
                </a:cubicBezTo>
                <a:cubicBezTo>
                  <a:pt x="18" y="293"/>
                  <a:pt x="18" y="293"/>
                  <a:pt x="18" y="293"/>
                </a:cubicBezTo>
                <a:cubicBezTo>
                  <a:pt x="34" y="289"/>
                  <a:pt x="34" y="289"/>
                  <a:pt x="34" y="289"/>
                </a:cubicBezTo>
                <a:cubicBezTo>
                  <a:pt x="35" y="289"/>
                  <a:pt x="35" y="289"/>
                  <a:pt x="36" y="289"/>
                </a:cubicBezTo>
                <a:cubicBezTo>
                  <a:pt x="37" y="291"/>
                  <a:pt x="38" y="294"/>
                  <a:pt x="39" y="296"/>
                </a:cubicBezTo>
                <a:cubicBezTo>
                  <a:pt x="39" y="297"/>
                  <a:pt x="39" y="297"/>
                  <a:pt x="38" y="298"/>
                </a:cubicBezTo>
                <a:cubicBezTo>
                  <a:pt x="25" y="308"/>
                  <a:pt x="25" y="308"/>
                  <a:pt x="25" y="308"/>
                </a:cubicBezTo>
                <a:cubicBezTo>
                  <a:pt x="25" y="308"/>
                  <a:pt x="25" y="308"/>
                  <a:pt x="25" y="309"/>
                </a:cubicBezTo>
                <a:cubicBezTo>
                  <a:pt x="26" y="310"/>
                  <a:pt x="27" y="311"/>
                  <a:pt x="28" y="313"/>
                </a:cubicBezTo>
                <a:cubicBezTo>
                  <a:pt x="28" y="313"/>
                  <a:pt x="28" y="313"/>
                  <a:pt x="28" y="313"/>
                </a:cubicBezTo>
                <a:cubicBezTo>
                  <a:pt x="28" y="313"/>
                  <a:pt x="28" y="313"/>
                  <a:pt x="28" y="313"/>
                </a:cubicBezTo>
                <a:cubicBezTo>
                  <a:pt x="28" y="313"/>
                  <a:pt x="28" y="313"/>
                  <a:pt x="28" y="313"/>
                </a:cubicBezTo>
                <a:cubicBezTo>
                  <a:pt x="29" y="314"/>
                  <a:pt x="29" y="316"/>
                  <a:pt x="30" y="317"/>
                </a:cubicBezTo>
                <a:cubicBezTo>
                  <a:pt x="30" y="317"/>
                  <a:pt x="31" y="317"/>
                  <a:pt x="31" y="317"/>
                </a:cubicBezTo>
                <a:cubicBezTo>
                  <a:pt x="46" y="311"/>
                  <a:pt x="46" y="311"/>
                  <a:pt x="46" y="311"/>
                </a:cubicBezTo>
                <a:cubicBezTo>
                  <a:pt x="47" y="311"/>
                  <a:pt x="47" y="311"/>
                  <a:pt x="48" y="311"/>
                </a:cubicBezTo>
                <a:cubicBezTo>
                  <a:pt x="49" y="313"/>
                  <a:pt x="51" y="315"/>
                  <a:pt x="52" y="317"/>
                </a:cubicBezTo>
                <a:cubicBezTo>
                  <a:pt x="52" y="318"/>
                  <a:pt x="52" y="319"/>
                  <a:pt x="52" y="319"/>
                </a:cubicBezTo>
                <a:cubicBezTo>
                  <a:pt x="40" y="331"/>
                  <a:pt x="40" y="331"/>
                  <a:pt x="40" y="331"/>
                </a:cubicBezTo>
                <a:cubicBezTo>
                  <a:pt x="40" y="331"/>
                  <a:pt x="40" y="331"/>
                  <a:pt x="40" y="332"/>
                </a:cubicBezTo>
                <a:cubicBezTo>
                  <a:pt x="41" y="333"/>
                  <a:pt x="42" y="334"/>
                  <a:pt x="43" y="335"/>
                </a:cubicBezTo>
                <a:cubicBezTo>
                  <a:pt x="43" y="335"/>
                  <a:pt x="43" y="335"/>
                  <a:pt x="43" y="335"/>
                </a:cubicBezTo>
                <a:cubicBezTo>
                  <a:pt x="43" y="336"/>
                  <a:pt x="43" y="336"/>
                  <a:pt x="43" y="336"/>
                </a:cubicBezTo>
                <a:cubicBezTo>
                  <a:pt x="43" y="336"/>
                  <a:pt x="43" y="336"/>
                  <a:pt x="43" y="336"/>
                </a:cubicBezTo>
                <a:cubicBezTo>
                  <a:pt x="44" y="337"/>
                  <a:pt x="45" y="338"/>
                  <a:pt x="46" y="339"/>
                </a:cubicBezTo>
                <a:cubicBezTo>
                  <a:pt x="46" y="340"/>
                  <a:pt x="47" y="340"/>
                  <a:pt x="47" y="339"/>
                </a:cubicBezTo>
                <a:cubicBezTo>
                  <a:pt x="61" y="331"/>
                  <a:pt x="61" y="331"/>
                  <a:pt x="61" y="331"/>
                </a:cubicBezTo>
                <a:cubicBezTo>
                  <a:pt x="62" y="331"/>
                  <a:pt x="62" y="331"/>
                  <a:pt x="63" y="331"/>
                </a:cubicBezTo>
                <a:cubicBezTo>
                  <a:pt x="65" y="333"/>
                  <a:pt x="66" y="335"/>
                  <a:pt x="68" y="337"/>
                </a:cubicBezTo>
                <a:cubicBezTo>
                  <a:pt x="68" y="337"/>
                  <a:pt x="68" y="338"/>
                  <a:pt x="67" y="339"/>
                </a:cubicBezTo>
                <a:cubicBezTo>
                  <a:pt x="57" y="352"/>
                  <a:pt x="57" y="352"/>
                  <a:pt x="57" y="352"/>
                </a:cubicBezTo>
                <a:cubicBezTo>
                  <a:pt x="57" y="352"/>
                  <a:pt x="57" y="352"/>
                  <a:pt x="57" y="353"/>
                </a:cubicBezTo>
                <a:cubicBezTo>
                  <a:pt x="58" y="354"/>
                  <a:pt x="59" y="355"/>
                  <a:pt x="61" y="356"/>
                </a:cubicBezTo>
                <a:cubicBezTo>
                  <a:pt x="61" y="356"/>
                  <a:pt x="61" y="356"/>
                  <a:pt x="61" y="356"/>
                </a:cubicBezTo>
                <a:cubicBezTo>
                  <a:pt x="61" y="356"/>
                  <a:pt x="61" y="356"/>
                  <a:pt x="61" y="356"/>
                </a:cubicBezTo>
                <a:cubicBezTo>
                  <a:pt x="61" y="356"/>
                  <a:pt x="61" y="356"/>
                  <a:pt x="61" y="356"/>
                </a:cubicBezTo>
                <a:cubicBezTo>
                  <a:pt x="62" y="357"/>
                  <a:pt x="63" y="358"/>
                  <a:pt x="64" y="359"/>
                </a:cubicBezTo>
                <a:cubicBezTo>
                  <a:pt x="65" y="360"/>
                  <a:pt x="65" y="360"/>
                  <a:pt x="65" y="359"/>
                </a:cubicBezTo>
                <a:cubicBezTo>
                  <a:pt x="78" y="349"/>
                  <a:pt x="78" y="349"/>
                  <a:pt x="78" y="349"/>
                </a:cubicBezTo>
                <a:cubicBezTo>
                  <a:pt x="79" y="349"/>
                  <a:pt x="80" y="349"/>
                  <a:pt x="80" y="349"/>
                </a:cubicBezTo>
                <a:cubicBezTo>
                  <a:pt x="82" y="351"/>
                  <a:pt x="84" y="352"/>
                  <a:pt x="86" y="354"/>
                </a:cubicBezTo>
                <a:cubicBezTo>
                  <a:pt x="86" y="355"/>
                  <a:pt x="86" y="355"/>
                  <a:pt x="86" y="356"/>
                </a:cubicBezTo>
                <a:cubicBezTo>
                  <a:pt x="77" y="370"/>
                  <a:pt x="77" y="370"/>
                  <a:pt x="77" y="370"/>
                </a:cubicBezTo>
                <a:cubicBezTo>
                  <a:pt x="77" y="370"/>
                  <a:pt x="77" y="371"/>
                  <a:pt x="77" y="371"/>
                </a:cubicBezTo>
                <a:cubicBezTo>
                  <a:pt x="79" y="372"/>
                  <a:pt x="80" y="373"/>
                  <a:pt x="81" y="374"/>
                </a:cubicBezTo>
                <a:cubicBezTo>
                  <a:pt x="81" y="374"/>
                  <a:pt x="81" y="374"/>
                  <a:pt x="81" y="374"/>
                </a:cubicBezTo>
                <a:cubicBezTo>
                  <a:pt x="81" y="374"/>
                  <a:pt x="81" y="374"/>
                  <a:pt x="81" y="374"/>
                </a:cubicBezTo>
                <a:cubicBezTo>
                  <a:pt x="81" y="374"/>
                  <a:pt x="81" y="374"/>
                  <a:pt x="81" y="374"/>
                </a:cubicBezTo>
                <a:cubicBezTo>
                  <a:pt x="83" y="375"/>
                  <a:pt x="84" y="376"/>
                  <a:pt x="85" y="377"/>
                </a:cubicBezTo>
                <a:cubicBezTo>
                  <a:pt x="86" y="377"/>
                  <a:pt x="86" y="377"/>
                  <a:pt x="86" y="377"/>
                </a:cubicBezTo>
                <a:cubicBezTo>
                  <a:pt x="98" y="365"/>
                  <a:pt x="98" y="365"/>
                  <a:pt x="98" y="365"/>
                </a:cubicBezTo>
                <a:cubicBezTo>
                  <a:pt x="98" y="365"/>
                  <a:pt x="99" y="364"/>
                  <a:pt x="100" y="365"/>
                </a:cubicBezTo>
                <a:cubicBezTo>
                  <a:pt x="102" y="366"/>
                  <a:pt x="104" y="367"/>
                  <a:pt x="106" y="369"/>
                </a:cubicBezTo>
                <a:cubicBezTo>
                  <a:pt x="106" y="369"/>
                  <a:pt x="106" y="370"/>
                  <a:pt x="106" y="371"/>
                </a:cubicBezTo>
                <a:cubicBezTo>
                  <a:pt x="100" y="386"/>
                  <a:pt x="100" y="386"/>
                  <a:pt x="100" y="386"/>
                </a:cubicBezTo>
                <a:cubicBezTo>
                  <a:pt x="99" y="386"/>
                  <a:pt x="99" y="386"/>
                  <a:pt x="100" y="387"/>
                </a:cubicBezTo>
                <a:cubicBezTo>
                  <a:pt x="101" y="387"/>
                  <a:pt x="102" y="388"/>
                  <a:pt x="104" y="389"/>
                </a:cubicBezTo>
                <a:cubicBezTo>
                  <a:pt x="104" y="389"/>
                  <a:pt x="104" y="389"/>
                  <a:pt x="104" y="389"/>
                </a:cubicBezTo>
                <a:cubicBezTo>
                  <a:pt x="104" y="389"/>
                  <a:pt x="104" y="389"/>
                  <a:pt x="104" y="389"/>
                </a:cubicBezTo>
                <a:cubicBezTo>
                  <a:pt x="106" y="390"/>
                  <a:pt x="107" y="391"/>
                  <a:pt x="108" y="392"/>
                </a:cubicBezTo>
                <a:cubicBezTo>
                  <a:pt x="109" y="392"/>
                  <a:pt x="109" y="392"/>
                  <a:pt x="109" y="391"/>
                </a:cubicBezTo>
                <a:cubicBezTo>
                  <a:pt x="119" y="378"/>
                  <a:pt x="119" y="378"/>
                  <a:pt x="119" y="378"/>
                </a:cubicBezTo>
                <a:cubicBezTo>
                  <a:pt x="120" y="378"/>
                  <a:pt x="120" y="378"/>
                  <a:pt x="121" y="378"/>
                </a:cubicBezTo>
                <a:cubicBezTo>
                  <a:pt x="123" y="379"/>
                  <a:pt x="125" y="380"/>
                  <a:pt x="128" y="381"/>
                </a:cubicBezTo>
                <a:cubicBezTo>
                  <a:pt x="128" y="381"/>
                  <a:pt x="128" y="382"/>
                  <a:pt x="128" y="383"/>
                </a:cubicBezTo>
                <a:cubicBezTo>
                  <a:pt x="124" y="398"/>
                  <a:pt x="124" y="398"/>
                  <a:pt x="124" y="398"/>
                </a:cubicBezTo>
                <a:cubicBezTo>
                  <a:pt x="123" y="399"/>
                  <a:pt x="123" y="399"/>
                  <a:pt x="124" y="399"/>
                </a:cubicBezTo>
                <a:cubicBezTo>
                  <a:pt x="125" y="400"/>
                  <a:pt x="127" y="400"/>
                  <a:pt x="128" y="401"/>
                </a:cubicBezTo>
                <a:cubicBezTo>
                  <a:pt x="128" y="401"/>
                  <a:pt x="128" y="401"/>
                  <a:pt x="128" y="401"/>
                </a:cubicBezTo>
                <a:cubicBezTo>
                  <a:pt x="129" y="401"/>
                  <a:pt x="129" y="401"/>
                  <a:pt x="129" y="401"/>
                </a:cubicBezTo>
                <a:cubicBezTo>
                  <a:pt x="130" y="402"/>
                  <a:pt x="132" y="403"/>
                  <a:pt x="133" y="403"/>
                </a:cubicBezTo>
                <a:cubicBezTo>
                  <a:pt x="134" y="403"/>
                  <a:pt x="134" y="403"/>
                  <a:pt x="134" y="403"/>
                </a:cubicBezTo>
                <a:cubicBezTo>
                  <a:pt x="142" y="389"/>
                  <a:pt x="142" y="389"/>
                  <a:pt x="142" y="389"/>
                </a:cubicBezTo>
                <a:cubicBezTo>
                  <a:pt x="142" y="388"/>
                  <a:pt x="143" y="388"/>
                  <a:pt x="143" y="387"/>
                </a:cubicBezTo>
                <a:cubicBezTo>
                  <a:pt x="146" y="388"/>
                  <a:pt x="148" y="389"/>
                  <a:pt x="151" y="390"/>
                </a:cubicBezTo>
                <a:cubicBezTo>
                  <a:pt x="151" y="390"/>
                  <a:pt x="151" y="391"/>
                  <a:pt x="151" y="392"/>
                </a:cubicBezTo>
                <a:cubicBezTo>
                  <a:pt x="149" y="408"/>
                  <a:pt x="149" y="408"/>
                  <a:pt x="149" y="408"/>
                </a:cubicBezTo>
                <a:cubicBezTo>
                  <a:pt x="149" y="408"/>
                  <a:pt x="149" y="408"/>
                  <a:pt x="150" y="409"/>
                </a:cubicBezTo>
                <a:cubicBezTo>
                  <a:pt x="151" y="409"/>
                  <a:pt x="153" y="409"/>
                  <a:pt x="154" y="410"/>
                </a:cubicBezTo>
                <a:cubicBezTo>
                  <a:pt x="154" y="410"/>
                  <a:pt x="154" y="410"/>
                  <a:pt x="154" y="410"/>
                </a:cubicBezTo>
                <a:cubicBezTo>
                  <a:pt x="154" y="410"/>
                  <a:pt x="154" y="410"/>
                  <a:pt x="154" y="410"/>
                </a:cubicBezTo>
                <a:cubicBezTo>
                  <a:pt x="156" y="410"/>
                  <a:pt x="158" y="411"/>
                  <a:pt x="159" y="411"/>
                </a:cubicBezTo>
                <a:cubicBezTo>
                  <a:pt x="160" y="411"/>
                  <a:pt x="160" y="411"/>
                  <a:pt x="160" y="411"/>
                </a:cubicBezTo>
                <a:cubicBezTo>
                  <a:pt x="166" y="396"/>
                  <a:pt x="166" y="396"/>
                  <a:pt x="166" y="396"/>
                </a:cubicBezTo>
                <a:cubicBezTo>
                  <a:pt x="166" y="395"/>
                  <a:pt x="167" y="395"/>
                  <a:pt x="167" y="394"/>
                </a:cubicBezTo>
                <a:cubicBezTo>
                  <a:pt x="170" y="395"/>
                  <a:pt x="172" y="396"/>
                  <a:pt x="175" y="396"/>
                </a:cubicBezTo>
                <a:cubicBezTo>
                  <a:pt x="176" y="396"/>
                  <a:pt x="176" y="397"/>
                  <a:pt x="176" y="397"/>
                </a:cubicBezTo>
                <a:cubicBezTo>
                  <a:pt x="176" y="414"/>
                  <a:pt x="176" y="414"/>
                  <a:pt x="176" y="414"/>
                </a:cubicBezTo>
                <a:cubicBezTo>
                  <a:pt x="176" y="414"/>
                  <a:pt x="176" y="414"/>
                  <a:pt x="176" y="415"/>
                </a:cubicBezTo>
                <a:cubicBezTo>
                  <a:pt x="178" y="415"/>
                  <a:pt x="179" y="415"/>
                  <a:pt x="181" y="415"/>
                </a:cubicBezTo>
                <a:cubicBezTo>
                  <a:pt x="181" y="415"/>
                  <a:pt x="181" y="415"/>
                  <a:pt x="181" y="415"/>
                </a:cubicBezTo>
                <a:cubicBezTo>
                  <a:pt x="181" y="415"/>
                  <a:pt x="181" y="415"/>
                  <a:pt x="181" y="415"/>
                </a:cubicBezTo>
                <a:cubicBezTo>
                  <a:pt x="181" y="415"/>
                  <a:pt x="181" y="415"/>
                  <a:pt x="181" y="415"/>
                </a:cubicBezTo>
                <a:cubicBezTo>
                  <a:pt x="183" y="416"/>
                  <a:pt x="185" y="416"/>
                  <a:pt x="186" y="416"/>
                </a:cubicBezTo>
                <a:cubicBezTo>
                  <a:pt x="187" y="416"/>
                  <a:pt x="187" y="416"/>
                  <a:pt x="187" y="415"/>
                </a:cubicBezTo>
                <a:cubicBezTo>
                  <a:pt x="191" y="399"/>
                  <a:pt x="191" y="399"/>
                  <a:pt x="191" y="399"/>
                </a:cubicBezTo>
                <a:cubicBezTo>
                  <a:pt x="191" y="399"/>
                  <a:pt x="191" y="398"/>
                  <a:pt x="192" y="398"/>
                </a:cubicBezTo>
                <a:cubicBezTo>
                  <a:pt x="194" y="398"/>
                  <a:pt x="197" y="398"/>
                  <a:pt x="200" y="399"/>
                </a:cubicBezTo>
                <a:cubicBezTo>
                  <a:pt x="200" y="399"/>
                  <a:pt x="200" y="399"/>
                  <a:pt x="201" y="400"/>
                </a:cubicBezTo>
                <a:cubicBezTo>
                  <a:pt x="203" y="416"/>
                  <a:pt x="203" y="416"/>
                  <a:pt x="203" y="416"/>
                </a:cubicBezTo>
                <a:cubicBezTo>
                  <a:pt x="203" y="417"/>
                  <a:pt x="203" y="417"/>
                  <a:pt x="203" y="417"/>
                </a:cubicBezTo>
                <a:cubicBezTo>
                  <a:pt x="206" y="417"/>
                  <a:pt x="206" y="417"/>
                  <a:pt x="206" y="417"/>
                </a:cubicBezTo>
                <a:cubicBezTo>
                  <a:pt x="206" y="417"/>
                  <a:pt x="206" y="417"/>
                  <a:pt x="206" y="417"/>
                </a:cubicBezTo>
                <a:cubicBezTo>
                  <a:pt x="207" y="417"/>
                  <a:pt x="207" y="417"/>
                  <a:pt x="207" y="417"/>
                </a:cubicBezTo>
                <a:cubicBezTo>
                  <a:pt x="207" y="417"/>
                  <a:pt x="207" y="417"/>
                  <a:pt x="207" y="417"/>
                </a:cubicBezTo>
                <a:cubicBezTo>
                  <a:pt x="207" y="417"/>
                  <a:pt x="207" y="417"/>
                  <a:pt x="207" y="417"/>
                </a:cubicBezTo>
                <a:cubicBezTo>
                  <a:pt x="207" y="417"/>
                  <a:pt x="207" y="417"/>
                  <a:pt x="207" y="417"/>
                </a:cubicBezTo>
                <a:cubicBezTo>
                  <a:pt x="207" y="417"/>
                  <a:pt x="207" y="417"/>
                  <a:pt x="207" y="417"/>
                </a:cubicBezTo>
                <a:cubicBezTo>
                  <a:pt x="207" y="417"/>
                  <a:pt x="207" y="417"/>
                  <a:pt x="207" y="417"/>
                </a:cubicBezTo>
                <a:cubicBezTo>
                  <a:pt x="207" y="417"/>
                  <a:pt x="207" y="417"/>
                  <a:pt x="207" y="417"/>
                </a:cubicBezTo>
                <a:cubicBezTo>
                  <a:pt x="207" y="417"/>
                  <a:pt x="207" y="417"/>
                  <a:pt x="207" y="417"/>
                </a:cubicBezTo>
                <a:cubicBezTo>
                  <a:pt x="207" y="417"/>
                  <a:pt x="207" y="417"/>
                  <a:pt x="207" y="417"/>
                </a:cubicBezTo>
                <a:cubicBezTo>
                  <a:pt x="208" y="417"/>
                  <a:pt x="208" y="417"/>
                  <a:pt x="208" y="417"/>
                </a:cubicBezTo>
                <a:cubicBezTo>
                  <a:pt x="208" y="417"/>
                  <a:pt x="208" y="417"/>
                  <a:pt x="208" y="417"/>
                </a:cubicBezTo>
                <a:cubicBezTo>
                  <a:pt x="208" y="417"/>
                  <a:pt x="208" y="417"/>
                  <a:pt x="208" y="417"/>
                </a:cubicBezTo>
                <a:cubicBezTo>
                  <a:pt x="208" y="417"/>
                  <a:pt x="208" y="417"/>
                  <a:pt x="208" y="417"/>
                </a:cubicBezTo>
                <a:cubicBezTo>
                  <a:pt x="208" y="417"/>
                  <a:pt x="208" y="417"/>
                  <a:pt x="208" y="417"/>
                </a:cubicBezTo>
                <a:cubicBezTo>
                  <a:pt x="208" y="417"/>
                  <a:pt x="208" y="417"/>
                  <a:pt x="208" y="417"/>
                </a:cubicBezTo>
                <a:cubicBezTo>
                  <a:pt x="208" y="417"/>
                  <a:pt x="208" y="417"/>
                  <a:pt x="208" y="417"/>
                </a:cubicBezTo>
                <a:cubicBezTo>
                  <a:pt x="208" y="417"/>
                  <a:pt x="208" y="417"/>
                  <a:pt x="208" y="417"/>
                </a:cubicBezTo>
                <a:cubicBezTo>
                  <a:pt x="208" y="417"/>
                  <a:pt x="208" y="417"/>
                  <a:pt x="208" y="417"/>
                </a:cubicBezTo>
                <a:cubicBezTo>
                  <a:pt x="209" y="417"/>
                  <a:pt x="209" y="417"/>
                  <a:pt x="209" y="417"/>
                </a:cubicBezTo>
                <a:cubicBezTo>
                  <a:pt x="209" y="417"/>
                  <a:pt x="209" y="417"/>
                  <a:pt x="209" y="417"/>
                </a:cubicBezTo>
                <a:cubicBezTo>
                  <a:pt x="209" y="417"/>
                  <a:pt x="209" y="417"/>
                  <a:pt x="209" y="417"/>
                </a:cubicBezTo>
                <a:cubicBezTo>
                  <a:pt x="209" y="417"/>
                  <a:pt x="209" y="417"/>
                  <a:pt x="209" y="417"/>
                </a:cubicBezTo>
                <a:cubicBezTo>
                  <a:pt x="209" y="417"/>
                  <a:pt x="209" y="417"/>
                  <a:pt x="209" y="417"/>
                </a:cubicBezTo>
                <a:cubicBezTo>
                  <a:pt x="209" y="417"/>
                  <a:pt x="209" y="417"/>
                  <a:pt x="209" y="417"/>
                </a:cubicBezTo>
                <a:cubicBezTo>
                  <a:pt x="209" y="417"/>
                  <a:pt x="209" y="417"/>
                  <a:pt x="209" y="417"/>
                </a:cubicBezTo>
                <a:cubicBezTo>
                  <a:pt x="210" y="417"/>
                  <a:pt x="210" y="417"/>
                  <a:pt x="210" y="417"/>
                </a:cubicBezTo>
                <a:cubicBezTo>
                  <a:pt x="210" y="417"/>
                  <a:pt x="210" y="417"/>
                  <a:pt x="210" y="417"/>
                </a:cubicBezTo>
                <a:cubicBezTo>
                  <a:pt x="210" y="417"/>
                  <a:pt x="210" y="417"/>
                  <a:pt x="210" y="417"/>
                </a:cubicBezTo>
                <a:cubicBezTo>
                  <a:pt x="210" y="417"/>
                  <a:pt x="210" y="417"/>
                  <a:pt x="210" y="417"/>
                </a:cubicBezTo>
                <a:cubicBezTo>
                  <a:pt x="210" y="417"/>
                  <a:pt x="210" y="417"/>
                  <a:pt x="210" y="417"/>
                </a:cubicBezTo>
                <a:cubicBezTo>
                  <a:pt x="210" y="417"/>
                  <a:pt x="210" y="417"/>
                  <a:pt x="210" y="417"/>
                </a:cubicBezTo>
                <a:cubicBezTo>
                  <a:pt x="210" y="417"/>
                  <a:pt x="210" y="417"/>
                  <a:pt x="210" y="417"/>
                </a:cubicBezTo>
                <a:cubicBezTo>
                  <a:pt x="210" y="417"/>
                  <a:pt x="210" y="417"/>
                  <a:pt x="210" y="417"/>
                </a:cubicBezTo>
                <a:cubicBezTo>
                  <a:pt x="211" y="417"/>
                  <a:pt x="211" y="417"/>
                  <a:pt x="211" y="417"/>
                </a:cubicBezTo>
                <a:cubicBezTo>
                  <a:pt x="211" y="417"/>
                  <a:pt x="211" y="417"/>
                  <a:pt x="211" y="417"/>
                </a:cubicBezTo>
                <a:cubicBezTo>
                  <a:pt x="211" y="417"/>
                  <a:pt x="211" y="417"/>
                  <a:pt x="211" y="417"/>
                </a:cubicBezTo>
                <a:cubicBezTo>
                  <a:pt x="212" y="417"/>
                  <a:pt x="212" y="417"/>
                  <a:pt x="212" y="417"/>
                </a:cubicBezTo>
                <a:cubicBezTo>
                  <a:pt x="213" y="417"/>
                  <a:pt x="213" y="417"/>
                  <a:pt x="213" y="417"/>
                </a:cubicBezTo>
                <a:cubicBezTo>
                  <a:pt x="213" y="417"/>
                  <a:pt x="213" y="417"/>
                  <a:pt x="213" y="417"/>
                </a:cubicBezTo>
                <a:cubicBezTo>
                  <a:pt x="213" y="417"/>
                  <a:pt x="213" y="417"/>
                  <a:pt x="213" y="417"/>
                </a:cubicBezTo>
                <a:cubicBezTo>
                  <a:pt x="214" y="417"/>
                  <a:pt x="214" y="417"/>
                  <a:pt x="214" y="416"/>
                </a:cubicBezTo>
                <a:cubicBezTo>
                  <a:pt x="216" y="400"/>
                  <a:pt x="216" y="400"/>
                  <a:pt x="216" y="400"/>
                </a:cubicBezTo>
                <a:cubicBezTo>
                  <a:pt x="216" y="399"/>
                  <a:pt x="216" y="399"/>
                  <a:pt x="217" y="399"/>
                </a:cubicBezTo>
                <a:cubicBezTo>
                  <a:pt x="219" y="398"/>
                  <a:pt x="222" y="398"/>
                  <a:pt x="225" y="398"/>
                </a:cubicBezTo>
                <a:cubicBezTo>
                  <a:pt x="225" y="398"/>
                  <a:pt x="225" y="399"/>
                  <a:pt x="226" y="399"/>
                </a:cubicBezTo>
                <a:cubicBezTo>
                  <a:pt x="230" y="415"/>
                  <a:pt x="230" y="415"/>
                  <a:pt x="230" y="415"/>
                </a:cubicBezTo>
                <a:cubicBezTo>
                  <a:pt x="230" y="416"/>
                  <a:pt x="230" y="416"/>
                  <a:pt x="231" y="416"/>
                </a:cubicBezTo>
                <a:cubicBezTo>
                  <a:pt x="232" y="416"/>
                  <a:pt x="234" y="416"/>
                  <a:pt x="235" y="415"/>
                </a:cubicBezTo>
                <a:cubicBezTo>
                  <a:pt x="236" y="415"/>
                  <a:pt x="236" y="415"/>
                  <a:pt x="236" y="415"/>
                </a:cubicBezTo>
                <a:cubicBezTo>
                  <a:pt x="236" y="415"/>
                  <a:pt x="236" y="415"/>
                  <a:pt x="236" y="415"/>
                </a:cubicBezTo>
                <a:cubicBezTo>
                  <a:pt x="237" y="415"/>
                  <a:pt x="239" y="415"/>
                  <a:pt x="240" y="415"/>
                </a:cubicBezTo>
                <a:cubicBezTo>
                  <a:pt x="241" y="414"/>
                  <a:pt x="241" y="414"/>
                  <a:pt x="241" y="414"/>
                </a:cubicBezTo>
                <a:cubicBezTo>
                  <a:pt x="241" y="397"/>
                  <a:pt x="241" y="397"/>
                  <a:pt x="241" y="397"/>
                </a:cubicBezTo>
                <a:cubicBezTo>
                  <a:pt x="241" y="397"/>
                  <a:pt x="241" y="396"/>
                  <a:pt x="242" y="396"/>
                </a:cubicBezTo>
                <a:cubicBezTo>
                  <a:pt x="244" y="396"/>
                  <a:pt x="247" y="395"/>
                  <a:pt x="249" y="394"/>
                </a:cubicBezTo>
                <a:cubicBezTo>
                  <a:pt x="250" y="395"/>
                  <a:pt x="250" y="395"/>
                  <a:pt x="250" y="396"/>
                </a:cubicBezTo>
                <a:cubicBezTo>
                  <a:pt x="257" y="411"/>
                  <a:pt x="257" y="411"/>
                  <a:pt x="257" y="411"/>
                </a:cubicBezTo>
                <a:cubicBezTo>
                  <a:pt x="257" y="411"/>
                  <a:pt x="257" y="411"/>
                  <a:pt x="258" y="411"/>
                </a:cubicBezTo>
                <a:cubicBezTo>
                  <a:pt x="259" y="411"/>
                  <a:pt x="260" y="410"/>
                  <a:pt x="262" y="410"/>
                </a:cubicBezTo>
                <a:cubicBezTo>
                  <a:pt x="262" y="410"/>
                  <a:pt x="262" y="410"/>
                  <a:pt x="262" y="410"/>
                </a:cubicBezTo>
                <a:cubicBezTo>
                  <a:pt x="262" y="410"/>
                  <a:pt x="262" y="410"/>
                  <a:pt x="262" y="410"/>
                </a:cubicBezTo>
                <a:cubicBezTo>
                  <a:pt x="264" y="409"/>
                  <a:pt x="266" y="409"/>
                  <a:pt x="267" y="409"/>
                </a:cubicBezTo>
                <a:cubicBezTo>
                  <a:pt x="268" y="408"/>
                  <a:pt x="268" y="408"/>
                  <a:pt x="268" y="408"/>
                </a:cubicBezTo>
                <a:cubicBezTo>
                  <a:pt x="265" y="392"/>
                  <a:pt x="265" y="392"/>
                  <a:pt x="265" y="392"/>
                </a:cubicBezTo>
                <a:cubicBezTo>
                  <a:pt x="265" y="391"/>
                  <a:pt x="265" y="390"/>
                  <a:pt x="266" y="390"/>
                </a:cubicBezTo>
                <a:cubicBezTo>
                  <a:pt x="268" y="389"/>
                  <a:pt x="271" y="388"/>
                  <a:pt x="273" y="387"/>
                </a:cubicBezTo>
                <a:cubicBezTo>
                  <a:pt x="274" y="388"/>
                  <a:pt x="274" y="388"/>
                  <a:pt x="275" y="389"/>
                </a:cubicBezTo>
                <a:cubicBezTo>
                  <a:pt x="283" y="403"/>
                  <a:pt x="283" y="403"/>
                  <a:pt x="283" y="403"/>
                </a:cubicBezTo>
                <a:cubicBezTo>
                  <a:pt x="283" y="403"/>
                  <a:pt x="283" y="403"/>
                  <a:pt x="284" y="403"/>
                </a:cubicBezTo>
                <a:cubicBezTo>
                  <a:pt x="285" y="403"/>
                  <a:pt x="286" y="402"/>
                  <a:pt x="288" y="401"/>
                </a:cubicBezTo>
                <a:cubicBezTo>
                  <a:pt x="288" y="401"/>
                  <a:pt x="288" y="401"/>
                  <a:pt x="288" y="401"/>
                </a:cubicBezTo>
                <a:cubicBezTo>
                  <a:pt x="288" y="401"/>
                  <a:pt x="288" y="401"/>
                  <a:pt x="288" y="401"/>
                </a:cubicBezTo>
                <a:cubicBezTo>
                  <a:pt x="290" y="400"/>
                  <a:pt x="291" y="400"/>
                  <a:pt x="293" y="399"/>
                </a:cubicBezTo>
                <a:cubicBezTo>
                  <a:pt x="293" y="399"/>
                  <a:pt x="293" y="399"/>
                  <a:pt x="293" y="398"/>
                </a:cubicBezTo>
                <a:cubicBezTo>
                  <a:pt x="289" y="383"/>
                  <a:pt x="289" y="383"/>
                  <a:pt x="289" y="383"/>
                </a:cubicBezTo>
                <a:cubicBezTo>
                  <a:pt x="289" y="382"/>
                  <a:pt x="289" y="381"/>
                  <a:pt x="289" y="381"/>
                </a:cubicBezTo>
                <a:cubicBezTo>
                  <a:pt x="291" y="380"/>
                  <a:pt x="294" y="379"/>
                  <a:pt x="296" y="378"/>
                </a:cubicBezTo>
                <a:cubicBezTo>
                  <a:pt x="297" y="378"/>
                  <a:pt x="297" y="378"/>
                  <a:pt x="297" y="378"/>
                </a:cubicBezTo>
                <a:cubicBezTo>
                  <a:pt x="308" y="391"/>
                  <a:pt x="308" y="391"/>
                  <a:pt x="308" y="391"/>
                </a:cubicBezTo>
                <a:cubicBezTo>
                  <a:pt x="308" y="392"/>
                  <a:pt x="308" y="392"/>
                  <a:pt x="308" y="392"/>
                </a:cubicBezTo>
                <a:cubicBezTo>
                  <a:pt x="310" y="391"/>
                  <a:pt x="311" y="390"/>
                  <a:pt x="313" y="389"/>
                </a:cubicBezTo>
                <a:cubicBezTo>
                  <a:pt x="313" y="389"/>
                  <a:pt x="313" y="389"/>
                  <a:pt x="313" y="389"/>
                </a:cubicBezTo>
                <a:cubicBezTo>
                  <a:pt x="313" y="389"/>
                  <a:pt x="313" y="389"/>
                  <a:pt x="313" y="389"/>
                </a:cubicBezTo>
                <a:cubicBezTo>
                  <a:pt x="314" y="388"/>
                  <a:pt x="316" y="387"/>
                  <a:pt x="317" y="387"/>
                </a:cubicBezTo>
                <a:cubicBezTo>
                  <a:pt x="317" y="386"/>
                  <a:pt x="317" y="386"/>
                  <a:pt x="317" y="386"/>
                </a:cubicBezTo>
                <a:cubicBezTo>
                  <a:pt x="311" y="371"/>
                  <a:pt x="311" y="371"/>
                  <a:pt x="311" y="371"/>
                </a:cubicBezTo>
                <a:cubicBezTo>
                  <a:pt x="311" y="370"/>
                  <a:pt x="311" y="369"/>
                  <a:pt x="311" y="369"/>
                </a:cubicBezTo>
                <a:cubicBezTo>
                  <a:pt x="313" y="367"/>
                  <a:pt x="315" y="366"/>
                  <a:pt x="317" y="365"/>
                </a:cubicBezTo>
                <a:cubicBezTo>
                  <a:pt x="318" y="364"/>
                  <a:pt x="318" y="365"/>
                  <a:pt x="319" y="365"/>
                </a:cubicBezTo>
                <a:cubicBezTo>
                  <a:pt x="331" y="377"/>
                  <a:pt x="331" y="377"/>
                  <a:pt x="331" y="377"/>
                </a:cubicBezTo>
                <a:cubicBezTo>
                  <a:pt x="331" y="377"/>
                  <a:pt x="331" y="377"/>
                  <a:pt x="331" y="377"/>
                </a:cubicBezTo>
                <a:cubicBezTo>
                  <a:pt x="333" y="376"/>
                  <a:pt x="334" y="375"/>
                  <a:pt x="335" y="374"/>
                </a:cubicBezTo>
                <a:cubicBezTo>
                  <a:pt x="335" y="374"/>
                  <a:pt x="335" y="374"/>
                  <a:pt x="335" y="374"/>
                </a:cubicBezTo>
                <a:cubicBezTo>
                  <a:pt x="335" y="374"/>
                  <a:pt x="335" y="374"/>
                  <a:pt x="335" y="374"/>
                </a:cubicBezTo>
                <a:cubicBezTo>
                  <a:pt x="335" y="374"/>
                  <a:pt x="335" y="374"/>
                  <a:pt x="336" y="374"/>
                </a:cubicBezTo>
                <a:cubicBezTo>
                  <a:pt x="337" y="373"/>
                  <a:pt x="338" y="372"/>
                  <a:pt x="339" y="371"/>
                </a:cubicBezTo>
                <a:cubicBezTo>
                  <a:pt x="340" y="371"/>
                  <a:pt x="340" y="370"/>
                  <a:pt x="339" y="370"/>
                </a:cubicBezTo>
                <a:cubicBezTo>
                  <a:pt x="331" y="356"/>
                  <a:pt x="331" y="356"/>
                  <a:pt x="331" y="356"/>
                </a:cubicBezTo>
                <a:cubicBezTo>
                  <a:pt x="331" y="355"/>
                  <a:pt x="331" y="355"/>
                  <a:pt x="331" y="354"/>
                </a:cubicBezTo>
                <a:cubicBezTo>
                  <a:pt x="333" y="352"/>
                  <a:pt x="335" y="351"/>
                  <a:pt x="337" y="349"/>
                </a:cubicBezTo>
                <a:cubicBezTo>
                  <a:pt x="337" y="349"/>
                  <a:pt x="338" y="349"/>
                  <a:pt x="338" y="349"/>
                </a:cubicBezTo>
                <a:cubicBezTo>
                  <a:pt x="352" y="359"/>
                  <a:pt x="352" y="359"/>
                  <a:pt x="352" y="359"/>
                </a:cubicBezTo>
                <a:cubicBezTo>
                  <a:pt x="352" y="360"/>
                  <a:pt x="352" y="360"/>
                  <a:pt x="352" y="359"/>
                </a:cubicBezTo>
                <a:cubicBezTo>
                  <a:pt x="353" y="358"/>
                  <a:pt x="355" y="357"/>
                  <a:pt x="356" y="356"/>
                </a:cubicBezTo>
                <a:cubicBezTo>
                  <a:pt x="356" y="356"/>
                  <a:pt x="356" y="356"/>
                  <a:pt x="356" y="356"/>
                </a:cubicBezTo>
                <a:cubicBezTo>
                  <a:pt x="356" y="356"/>
                  <a:pt x="356" y="356"/>
                  <a:pt x="356" y="356"/>
                </a:cubicBezTo>
                <a:cubicBezTo>
                  <a:pt x="356" y="356"/>
                  <a:pt x="356" y="356"/>
                  <a:pt x="356" y="356"/>
                </a:cubicBezTo>
                <a:cubicBezTo>
                  <a:pt x="357" y="355"/>
                  <a:pt x="358" y="354"/>
                  <a:pt x="359" y="353"/>
                </a:cubicBezTo>
                <a:cubicBezTo>
                  <a:pt x="360" y="352"/>
                  <a:pt x="360" y="352"/>
                  <a:pt x="359" y="352"/>
                </a:cubicBezTo>
                <a:cubicBezTo>
                  <a:pt x="349" y="339"/>
                  <a:pt x="349" y="339"/>
                  <a:pt x="349" y="339"/>
                </a:cubicBezTo>
                <a:cubicBezTo>
                  <a:pt x="349" y="338"/>
                  <a:pt x="349" y="337"/>
                  <a:pt x="349" y="337"/>
                </a:cubicBezTo>
                <a:cubicBezTo>
                  <a:pt x="351" y="335"/>
                  <a:pt x="352" y="333"/>
                  <a:pt x="354" y="331"/>
                </a:cubicBezTo>
                <a:cubicBezTo>
                  <a:pt x="354" y="331"/>
                  <a:pt x="355" y="331"/>
                  <a:pt x="356" y="331"/>
                </a:cubicBezTo>
                <a:cubicBezTo>
                  <a:pt x="370" y="339"/>
                  <a:pt x="370" y="339"/>
                  <a:pt x="370" y="339"/>
                </a:cubicBezTo>
                <a:cubicBezTo>
                  <a:pt x="370" y="340"/>
                  <a:pt x="370" y="340"/>
                  <a:pt x="371" y="339"/>
                </a:cubicBezTo>
                <a:cubicBezTo>
                  <a:pt x="372" y="338"/>
                  <a:pt x="373" y="337"/>
                  <a:pt x="374" y="336"/>
                </a:cubicBezTo>
                <a:cubicBezTo>
                  <a:pt x="374" y="335"/>
                  <a:pt x="374" y="335"/>
                  <a:pt x="374" y="335"/>
                </a:cubicBezTo>
                <a:cubicBezTo>
                  <a:pt x="374" y="335"/>
                  <a:pt x="374" y="335"/>
                  <a:pt x="374" y="335"/>
                </a:cubicBezTo>
                <a:cubicBezTo>
                  <a:pt x="375" y="334"/>
                  <a:pt x="376" y="333"/>
                  <a:pt x="377" y="332"/>
                </a:cubicBezTo>
                <a:cubicBezTo>
                  <a:pt x="377" y="331"/>
                  <a:pt x="377" y="331"/>
                  <a:pt x="377" y="331"/>
                </a:cubicBezTo>
                <a:cubicBezTo>
                  <a:pt x="365" y="319"/>
                  <a:pt x="365" y="319"/>
                  <a:pt x="365" y="319"/>
                </a:cubicBezTo>
                <a:cubicBezTo>
                  <a:pt x="365" y="319"/>
                  <a:pt x="364" y="318"/>
                  <a:pt x="365" y="317"/>
                </a:cubicBezTo>
                <a:cubicBezTo>
                  <a:pt x="366" y="315"/>
                  <a:pt x="367" y="313"/>
                  <a:pt x="369" y="311"/>
                </a:cubicBezTo>
                <a:cubicBezTo>
                  <a:pt x="369" y="311"/>
                  <a:pt x="370" y="311"/>
                  <a:pt x="370" y="311"/>
                </a:cubicBezTo>
                <a:cubicBezTo>
                  <a:pt x="386" y="317"/>
                  <a:pt x="386" y="317"/>
                  <a:pt x="386" y="317"/>
                </a:cubicBezTo>
                <a:cubicBezTo>
                  <a:pt x="386" y="317"/>
                  <a:pt x="386" y="317"/>
                  <a:pt x="387" y="317"/>
                </a:cubicBezTo>
                <a:cubicBezTo>
                  <a:pt x="387" y="316"/>
                  <a:pt x="388" y="314"/>
                  <a:pt x="389" y="313"/>
                </a:cubicBezTo>
                <a:cubicBezTo>
                  <a:pt x="389" y="313"/>
                  <a:pt x="389" y="313"/>
                  <a:pt x="389" y="313"/>
                </a:cubicBezTo>
                <a:cubicBezTo>
                  <a:pt x="389" y="313"/>
                  <a:pt x="389" y="313"/>
                  <a:pt x="389" y="313"/>
                </a:cubicBezTo>
                <a:cubicBezTo>
                  <a:pt x="389" y="313"/>
                  <a:pt x="389" y="313"/>
                  <a:pt x="389" y="313"/>
                </a:cubicBezTo>
                <a:cubicBezTo>
                  <a:pt x="390" y="311"/>
                  <a:pt x="391" y="310"/>
                  <a:pt x="391" y="309"/>
                </a:cubicBezTo>
                <a:cubicBezTo>
                  <a:pt x="392" y="308"/>
                  <a:pt x="391" y="308"/>
                  <a:pt x="391" y="308"/>
                </a:cubicBezTo>
                <a:cubicBezTo>
                  <a:pt x="378" y="298"/>
                  <a:pt x="378" y="298"/>
                  <a:pt x="378" y="298"/>
                </a:cubicBezTo>
                <a:cubicBezTo>
                  <a:pt x="378" y="297"/>
                  <a:pt x="377" y="297"/>
                  <a:pt x="377" y="296"/>
                </a:cubicBezTo>
                <a:cubicBezTo>
                  <a:pt x="379" y="294"/>
                  <a:pt x="380" y="291"/>
                  <a:pt x="381" y="289"/>
                </a:cubicBezTo>
                <a:cubicBezTo>
                  <a:pt x="381" y="289"/>
                  <a:pt x="382" y="289"/>
                  <a:pt x="382" y="289"/>
                </a:cubicBezTo>
                <a:cubicBezTo>
                  <a:pt x="398" y="293"/>
                  <a:pt x="398" y="293"/>
                  <a:pt x="398" y="293"/>
                </a:cubicBezTo>
                <a:cubicBezTo>
                  <a:pt x="399" y="293"/>
                  <a:pt x="399" y="293"/>
                  <a:pt x="399" y="293"/>
                </a:cubicBezTo>
                <a:cubicBezTo>
                  <a:pt x="400" y="291"/>
                  <a:pt x="400" y="290"/>
                  <a:pt x="401" y="288"/>
                </a:cubicBezTo>
                <a:cubicBezTo>
                  <a:pt x="401" y="288"/>
                  <a:pt x="401" y="288"/>
                  <a:pt x="401" y="288"/>
                </a:cubicBezTo>
                <a:cubicBezTo>
                  <a:pt x="401" y="288"/>
                  <a:pt x="401" y="288"/>
                  <a:pt x="401" y="288"/>
                </a:cubicBezTo>
                <a:cubicBezTo>
                  <a:pt x="402" y="287"/>
                  <a:pt x="403" y="285"/>
                  <a:pt x="403" y="284"/>
                </a:cubicBezTo>
                <a:cubicBezTo>
                  <a:pt x="403" y="283"/>
                  <a:pt x="403" y="283"/>
                  <a:pt x="403" y="283"/>
                </a:cubicBezTo>
                <a:cubicBezTo>
                  <a:pt x="388" y="275"/>
                  <a:pt x="388" y="275"/>
                  <a:pt x="388" y="275"/>
                </a:cubicBezTo>
                <a:cubicBezTo>
                  <a:pt x="388" y="274"/>
                  <a:pt x="388" y="274"/>
                  <a:pt x="387" y="273"/>
                </a:cubicBezTo>
                <a:cubicBezTo>
                  <a:pt x="388" y="271"/>
                  <a:pt x="389" y="269"/>
                  <a:pt x="390" y="266"/>
                </a:cubicBezTo>
                <a:cubicBezTo>
                  <a:pt x="390" y="266"/>
                  <a:pt x="391" y="265"/>
                  <a:pt x="391" y="266"/>
                </a:cubicBezTo>
                <a:cubicBezTo>
                  <a:pt x="408" y="268"/>
                  <a:pt x="408" y="268"/>
                  <a:pt x="408" y="268"/>
                </a:cubicBezTo>
                <a:cubicBezTo>
                  <a:pt x="408" y="268"/>
                  <a:pt x="408" y="268"/>
                  <a:pt x="409" y="267"/>
                </a:cubicBezTo>
                <a:cubicBezTo>
                  <a:pt x="409" y="266"/>
                  <a:pt x="409" y="264"/>
                  <a:pt x="410" y="263"/>
                </a:cubicBezTo>
                <a:cubicBezTo>
                  <a:pt x="410" y="262"/>
                  <a:pt x="410" y="262"/>
                  <a:pt x="410" y="262"/>
                </a:cubicBezTo>
                <a:cubicBezTo>
                  <a:pt x="410" y="262"/>
                  <a:pt x="410" y="262"/>
                  <a:pt x="410" y="262"/>
                </a:cubicBezTo>
                <a:cubicBezTo>
                  <a:pt x="410" y="261"/>
                  <a:pt x="411" y="259"/>
                  <a:pt x="411" y="258"/>
                </a:cubicBezTo>
                <a:cubicBezTo>
                  <a:pt x="411" y="257"/>
                  <a:pt x="411" y="257"/>
                  <a:pt x="411" y="257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395" y="250"/>
                  <a:pt x="395" y="250"/>
                  <a:pt x="394" y="250"/>
                </a:cubicBezTo>
                <a:cubicBezTo>
                  <a:pt x="395" y="247"/>
                  <a:pt x="395" y="244"/>
                  <a:pt x="396" y="242"/>
                </a:cubicBezTo>
                <a:cubicBezTo>
                  <a:pt x="396" y="241"/>
                  <a:pt x="397" y="241"/>
                  <a:pt x="397" y="241"/>
                </a:cubicBezTo>
                <a:cubicBezTo>
                  <a:pt x="414" y="241"/>
                  <a:pt x="414" y="241"/>
                  <a:pt x="414" y="241"/>
                </a:cubicBezTo>
                <a:cubicBezTo>
                  <a:pt x="414" y="241"/>
                  <a:pt x="414" y="241"/>
                  <a:pt x="415" y="241"/>
                </a:cubicBezTo>
                <a:cubicBezTo>
                  <a:pt x="415" y="239"/>
                  <a:pt x="415" y="238"/>
                  <a:pt x="415" y="236"/>
                </a:cubicBezTo>
                <a:cubicBezTo>
                  <a:pt x="415" y="236"/>
                  <a:pt x="415" y="236"/>
                  <a:pt x="415" y="236"/>
                </a:cubicBezTo>
                <a:cubicBezTo>
                  <a:pt x="415" y="236"/>
                  <a:pt x="415" y="236"/>
                  <a:pt x="415" y="236"/>
                </a:cubicBezTo>
                <a:cubicBezTo>
                  <a:pt x="415" y="236"/>
                  <a:pt x="415" y="236"/>
                  <a:pt x="415" y="236"/>
                </a:cubicBezTo>
                <a:cubicBezTo>
                  <a:pt x="416" y="234"/>
                  <a:pt x="416" y="232"/>
                  <a:pt x="416" y="231"/>
                </a:cubicBezTo>
                <a:cubicBezTo>
                  <a:pt x="416" y="230"/>
                  <a:pt x="416" y="230"/>
                  <a:pt x="415" y="230"/>
                </a:cubicBezTo>
                <a:cubicBezTo>
                  <a:pt x="399" y="226"/>
                  <a:pt x="399" y="226"/>
                  <a:pt x="399" y="226"/>
                </a:cubicBezTo>
                <a:cubicBezTo>
                  <a:pt x="399" y="226"/>
                  <a:pt x="398" y="225"/>
                  <a:pt x="398" y="225"/>
                </a:cubicBezTo>
                <a:cubicBezTo>
                  <a:pt x="398" y="222"/>
                  <a:pt x="398" y="220"/>
                  <a:pt x="399" y="217"/>
                </a:cubicBezTo>
                <a:cubicBezTo>
                  <a:pt x="399" y="216"/>
                  <a:pt x="399" y="216"/>
                  <a:pt x="400" y="216"/>
                </a:cubicBezTo>
                <a:cubicBezTo>
                  <a:pt x="416" y="214"/>
                  <a:pt x="416" y="214"/>
                  <a:pt x="416" y="214"/>
                </a:cubicBezTo>
                <a:cubicBezTo>
                  <a:pt x="417" y="214"/>
                  <a:pt x="417" y="214"/>
                  <a:pt x="417" y="213"/>
                </a:cubicBezTo>
                <a:cubicBezTo>
                  <a:pt x="417" y="209"/>
                  <a:pt x="417" y="209"/>
                  <a:pt x="417" y="209"/>
                </a:cubicBezTo>
                <a:cubicBezTo>
                  <a:pt x="417" y="209"/>
                  <a:pt x="417" y="209"/>
                  <a:pt x="417" y="209"/>
                </a:cubicBezTo>
                <a:cubicBezTo>
                  <a:pt x="417" y="208"/>
                  <a:pt x="417" y="208"/>
                  <a:pt x="417" y="208"/>
                </a:cubicBezTo>
                <a:cubicBezTo>
                  <a:pt x="417" y="208"/>
                  <a:pt x="417" y="208"/>
                  <a:pt x="417" y="208"/>
                </a:cubicBezTo>
                <a:cubicBezTo>
                  <a:pt x="417" y="204"/>
                  <a:pt x="417" y="204"/>
                  <a:pt x="417" y="204"/>
                </a:cubicBezTo>
                <a:cubicBezTo>
                  <a:pt x="417" y="203"/>
                  <a:pt x="417" y="203"/>
                  <a:pt x="416" y="203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î$ḻí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F74B64A-E1EC-4BF4-B047-11CBEB7D0BB8}"/>
              </a:ext>
            </a:extLst>
          </p:cNvPr>
          <p:cNvSpPr/>
          <p:nvPr/>
        </p:nvSpPr>
        <p:spPr bwMode="auto">
          <a:xfrm>
            <a:off x="10600190" y="5786928"/>
            <a:ext cx="11540" cy="8612"/>
          </a:xfrm>
          <a:custGeom>
            <a:avLst/>
            <a:gdLst>
              <a:gd name="T0" fmla="*/ 25 w 32"/>
              <a:gd name="T1" fmla="*/ 18 h 24"/>
              <a:gd name="T2" fmla="*/ 23 w 32"/>
              <a:gd name="T3" fmla="*/ 19 h 24"/>
              <a:gd name="T4" fmla="*/ 8 w 32"/>
              <a:gd name="T5" fmla="*/ 19 h 24"/>
              <a:gd name="T6" fmla="*/ 7 w 32"/>
              <a:gd name="T7" fmla="*/ 18 h 24"/>
              <a:gd name="T8" fmla="*/ 7 w 32"/>
              <a:gd name="T9" fmla="*/ 15 h 24"/>
              <a:gd name="T10" fmla="*/ 8 w 32"/>
              <a:gd name="T11" fmla="*/ 14 h 24"/>
              <a:gd name="T12" fmla="*/ 23 w 32"/>
              <a:gd name="T13" fmla="*/ 14 h 24"/>
              <a:gd name="T14" fmla="*/ 25 w 32"/>
              <a:gd name="T15" fmla="*/ 15 h 24"/>
              <a:gd name="T16" fmla="*/ 25 w 32"/>
              <a:gd name="T17" fmla="*/ 18 h 24"/>
              <a:gd name="T18" fmla="*/ 7 w 32"/>
              <a:gd name="T19" fmla="*/ 5 h 24"/>
              <a:gd name="T20" fmla="*/ 9 w 32"/>
              <a:gd name="T21" fmla="*/ 4 h 24"/>
              <a:gd name="T22" fmla="*/ 23 w 32"/>
              <a:gd name="T23" fmla="*/ 4 h 24"/>
              <a:gd name="T24" fmla="*/ 25 w 32"/>
              <a:gd name="T25" fmla="*/ 5 h 24"/>
              <a:gd name="T26" fmla="*/ 25 w 32"/>
              <a:gd name="T27" fmla="*/ 8 h 24"/>
              <a:gd name="T28" fmla="*/ 23 w 32"/>
              <a:gd name="T29" fmla="*/ 10 h 24"/>
              <a:gd name="T30" fmla="*/ 9 w 32"/>
              <a:gd name="T31" fmla="*/ 10 h 24"/>
              <a:gd name="T32" fmla="*/ 7 w 32"/>
              <a:gd name="T33" fmla="*/ 8 h 24"/>
              <a:gd name="T34" fmla="*/ 7 w 32"/>
              <a:gd name="T35" fmla="*/ 5 h 24"/>
              <a:gd name="T36" fmla="*/ 30 w 32"/>
              <a:gd name="T37" fmla="*/ 12 h 24"/>
              <a:gd name="T38" fmla="*/ 30 w 32"/>
              <a:gd name="T39" fmla="*/ 11 h 24"/>
              <a:gd name="T40" fmla="*/ 29 w 32"/>
              <a:gd name="T41" fmla="*/ 11 h 24"/>
              <a:gd name="T42" fmla="*/ 30 w 32"/>
              <a:gd name="T43" fmla="*/ 11 h 24"/>
              <a:gd name="T44" fmla="*/ 30 w 32"/>
              <a:gd name="T45" fmla="*/ 11 h 24"/>
              <a:gd name="T46" fmla="*/ 32 w 32"/>
              <a:gd name="T47" fmla="*/ 8 h 24"/>
              <a:gd name="T48" fmla="*/ 32 w 32"/>
              <a:gd name="T49" fmla="*/ 3 h 24"/>
              <a:gd name="T50" fmla="*/ 28 w 32"/>
              <a:gd name="T51" fmla="*/ 0 h 24"/>
              <a:gd name="T52" fmla="*/ 4 w 32"/>
              <a:gd name="T53" fmla="*/ 0 h 24"/>
              <a:gd name="T54" fmla="*/ 0 w 32"/>
              <a:gd name="T55" fmla="*/ 3 h 24"/>
              <a:gd name="T56" fmla="*/ 0 w 32"/>
              <a:gd name="T57" fmla="*/ 8 h 24"/>
              <a:gd name="T58" fmla="*/ 2 w 32"/>
              <a:gd name="T59" fmla="*/ 11 h 24"/>
              <a:gd name="T60" fmla="*/ 2 w 32"/>
              <a:gd name="T61" fmla="*/ 11 h 24"/>
              <a:gd name="T62" fmla="*/ 3 w 32"/>
              <a:gd name="T63" fmla="*/ 11 h 24"/>
              <a:gd name="T64" fmla="*/ 2 w 32"/>
              <a:gd name="T65" fmla="*/ 11 h 24"/>
              <a:gd name="T66" fmla="*/ 2 w 32"/>
              <a:gd name="T67" fmla="*/ 12 h 24"/>
              <a:gd name="T68" fmla="*/ 0 w 32"/>
              <a:gd name="T69" fmla="*/ 15 h 24"/>
              <a:gd name="T70" fmla="*/ 0 w 32"/>
              <a:gd name="T71" fmla="*/ 20 h 24"/>
              <a:gd name="T72" fmla="*/ 3 w 32"/>
              <a:gd name="T73" fmla="*/ 24 h 24"/>
              <a:gd name="T74" fmla="*/ 29 w 32"/>
              <a:gd name="T75" fmla="*/ 24 h 24"/>
              <a:gd name="T76" fmla="*/ 32 w 32"/>
              <a:gd name="T77" fmla="*/ 20 h 24"/>
              <a:gd name="T78" fmla="*/ 32 w 32"/>
              <a:gd name="T79" fmla="*/ 15 h 24"/>
              <a:gd name="T80" fmla="*/ 30 w 32"/>
              <a:gd name="T81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" h="24">
                <a:moveTo>
                  <a:pt x="25" y="18"/>
                </a:moveTo>
                <a:cubicBezTo>
                  <a:pt x="25" y="19"/>
                  <a:pt x="24" y="19"/>
                  <a:pt x="23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7" y="19"/>
                  <a:pt x="7" y="18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4"/>
                  <a:pt x="8" y="14"/>
                  <a:pt x="8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4" y="14"/>
                  <a:pt x="25" y="14"/>
                  <a:pt x="25" y="15"/>
                </a:cubicBezTo>
                <a:cubicBezTo>
                  <a:pt x="25" y="18"/>
                  <a:pt x="25" y="18"/>
                  <a:pt x="25" y="18"/>
                </a:cubicBezTo>
                <a:close/>
                <a:moveTo>
                  <a:pt x="7" y="5"/>
                </a:moveTo>
                <a:cubicBezTo>
                  <a:pt x="7" y="4"/>
                  <a:pt x="8" y="4"/>
                  <a:pt x="9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4" y="4"/>
                  <a:pt x="25" y="4"/>
                  <a:pt x="25" y="5"/>
                </a:cubicBezTo>
                <a:cubicBezTo>
                  <a:pt x="25" y="8"/>
                  <a:pt x="25" y="8"/>
                  <a:pt x="25" y="8"/>
                </a:cubicBezTo>
                <a:cubicBezTo>
                  <a:pt x="25" y="9"/>
                  <a:pt x="24" y="10"/>
                  <a:pt x="23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8" y="10"/>
                  <a:pt x="7" y="9"/>
                  <a:pt x="7" y="8"/>
                </a:cubicBezTo>
                <a:cubicBezTo>
                  <a:pt x="7" y="5"/>
                  <a:pt x="7" y="5"/>
                  <a:pt x="7" y="5"/>
                </a:cubicBezTo>
                <a:close/>
                <a:moveTo>
                  <a:pt x="30" y="12"/>
                </a:moveTo>
                <a:cubicBezTo>
                  <a:pt x="30" y="11"/>
                  <a:pt x="30" y="11"/>
                  <a:pt x="30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31" y="10"/>
                  <a:pt x="32" y="9"/>
                  <a:pt x="32" y="8"/>
                </a:cubicBezTo>
                <a:cubicBezTo>
                  <a:pt x="32" y="3"/>
                  <a:pt x="32" y="3"/>
                  <a:pt x="32" y="3"/>
                </a:cubicBezTo>
                <a:cubicBezTo>
                  <a:pt x="32" y="1"/>
                  <a:pt x="30" y="0"/>
                  <a:pt x="2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1" y="10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2"/>
                  <a:pt x="0" y="13"/>
                  <a:pt x="0" y="1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2"/>
                  <a:pt x="1" y="24"/>
                  <a:pt x="3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31" y="24"/>
                  <a:pt x="32" y="22"/>
                  <a:pt x="32" y="20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3"/>
                  <a:pt x="31" y="12"/>
                  <a:pt x="30" y="12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š1í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1F9F5FF-DFDC-4B69-ABDB-F9DFD2B85090}"/>
              </a:ext>
            </a:extLst>
          </p:cNvPr>
          <p:cNvSpPr/>
          <p:nvPr/>
        </p:nvSpPr>
        <p:spPr bwMode="auto">
          <a:xfrm>
            <a:off x="10591234" y="5786928"/>
            <a:ext cx="5339" cy="8612"/>
          </a:xfrm>
          <a:custGeom>
            <a:avLst/>
            <a:gdLst>
              <a:gd name="T0" fmla="*/ 15 w 15"/>
              <a:gd name="T1" fmla="*/ 24 h 24"/>
              <a:gd name="T2" fmla="*/ 8 w 15"/>
              <a:gd name="T3" fmla="*/ 24 h 24"/>
              <a:gd name="T4" fmla="*/ 8 w 15"/>
              <a:gd name="T5" fmla="*/ 6 h 24"/>
              <a:gd name="T6" fmla="*/ 7 w 15"/>
              <a:gd name="T7" fmla="*/ 5 h 24"/>
              <a:gd name="T8" fmla="*/ 5 w 15"/>
              <a:gd name="T9" fmla="*/ 5 h 24"/>
              <a:gd name="T10" fmla="*/ 0 w 15"/>
              <a:gd name="T11" fmla="*/ 6 h 24"/>
              <a:gd name="T12" fmla="*/ 0 w 15"/>
              <a:gd name="T13" fmla="*/ 2 h 24"/>
              <a:gd name="T14" fmla="*/ 6 w 15"/>
              <a:gd name="T15" fmla="*/ 0 h 24"/>
              <a:gd name="T16" fmla="*/ 7 w 15"/>
              <a:gd name="T17" fmla="*/ 0 h 24"/>
              <a:gd name="T18" fmla="*/ 10 w 15"/>
              <a:gd name="T19" fmla="*/ 0 h 24"/>
              <a:gd name="T20" fmla="*/ 14 w 15"/>
              <a:gd name="T21" fmla="*/ 0 h 24"/>
              <a:gd name="T22" fmla="*/ 15 w 15"/>
              <a:gd name="T23" fmla="*/ 1 h 24"/>
              <a:gd name="T24" fmla="*/ 15 w 15"/>
              <a:gd name="T25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" h="24">
                <a:moveTo>
                  <a:pt x="15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6"/>
                  <a:pt x="8" y="6"/>
                  <a:pt x="8" y="6"/>
                </a:cubicBez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0" y="2"/>
                  <a:pt x="0" y="2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7" y="0"/>
                </a:cubicBezTo>
                <a:cubicBezTo>
                  <a:pt x="8" y="0"/>
                  <a:pt x="9" y="0"/>
                  <a:pt x="1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5" y="0"/>
                  <a:pt x="15" y="1"/>
                </a:cubicBezTo>
                <a:lnTo>
                  <a:pt x="15" y="24"/>
                </a:ln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ïṡ1i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9112FC1-77E5-4964-B792-D2780B968525}"/>
              </a:ext>
            </a:extLst>
          </p:cNvPr>
          <p:cNvSpPr/>
          <p:nvPr/>
        </p:nvSpPr>
        <p:spPr bwMode="auto">
          <a:xfrm>
            <a:off x="10524064" y="5694957"/>
            <a:ext cx="26007" cy="30141"/>
          </a:xfrm>
          <a:custGeom>
            <a:avLst/>
            <a:gdLst>
              <a:gd name="T0" fmla="*/ 34 w 73"/>
              <a:gd name="T1" fmla="*/ 33 h 84"/>
              <a:gd name="T2" fmla="*/ 70 w 73"/>
              <a:gd name="T3" fmla="*/ 10 h 84"/>
              <a:gd name="T4" fmla="*/ 41 w 73"/>
              <a:gd name="T5" fmla="*/ 24 h 84"/>
              <a:gd name="T6" fmla="*/ 30 w 73"/>
              <a:gd name="T7" fmla="*/ 27 h 84"/>
              <a:gd name="T8" fmla="*/ 21 w 73"/>
              <a:gd name="T9" fmla="*/ 23 h 84"/>
              <a:gd name="T10" fmla="*/ 14 w 73"/>
              <a:gd name="T11" fmla="*/ 24 h 84"/>
              <a:gd name="T12" fmla="*/ 16 w 73"/>
              <a:gd name="T13" fmla="*/ 34 h 84"/>
              <a:gd name="T14" fmla="*/ 23 w 73"/>
              <a:gd name="T15" fmla="*/ 39 h 84"/>
              <a:gd name="T16" fmla="*/ 25 w 73"/>
              <a:gd name="T17" fmla="*/ 67 h 84"/>
              <a:gd name="T18" fmla="*/ 39 w 73"/>
              <a:gd name="T19" fmla="*/ 75 h 84"/>
              <a:gd name="T20" fmla="*/ 38 w 73"/>
              <a:gd name="T21" fmla="*/ 37 h 84"/>
              <a:gd name="T22" fmla="*/ 61 w 73"/>
              <a:gd name="T23" fmla="*/ 17 h 84"/>
              <a:gd name="T24" fmla="*/ 70 w 73"/>
              <a:gd name="T25" fmla="*/ 10 h 84"/>
              <a:gd name="T26" fmla="*/ 52 w 73"/>
              <a:gd name="T27" fmla="*/ 50 h 84"/>
              <a:gd name="T28" fmla="*/ 52 w 73"/>
              <a:gd name="T29" fmla="*/ 48 h 84"/>
              <a:gd name="T30" fmla="*/ 52 w 73"/>
              <a:gd name="T31" fmla="*/ 50 h 84"/>
              <a:gd name="T32" fmla="*/ 44 w 73"/>
              <a:gd name="T33" fmla="*/ 48 h 84"/>
              <a:gd name="T34" fmla="*/ 48 w 73"/>
              <a:gd name="T35" fmla="*/ 36 h 84"/>
              <a:gd name="T36" fmla="*/ 44 w 73"/>
              <a:gd name="T37" fmla="*/ 48 h 84"/>
              <a:gd name="T38" fmla="*/ 66 w 73"/>
              <a:gd name="T39" fmla="*/ 26 h 84"/>
              <a:gd name="T40" fmla="*/ 64 w 73"/>
              <a:gd name="T41" fmla="*/ 52 h 84"/>
              <a:gd name="T42" fmla="*/ 57 w 73"/>
              <a:gd name="T43" fmla="*/ 57 h 84"/>
              <a:gd name="T44" fmla="*/ 40 w 73"/>
              <a:gd name="T45" fmla="*/ 64 h 84"/>
              <a:gd name="T46" fmla="*/ 38 w 73"/>
              <a:gd name="T47" fmla="*/ 53 h 84"/>
              <a:gd name="T48" fmla="*/ 52 w 73"/>
              <a:gd name="T49" fmla="*/ 29 h 84"/>
              <a:gd name="T50" fmla="*/ 59 w 73"/>
              <a:gd name="T51" fmla="*/ 26 h 84"/>
              <a:gd name="T52" fmla="*/ 22 w 73"/>
              <a:gd name="T53" fmla="*/ 15 h 84"/>
              <a:gd name="T54" fmla="*/ 23 w 73"/>
              <a:gd name="T55" fmla="*/ 6 h 84"/>
              <a:gd name="T56" fmla="*/ 39 w 73"/>
              <a:gd name="T57" fmla="*/ 7 h 84"/>
              <a:gd name="T58" fmla="*/ 34 w 73"/>
              <a:gd name="T59" fmla="*/ 25 h 84"/>
              <a:gd name="T60" fmla="*/ 30 w 73"/>
              <a:gd name="T61" fmla="*/ 18 h 84"/>
              <a:gd name="T62" fmla="*/ 25 w 73"/>
              <a:gd name="T63" fmla="*/ 12 h 84"/>
              <a:gd name="T64" fmla="*/ 23 w 73"/>
              <a:gd name="T65" fmla="*/ 43 h 84"/>
              <a:gd name="T66" fmla="*/ 8 w 73"/>
              <a:gd name="T67" fmla="*/ 56 h 84"/>
              <a:gd name="T68" fmla="*/ 4 w 73"/>
              <a:gd name="T69" fmla="*/ 44 h 84"/>
              <a:gd name="T70" fmla="*/ 6 w 73"/>
              <a:gd name="T71" fmla="*/ 49 h 84"/>
              <a:gd name="T72" fmla="*/ 15 w 73"/>
              <a:gd name="T73" fmla="*/ 41 h 84"/>
              <a:gd name="T74" fmla="*/ 22 w 73"/>
              <a:gd name="T75" fmla="*/ 4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3" h="84">
                <a:moveTo>
                  <a:pt x="30" y="37"/>
                </a:moveTo>
                <a:cubicBezTo>
                  <a:pt x="29" y="35"/>
                  <a:pt x="32" y="29"/>
                  <a:pt x="34" y="33"/>
                </a:cubicBezTo>
                <a:cubicBezTo>
                  <a:pt x="35" y="36"/>
                  <a:pt x="32" y="38"/>
                  <a:pt x="30" y="37"/>
                </a:cubicBezTo>
                <a:close/>
                <a:moveTo>
                  <a:pt x="70" y="10"/>
                </a:moveTo>
                <a:cubicBezTo>
                  <a:pt x="67" y="10"/>
                  <a:pt x="55" y="11"/>
                  <a:pt x="53" y="13"/>
                </a:cubicBezTo>
                <a:cubicBezTo>
                  <a:pt x="47" y="16"/>
                  <a:pt x="45" y="19"/>
                  <a:pt x="41" y="24"/>
                </a:cubicBezTo>
                <a:cubicBezTo>
                  <a:pt x="40" y="26"/>
                  <a:pt x="38" y="29"/>
                  <a:pt x="36" y="27"/>
                </a:cubicBezTo>
                <a:cubicBezTo>
                  <a:pt x="34" y="26"/>
                  <a:pt x="32" y="28"/>
                  <a:pt x="30" y="27"/>
                </a:cubicBezTo>
                <a:cubicBezTo>
                  <a:pt x="27" y="27"/>
                  <a:pt x="28" y="25"/>
                  <a:pt x="27" y="23"/>
                </a:cubicBezTo>
                <a:cubicBezTo>
                  <a:pt x="25" y="20"/>
                  <a:pt x="22" y="23"/>
                  <a:pt x="21" y="23"/>
                </a:cubicBezTo>
                <a:cubicBezTo>
                  <a:pt x="19" y="22"/>
                  <a:pt x="20" y="19"/>
                  <a:pt x="19" y="18"/>
                </a:cubicBezTo>
                <a:cubicBezTo>
                  <a:pt x="14" y="18"/>
                  <a:pt x="13" y="20"/>
                  <a:pt x="14" y="24"/>
                </a:cubicBezTo>
                <a:cubicBezTo>
                  <a:pt x="15" y="28"/>
                  <a:pt x="12" y="30"/>
                  <a:pt x="12" y="34"/>
                </a:cubicBezTo>
                <a:cubicBezTo>
                  <a:pt x="13" y="35"/>
                  <a:pt x="15" y="35"/>
                  <a:pt x="16" y="34"/>
                </a:cubicBezTo>
                <a:cubicBezTo>
                  <a:pt x="18" y="34"/>
                  <a:pt x="19" y="36"/>
                  <a:pt x="19" y="38"/>
                </a:cubicBezTo>
                <a:cubicBezTo>
                  <a:pt x="20" y="41"/>
                  <a:pt x="21" y="39"/>
                  <a:pt x="23" y="39"/>
                </a:cubicBezTo>
                <a:cubicBezTo>
                  <a:pt x="34" y="39"/>
                  <a:pt x="27" y="52"/>
                  <a:pt x="25" y="57"/>
                </a:cubicBezTo>
                <a:cubicBezTo>
                  <a:pt x="24" y="60"/>
                  <a:pt x="23" y="64"/>
                  <a:pt x="25" y="67"/>
                </a:cubicBezTo>
                <a:cubicBezTo>
                  <a:pt x="26" y="68"/>
                  <a:pt x="29" y="73"/>
                  <a:pt x="29" y="74"/>
                </a:cubicBezTo>
                <a:cubicBezTo>
                  <a:pt x="32" y="79"/>
                  <a:pt x="43" y="84"/>
                  <a:pt x="39" y="75"/>
                </a:cubicBezTo>
                <a:cubicBezTo>
                  <a:pt x="37" y="69"/>
                  <a:pt x="31" y="66"/>
                  <a:pt x="32" y="59"/>
                </a:cubicBezTo>
                <a:cubicBezTo>
                  <a:pt x="33" y="50"/>
                  <a:pt x="35" y="44"/>
                  <a:pt x="38" y="37"/>
                </a:cubicBezTo>
                <a:cubicBezTo>
                  <a:pt x="41" y="30"/>
                  <a:pt x="47" y="25"/>
                  <a:pt x="52" y="21"/>
                </a:cubicBezTo>
                <a:cubicBezTo>
                  <a:pt x="55" y="19"/>
                  <a:pt x="58" y="17"/>
                  <a:pt x="61" y="17"/>
                </a:cubicBezTo>
                <a:cubicBezTo>
                  <a:pt x="65" y="17"/>
                  <a:pt x="68" y="18"/>
                  <a:pt x="72" y="17"/>
                </a:cubicBezTo>
                <a:cubicBezTo>
                  <a:pt x="73" y="15"/>
                  <a:pt x="72" y="11"/>
                  <a:pt x="70" y="10"/>
                </a:cubicBezTo>
                <a:close/>
                <a:moveTo>
                  <a:pt x="52" y="50"/>
                </a:moveTo>
                <a:cubicBezTo>
                  <a:pt x="52" y="50"/>
                  <a:pt x="52" y="50"/>
                  <a:pt x="52" y="50"/>
                </a:cubicBezTo>
                <a:cubicBezTo>
                  <a:pt x="52" y="55"/>
                  <a:pt x="48" y="55"/>
                  <a:pt x="47" y="53"/>
                </a:cubicBezTo>
                <a:cubicBezTo>
                  <a:pt x="47" y="52"/>
                  <a:pt x="49" y="47"/>
                  <a:pt x="52" y="48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lose/>
                <a:moveTo>
                  <a:pt x="44" y="48"/>
                </a:moveTo>
                <a:cubicBezTo>
                  <a:pt x="42" y="45"/>
                  <a:pt x="45" y="41"/>
                  <a:pt x="46" y="38"/>
                </a:cubicBezTo>
                <a:cubicBezTo>
                  <a:pt x="47" y="37"/>
                  <a:pt x="47" y="36"/>
                  <a:pt x="48" y="36"/>
                </a:cubicBezTo>
                <a:cubicBezTo>
                  <a:pt x="49" y="36"/>
                  <a:pt x="48" y="36"/>
                  <a:pt x="50" y="37"/>
                </a:cubicBezTo>
                <a:cubicBezTo>
                  <a:pt x="51" y="38"/>
                  <a:pt x="46" y="51"/>
                  <a:pt x="44" y="48"/>
                </a:cubicBezTo>
                <a:close/>
                <a:moveTo>
                  <a:pt x="60" y="25"/>
                </a:moveTo>
                <a:cubicBezTo>
                  <a:pt x="61" y="25"/>
                  <a:pt x="65" y="25"/>
                  <a:pt x="66" y="26"/>
                </a:cubicBezTo>
                <a:cubicBezTo>
                  <a:pt x="70" y="31"/>
                  <a:pt x="65" y="34"/>
                  <a:pt x="65" y="39"/>
                </a:cubicBezTo>
                <a:cubicBezTo>
                  <a:pt x="63" y="44"/>
                  <a:pt x="60" y="46"/>
                  <a:pt x="64" y="52"/>
                </a:cubicBezTo>
                <a:cubicBezTo>
                  <a:pt x="66" y="56"/>
                  <a:pt x="64" y="64"/>
                  <a:pt x="58" y="63"/>
                </a:cubicBezTo>
                <a:cubicBezTo>
                  <a:pt x="56" y="62"/>
                  <a:pt x="58" y="58"/>
                  <a:pt x="57" y="57"/>
                </a:cubicBezTo>
                <a:cubicBezTo>
                  <a:pt x="50" y="56"/>
                  <a:pt x="50" y="68"/>
                  <a:pt x="41" y="65"/>
                </a:cubicBezTo>
                <a:cubicBezTo>
                  <a:pt x="41" y="65"/>
                  <a:pt x="40" y="64"/>
                  <a:pt x="40" y="64"/>
                </a:cubicBezTo>
                <a:cubicBezTo>
                  <a:pt x="39" y="60"/>
                  <a:pt x="43" y="60"/>
                  <a:pt x="43" y="57"/>
                </a:cubicBezTo>
                <a:cubicBezTo>
                  <a:pt x="42" y="55"/>
                  <a:pt x="39" y="55"/>
                  <a:pt x="38" y="53"/>
                </a:cubicBezTo>
                <a:cubicBezTo>
                  <a:pt x="37" y="46"/>
                  <a:pt x="41" y="39"/>
                  <a:pt x="45" y="33"/>
                </a:cubicBezTo>
                <a:cubicBezTo>
                  <a:pt x="46" y="30"/>
                  <a:pt x="49" y="28"/>
                  <a:pt x="52" y="29"/>
                </a:cubicBezTo>
                <a:cubicBezTo>
                  <a:pt x="57" y="31"/>
                  <a:pt x="53" y="38"/>
                  <a:pt x="55" y="41"/>
                </a:cubicBezTo>
                <a:cubicBezTo>
                  <a:pt x="61" y="41"/>
                  <a:pt x="58" y="30"/>
                  <a:pt x="59" y="26"/>
                </a:cubicBezTo>
                <a:cubicBezTo>
                  <a:pt x="59" y="26"/>
                  <a:pt x="60" y="25"/>
                  <a:pt x="60" y="25"/>
                </a:cubicBezTo>
                <a:close/>
                <a:moveTo>
                  <a:pt x="22" y="15"/>
                </a:moveTo>
                <a:cubicBezTo>
                  <a:pt x="21" y="15"/>
                  <a:pt x="18" y="18"/>
                  <a:pt x="18" y="15"/>
                </a:cubicBezTo>
                <a:cubicBezTo>
                  <a:pt x="18" y="12"/>
                  <a:pt x="21" y="9"/>
                  <a:pt x="23" y="6"/>
                </a:cubicBezTo>
                <a:cubicBezTo>
                  <a:pt x="24" y="2"/>
                  <a:pt x="27" y="0"/>
                  <a:pt x="31" y="1"/>
                </a:cubicBezTo>
                <a:cubicBezTo>
                  <a:pt x="33" y="2"/>
                  <a:pt x="36" y="5"/>
                  <a:pt x="39" y="7"/>
                </a:cubicBezTo>
                <a:cubicBezTo>
                  <a:pt x="41" y="9"/>
                  <a:pt x="41" y="12"/>
                  <a:pt x="41" y="15"/>
                </a:cubicBezTo>
                <a:cubicBezTo>
                  <a:pt x="42" y="19"/>
                  <a:pt x="40" y="27"/>
                  <a:pt x="34" y="25"/>
                </a:cubicBezTo>
                <a:cubicBezTo>
                  <a:pt x="33" y="20"/>
                  <a:pt x="38" y="19"/>
                  <a:pt x="35" y="16"/>
                </a:cubicBezTo>
                <a:cubicBezTo>
                  <a:pt x="32" y="15"/>
                  <a:pt x="33" y="19"/>
                  <a:pt x="30" y="18"/>
                </a:cubicBezTo>
                <a:cubicBezTo>
                  <a:pt x="26" y="16"/>
                  <a:pt x="31" y="12"/>
                  <a:pt x="29" y="9"/>
                </a:cubicBezTo>
                <a:cubicBezTo>
                  <a:pt x="27" y="9"/>
                  <a:pt x="26" y="11"/>
                  <a:pt x="25" y="12"/>
                </a:cubicBezTo>
                <a:cubicBezTo>
                  <a:pt x="24" y="14"/>
                  <a:pt x="24" y="14"/>
                  <a:pt x="22" y="15"/>
                </a:cubicBezTo>
                <a:close/>
                <a:moveTo>
                  <a:pt x="23" y="43"/>
                </a:moveTo>
                <a:cubicBezTo>
                  <a:pt x="26" y="47"/>
                  <a:pt x="23" y="53"/>
                  <a:pt x="20" y="56"/>
                </a:cubicBezTo>
                <a:cubicBezTo>
                  <a:pt x="18" y="59"/>
                  <a:pt x="11" y="57"/>
                  <a:pt x="8" y="56"/>
                </a:cubicBezTo>
                <a:cubicBezTo>
                  <a:pt x="4" y="54"/>
                  <a:pt x="0" y="52"/>
                  <a:pt x="3" y="48"/>
                </a:cubicBezTo>
                <a:cubicBezTo>
                  <a:pt x="3" y="47"/>
                  <a:pt x="4" y="45"/>
                  <a:pt x="4" y="44"/>
                </a:cubicBezTo>
                <a:cubicBezTo>
                  <a:pt x="4" y="41"/>
                  <a:pt x="5" y="36"/>
                  <a:pt x="9" y="39"/>
                </a:cubicBezTo>
                <a:cubicBezTo>
                  <a:pt x="10" y="40"/>
                  <a:pt x="6" y="48"/>
                  <a:pt x="6" y="49"/>
                </a:cubicBezTo>
                <a:cubicBezTo>
                  <a:pt x="6" y="50"/>
                  <a:pt x="7" y="50"/>
                  <a:pt x="8" y="50"/>
                </a:cubicBezTo>
                <a:cubicBezTo>
                  <a:pt x="12" y="48"/>
                  <a:pt x="9" y="39"/>
                  <a:pt x="15" y="41"/>
                </a:cubicBezTo>
                <a:cubicBezTo>
                  <a:pt x="17" y="43"/>
                  <a:pt x="14" y="48"/>
                  <a:pt x="16" y="49"/>
                </a:cubicBezTo>
                <a:cubicBezTo>
                  <a:pt x="18" y="50"/>
                  <a:pt x="18" y="44"/>
                  <a:pt x="22" y="43"/>
                </a:cubicBezTo>
                <a:cubicBezTo>
                  <a:pt x="22" y="43"/>
                  <a:pt x="23" y="43"/>
                  <a:pt x="23" y="43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išḷî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4058F38-17BF-438C-93A5-6847D9AAF7A6}"/>
              </a:ext>
            </a:extLst>
          </p:cNvPr>
          <p:cNvSpPr/>
          <p:nvPr/>
        </p:nvSpPr>
        <p:spPr bwMode="auto">
          <a:xfrm>
            <a:off x="10631364" y="5658099"/>
            <a:ext cx="28590" cy="29107"/>
          </a:xfrm>
          <a:custGeom>
            <a:avLst/>
            <a:gdLst>
              <a:gd name="T0" fmla="*/ 65 w 80"/>
              <a:gd name="T1" fmla="*/ 27 h 81"/>
              <a:gd name="T2" fmla="*/ 51 w 80"/>
              <a:gd name="T3" fmla="*/ 20 h 81"/>
              <a:gd name="T4" fmla="*/ 51 w 80"/>
              <a:gd name="T5" fmla="*/ 16 h 81"/>
              <a:gd name="T6" fmla="*/ 66 w 80"/>
              <a:gd name="T7" fmla="*/ 22 h 81"/>
              <a:gd name="T8" fmla="*/ 67 w 80"/>
              <a:gd name="T9" fmla="*/ 22 h 81"/>
              <a:gd name="T10" fmla="*/ 68 w 80"/>
              <a:gd name="T11" fmla="*/ 23 h 81"/>
              <a:gd name="T12" fmla="*/ 56 w 80"/>
              <a:gd name="T13" fmla="*/ 37 h 81"/>
              <a:gd name="T14" fmla="*/ 60 w 80"/>
              <a:gd name="T15" fmla="*/ 40 h 81"/>
              <a:gd name="T16" fmla="*/ 56 w 80"/>
              <a:gd name="T17" fmla="*/ 37 h 81"/>
              <a:gd name="T18" fmla="*/ 54 w 80"/>
              <a:gd name="T19" fmla="*/ 44 h 81"/>
              <a:gd name="T20" fmla="*/ 62 w 80"/>
              <a:gd name="T21" fmla="*/ 49 h 81"/>
              <a:gd name="T22" fmla="*/ 56 w 80"/>
              <a:gd name="T23" fmla="*/ 54 h 81"/>
              <a:gd name="T24" fmla="*/ 52 w 80"/>
              <a:gd name="T25" fmla="*/ 52 h 81"/>
              <a:gd name="T26" fmla="*/ 46 w 80"/>
              <a:gd name="T27" fmla="*/ 55 h 81"/>
              <a:gd name="T28" fmla="*/ 57 w 80"/>
              <a:gd name="T29" fmla="*/ 61 h 81"/>
              <a:gd name="T30" fmla="*/ 39 w 80"/>
              <a:gd name="T31" fmla="*/ 38 h 81"/>
              <a:gd name="T32" fmla="*/ 46 w 80"/>
              <a:gd name="T33" fmla="*/ 40 h 81"/>
              <a:gd name="T34" fmla="*/ 35 w 80"/>
              <a:gd name="T35" fmla="*/ 53 h 81"/>
              <a:gd name="T36" fmla="*/ 32 w 80"/>
              <a:gd name="T37" fmla="*/ 48 h 81"/>
              <a:gd name="T38" fmla="*/ 45 w 80"/>
              <a:gd name="T39" fmla="*/ 33 h 81"/>
              <a:gd name="T40" fmla="*/ 49 w 80"/>
              <a:gd name="T41" fmla="*/ 34 h 81"/>
              <a:gd name="T42" fmla="*/ 45 w 80"/>
              <a:gd name="T43" fmla="*/ 33 h 81"/>
              <a:gd name="T44" fmla="*/ 26 w 80"/>
              <a:gd name="T45" fmla="*/ 43 h 81"/>
              <a:gd name="T46" fmla="*/ 21 w 80"/>
              <a:gd name="T47" fmla="*/ 43 h 81"/>
              <a:gd name="T48" fmla="*/ 15 w 80"/>
              <a:gd name="T49" fmla="*/ 35 h 81"/>
              <a:gd name="T50" fmla="*/ 75 w 80"/>
              <a:gd name="T51" fmla="*/ 21 h 81"/>
              <a:gd name="T52" fmla="*/ 44 w 80"/>
              <a:gd name="T53" fmla="*/ 23 h 81"/>
              <a:gd name="T54" fmla="*/ 53 w 80"/>
              <a:gd name="T55" fmla="*/ 26 h 81"/>
              <a:gd name="T56" fmla="*/ 39 w 80"/>
              <a:gd name="T57" fmla="*/ 28 h 81"/>
              <a:gd name="T58" fmla="*/ 28 w 80"/>
              <a:gd name="T59" fmla="*/ 37 h 81"/>
              <a:gd name="T60" fmla="*/ 27 w 80"/>
              <a:gd name="T61" fmla="*/ 31 h 81"/>
              <a:gd name="T62" fmla="*/ 41 w 80"/>
              <a:gd name="T63" fmla="*/ 9 h 81"/>
              <a:gd name="T64" fmla="*/ 34 w 80"/>
              <a:gd name="T65" fmla="*/ 1 h 81"/>
              <a:gd name="T66" fmla="*/ 30 w 80"/>
              <a:gd name="T67" fmla="*/ 10 h 81"/>
              <a:gd name="T68" fmla="*/ 10 w 80"/>
              <a:gd name="T69" fmla="*/ 7 h 81"/>
              <a:gd name="T70" fmla="*/ 9 w 80"/>
              <a:gd name="T71" fmla="*/ 13 h 81"/>
              <a:gd name="T72" fmla="*/ 9 w 80"/>
              <a:gd name="T73" fmla="*/ 14 h 81"/>
              <a:gd name="T74" fmla="*/ 20 w 80"/>
              <a:gd name="T75" fmla="*/ 16 h 81"/>
              <a:gd name="T76" fmla="*/ 22 w 80"/>
              <a:gd name="T77" fmla="*/ 19 h 81"/>
              <a:gd name="T78" fmla="*/ 21 w 80"/>
              <a:gd name="T79" fmla="*/ 19 h 81"/>
              <a:gd name="T80" fmla="*/ 6 w 80"/>
              <a:gd name="T81" fmla="*/ 19 h 81"/>
              <a:gd name="T82" fmla="*/ 10 w 80"/>
              <a:gd name="T83" fmla="*/ 24 h 81"/>
              <a:gd name="T84" fmla="*/ 20 w 80"/>
              <a:gd name="T85" fmla="*/ 23 h 81"/>
              <a:gd name="T86" fmla="*/ 23 w 80"/>
              <a:gd name="T87" fmla="*/ 25 h 81"/>
              <a:gd name="T88" fmla="*/ 6 w 80"/>
              <a:gd name="T89" fmla="*/ 32 h 81"/>
              <a:gd name="T90" fmla="*/ 2 w 80"/>
              <a:gd name="T91" fmla="*/ 50 h 81"/>
              <a:gd name="T92" fmla="*/ 19 w 80"/>
              <a:gd name="T93" fmla="*/ 53 h 81"/>
              <a:gd name="T94" fmla="*/ 38 w 80"/>
              <a:gd name="T95" fmla="*/ 59 h 81"/>
              <a:gd name="T96" fmla="*/ 66 w 80"/>
              <a:gd name="T97" fmla="*/ 77 h 81"/>
              <a:gd name="T98" fmla="*/ 64 w 80"/>
              <a:gd name="T99" fmla="*/ 64 h 81"/>
              <a:gd name="T100" fmla="*/ 70 w 80"/>
              <a:gd name="T101" fmla="*/ 41 h 81"/>
              <a:gd name="T102" fmla="*/ 61 w 80"/>
              <a:gd name="T103" fmla="*/ 32 h 81"/>
              <a:gd name="T104" fmla="*/ 76 w 80"/>
              <a:gd name="T105" fmla="*/ 32 h 81"/>
              <a:gd name="T106" fmla="*/ 75 w 80"/>
              <a:gd name="T107" fmla="*/ 2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0" h="81">
                <a:moveTo>
                  <a:pt x="66" y="27"/>
                </a:moveTo>
                <a:cubicBezTo>
                  <a:pt x="66" y="27"/>
                  <a:pt x="65" y="27"/>
                  <a:pt x="65" y="27"/>
                </a:cubicBezTo>
                <a:cubicBezTo>
                  <a:pt x="62" y="23"/>
                  <a:pt x="56" y="21"/>
                  <a:pt x="52" y="21"/>
                </a:cubicBezTo>
                <a:cubicBezTo>
                  <a:pt x="51" y="21"/>
                  <a:pt x="51" y="21"/>
                  <a:pt x="51" y="20"/>
                </a:cubicBezTo>
                <a:cubicBezTo>
                  <a:pt x="51" y="20"/>
                  <a:pt x="50" y="20"/>
                  <a:pt x="50" y="20"/>
                </a:cubicBezTo>
                <a:cubicBezTo>
                  <a:pt x="49" y="19"/>
                  <a:pt x="48" y="15"/>
                  <a:pt x="51" y="16"/>
                </a:cubicBezTo>
                <a:cubicBezTo>
                  <a:pt x="55" y="17"/>
                  <a:pt x="55" y="18"/>
                  <a:pt x="58" y="19"/>
                </a:cubicBezTo>
                <a:cubicBezTo>
                  <a:pt x="60" y="19"/>
                  <a:pt x="64" y="21"/>
                  <a:pt x="66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7" y="22"/>
                  <a:pt x="67" y="22"/>
                  <a:pt x="67" y="22"/>
                </a:cubicBezTo>
                <a:cubicBezTo>
                  <a:pt x="67" y="22"/>
                  <a:pt x="67" y="22"/>
                  <a:pt x="67" y="22"/>
                </a:cubicBezTo>
                <a:cubicBezTo>
                  <a:pt x="67" y="22"/>
                  <a:pt x="68" y="23"/>
                  <a:pt x="68" y="23"/>
                </a:cubicBezTo>
                <a:cubicBezTo>
                  <a:pt x="71" y="25"/>
                  <a:pt x="70" y="28"/>
                  <a:pt x="66" y="27"/>
                </a:cubicBezTo>
                <a:close/>
                <a:moveTo>
                  <a:pt x="56" y="37"/>
                </a:moveTo>
                <a:cubicBezTo>
                  <a:pt x="56" y="33"/>
                  <a:pt x="62" y="37"/>
                  <a:pt x="61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59" y="40"/>
                  <a:pt x="59" y="40"/>
                  <a:pt x="58" y="39"/>
                </a:cubicBezTo>
                <a:cubicBezTo>
                  <a:pt x="57" y="38"/>
                  <a:pt x="56" y="37"/>
                  <a:pt x="56" y="37"/>
                </a:cubicBezTo>
                <a:close/>
                <a:moveTo>
                  <a:pt x="62" y="49"/>
                </a:moveTo>
                <a:cubicBezTo>
                  <a:pt x="61" y="52"/>
                  <a:pt x="54" y="47"/>
                  <a:pt x="54" y="44"/>
                </a:cubicBezTo>
                <a:cubicBezTo>
                  <a:pt x="54" y="44"/>
                  <a:pt x="55" y="44"/>
                  <a:pt x="55" y="44"/>
                </a:cubicBezTo>
                <a:cubicBezTo>
                  <a:pt x="57" y="43"/>
                  <a:pt x="63" y="47"/>
                  <a:pt x="62" y="49"/>
                </a:cubicBezTo>
                <a:close/>
                <a:moveTo>
                  <a:pt x="57" y="61"/>
                </a:moveTo>
                <a:cubicBezTo>
                  <a:pt x="59" y="59"/>
                  <a:pt x="59" y="56"/>
                  <a:pt x="56" y="54"/>
                </a:cubicBezTo>
                <a:cubicBezTo>
                  <a:pt x="56" y="54"/>
                  <a:pt x="56" y="53"/>
                  <a:pt x="56" y="53"/>
                </a:cubicBezTo>
                <a:cubicBezTo>
                  <a:pt x="55" y="52"/>
                  <a:pt x="53" y="52"/>
                  <a:pt x="52" y="52"/>
                </a:cubicBezTo>
                <a:cubicBezTo>
                  <a:pt x="52" y="51"/>
                  <a:pt x="51" y="51"/>
                  <a:pt x="50" y="51"/>
                </a:cubicBezTo>
                <a:cubicBezTo>
                  <a:pt x="48" y="51"/>
                  <a:pt x="46" y="53"/>
                  <a:pt x="46" y="55"/>
                </a:cubicBezTo>
                <a:cubicBezTo>
                  <a:pt x="46" y="60"/>
                  <a:pt x="52" y="62"/>
                  <a:pt x="56" y="62"/>
                </a:cubicBezTo>
                <a:cubicBezTo>
                  <a:pt x="56" y="62"/>
                  <a:pt x="57" y="61"/>
                  <a:pt x="57" y="61"/>
                </a:cubicBezTo>
                <a:close/>
                <a:moveTo>
                  <a:pt x="43" y="43"/>
                </a:moveTo>
                <a:cubicBezTo>
                  <a:pt x="42" y="42"/>
                  <a:pt x="38" y="40"/>
                  <a:pt x="39" y="38"/>
                </a:cubicBezTo>
                <a:cubicBezTo>
                  <a:pt x="39" y="37"/>
                  <a:pt x="41" y="36"/>
                  <a:pt x="46" y="39"/>
                </a:cubicBezTo>
                <a:cubicBezTo>
                  <a:pt x="46" y="39"/>
                  <a:pt x="46" y="40"/>
                  <a:pt x="46" y="40"/>
                </a:cubicBezTo>
                <a:cubicBezTo>
                  <a:pt x="46" y="42"/>
                  <a:pt x="46" y="44"/>
                  <a:pt x="43" y="43"/>
                </a:cubicBezTo>
                <a:close/>
                <a:moveTo>
                  <a:pt x="35" y="53"/>
                </a:moveTo>
                <a:cubicBezTo>
                  <a:pt x="38" y="55"/>
                  <a:pt x="43" y="53"/>
                  <a:pt x="43" y="50"/>
                </a:cubicBezTo>
                <a:cubicBezTo>
                  <a:pt x="43" y="44"/>
                  <a:pt x="34" y="44"/>
                  <a:pt x="32" y="48"/>
                </a:cubicBezTo>
                <a:cubicBezTo>
                  <a:pt x="31" y="49"/>
                  <a:pt x="33" y="52"/>
                  <a:pt x="35" y="53"/>
                </a:cubicBezTo>
                <a:close/>
                <a:moveTo>
                  <a:pt x="45" y="33"/>
                </a:moveTo>
                <a:cubicBezTo>
                  <a:pt x="45" y="31"/>
                  <a:pt x="49" y="32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7" y="35"/>
                  <a:pt x="46" y="35"/>
                  <a:pt x="45" y="33"/>
                </a:cubicBezTo>
                <a:cubicBezTo>
                  <a:pt x="45" y="33"/>
                  <a:pt x="45" y="33"/>
                  <a:pt x="45" y="33"/>
                </a:cubicBezTo>
                <a:close/>
                <a:moveTo>
                  <a:pt x="21" y="43"/>
                </a:moveTo>
                <a:cubicBezTo>
                  <a:pt x="22" y="42"/>
                  <a:pt x="23" y="41"/>
                  <a:pt x="26" y="43"/>
                </a:cubicBezTo>
                <a:cubicBezTo>
                  <a:pt x="26" y="43"/>
                  <a:pt x="26" y="44"/>
                  <a:pt x="26" y="44"/>
                </a:cubicBezTo>
                <a:cubicBezTo>
                  <a:pt x="27" y="51"/>
                  <a:pt x="16" y="48"/>
                  <a:pt x="21" y="43"/>
                </a:cubicBezTo>
                <a:close/>
                <a:moveTo>
                  <a:pt x="10" y="47"/>
                </a:moveTo>
                <a:cubicBezTo>
                  <a:pt x="12" y="48"/>
                  <a:pt x="20" y="38"/>
                  <a:pt x="15" y="35"/>
                </a:cubicBezTo>
                <a:cubicBezTo>
                  <a:pt x="11" y="32"/>
                  <a:pt x="7" y="46"/>
                  <a:pt x="10" y="47"/>
                </a:cubicBezTo>
                <a:close/>
                <a:moveTo>
                  <a:pt x="75" y="21"/>
                </a:moveTo>
                <a:cubicBezTo>
                  <a:pt x="67" y="16"/>
                  <a:pt x="58" y="12"/>
                  <a:pt x="48" y="11"/>
                </a:cubicBezTo>
                <a:cubicBezTo>
                  <a:pt x="44" y="10"/>
                  <a:pt x="39" y="20"/>
                  <a:pt x="44" y="23"/>
                </a:cubicBezTo>
                <a:cubicBezTo>
                  <a:pt x="46" y="24"/>
                  <a:pt x="53" y="23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2" y="28"/>
                  <a:pt x="45" y="25"/>
                  <a:pt x="40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7" y="30"/>
                  <a:pt x="36" y="32"/>
                  <a:pt x="34" y="33"/>
                </a:cubicBezTo>
                <a:cubicBezTo>
                  <a:pt x="33" y="35"/>
                  <a:pt x="30" y="38"/>
                  <a:pt x="28" y="37"/>
                </a:cubicBezTo>
                <a:cubicBezTo>
                  <a:pt x="26" y="37"/>
                  <a:pt x="22" y="34"/>
                  <a:pt x="22" y="33"/>
                </a:cubicBezTo>
                <a:cubicBezTo>
                  <a:pt x="23" y="31"/>
                  <a:pt x="26" y="33"/>
                  <a:pt x="27" y="31"/>
                </a:cubicBezTo>
                <a:cubicBezTo>
                  <a:pt x="30" y="27"/>
                  <a:pt x="30" y="22"/>
                  <a:pt x="31" y="18"/>
                </a:cubicBezTo>
                <a:cubicBezTo>
                  <a:pt x="33" y="14"/>
                  <a:pt x="40" y="15"/>
                  <a:pt x="41" y="9"/>
                </a:cubicBezTo>
                <a:cubicBezTo>
                  <a:pt x="41" y="6"/>
                  <a:pt x="38" y="4"/>
                  <a:pt x="36" y="3"/>
                </a:cubicBezTo>
                <a:cubicBezTo>
                  <a:pt x="34" y="1"/>
                  <a:pt x="34" y="1"/>
                  <a:pt x="34" y="1"/>
                </a:cubicBezTo>
                <a:cubicBezTo>
                  <a:pt x="33" y="0"/>
                  <a:pt x="29" y="0"/>
                  <a:pt x="29" y="4"/>
                </a:cubicBezTo>
                <a:cubicBezTo>
                  <a:pt x="30" y="5"/>
                  <a:pt x="33" y="10"/>
                  <a:pt x="30" y="10"/>
                </a:cubicBezTo>
                <a:cubicBezTo>
                  <a:pt x="26" y="11"/>
                  <a:pt x="20" y="10"/>
                  <a:pt x="16" y="9"/>
                </a:cubicBezTo>
                <a:cubicBezTo>
                  <a:pt x="16" y="9"/>
                  <a:pt x="11" y="7"/>
                  <a:pt x="10" y="7"/>
                </a:cubicBezTo>
                <a:cubicBezTo>
                  <a:pt x="10" y="7"/>
                  <a:pt x="9" y="7"/>
                  <a:pt x="9" y="8"/>
                </a:cubicBezTo>
                <a:cubicBezTo>
                  <a:pt x="7" y="9"/>
                  <a:pt x="7" y="12"/>
                  <a:pt x="9" y="13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3" y="14"/>
                  <a:pt x="13" y="14"/>
                </a:cubicBezTo>
                <a:cubicBezTo>
                  <a:pt x="15" y="14"/>
                  <a:pt x="18" y="15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3" y="17"/>
                  <a:pt x="24" y="18"/>
                  <a:pt x="22" y="19"/>
                </a:cubicBezTo>
                <a:cubicBezTo>
                  <a:pt x="22" y="19"/>
                  <a:pt x="22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18" y="20"/>
                  <a:pt x="11" y="17"/>
                  <a:pt x="7" y="19"/>
                </a:cubicBezTo>
                <a:cubicBezTo>
                  <a:pt x="7" y="19"/>
                  <a:pt x="6" y="19"/>
                  <a:pt x="6" y="19"/>
                </a:cubicBezTo>
                <a:cubicBezTo>
                  <a:pt x="6" y="20"/>
                  <a:pt x="5" y="22"/>
                  <a:pt x="6" y="23"/>
                </a:cubicBezTo>
                <a:cubicBezTo>
                  <a:pt x="7" y="23"/>
                  <a:pt x="9" y="24"/>
                  <a:pt x="10" y="24"/>
                </a:cubicBezTo>
                <a:cubicBezTo>
                  <a:pt x="11" y="24"/>
                  <a:pt x="16" y="24"/>
                  <a:pt x="18" y="24"/>
                </a:cubicBezTo>
                <a:cubicBezTo>
                  <a:pt x="19" y="24"/>
                  <a:pt x="19" y="23"/>
                  <a:pt x="20" y="23"/>
                </a:cubicBezTo>
                <a:cubicBezTo>
                  <a:pt x="20" y="23"/>
                  <a:pt x="21" y="23"/>
                  <a:pt x="21" y="23"/>
                </a:cubicBezTo>
                <a:cubicBezTo>
                  <a:pt x="23" y="23"/>
                  <a:pt x="24" y="23"/>
                  <a:pt x="23" y="25"/>
                </a:cubicBezTo>
                <a:cubicBezTo>
                  <a:pt x="22" y="27"/>
                  <a:pt x="13" y="30"/>
                  <a:pt x="11" y="29"/>
                </a:cubicBezTo>
                <a:cubicBezTo>
                  <a:pt x="8" y="29"/>
                  <a:pt x="6" y="32"/>
                  <a:pt x="6" y="32"/>
                </a:cubicBezTo>
                <a:cubicBezTo>
                  <a:pt x="5" y="35"/>
                  <a:pt x="5" y="37"/>
                  <a:pt x="4" y="39"/>
                </a:cubicBezTo>
                <a:cubicBezTo>
                  <a:pt x="3" y="43"/>
                  <a:pt x="0" y="47"/>
                  <a:pt x="2" y="50"/>
                </a:cubicBezTo>
                <a:cubicBezTo>
                  <a:pt x="2" y="52"/>
                  <a:pt x="9" y="52"/>
                  <a:pt x="17" y="53"/>
                </a:cubicBezTo>
                <a:cubicBezTo>
                  <a:pt x="18" y="53"/>
                  <a:pt x="18" y="53"/>
                  <a:pt x="19" y="53"/>
                </a:cubicBezTo>
                <a:cubicBezTo>
                  <a:pt x="24" y="54"/>
                  <a:pt x="30" y="55"/>
                  <a:pt x="34" y="57"/>
                </a:cubicBezTo>
                <a:cubicBezTo>
                  <a:pt x="36" y="58"/>
                  <a:pt x="37" y="58"/>
                  <a:pt x="38" y="59"/>
                </a:cubicBezTo>
                <a:cubicBezTo>
                  <a:pt x="44" y="62"/>
                  <a:pt x="50" y="66"/>
                  <a:pt x="51" y="67"/>
                </a:cubicBezTo>
                <a:cubicBezTo>
                  <a:pt x="56" y="72"/>
                  <a:pt x="63" y="81"/>
                  <a:pt x="66" y="77"/>
                </a:cubicBezTo>
                <a:cubicBezTo>
                  <a:pt x="66" y="74"/>
                  <a:pt x="64" y="71"/>
                  <a:pt x="62" y="67"/>
                </a:cubicBezTo>
                <a:cubicBezTo>
                  <a:pt x="61" y="66"/>
                  <a:pt x="63" y="65"/>
                  <a:pt x="64" y="64"/>
                </a:cubicBezTo>
                <a:cubicBezTo>
                  <a:pt x="67" y="61"/>
                  <a:pt x="67" y="56"/>
                  <a:pt x="68" y="51"/>
                </a:cubicBezTo>
                <a:cubicBezTo>
                  <a:pt x="69" y="48"/>
                  <a:pt x="70" y="44"/>
                  <a:pt x="70" y="41"/>
                </a:cubicBezTo>
                <a:cubicBezTo>
                  <a:pt x="71" y="37"/>
                  <a:pt x="66" y="34"/>
                  <a:pt x="62" y="33"/>
                </a:cubicBezTo>
                <a:cubicBezTo>
                  <a:pt x="62" y="33"/>
                  <a:pt x="61" y="32"/>
                  <a:pt x="61" y="32"/>
                </a:cubicBezTo>
                <a:cubicBezTo>
                  <a:pt x="62" y="29"/>
                  <a:pt x="67" y="31"/>
                  <a:pt x="70" y="33"/>
                </a:cubicBezTo>
                <a:cubicBezTo>
                  <a:pt x="72" y="34"/>
                  <a:pt x="75" y="34"/>
                  <a:pt x="76" y="32"/>
                </a:cubicBezTo>
                <a:cubicBezTo>
                  <a:pt x="77" y="31"/>
                  <a:pt x="77" y="29"/>
                  <a:pt x="78" y="27"/>
                </a:cubicBezTo>
                <a:cubicBezTo>
                  <a:pt x="80" y="24"/>
                  <a:pt x="78" y="22"/>
                  <a:pt x="75" y="21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šḷí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438BE24-76E1-4497-BBF0-7EDC035517F7}"/>
              </a:ext>
            </a:extLst>
          </p:cNvPr>
          <p:cNvSpPr/>
          <p:nvPr/>
        </p:nvSpPr>
        <p:spPr bwMode="auto">
          <a:xfrm>
            <a:off x="10520447" y="5755238"/>
            <a:ext cx="12056" cy="7923"/>
          </a:xfrm>
          <a:custGeom>
            <a:avLst/>
            <a:gdLst>
              <a:gd name="T0" fmla="*/ 0 w 34"/>
              <a:gd name="T1" fmla="*/ 10 h 22"/>
              <a:gd name="T2" fmla="*/ 0 w 34"/>
              <a:gd name="T3" fmla="*/ 1 h 22"/>
              <a:gd name="T4" fmla="*/ 6 w 34"/>
              <a:gd name="T5" fmla="*/ 2 h 22"/>
              <a:gd name="T6" fmla="*/ 6 w 34"/>
              <a:gd name="T7" fmla="*/ 2 h 22"/>
              <a:gd name="T8" fmla="*/ 3 w 34"/>
              <a:gd name="T9" fmla="*/ 10 h 22"/>
              <a:gd name="T10" fmla="*/ 8 w 34"/>
              <a:gd name="T11" fmla="*/ 15 h 22"/>
              <a:gd name="T12" fmla="*/ 12 w 34"/>
              <a:gd name="T13" fmla="*/ 12 h 22"/>
              <a:gd name="T14" fmla="*/ 17 w 34"/>
              <a:gd name="T15" fmla="*/ 4 h 22"/>
              <a:gd name="T16" fmla="*/ 24 w 34"/>
              <a:gd name="T17" fmla="*/ 0 h 22"/>
              <a:gd name="T18" fmla="*/ 33 w 34"/>
              <a:gd name="T19" fmla="*/ 12 h 22"/>
              <a:gd name="T20" fmla="*/ 33 w 34"/>
              <a:gd name="T21" fmla="*/ 19 h 22"/>
              <a:gd name="T22" fmla="*/ 28 w 34"/>
              <a:gd name="T23" fmla="*/ 19 h 22"/>
              <a:gd name="T24" fmla="*/ 28 w 34"/>
              <a:gd name="T25" fmla="*/ 18 h 22"/>
              <a:gd name="T26" fmla="*/ 30 w 34"/>
              <a:gd name="T27" fmla="*/ 11 h 22"/>
              <a:gd name="T28" fmla="*/ 26 w 34"/>
              <a:gd name="T29" fmla="*/ 6 h 22"/>
              <a:gd name="T30" fmla="*/ 19 w 34"/>
              <a:gd name="T31" fmla="*/ 13 h 22"/>
              <a:gd name="T32" fmla="*/ 10 w 34"/>
              <a:gd name="T33" fmla="*/ 22 h 22"/>
              <a:gd name="T34" fmla="*/ 0 w 34"/>
              <a:gd name="T35" fmla="*/ 1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" h="22">
                <a:moveTo>
                  <a:pt x="0" y="10"/>
                </a:moveTo>
                <a:cubicBezTo>
                  <a:pt x="0" y="8"/>
                  <a:pt x="0" y="4"/>
                  <a:pt x="0" y="1"/>
                </a:cubicBezTo>
                <a:cubicBezTo>
                  <a:pt x="2" y="1"/>
                  <a:pt x="4" y="1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4" y="4"/>
                  <a:pt x="3" y="7"/>
                  <a:pt x="3" y="10"/>
                </a:cubicBezTo>
                <a:cubicBezTo>
                  <a:pt x="4" y="13"/>
                  <a:pt x="5" y="15"/>
                  <a:pt x="8" y="15"/>
                </a:cubicBezTo>
                <a:cubicBezTo>
                  <a:pt x="9" y="15"/>
                  <a:pt x="11" y="14"/>
                  <a:pt x="12" y="12"/>
                </a:cubicBezTo>
                <a:cubicBezTo>
                  <a:pt x="13" y="10"/>
                  <a:pt x="14" y="7"/>
                  <a:pt x="17" y="4"/>
                </a:cubicBezTo>
                <a:cubicBezTo>
                  <a:pt x="19" y="1"/>
                  <a:pt x="21" y="0"/>
                  <a:pt x="24" y="0"/>
                </a:cubicBezTo>
                <a:cubicBezTo>
                  <a:pt x="27" y="0"/>
                  <a:pt x="33" y="1"/>
                  <a:pt x="33" y="12"/>
                </a:cubicBezTo>
                <a:cubicBezTo>
                  <a:pt x="33" y="14"/>
                  <a:pt x="34" y="17"/>
                  <a:pt x="33" y="19"/>
                </a:cubicBezTo>
                <a:cubicBezTo>
                  <a:pt x="32" y="19"/>
                  <a:pt x="30" y="19"/>
                  <a:pt x="28" y="19"/>
                </a:cubicBezTo>
                <a:cubicBezTo>
                  <a:pt x="28" y="18"/>
                  <a:pt x="28" y="18"/>
                  <a:pt x="28" y="18"/>
                </a:cubicBezTo>
                <a:cubicBezTo>
                  <a:pt x="29" y="17"/>
                  <a:pt x="30" y="15"/>
                  <a:pt x="30" y="11"/>
                </a:cubicBezTo>
                <a:cubicBezTo>
                  <a:pt x="30" y="8"/>
                  <a:pt x="28" y="6"/>
                  <a:pt x="26" y="6"/>
                </a:cubicBezTo>
                <a:cubicBezTo>
                  <a:pt x="23" y="7"/>
                  <a:pt x="22" y="7"/>
                  <a:pt x="19" y="13"/>
                </a:cubicBezTo>
                <a:cubicBezTo>
                  <a:pt x="15" y="21"/>
                  <a:pt x="13" y="21"/>
                  <a:pt x="10" y="22"/>
                </a:cubicBezTo>
                <a:cubicBezTo>
                  <a:pt x="6" y="22"/>
                  <a:pt x="1" y="20"/>
                  <a:pt x="0" y="10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ïs1ï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B640AA0-572B-443E-8610-543053748A0C}"/>
              </a:ext>
            </a:extLst>
          </p:cNvPr>
          <p:cNvSpPr/>
          <p:nvPr/>
        </p:nvSpPr>
        <p:spPr bwMode="auto">
          <a:xfrm>
            <a:off x="10521136" y="5763505"/>
            <a:ext cx="13262" cy="11884"/>
          </a:xfrm>
          <a:custGeom>
            <a:avLst/>
            <a:gdLst>
              <a:gd name="T0" fmla="*/ 21 w 37"/>
              <a:gd name="T1" fmla="*/ 29 h 33"/>
              <a:gd name="T2" fmla="*/ 5 w 37"/>
              <a:gd name="T3" fmla="*/ 33 h 33"/>
              <a:gd name="T4" fmla="*/ 4 w 37"/>
              <a:gd name="T5" fmla="*/ 29 h 33"/>
              <a:gd name="T6" fmla="*/ 3 w 37"/>
              <a:gd name="T7" fmla="*/ 24 h 33"/>
              <a:gd name="T8" fmla="*/ 18 w 37"/>
              <a:gd name="T9" fmla="*/ 22 h 33"/>
              <a:gd name="T10" fmla="*/ 17 w 37"/>
              <a:gd name="T11" fmla="*/ 17 h 33"/>
              <a:gd name="T12" fmla="*/ 16 w 37"/>
              <a:gd name="T13" fmla="*/ 12 h 33"/>
              <a:gd name="T14" fmla="*/ 2 w 37"/>
              <a:gd name="T15" fmla="*/ 15 h 33"/>
              <a:gd name="T16" fmla="*/ 1 w 37"/>
              <a:gd name="T17" fmla="*/ 11 h 33"/>
              <a:gd name="T18" fmla="*/ 0 w 37"/>
              <a:gd name="T19" fmla="*/ 7 h 33"/>
              <a:gd name="T20" fmla="*/ 16 w 37"/>
              <a:gd name="T21" fmla="*/ 4 h 33"/>
              <a:gd name="T22" fmla="*/ 32 w 37"/>
              <a:gd name="T23" fmla="*/ 0 h 33"/>
              <a:gd name="T24" fmla="*/ 32 w 37"/>
              <a:gd name="T25" fmla="*/ 0 h 33"/>
              <a:gd name="T26" fmla="*/ 33 w 37"/>
              <a:gd name="T27" fmla="*/ 5 h 33"/>
              <a:gd name="T28" fmla="*/ 33 w 37"/>
              <a:gd name="T29" fmla="*/ 9 h 33"/>
              <a:gd name="T30" fmla="*/ 20 w 37"/>
              <a:gd name="T31" fmla="*/ 11 h 33"/>
              <a:gd name="T32" fmla="*/ 21 w 37"/>
              <a:gd name="T33" fmla="*/ 16 h 33"/>
              <a:gd name="T34" fmla="*/ 22 w 37"/>
              <a:gd name="T35" fmla="*/ 22 h 33"/>
              <a:gd name="T36" fmla="*/ 35 w 37"/>
              <a:gd name="T37" fmla="*/ 18 h 33"/>
              <a:gd name="T38" fmla="*/ 35 w 37"/>
              <a:gd name="T39" fmla="*/ 18 h 33"/>
              <a:gd name="T40" fmla="*/ 36 w 37"/>
              <a:gd name="T41" fmla="*/ 22 h 33"/>
              <a:gd name="T42" fmla="*/ 37 w 37"/>
              <a:gd name="T43" fmla="*/ 27 h 33"/>
              <a:gd name="T44" fmla="*/ 21 w 37"/>
              <a:gd name="T45" fmla="*/ 2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7" h="33">
                <a:moveTo>
                  <a:pt x="21" y="29"/>
                </a:moveTo>
                <a:cubicBezTo>
                  <a:pt x="17" y="30"/>
                  <a:pt x="8" y="31"/>
                  <a:pt x="5" y="33"/>
                </a:cubicBezTo>
                <a:cubicBezTo>
                  <a:pt x="5" y="31"/>
                  <a:pt x="5" y="30"/>
                  <a:pt x="4" y="29"/>
                </a:cubicBezTo>
                <a:cubicBezTo>
                  <a:pt x="4" y="28"/>
                  <a:pt x="4" y="27"/>
                  <a:pt x="3" y="24"/>
                </a:cubicBezTo>
                <a:cubicBezTo>
                  <a:pt x="8" y="24"/>
                  <a:pt x="15" y="23"/>
                  <a:pt x="18" y="22"/>
                </a:cubicBezTo>
                <a:cubicBezTo>
                  <a:pt x="18" y="20"/>
                  <a:pt x="18" y="19"/>
                  <a:pt x="17" y="17"/>
                </a:cubicBezTo>
                <a:cubicBezTo>
                  <a:pt x="17" y="15"/>
                  <a:pt x="17" y="14"/>
                  <a:pt x="16" y="12"/>
                </a:cubicBezTo>
                <a:cubicBezTo>
                  <a:pt x="11" y="13"/>
                  <a:pt x="6" y="14"/>
                  <a:pt x="2" y="15"/>
                </a:cubicBezTo>
                <a:cubicBezTo>
                  <a:pt x="1" y="13"/>
                  <a:pt x="1" y="12"/>
                  <a:pt x="1" y="11"/>
                </a:cubicBezTo>
                <a:cubicBezTo>
                  <a:pt x="1" y="10"/>
                  <a:pt x="1" y="9"/>
                  <a:pt x="0" y="7"/>
                </a:cubicBezTo>
                <a:cubicBezTo>
                  <a:pt x="5" y="6"/>
                  <a:pt x="12" y="5"/>
                  <a:pt x="16" y="4"/>
                </a:cubicBezTo>
                <a:cubicBezTo>
                  <a:pt x="19" y="4"/>
                  <a:pt x="31" y="2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2"/>
                  <a:pt x="32" y="3"/>
                  <a:pt x="33" y="5"/>
                </a:cubicBezTo>
                <a:cubicBezTo>
                  <a:pt x="33" y="6"/>
                  <a:pt x="33" y="8"/>
                  <a:pt x="33" y="9"/>
                </a:cubicBezTo>
                <a:cubicBezTo>
                  <a:pt x="30" y="9"/>
                  <a:pt x="26" y="10"/>
                  <a:pt x="20" y="11"/>
                </a:cubicBezTo>
                <a:cubicBezTo>
                  <a:pt x="20" y="13"/>
                  <a:pt x="20" y="15"/>
                  <a:pt x="21" y="16"/>
                </a:cubicBezTo>
                <a:cubicBezTo>
                  <a:pt x="21" y="18"/>
                  <a:pt x="21" y="19"/>
                  <a:pt x="22" y="22"/>
                </a:cubicBezTo>
                <a:cubicBezTo>
                  <a:pt x="29" y="20"/>
                  <a:pt x="32" y="20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20"/>
                  <a:pt x="35" y="21"/>
                  <a:pt x="36" y="22"/>
                </a:cubicBezTo>
                <a:cubicBezTo>
                  <a:pt x="36" y="24"/>
                  <a:pt x="36" y="26"/>
                  <a:pt x="37" y="27"/>
                </a:cubicBezTo>
                <a:cubicBezTo>
                  <a:pt x="33" y="27"/>
                  <a:pt x="25" y="28"/>
                  <a:pt x="21" y="29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iṩľi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716BA6D-84C9-4A7F-A9A4-27EEB1ECD377}"/>
              </a:ext>
            </a:extLst>
          </p:cNvPr>
          <p:cNvSpPr/>
          <p:nvPr/>
        </p:nvSpPr>
        <p:spPr bwMode="auto">
          <a:xfrm>
            <a:off x="10523203" y="5777628"/>
            <a:ext cx="13262" cy="9989"/>
          </a:xfrm>
          <a:custGeom>
            <a:avLst/>
            <a:gdLst>
              <a:gd name="T0" fmla="*/ 29 w 37"/>
              <a:gd name="T1" fmla="*/ 5 h 28"/>
              <a:gd name="T2" fmla="*/ 29 w 37"/>
              <a:gd name="T3" fmla="*/ 5 h 28"/>
              <a:gd name="T4" fmla="*/ 17 w 37"/>
              <a:gd name="T5" fmla="*/ 5 h 28"/>
              <a:gd name="T6" fmla="*/ 18 w 37"/>
              <a:gd name="T7" fmla="*/ 8 h 28"/>
              <a:gd name="T8" fmla="*/ 20 w 37"/>
              <a:gd name="T9" fmla="*/ 12 h 28"/>
              <a:gd name="T10" fmla="*/ 29 w 37"/>
              <a:gd name="T11" fmla="*/ 5 h 28"/>
              <a:gd name="T12" fmla="*/ 8 w 37"/>
              <a:gd name="T13" fmla="*/ 23 h 28"/>
              <a:gd name="T14" fmla="*/ 7 w 37"/>
              <a:gd name="T15" fmla="*/ 19 h 28"/>
              <a:gd name="T16" fmla="*/ 17 w 37"/>
              <a:gd name="T17" fmla="*/ 13 h 28"/>
              <a:gd name="T18" fmla="*/ 16 w 37"/>
              <a:gd name="T19" fmla="*/ 9 h 28"/>
              <a:gd name="T20" fmla="*/ 14 w 37"/>
              <a:gd name="T21" fmla="*/ 5 h 28"/>
              <a:gd name="T22" fmla="*/ 3 w 37"/>
              <a:gd name="T23" fmla="*/ 7 h 28"/>
              <a:gd name="T24" fmla="*/ 2 w 37"/>
              <a:gd name="T25" fmla="*/ 4 h 28"/>
              <a:gd name="T26" fmla="*/ 0 w 37"/>
              <a:gd name="T27" fmla="*/ 0 h 28"/>
              <a:gd name="T28" fmla="*/ 7 w 37"/>
              <a:gd name="T29" fmla="*/ 1 h 28"/>
              <a:gd name="T30" fmla="*/ 18 w 37"/>
              <a:gd name="T31" fmla="*/ 1 h 28"/>
              <a:gd name="T32" fmla="*/ 30 w 37"/>
              <a:gd name="T33" fmla="*/ 1 h 28"/>
              <a:gd name="T34" fmla="*/ 34 w 37"/>
              <a:gd name="T35" fmla="*/ 1 h 28"/>
              <a:gd name="T36" fmla="*/ 35 w 37"/>
              <a:gd name="T37" fmla="*/ 0 h 28"/>
              <a:gd name="T38" fmla="*/ 36 w 37"/>
              <a:gd name="T39" fmla="*/ 4 h 28"/>
              <a:gd name="T40" fmla="*/ 37 w 37"/>
              <a:gd name="T41" fmla="*/ 8 h 28"/>
              <a:gd name="T42" fmla="*/ 33 w 37"/>
              <a:gd name="T43" fmla="*/ 11 h 28"/>
              <a:gd name="T44" fmla="*/ 24 w 37"/>
              <a:gd name="T45" fmla="*/ 17 h 28"/>
              <a:gd name="T46" fmla="*/ 15 w 37"/>
              <a:gd name="T47" fmla="*/ 24 h 28"/>
              <a:gd name="T48" fmla="*/ 10 w 37"/>
              <a:gd name="T49" fmla="*/ 28 h 28"/>
              <a:gd name="T50" fmla="*/ 8 w 37"/>
              <a:gd name="T51" fmla="*/ 2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7" h="28">
                <a:moveTo>
                  <a:pt x="29" y="5"/>
                </a:moveTo>
                <a:cubicBezTo>
                  <a:pt x="29" y="5"/>
                  <a:pt x="29" y="5"/>
                  <a:pt x="29" y="5"/>
                </a:cubicBezTo>
                <a:cubicBezTo>
                  <a:pt x="25" y="5"/>
                  <a:pt x="21" y="5"/>
                  <a:pt x="17" y="5"/>
                </a:cubicBezTo>
                <a:cubicBezTo>
                  <a:pt x="18" y="6"/>
                  <a:pt x="18" y="7"/>
                  <a:pt x="18" y="8"/>
                </a:cubicBezTo>
                <a:cubicBezTo>
                  <a:pt x="19" y="10"/>
                  <a:pt x="19" y="11"/>
                  <a:pt x="20" y="12"/>
                </a:cubicBezTo>
                <a:cubicBezTo>
                  <a:pt x="23" y="10"/>
                  <a:pt x="26" y="7"/>
                  <a:pt x="29" y="5"/>
                </a:cubicBezTo>
                <a:close/>
                <a:moveTo>
                  <a:pt x="8" y="23"/>
                </a:moveTo>
                <a:cubicBezTo>
                  <a:pt x="8" y="22"/>
                  <a:pt x="7" y="21"/>
                  <a:pt x="7" y="19"/>
                </a:cubicBezTo>
                <a:cubicBezTo>
                  <a:pt x="10" y="18"/>
                  <a:pt x="15" y="15"/>
                  <a:pt x="17" y="13"/>
                </a:cubicBezTo>
                <a:cubicBezTo>
                  <a:pt x="16" y="12"/>
                  <a:pt x="16" y="11"/>
                  <a:pt x="16" y="9"/>
                </a:cubicBezTo>
                <a:cubicBezTo>
                  <a:pt x="15" y="8"/>
                  <a:pt x="15" y="6"/>
                  <a:pt x="14" y="5"/>
                </a:cubicBezTo>
                <a:cubicBezTo>
                  <a:pt x="11" y="5"/>
                  <a:pt x="6" y="6"/>
                  <a:pt x="3" y="7"/>
                </a:cubicBezTo>
                <a:cubicBezTo>
                  <a:pt x="2" y="6"/>
                  <a:pt x="2" y="5"/>
                  <a:pt x="2" y="4"/>
                </a:cubicBezTo>
                <a:cubicBezTo>
                  <a:pt x="1" y="2"/>
                  <a:pt x="1" y="1"/>
                  <a:pt x="0" y="0"/>
                </a:cubicBezTo>
                <a:cubicBezTo>
                  <a:pt x="2" y="0"/>
                  <a:pt x="6" y="1"/>
                  <a:pt x="7" y="1"/>
                </a:cubicBezTo>
                <a:cubicBezTo>
                  <a:pt x="11" y="1"/>
                  <a:pt x="15" y="1"/>
                  <a:pt x="18" y="1"/>
                </a:cubicBezTo>
                <a:cubicBezTo>
                  <a:pt x="21" y="1"/>
                  <a:pt x="26" y="1"/>
                  <a:pt x="30" y="1"/>
                </a:cubicBezTo>
                <a:cubicBezTo>
                  <a:pt x="31" y="1"/>
                  <a:pt x="33" y="1"/>
                  <a:pt x="34" y="1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2"/>
                  <a:pt x="35" y="3"/>
                  <a:pt x="36" y="4"/>
                </a:cubicBezTo>
                <a:cubicBezTo>
                  <a:pt x="36" y="5"/>
                  <a:pt x="37" y="7"/>
                  <a:pt x="37" y="8"/>
                </a:cubicBezTo>
                <a:cubicBezTo>
                  <a:pt x="37" y="9"/>
                  <a:pt x="35" y="10"/>
                  <a:pt x="33" y="11"/>
                </a:cubicBezTo>
                <a:cubicBezTo>
                  <a:pt x="31" y="13"/>
                  <a:pt x="27" y="15"/>
                  <a:pt x="24" y="17"/>
                </a:cubicBezTo>
                <a:cubicBezTo>
                  <a:pt x="20" y="20"/>
                  <a:pt x="17" y="22"/>
                  <a:pt x="15" y="24"/>
                </a:cubicBezTo>
                <a:cubicBezTo>
                  <a:pt x="14" y="24"/>
                  <a:pt x="12" y="26"/>
                  <a:pt x="10" y="28"/>
                </a:cubicBezTo>
                <a:cubicBezTo>
                  <a:pt x="9" y="26"/>
                  <a:pt x="9" y="25"/>
                  <a:pt x="8" y="23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íṩḷï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618404F-A386-46AD-8977-796C0130AB0E}"/>
              </a:ext>
            </a:extLst>
          </p:cNvPr>
          <p:cNvSpPr/>
          <p:nvPr/>
        </p:nvSpPr>
        <p:spPr bwMode="auto">
          <a:xfrm>
            <a:off x="10527508" y="5784345"/>
            <a:ext cx="14295" cy="13262"/>
          </a:xfrm>
          <a:custGeom>
            <a:avLst/>
            <a:gdLst>
              <a:gd name="T0" fmla="*/ 25 w 40"/>
              <a:gd name="T1" fmla="*/ 30 h 37"/>
              <a:gd name="T2" fmla="*/ 11 w 40"/>
              <a:gd name="T3" fmla="*/ 37 h 37"/>
              <a:gd name="T4" fmla="*/ 8 w 40"/>
              <a:gd name="T5" fmla="*/ 32 h 37"/>
              <a:gd name="T6" fmla="*/ 17 w 40"/>
              <a:gd name="T7" fmla="*/ 18 h 37"/>
              <a:gd name="T8" fmla="*/ 24 w 40"/>
              <a:gd name="T9" fmla="*/ 9 h 37"/>
              <a:gd name="T10" fmla="*/ 24 w 40"/>
              <a:gd name="T11" fmla="*/ 9 h 37"/>
              <a:gd name="T12" fmla="*/ 15 w 40"/>
              <a:gd name="T13" fmla="*/ 13 h 37"/>
              <a:gd name="T14" fmla="*/ 3 w 40"/>
              <a:gd name="T15" fmla="*/ 20 h 37"/>
              <a:gd name="T16" fmla="*/ 1 w 40"/>
              <a:gd name="T17" fmla="*/ 17 h 37"/>
              <a:gd name="T18" fmla="*/ 0 w 40"/>
              <a:gd name="T19" fmla="*/ 14 h 37"/>
              <a:gd name="T20" fmla="*/ 18 w 40"/>
              <a:gd name="T21" fmla="*/ 7 h 37"/>
              <a:gd name="T22" fmla="*/ 29 w 40"/>
              <a:gd name="T23" fmla="*/ 1 h 37"/>
              <a:gd name="T24" fmla="*/ 29 w 40"/>
              <a:gd name="T25" fmla="*/ 0 h 37"/>
              <a:gd name="T26" fmla="*/ 31 w 40"/>
              <a:gd name="T27" fmla="*/ 5 h 37"/>
              <a:gd name="T28" fmla="*/ 33 w 40"/>
              <a:gd name="T29" fmla="*/ 9 h 37"/>
              <a:gd name="T30" fmla="*/ 26 w 40"/>
              <a:gd name="T31" fmla="*/ 18 h 37"/>
              <a:gd name="T32" fmla="*/ 19 w 40"/>
              <a:gd name="T33" fmla="*/ 28 h 37"/>
              <a:gd name="T34" fmla="*/ 19 w 40"/>
              <a:gd name="T35" fmla="*/ 29 h 37"/>
              <a:gd name="T36" fmla="*/ 24 w 40"/>
              <a:gd name="T37" fmla="*/ 26 h 37"/>
              <a:gd name="T38" fmla="*/ 38 w 40"/>
              <a:gd name="T39" fmla="*/ 18 h 37"/>
              <a:gd name="T40" fmla="*/ 39 w 40"/>
              <a:gd name="T41" fmla="*/ 21 h 37"/>
              <a:gd name="T42" fmla="*/ 40 w 40"/>
              <a:gd name="T43" fmla="*/ 24 h 37"/>
              <a:gd name="T44" fmla="*/ 25 w 40"/>
              <a:gd name="T45" fmla="*/ 3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" h="37">
                <a:moveTo>
                  <a:pt x="25" y="30"/>
                </a:moveTo>
                <a:cubicBezTo>
                  <a:pt x="23" y="31"/>
                  <a:pt x="14" y="35"/>
                  <a:pt x="11" y="37"/>
                </a:cubicBezTo>
                <a:cubicBezTo>
                  <a:pt x="10" y="35"/>
                  <a:pt x="9" y="34"/>
                  <a:pt x="8" y="32"/>
                </a:cubicBezTo>
                <a:cubicBezTo>
                  <a:pt x="11" y="28"/>
                  <a:pt x="15" y="21"/>
                  <a:pt x="17" y="18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9"/>
                  <a:pt x="24" y="9"/>
                  <a:pt x="24" y="9"/>
                </a:cubicBezTo>
                <a:cubicBezTo>
                  <a:pt x="15" y="13"/>
                  <a:pt x="15" y="13"/>
                  <a:pt x="15" y="13"/>
                </a:cubicBezTo>
                <a:cubicBezTo>
                  <a:pt x="14" y="14"/>
                  <a:pt x="5" y="18"/>
                  <a:pt x="3" y="20"/>
                </a:cubicBezTo>
                <a:cubicBezTo>
                  <a:pt x="2" y="19"/>
                  <a:pt x="2" y="18"/>
                  <a:pt x="1" y="17"/>
                </a:cubicBezTo>
                <a:cubicBezTo>
                  <a:pt x="1" y="16"/>
                  <a:pt x="0" y="15"/>
                  <a:pt x="0" y="14"/>
                </a:cubicBezTo>
                <a:cubicBezTo>
                  <a:pt x="4" y="13"/>
                  <a:pt x="16" y="8"/>
                  <a:pt x="18" y="7"/>
                </a:cubicBezTo>
                <a:cubicBezTo>
                  <a:pt x="20" y="6"/>
                  <a:pt x="27" y="3"/>
                  <a:pt x="29" y="1"/>
                </a:cubicBezTo>
                <a:cubicBezTo>
                  <a:pt x="29" y="0"/>
                  <a:pt x="29" y="0"/>
                  <a:pt x="29" y="0"/>
                </a:cubicBezTo>
                <a:cubicBezTo>
                  <a:pt x="30" y="2"/>
                  <a:pt x="30" y="3"/>
                  <a:pt x="31" y="5"/>
                </a:cubicBezTo>
                <a:cubicBezTo>
                  <a:pt x="32" y="6"/>
                  <a:pt x="32" y="8"/>
                  <a:pt x="33" y="9"/>
                </a:cubicBezTo>
                <a:cubicBezTo>
                  <a:pt x="31" y="11"/>
                  <a:pt x="28" y="15"/>
                  <a:pt x="26" y="18"/>
                </a:cubicBezTo>
                <a:cubicBezTo>
                  <a:pt x="23" y="23"/>
                  <a:pt x="21" y="26"/>
                  <a:pt x="19" y="28"/>
                </a:cubicBezTo>
                <a:cubicBezTo>
                  <a:pt x="19" y="29"/>
                  <a:pt x="19" y="29"/>
                  <a:pt x="19" y="29"/>
                </a:cubicBezTo>
                <a:cubicBezTo>
                  <a:pt x="24" y="26"/>
                  <a:pt x="24" y="26"/>
                  <a:pt x="24" y="26"/>
                </a:cubicBezTo>
                <a:cubicBezTo>
                  <a:pt x="28" y="24"/>
                  <a:pt x="36" y="20"/>
                  <a:pt x="38" y="18"/>
                </a:cubicBezTo>
                <a:cubicBezTo>
                  <a:pt x="38" y="19"/>
                  <a:pt x="38" y="20"/>
                  <a:pt x="39" y="21"/>
                </a:cubicBezTo>
                <a:cubicBezTo>
                  <a:pt x="40" y="23"/>
                  <a:pt x="40" y="23"/>
                  <a:pt x="40" y="24"/>
                </a:cubicBezTo>
                <a:cubicBezTo>
                  <a:pt x="36" y="25"/>
                  <a:pt x="27" y="29"/>
                  <a:pt x="25" y="30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işḷî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1719941-DAFA-4E9C-A235-A5C8EC6529A2}"/>
              </a:ext>
            </a:extLst>
          </p:cNvPr>
          <p:cNvSpPr/>
          <p:nvPr/>
        </p:nvSpPr>
        <p:spPr bwMode="auto">
          <a:xfrm>
            <a:off x="10534053" y="5794851"/>
            <a:ext cx="13951" cy="13606"/>
          </a:xfrm>
          <a:custGeom>
            <a:avLst/>
            <a:gdLst>
              <a:gd name="T0" fmla="*/ 18 w 39"/>
              <a:gd name="T1" fmla="*/ 35 h 38"/>
              <a:gd name="T2" fmla="*/ 13 w 39"/>
              <a:gd name="T3" fmla="*/ 38 h 38"/>
              <a:gd name="T4" fmla="*/ 5 w 39"/>
              <a:gd name="T5" fmla="*/ 29 h 38"/>
              <a:gd name="T6" fmla="*/ 11 w 39"/>
              <a:gd name="T7" fmla="*/ 7 h 38"/>
              <a:gd name="T8" fmla="*/ 34 w 39"/>
              <a:gd name="T9" fmla="*/ 12 h 38"/>
              <a:gd name="T10" fmla="*/ 39 w 39"/>
              <a:gd name="T11" fmla="*/ 21 h 38"/>
              <a:gd name="T12" fmla="*/ 33 w 39"/>
              <a:gd name="T13" fmla="*/ 24 h 38"/>
              <a:gd name="T14" fmla="*/ 33 w 39"/>
              <a:gd name="T15" fmla="*/ 23 h 38"/>
              <a:gd name="T16" fmla="*/ 31 w 39"/>
              <a:gd name="T17" fmla="*/ 13 h 38"/>
              <a:gd name="T18" fmla="*/ 15 w 39"/>
              <a:gd name="T19" fmla="*/ 13 h 38"/>
              <a:gd name="T20" fmla="*/ 9 w 39"/>
              <a:gd name="T21" fmla="*/ 29 h 38"/>
              <a:gd name="T22" fmla="*/ 13 w 39"/>
              <a:gd name="T23" fmla="*/ 30 h 38"/>
              <a:gd name="T24" fmla="*/ 16 w 39"/>
              <a:gd name="T25" fmla="*/ 28 h 38"/>
              <a:gd name="T26" fmla="*/ 20 w 39"/>
              <a:gd name="T27" fmla="*/ 24 h 38"/>
              <a:gd name="T28" fmla="*/ 20 w 39"/>
              <a:gd name="T29" fmla="*/ 24 h 38"/>
              <a:gd name="T30" fmla="*/ 23 w 39"/>
              <a:gd name="T31" fmla="*/ 27 h 38"/>
              <a:gd name="T32" fmla="*/ 25 w 39"/>
              <a:gd name="T33" fmla="*/ 31 h 38"/>
              <a:gd name="T34" fmla="*/ 18 w 39"/>
              <a:gd name="T35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" h="38">
                <a:moveTo>
                  <a:pt x="18" y="35"/>
                </a:moveTo>
                <a:cubicBezTo>
                  <a:pt x="17" y="35"/>
                  <a:pt x="15" y="37"/>
                  <a:pt x="13" y="38"/>
                </a:cubicBezTo>
                <a:cubicBezTo>
                  <a:pt x="10" y="35"/>
                  <a:pt x="8" y="33"/>
                  <a:pt x="5" y="29"/>
                </a:cubicBezTo>
                <a:cubicBezTo>
                  <a:pt x="0" y="20"/>
                  <a:pt x="1" y="14"/>
                  <a:pt x="11" y="7"/>
                </a:cubicBezTo>
                <a:cubicBezTo>
                  <a:pt x="17" y="3"/>
                  <a:pt x="26" y="0"/>
                  <a:pt x="34" y="12"/>
                </a:cubicBezTo>
                <a:cubicBezTo>
                  <a:pt x="36" y="15"/>
                  <a:pt x="38" y="19"/>
                  <a:pt x="39" y="21"/>
                </a:cubicBezTo>
                <a:cubicBezTo>
                  <a:pt x="37" y="22"/>
                  <a:pt x="35" y="23"/>
                  <a:pt x="33" y="24"/>
                </a:cubicBezTo>
                <a:cubicBezTo>
                  <a:pt x="33" y="23"/>
                  <a:pt x="33" y="23"/>
                  <a:pt x="33" y="23"/>
                </a:cubicBezTo>
                <a:cubicBezTo>
                  <a:pt x="34" y="21"/>
                  <a:pt x="33" y="17"/>
                  <a:pt x="31" y="13"/>
                </a:cubicBezTo>
                <a:cubicBezTo>
                  <a:pt x="27" y="8"/>
                  <a:pt x="21" y="9"/>
                  <a:pt x="15" y="13"/>
                </a:cubicBezTo>
                <a:cubicBezTo>
                  <a:pt x="6" y="19"/>
                  <a:pt x="6" y="24"/>
                  <a:pt x="9" y="29"/>
                </a:cubicBezTo>
                <a:cubicBezTo>
                  <a:pt x="11" y="31"/>
                  <a:pt x="12" y="30"/>
                  <a:pt x="13" y="30"/>
                </a:cubicBezTo>
                <a:cubicBezTo>
                  <a:pt x="16" y="28"/>
                  <a:pt x="16" y="28"/>
                  <a:pt x="16" y="28"/>
                </a:cubicBezTo>
                <a:cubicBezTo>
                  <a:pt x="18" y="27"/>
                  <a:pt x="19" y="26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1" y="25"/>
                  <a:pt x="22" y="26"/>
                  <a:pt x="23" y="27"/>
                </a:cubicBezTo>
                <a:cubicBezTo>
                  <a:pt x="24" y="29"/>
                  <a:pt x="24" y="29"/>
                  <a:pt x="25" y="31"/>
                </a:cubicBezTo>
                <a:cubicBezTo>
                  <a:pt x="24" y="31"/>
                  <a:pt x="20" y="33"/>
                  <a:pt x="18" y="35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iSḻî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2BE39EF-63A8-48FE-AF51-CF031F123AA8}"/>
              </a:ext>
            </a:extLst>
          </p:cNvPr>
          <p:cNvSpPr/>
          <p:nvPr/>
        </p:nvSpPr>
        <p:spPr bwMode="auto">
          <a:xfrm>
            <a:off x="10540426" y="5803462"/>
            <a:ext cx="14984" cy="14984"/>
          </a:xfrm>
          <a:custGeom>
            <a:avLst/>
            <a:gdLst>
              <a:gd name="T0" fmla="*/ 29 w 42"/>
              <a:gd name="T1" fmla="*/ 31 h 42"/>
              <a:gd name="T2" fmla="*/ 17 w 42"/>
              <a:gd name="T3" fmla="*/ 42 h 42"/>
              <a:gd name="T4" fmla="*/ 15 w 42"/>
              <a:gd name="T5" fmla="*/ 39 h 42"/>
              <a:gd name="T6" fmla="*/ 12 w 42"/>
              <a:gd name="T7" fmla="*/ 36 h 42"/>
              <a:gd name="T8" fmla="*/ 23 w 42"/>
              <a:gd name="T9" fmla="*/ 26 h 42"/>
              <a:gd name="T10" fmla="*/ 20 w 42"/>
              <a:gd name="T11" fmla="*/ 22 h 42"/>
              <a:gd name="T12" fmla="*/ 16 w 42"/>
              <a:gd name="T13" fmla="*/ 18 h 42"/>
              <a:gd name="T14" fmla="*/ 5 w 42"/>
              <a:gd name="T15" fmla="*/ 29 h 42"/>
              <a:gd name="T16" fmla="*/ 3 w 42"/>
              <a:gd name="T17" fmla="*/ 25 h 42"/>
              <a:gd name="T18" fmla="*/ 0 w 42"/>
              <a:gd name="T19" fmla="*/ 22 h 42"/>
              <a:gd name="T20" fmla="*/ 12 w 42"/>
              <a:gd name="T21" fmla="*/ 12 h 42"/>
              <a:gd name="T22" fmla="*/ 24 w 42"/>
              <a:gd name="T23" fmla="*/ 0 h 42"/>
              <a:gd name="T24" fmla="*/ 24 w 42"/>
              <a:gd name="T25" fmla="*/ 0 h 42"/>
              <a:gd name="T26" fmla="*/ 27 w 42"/>
              <a:gd name="T27" fmla="*/ 4 h 42"/>
              <a:gd name="T28" fmla="*/ 30 w 42"/>
              <a:gd name="T29" fmla="*/ 7 h 42"/>
              <a:gd name="T30" fmla="*/ 19 w 42"/>
              <a:gd name="T31" fmla="*/ 16 h 42"/>
              <a:gd name="T32" fmla="*/ 22 w 42"/>
              <a:gd name="T33" fmla="*/ 20 h 42"/>
              <a:gd name="T34" fmla="*/ 26 w 42"/>
              <a:gd name="T35" fmla="*/ 24 h 42"/>
              <a:gd name="T36" fmla="*/ 36 w 42"/>
              <a:gd name="T37" fmla="*/ 14 h 42"/>
              <a:gd name="T38" fmla="*/ 36 w 42"/>
              <a:gd name="T39" fmla="*/ 14 h 42"/>
              <a:gd name="T40" fmla="*/ 39 w 42"/>
              <a:gd name="T41" fmla="*/ 18 h 42"/>
              <a:gd name="T42" fmla="*/ 42 w 42"/>
              <a:gd name="T43" fmla="*/ 21 h 42"/>
              <a:gd name="T44" fmla="*/ 29 w 42"/>
              <a:gd name="T45" fmla="*/ 3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" h="42">
                <a:moveTo>
                  <a:pt x="29" y="31"/>
                </a:moveTo>
                <a:cubicBezTo>
                  <a:pt x="26" y="33"/>
                  <a:pt x="20" y="39"/>
                  <a:pt x="17" y="42"/>
                </a:cubicBezTo>
                <a:cubicBezTo>
                  <a:pt x="16" y="41"/>
                  <a:pt x="16" y="40"/>
                  <a:pt x="15" y="39"/>
                </a:cubicBezTo>
                <a:cubicBezTo>
                  <a:pt x="14" y="38"/>
                  <a:pt x="13" y="37"/>
                  <a:pt x="12" y="36"/>
                </a:cubicBezTo>
                <a:cubicBezTo>
                  <a:pt x="15" y="33"/>
                  <a:pt x="21" y="29"/>
                  <a:pt x="23" y="26"/>
                </a:cubicBezTo>
                <a:cubicBezTo>
                  <a:pt x="22" y="25"/>
                  <a:pt x="21" y="24"/>
                  <a:pt x="20" y="22"/>
                </a:cubicBezTo>
                <a:cubicBezTo>
                  <a:pt x="19" y="21"/>
                  <a:pt x="17" y="20"/>
                  <a:pt x="16" y="18"/>
                </a:cubicBezTo>
                <a:cubicBezTo>
                  <a:pt x="12" y="22"/>
                  <a:pt x="9" y="25"/>
                  <a:pt x="5" y="29"/>
                </a:cubicBezTo>
                <a:cubicBezTo>
                  <a:pt x="4" y="27"/>
                  <a:pt x="3" y="26"/>
                  <a:pt x="3" y="25"/>
                </a:cubicBezTo>
                <a:cubicBezTo>
                  <a:pt x="2" y="25"/>
                  <a:pt x="1" y="24"/>
                  <a:pt x="0" y="22"/>
                </a:cubicBezTo>
                <a:cubicBezTo>
                  <a:pt x="3" y="20"/>
                  <a:pt x="10" y="15"/>
                  <a:pt x="12" y="12"/>
                </a:cubicBezTo>
                <a:cubicBezTo>
                  <a:pt x="15" y="10"/>
                  <a:pt x="24" y="3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2"/>
                  <a:pt x="26" y="3"/>
                  <a:pt x="27" y="4"/>
                </a:cubicBezTo>
                <a:cubicBezTo>
                  <a:pt x="28" y="5"/>
                  <a:pt x="29" y="6"/>
                  <a:pt x="30" y="7"/>
                </a:cubicBezTo>
                <a:cubicBezTo>
                  <a:pt x="27" y="9"/>
                  <a:pt x="23" y="12"/>
                  <a:pt x="19" y="16"/>
                </a:cubicBezTo>
                <a:cubicBezTo>
                  <a:pt x="20" y="18"/>
                  <a:pt x="21" y="19"/>
                  <a:pt x="22" y="20"/>
                </a:cubicBezTo>
                <a:cubicBezTo>
                  <a:pt x="23" y="21"/>
                  <a:pt x="24" y="22"/>
                  <a:pt x="26" y="24"/>
                </a:cubicBezTo>
                <a:cubicBezTo>
                  <a:pt x="31" y="19"/>
                  <a:pt x="34" y="17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7" y="15"/>
                  <a:pt x="37" y="16"/>
                  <a:pt x="39" y="18"/>
                </a:cubicBezTo>
                <a:cubicBezTo>
                  <a:pt x="40" y="19"/>
                  <a:pt x="41" y="20"/>
                  <a:pt x="42" y="21"/>
                </a:cubicBezTo>
                <a:cubicBezTo>
                  <a:pt x="38" y="23"/>
                  <a:pt x="32" y="28"/>
                  <a:pt x="29" y="31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iśľí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1A59487-F95A-4BE5-9E74-BE44FDAD01FF}"/>
              </a:ext>
            </a:extLst>
          </p:cNvPr>
          <p:cNvSpPr/>
          <p:nvPr/>
        </p:nvSpPr>
        <p:spPr bwMode="auto">
          <a:xfrm>
            <a:off x="10548348" y="5814141"/>
            <a:ext cx="12917" cy="12917"/>
          </a:xfrm>
          <a:custGeom>
            <a:avLst/>
            <a:gdLst>
              <a:gd name="T0" fmla="*/ 27 w 36"/>
              <a:gd name="T1" fmla="*/ 7 h 36"/>
              <a:gd name="T2" fmla="*/ 27 w 36"/>
              <a:gd name="T3" fmla="*/ 6 h 36"/>
              <a:gd name="T4" fmla="*/ 17 w 36"/>
              <a:gd name="T5" fmla="*/ 12 h 36"/>
              <a:gd name="T6" fmla="*/ 19 w 36"/>
              <a:gd name="T7" fmla="*/ 15 h 36"/>
              <a:gd name="T8" fmla="*/ 22 w 36"/>
              <a:gd name="T9" fmla="*/ 17 h 36"/>
              <a:gd name="T10" fmla="*/ 27 w 36"/>
              <a:gd name="T11" fmla="*/ 7 h 36"/>
              <a:gd name="T12" fmla="*/ 18 w 36"/>
              <a:gd name="T13" fmla="*/ 33 h 36"/>
              <a:gd name="T14" fmla="*/ 15 w 36"/>
              <a:gd name="T15" fmla="*/ 30 h 36"/>
              <a:gd name="T16" fmla="*/ 21 w 36"/>
              <a:gd name="T17" fmla="*/ 20 h 36"/>
              <a:gd name="T18" fmla="*/ 17 w 36"/>
              <a:gd name="T19" fmla="*/ 17 h 36"/>
              <a:gd name="T20" fmla="*/ 14 w 36"/>
              <a:gd name="T21" fmla="*/ 14 h 36"/>
              <a:gd name="T22" fmla="*/ 5 w 36"/>
              <a:gd name="T23" fmla="*/ 22 h 36"/>
              <a:gd name="T24" fmla="*/ 3 w 36"/>
              <a:gd name="T25" fmla="*/ 19 h 36"/>
              <a:gd name="T26" fmla="*/ 0 w 36"/>
              <a:gd name="T27" fmla="*/ 17 h 36"/>
              <a:gd name="T28" fmla="*/ 6 w 36"/>
              <a:gd name="T29" fmla="*/ 14 h 36"/>
              <a:gd name="T30" fmla="*/ 16 w 36"/>
              <a:gd name="T31" fmla="*/ 9 h 36"/>
              <a:gd name="T32" fmla="*/ 26 w 36"/>
              <a:gd name="T33" fmla="*/ 3 h 36"/>
              <a:gd name="T34" fmla="*/ 29 w 36"/>
              <a:gd name="T35" fmla="*/ 0 h 36"/>
              <a:gd name="T36" fmla="*/ 29 w 36"/>
              <a:gd name="T37" fmla="*/ 0 h 36"/>
              <a:gd name="T38" fmla="*/ 32 w 36"/>
              <a:gd name="T39" fmla="*/ 2 h 36"/>
              <a:gd name="T40" fmla="*/ 36 w 36"/>
              <a:gd name="T41" fmla="*/ 5 h 36"/>
              <a:gd name="T42" fmla="*/ 34 w 36"/>
              <a:gd name="T43" fmla="*/ 9 h 36"/>
              <a:gd name="T44" fmla="*/ 29 w 36"/>
              <a:gd name="T45" fmla="*/ 19 h 36"/>
              <a:gd name="T46" fmla="*/ 24 w 36"/>
              <a:gd name="T47" fmla="*/ 30 h 36"/>
              <a:gd name="T48" fmla="*/ 22 w 36"/>
              <a:gd name="T49" fmla="*/ 36 h 36"/>
              <a:gd name="T50" fmla="*/ 18 w 36"/>
              <a:gd name="T51" fmla="*/ 3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6" h="36">
                <a:moveTo>
                  <a:pt x="27" y="7"/>
                </a:moveTo>
                <a:cubicBezTo>
                  <a:pt x="27" y="6"/>
                  <a:pt x="27" y="6"/>
                  <a:pt x="27" y="6"/>
                </a:cubicBezTo>
                <a:cubicBezTo>
                  <a:pt x="23" y="8"/>
                  <a:pt x="20" y="10"/>
                  <a:pt x="17" y="12"/>
                </a:cubicBezTo>
                <a:cubicBezTo>
                  <a:pt x="18" y="13"/>
                  <a:pt x="19" y="14"/>
                  <a:pt x="19" y="15"/>
                </a:cubicBezTo>
                <a:cubicBezTo>
                  <a:pt x="21" y="16"/>
                  <a:pt x="21" y="16"/>
                  <a:pt x="22" y="17"/>
                </a:cubicBezTo>
                <a:cubicBezTo>
                  <a:pt x="24" y="14"/>
                  <a:pt x="26" y="10"/>
                  <a:pt x="27" y="7"/>
                </a:cubicBezTo>
                <a:close/>
                <a:moveTo>
                  <a:pt x="18" y="33"/>
                </a:moveTo>
                <a:cubicBezTo>
                  <a:pt x="17" y="32"/>
                  <a:pt x="16" y="31"/>
                  <a:pt x="15" y="30"/>
                </a:cubicBezTo>
                <a:cubicBezTo>
                  <a:pt x="17" y="27"/>
                  <a:pt x="20" y="22"/>
                  <a:pt x="21" y="20"/>
                </a:cubicBezTo>
                <a:cubicBezTo>
                  <a:pt x="20" y="19"/>
                  <a:pt x="19" y="18"/>
                  <a:pt x="17" y="17"/>
                </a:cubicBezTo>
                <a:cubicBezTo>
                  <a:pt x="16" y="16"/>
                  <a:pt x="15" y="15"/>
                  <a:pt x="14" y="14"/>
                </a:cubicBezTo>
                <a:cubicBezTo>
                  <a:pt x="12" y="16"/>
                  <a:pt x="7" y="19"/>
                  <a:pt x="5" y="22"/>
                </a:cubicBezTo>
                <a:cubicBezTo>
                  <a:pt x="4" y="21"/>
                  <a:pt x="4" y="20"/>
                  <a:pt x="3" y="19"/>
                </a:cubicBezTo>
                <a:cubicBezTo>
                  <a:pt x="2" y="18"/>
                  <a:pt x="1" y="17"/>
                  <a:pt x="0" y="17"/>
                </a:cubicBezTo>
                <a:cubicBezTo>
                  <a:pt x="2" y="16"/>
                  <a:pt x="5" y="14"/>
                  <a:pt x="6" y="14"/>
                </a:cubicBezTo>
                <a:cubicBezTo>
                  <a:pt x="9" y="12"/>
                  <a:pt x="13" y="10"/>
                  <a:pt x="16" y="9"/>
                </a:cubicBezTo>
                <a:cubicBezTo>
                  <a:pt x="19" y="7"/>
                  <a:pt x="23" y="5"/>
                  <a:pt x="26" y="3"/>
                </a:cubicBezTo>
                <a:cubicBezTo>
                  <a:pt x="27" y="2"/>
                  <a:pt x="29" y="1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31" y="1"/>
                  <a:pt x="32" y="2"/>
                  <a:pt x="32" y="2"/>
                </a:cubicBezTo>
                <a:cubicBezTo>
                  <a:pt x="33" y="3"/>
                  <a:pt x="35" y="4"/>
                  <a:pt x="36" y="5"/>
                </a:cubicBezTo>
                <a:cubicBezTo>
                  <a:pt x="35" y="6"/>
                  <a:pt x="34" y="7"/>
                  <a:pt x="34" y="9"/>
                </a:cubicBezTo>
                <a:cubicBezTo>
                  <a:pt x="32" y="12"/>
                  <a:pt x="30" y="16"/>
                  <a:pt x="29" y="19"/>
                </a:cubicBezTo>
                <a:cubicBezTo>
                  <a:pt x="27" y="24"/>
                  <a:pt x="25" y="27"/>
                  <a:pt x="24" y="30"/>
                </a:cubicBezTo>
                <a:cubicBezTo>
                  <a:pt x="24" y="31"/>
                  <a:pt x="23" y="34"/>
                  <a:pt x="22" y="36"/>
                </a:cubicBezTo>
                <a:cubicBezTo>
                  <a:pt x="21" y="35"/>
                  <a:pt x="20" y="34"/>
                  <a:pt x="18" y="33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ïslí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E662C30-7E6A-4827-A3A4-96100C8FFC56}"/>
              </a:ext>
            </a:extLst>
          </p:cNvPr>
          <p:cNvSpPr/>
          <p:nvPr/>
        </p:nvSpPr>
        <p:spPr bwMode="auto">
          <a:xfrm>
            <a:off x="10557993" y="5818791"/>
            <a:ext cx="9300" cy="11540"/>
          </a:xfrm>
          <a:custGeom>
            <a:avLst/>
            <a:gdLst>
              <a:gd name="T0" fmla="*/ 4 w 26"/>
              <a:gd name="T1" fmla="*/ 29 h 32"/>
              <a:gd name="T2" fmla="*/ 0 w 26"/>
              <a:gd name="T3" fmla="*/ 26 h 32"/>
              <a:gd name="T4" fmla="*/ 10 w 26"/>
              <a:gd name="T5" fmla="*/ 14 h 32"/>
              <a:gd name="T6" fmla="*/ 18 w 26"/>
              <a:gd name="T7" fmla="*/ 0 h 32"/>
              <a:gd name="T8" fmla="*/ 18 w 26"/>
              <a:gd name="T9" fmla="*/ 0 h 32"/>
              <a:gd name="T10" fmla="*/ 22 w 26"/>
              <a:gd name="T11" fmla="*/ 2 h 32"/>
              <a:gd name="T12" fmla="*/ 26 w 26"/>
              <a:gd name="T13" fmla="*/ 5 h 32"/>
              <a:gd name="T14" fmla="*/ 16 w 26"/>
              <a:gd name="T15" fmla="*/ 17 h 32"/>
              <a:gd name="T16" fmla="*/ 7 w 26"/>
              <a:gd name="T17" fmla="*/ 32 h 32"/>
              <a:gd name="T18" fmla="*/ 4 w 26"/>
              <a:gd name="T19" fmla="*/ 29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" h="32">
                <a:moveTo>
                  <a:pt x="4" y="29"/>
                </a:moveTo>
                <a:cubicBezTo>
                  <a:pt x="2" y="28"/>
                  <a:pt x="2" y="28"/>
                  <a:pt x="0" y="26"/>
                </a:cubicBezTo>
                <a:cubicBezTo>
                  <a:pt x="4" y="22"/>
                  <a:pt x="8" y="17"/>
                  <a:pt x="10" y="14"/>
                </a:cubicBezTo>
                <a:cubicBezTo>
                  <a:pt x="13" y="9"/>
                  <a:pt x="18" y="3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1"/>
                  <a:pt x="20" y="2"/>
                  <a:pt x="22" y="2"/>
                </a:cubicBezTo>
                <a:cubicBezTo>
                  <a:pt x="23" y="3"/>
                  <a:pt x="24" y="4"/>
                  <a:pt x="26" y="5"/>
                </a:cubicBezTo>
                <a:cubicBezTo>
                  <a:pt x="23" y="8"/>
                  <a:pt x="17" y="15"/>
                  <a:pt x="16" y="17"/>
                </a:cubicBezTo>
                <a:cubicBezTo>
                  <a:pt x="15" y="19"/>
                  <a:pt x="10" y="26"/>
                  <a:pt x="7" y="32"/>
                </a:cubicBezTo>
                <a:cubicBezTo>
                  <a:pt x="5" y="30"/>
                  <a:pt x="4" y="30"/>
                  <a:pt x="4" y="29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íşļï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B96E1BC-2CC3-439C-83B0-17FDDADD6BEA}"/>
              </a:ext>
            </a:extLst>
          </p:cNvPr>
          <p:cNvSpPr/>
          <p:nvPr/>
        </p:nvSpPr>
        <p:spPr bwMode="auto">
          <a:xfrm>
            <a:off x="10564710" y="5824130"/>
            <a:ext cx="11195" cy="12573"/>
          </a:xfrm>
          <a:custGeom>
            <a:avLst/>
            <a:gdLst>
              <a:gd name="T0" fmla="*/ 22 w 31"/>
              <a:gd name="T1" fmla="*/ 18 h 35"/>
              <a:gd name="T2" fmla="*/ 17 w 31"/>
              <a:gd name="T3" fmla="*/ 28 h 35"/>
              <a:gd name="T4" fmla="*/ 0 w 31"/>
              <a:gd name="T5" fmla="*/ 31 h 35"/>
              <a:gd name="T6" fmla="*/ 1 w 31"/>
              <a:gd name="T7" fmla="*/ 28 h 35"/>
              <a:gd name="T8" fmla="*/ 10 w 31"/>
              <a:gd name="T9" fmla="*/ 25 h 35"/>
              <a:gd name="T10" fmla="*/ 15 w 31"/>
              <a:gd name="T11" fmla="*/ 17 h 35"/>
              <a:gd name="T12" fmla="*/ 23 w 31"/>
              <a:gd name="T13" fmla="*/ 0 h 35"/>
              <a:gd name="T14" fmla="*/ 23 w 31"/>
              <a:gd name="T15" fmla="*/ 0 h 35"/>
              <a:gd name="T16" fmla="*/ 27 w 31"/>
              <a:gd name="T17" fmla="*/ 3 h 35"/>
              <a:gd name="T18" fmla="*/ 31 w 31"/>
              <a:gd name="T19" fmla="*/ 5 h 35"/>
              <a:gd name="T20" fmla="*/ 22 w 31"/>
              <a:gd name="T21" fmla="*/ 1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5">
                <a:moveTo>
                  <a:pt x="22" y="18"/>
                </a:moveTo>
                <a:cubicBezTo>
                  <a:pt x="20" y="22"/>
                  <a:pt x="18" y="27"/>
                  <a:pt x="17" y="28"/>
                </a:cubicBezTo>
                <a:cubicBezTo>
                  <a:pt x="14" y="33"/>
                  <a:pt x="10" y="35"/>
                  <a:pt x="0" y="31"/>
                </a:cubicBezTo>
                <a:cubicBezTo>
                  <a:pt x="1" y="28"/>
                  <a:pt x="1" y="28"/>
                  <a:pt x="1" y="28"/>
                </a:cubicBezTo>
                <a:cubicBezTo>
                  <a:pt x="5" y="30"/>
                  <a:pt x="7" y="30"/>
                  <a:pt x="10" y="25"/>
                </a:cubicBezTo>
                <a:cubicBezTo>
                  <a:pt x="11" y="24"/>
                  <a:pt x="13" y="20"/>
                  <a:pt x="15" y="17"/>
                </a:cubicBezTo>
                <a:cubicBezTo>
                  <a:pt x="18" y="12"/>
                  <a:pt x="23" y="4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1"/>
                  <a:pt x="26" y="2"/>
                  <a:pt x="27" y="3"/>
                </a:cubicBezTo>
                <a:cubicBezTo>
                  <a:pt x="28" y="3"/>
                  <a:pt x="29" y="4"/>
                  <a:pt x="31" y="5"/>
                </a:cubicBezTo>
                <a:cubicBezTo>
                  <a:pt x="28" y="8"/>
                  <a:pt x="24" y="15"/>
                  <a:pt x="22" y="18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íṡļï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DD28D31-821E-4E06-B528-4DBB168AAFDD}"/>
              </a:ext>
            </a:extLst>
          </p:cNvPr>
          <p:cNvSpPr/>
          <p:nvPr/>
        </p:nvSpPr>
        <p:spPr bwMode="auto">
          <a:xfrm>
            <a:off x="10572977" y="5826714"/>
            <a:ext cx="7578" cy="12228"/>
          </a:xfrm>
          <a:custGeom>
            <a:avLst/>
            <a:gdLst>
              <a:gd name="T0" fmla="*/ 8 w 21"/>
              <a:gd name="T1" fmla="*/ 34 h 34"/>
              <a:gd name="T2" fmla="*/ 4 w 21"/>
              <a:gd name="T3" fmla="*/ 32 h 34"/>
              <a:gd name="T4" fmla="*/ 0 w 21"/>
              <a:gd name="T5" fmla="*/ 30 h 34"/>
              <a:gd name="T6" fmla="*/ 7 w 21"/>
              <a:gd name="T7" fmla="*/ 16 h 34"/>
              <a:gd name="T8" fmla="*/ 13 w 21"/>
              <a:gd name="T9" fmla="*/ 1 h 34"/>
              <a:gd name="T10" fmla="*/ 13 w 21"/>
              <a:gd name="T11" fmla="*/ 0 h 34"/>
              <a:gd name="T12" fmla="*/ 17 w 21"/>
              <a:gd name="T13" fmla="*/ 2 h 34"/>
              <a:gd name="T14" fmla="*/ 21 w 21"/>
              <a:gd name="T15" fmla="*/ 4 h 34"/>
              <a:gd name="T16" fmla="*/ 14 w 21"/>
              <a:gd name="T17" fmla="*/ 18 h 34"/>
              <a:gd name="T18" fmla="*/ 8 w 21"/>
              <a:gd name="T19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34">
                <a:moveTo>
                  <a:pt x="8" y="34"/>
                </a:moveTo>
                <a:cubicBezTo>
                  <a:pt x="6" y="33"/>
                  <a:pt x="5" y="32"/>
                  <a:pt x="4" y="32"/>
                </a:cubicBezTo>
                <a:cubicBezTo>
                  <a:pt x="3" y="31"/>
                  <a:pt x="2" y="31"/>
                  <a:pt x="0" y="30"/>
                </a:cubicBezTo>
                <a:cubicBezTo>
                  <a:pt x="3" y="25"/>
                  <a:pt x="6" y="19"/>
                  <a:pt x="7" y="16"/>
                </a:cubicBezTo>
                <a:cubicBezTo>
                  <a:pt x="10" y="11"/>
                  <a:pt x="13" y="4"/>
                  <a:pt x="13" y="1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1"/>
                  <a:pt x="16" y="2"/>
                  <a:pt x="17" y="2"/>
                </a:cubicBezTo>
                <a:cubicBezTo>
                  <a:pt x="18" y="3"/>
                  <a:pt x="20" y="4"/>
                  <a:pt x="21" y="4"/>
                </a:cubicBezTo>
                <a:cubicBezTo>
                  <a:pt x="19" y="8"/>
                  <a:pt x="15" y="16"/>
                  <a:pt x="14" y="18"/>
                </a:cubicBezTo>
                <a:cubicBezTo>
                  <a:pt x="13" y="20"/>
                  <a:pt x="9" y="28"/>
                  <a:pt x="8" y="34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ïśḻi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7BE9169-255B-4C32-A23A-C7CDF5CF1A0B}"/>
              </a:ext>
            </a:extLst>
          </p:cNvPr>
          <p:cNvSpPr/>
          <p:nvPr/>
        </p:nvSpPr>
        <p:spPr bwMode="auto">
          <a:xfrm>
            <a:off x="10577628" y="5830331"/>
            <a:ext cx="10334" cy="12917"/>
          </a:xfrm>
          <a:custGeom>
            <a:avLst/>
            <a:gdLst>
              <a:gd name="T0" fmla="*/ 21 w 29"/>
              <a:gd name="T1" fmla="*/ 7 h 36"/>
              <a:gd name="T2" fmla="*/ 21 w 29"/>
              <a:gd name="T3" fmla="*/ 7 h 36"/>
              <a:gd name="T4" fmla="*/ 14 w 29"/>
              <a:gd name="T5" fmla="*/ 16 h 36"/>
              <a:gd name="T6" fmla="*/ 17 w 29"/>
              <a:gd name="T7" fmla="*/ 17 h 36"/>
              <a:gd name="T8" fmla="*/ 21 w 29"/>
              <a:gd name="T9" fmla="*/ 18 h 36"/>
              <a:gd name="T10" fmla="*/ 21 w 29"/>
              <a:gd name="T11" fmla="*/ 7 h 36"/>
              <a:gd name="T12" fmla="*/ 23 w 29"/>
              <a:gd name="T13" fmla="*/ 35 h 36"/>
              <a:gd name="T14" fmla="*/ 19 w 29"/>
              <a:gd name="T15" fmla="*/ 33 h 36"/>
              <a:gd name="T16" fmla="*/ 21 w 29"/>
              <a:gd name="T17" fmla="*/ 22 h 36"/>
              <a:gd name="T18" fmla="*/ 16 w 29"/>
              <a:gd name="T19" fmla="*/ 20 h 36"/>
              <a:gd name="T20" fmla="*/ 12 w 29"/>
              <a:gd name="T21" fmla="*/ 19 h 36"/>
              <a:gd name="T22" fmla="*/ 7 w 29"/>
              <a:gd name="T23" fmla="*/ 29 h 36"/>
              <a:gd name="T24" fmla="*/ 3 w 29"/>
              <a:gd name="T25" fmla="*/ 27 h 36"/>
              <a:gd name="T26" fmla="*/ 0 w 29"/>
              <a:gd name="T27" fmla="*/ 26 h 36"/>
              <a:gd name="T28" fmla="*/ 5 w 29"/>
              <a:gd name="T29" fmla="*/ 21 h 36"/>
              <a:gd name="T30" fmla="*/ 12 w 29"/>
              <a:gd name="T31" fmla="*/ 13 h 36"/>
              <a:gd name="T32" fmla="*/ 19 w 29"/>
              <a:gd name="T33" fmla="*/ 3 h 36"/>
              <a:gd name="T34" fmla="*/ 21 w 29"/>
              <a:gd name="T35" fmla="*/ 0 h 36"/>
              <a:gd name="T36" fmla="*/ 21 w 29"/>
              <a:gd name="T37" fmla="*/ 0 h 36"/>
              <a:gd name="T38" fmla="*/ 25 w 29"/>
              <a:gd name="T39" fmla="*/ 1 h 36"/>
              <a:gd name="T40" fmla="*/ 29 w 29"/>
              <a:gd name="T41" fmla="*/ 2 h 36"/>
              <a:gd name="T42" fmla="*/ 28 w 29"/>
              <a:gd name="T43" fmla="*/ 7 h 36"/>
              <a:gd name="T44" fmla="*/ 28 w 29"/>
              <a:gd name="T45" fmla="*/ 18 h 36"/>
              <a:gd name="T46" fmla="*/ 27 w 29"/>
              <a:gd name="T47" fmla="*/ 29 h 36"/>
              <a:gd name="T48" fmla="*/ 28 w 29"/>
              <a:gd name="T49" fmla="*/ 36 h 36"/>
              <a:gd name="T50" fmla="*/ 23 w 29"/>
              <a:gd name="T51" fmla="*/ 3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9" h="36">
                <a:moveTo>
                  <a:pt x="21" y="7"/>
                </a:moveTo>
                <a:cubicBezTo>
                  <a:pt x="21" y="7"/>
                  <a:pt x="21" y="7"/>
                  <a:pt x="21" y="7"/>
                </a:cubicBezTo>
                <a:cubicBezTo>
                  <a:pt x="19" y="10"/>
                  <a:pt x="16" y="13"/>
                  <a:pt x="14" y="16"/>
                </a:cubicBezTo>
                <a:cubicBezTo>
                  <a:pt x="15" y="17"/>
                  <a:pt x="16" y="17"/>
                  <a:pt x="17" y="17"/>
                </a:cubicBezTo>
                <a:cubicBezTo>
                  <a:pt x="19" y="18"/>
                  <a:pt x="20" y="18"/>
                  <a:pt x="21" y="18"/>
                </a:cubicBezTo>
                <a:cubicBezTo>
                  <a:pt x="21" y="15"/>
                  <a:pt x="21" y="11"/>
                  <a:pt x="21" y="7"/>
                </a:cubicBezTo>
                <a:close/>
                <a:moveTo>
                  <a:pt x="23" y="35"/>
                </a:moveTo>
                <a:cubicBezTo>
                  <a:pt x="22" y="34"/>
                  <a:pt x="20" y="34"/>
                  <a:pt x="19" y="33"/>
                </a:cubicBezTo>
                <a:cubicBezTo>
                  <a:pt x="20" y="30"/>
                  <a:pt x="20" y="24"/>
                  <a:pt x="21" y="22"/>
                </a:cubicBezTo>
                <a:cubicBezTo>
                  <a:pt x="19" y="21"/>
                  <a:pt x="18" y="20"/>
                  <a:pt x="16" y="20"/>
                </a:cubicBezTo>
                <a:cubicBezTo>
                  <a:pt x="15" y="20"/>
                  <a:pt x="13" y="19"/>
                  <a:pt x="12" y="19"/>
                </a:cubicBezTo>
                <a:cubicBezTo>
                  <a:pt x="11" y="21"/>
                  <a:pt x="7" y="26"/>
                  <a:pt x="7" y="29"/>
                </a:cubicBezTo>
                <a:cubicBezTo>
                  <a:pt x="5" y="28"/>
                  <a:pt x="5" y="28"/>
                  <a:pt x="3" y="27"/>
                </a:cubicBezTo>
                <a:cubicBezTo>
                  <a:pt x="2" y="27"/>
                  <a:pt x="1" y="27"/>
                  <a:pt x="0" y="26"/>
                </a:cubicBezTo>
                <a:cubicBezTo>
                  <a:pt x="1" y="25"/>
                  <a:pt x="4" y="22"/>
                  <a:pt x="5" y="21"/>
                </a:cubicBezTo>
                <a:cubicBezTo>
                  <a:pt x="7" y="19"/>
                  <a:pt x="10" y="15"/>
                  <a:pt x="12" y="13"/>
                </a:cubicBezTo>
                <a:cubicBezTo>
                  <a:pt x="14" y="10"/>
                  <a:pt x="17" y="7"/>
                  <a:pt x="19" y="3"/>
                </a:cubicBezTo>
                <a:cubicBezTo>
                  <a:pt x="20" y="3"/>
                  <a:pt x="21" y="1"/>
                  <a:pt x="2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4" y="1"/>
                  <a:pt x="25" y="1"/>
                </a:cubicBezTo>
                <a:cubicBezTo>
                  <a:pt x="26" y="1"/>
                  <a:pt x="28" y="2"/>
                  <a:pt x="29" y="2"/>
                </a:cubicBezTo>
                <a:cubicBezTo>
                  <a:pt x="29" y="3"/>
                  <a:pt x="29" y="5"/>
                  <a:pt x="28" y="7"/>
                </a:cubicBezTo>
                <a:cubicBezTo>
                  <a:pt x="28" y="10"/>
                  <a:pt x="28" y="15"/>
                  <a:pt x="28" y="18"/>
                </a:cubicBezTo>
                <a:cubicBezTo>
                  <a:pt x="27" y="23"/>
                  <a:pt x="27" y="27"/>
                  <a:pt x="27" y="29"/>
                </a:cubicBezTo>
                <a:cubicBezTo>
                  <a:pt x="27" y="31"/>
                  <a:pt x="27" y="34"/>
                  <a:pt x="28" y="36"/>
                </a:cubicBezTo>
                <a:cubicBezTo>
                  <a:pt x="26" y="36"/>
                  <a:pt x="25" y="35"/>
                  <a:pt x="23" y="35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îṡl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82D8FF0-E08C-4EE8-86A5-63FF9D8EEB00}"/>
              </a:ext>
            </a:extLst>
          </p:cNvPr>
          <p:cNvSpPr/>
          <p:nvPr/>
        </p:nvSpPr>
        <p:spPr bwMode="auto">
          <a:xfrm>
            <a:off x="10589167" y="5832397"/>
            <a:ext cx="12917" cy="13779"/>
          </a:xfrm>
          <a:custGeom>
            <a:avLst/>
            <a:gdLst>
              <a:gd name="T0" fmla="*/ 11 w 36"/>
              <a:gd name="T1" fmla="*/ 18 h 38"/>
              <a:gd name="T2" fmla="*/ 16 w 36"/>
              <a:gd name="T3" fmla="*/ 32 h 38"/>
              <a:gd name="T4" fmla="*/ 26 w 36"/>
              <a:gd name="T5" fmla="*/ 21 h 38"/>
              <a:gd name="T6" fmla="*/ 21 w 36"/>
              <a:gd name="T7" fmla="*/ 6 h 38"/>
              <a:gd name="T8" fmla="*/ 11 w 36"/>
              <a:gd name="T9" fmla="*/ 18 h 38"/>
              <a:gd name="T10" fmla="*/ 34 w 36"/>
              <a:gd name="T11" fmla="*/ 22 h 38"/>
              <a:gd name="T12" fmla="*/ 15 w 36"/>
              <a:gd name="T13" fmla="*/ 35 h 38"/>
              <a:gd name="T14" fmla="*/ 3 w 36"/>
              <a:gd name="T15" fmla="*/ 16 h 38"/>
              <a:gd name="T16" fmla="*/ 22 w 36"/>
              <a:gd name="T17" fmla="*/ 3 h 38"/>
              <a:gd name="T18" fmla="*/ 34 w 36"/>
              <a:gd name="T19" fmla="*/ 2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38">
                <a:moveTo>
                  <a:pt x="11" y="18"/>
                </a:moveTo>
                <a:cubicBezTo>
                  <a:pt x="9" y="25"/>
                  <a:pt x="10" y="31"/>
                  <a:pt x="16" y="32"/>
                </a:cubicBezTo>
                <a:cubicBezTo>
                  <a:pt x="22" y="33"/>
                  <a:pt x="25" y="27"/>
                  <a:pt x="26" y="21"/>
                </a:cubicBezTo>
                <a:cubicBezTo>
                  <a:pt x="27" y="15"/>
                  <a:pt x="28" y="7"/>
                  <a:pt x="21" y="6"/>
                </a:cubicBezTo>
                <a:cubicBezTo>
                  <a:pt x="15" y="5"/>
                  <a:pt x="12" y="11"/>
                  <a:pt x="11" y="18"/>
                </a:cubicBezTo>
                <a:close/>
                <a:moveTo>
                  <a:pt x="34" y="22"/>
                </a:moveTo>
                <a:cubicBezTo>
                  <a:pt x="32" y="29"/>
                  <a:pt x="28" y="38"/>
                  <a:pt x="15" y="35"/>
                </a:cubicBezTo>
                <a:cubicBezTo>
                  <a:pt x="7" y="33"/>
                  <a:pt x="0" y="29"/>
                  <a:pt x="3" y="16"/>
                </a:cubicBezTo>
                <a:cubicBezTo>
                  <a:pt x="5" y="8"/>
                  <a:pt x="9" y="0"/>
                  <a:pt x="22" y="3"/>
                </a:cubicBezTo>
                <a:cubicBezTo>
                  <a:pt x="33" y="5"/>
                  <a:pt x="36" y="12"/>
                  <a:pt x="34" y="22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ísḻï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F910C1A-A272-48F3-BBFD-8212FAC28BAA}"/>
              </a:ext>
            </a:extLst>
          </p:cNvPr>
          <p:cNvSpPr/>
          <p:nvPr/>
        </p:nvSpPr>
        <p:spPr bwMode="auto">
          <a:xfrm>
            <a:off x="10606218" y="5834981"/>
            <a:ext cx="9817" cy="12228"/>
          </a:xfrm>
          <a:custGeom>
            <a:avLst/>
            <a:gdLst>
              <a:gd name="T0" fmla="*/ 26 w 27"/>
              <a:gd name="T1" fmla="*/ 6 h 34"/>
              <a:gd name="T2" fmla="*/ 26 w 27"/>
              <a:gd name="T3" fmla="*/ 6 h 34"/>
              <a:gd name="T4" fmla="*/ 17 w 27"/>
              <a:gd name="T5" fmla="*/ 4 h 34"/>
              <a:gd name="T6" fmla="*/ 17 w 27"/>
              <a:gd name="T7" fmla="*/ 19 h 34"/>
              <a:gd name="T8" fmla="*/ 17 w 27"/>
              <a:gd name="T9" fmla="*/ 34 h 34"/>
              <a:gd name="T10" fmla="*/ 13 w 27"/>
              <a:gd name="T11" fmla="*/ 33 h 34"/>
              <a:gd name="T12" fmla="*/ 8 w 27"/>
              <a:gd name="T13" fmla="*/ 33 h 34"/>
              <a:gd name="T14" fmla="*/ 10 w 27"/>
              <a:gd name="T15" fmla="*/ 17 h 34"/>
              <a:gd name="T16" fmla="*/ 10 w 27"/>
              <a:gd name="T17" fmla="*/ 4 h 34"/>
              <a:gd name="T18" fmla="*/ 1 w 27"/>
              <a:gd name="T19" fmla="*/ 5 h 34"/>
              <a:gd name="T20" fmla="*/ 0 w 27"/>
              <a:gd name="T21" fmla="*/ 5 h 34"/>
              <a:gd name="T22" fmla="*/ 1 w 27"/>
              <a:gd name="T23" fmla="*/ 0 h 34"/>
              <a:gd name="T24" fmla="*/ 14 w 27"/>
              <a:gd name="T25" fmla="*/ 1 h 34"/>
              <a:gd name="T26" fmla="*/ 27 w 27"/>
              <a:gd name="T27" fmla="*/ 1 h 34"/>
              <a:gd name="T28" fmla="*/ 26 w 27"/>
              <a:gd name="T29" fmla="*/ 6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" h="34">
                <a:moveTo>
                  <a:pt x="26" y="6"/>
                </a:moveTo>
                <a:cubicBezTo>
                  <a:pt x="26" y="6"/>
                  <a:pt x="26" y="6"/>
                  <a:pt x="26" y="6"/>
                </a:cubicBezTo>
                <a:cubicBezTo>
                  <a:pt x="25" y="5"/>
                  <a:pt x="22" y="5"/>
                  <a:pt x="17" y="4"/>
                </a:cubicBezTo>
                <a:cubicBezTo>
                  <a:pt x="17" y="5"/>
                  <a:pt x="17" y="12"/>
                  <a:pt x="17" y="19"/>
                </a:cubicBezTo>
                <a:cubicBezTo>
                  <a:pt x="16" y="26"/>
                  <a:pt x="17" y="33"/>
                  <a:pt x="17" y="34"/>
                </a:cubicBezTo>
                <a:cubicBezTo>
                  <a:pt x="15" y="33"/>
                  <a:pt x="14" y="33"/>
                  <a:pt x="13" y="33"/>
                </a:cubicBezTo>
                <a:cubicBezTo>
                  <a:pt x="11" y="33"/>
                  <a:pt x="10" y="33"/>
                  <a:pt x="8" y="33"/>
                </a:cubicBezTo>
                <a:cubicBezTo>
                  <a:pt x="9" y="29"/>
                  <a:pt x="10" y="20"/>
                  <a:pt x="10" y="17"/>
                </a:cubicBezTo>
                <a:cubicBezTo>
                  <a:pt x="10" y="14"/>
                  <a:pt x="10" y="7"/>
                  <a:pt x="10" y="4"/>
                </a:cubicBezTo>
                <a:cubicBezTo>
                  <a:pt x="6" y="4"/>
                  <a:pt x="2" y="4"/>
                  <a:pt x="1" y="5"/>
                </a:cubicBezTo>
                <a:cubicBezTo>
                  <a:pt x="0" y="5"/>
                  <a:pt x="0" y="5"/>
                  <a:pt x="0" y="5"/>
                </a:cubicBezTo>
                <a:cubicBezTo>
                  <a:pt x="1" y="4"/>
                  <a:pt x="1" y="2"/>
                  <a:pt x="1" y="0"/>
                </a:cubicBezTo>
                <a:cubicBezTo>
                  <a:pt x="6" y="1"/>
                  <a:pt x="10" y="1"/>
                  <a:pt x="14" y="1"/>
                </a:cubicBezTo>
                <a:cubicBezTo>
                  <a:pt x="18" y="1"/>
                  <a:pt x="23" y="2"/>
                  <a:pt x="27" y="1"/>
                </a:cubicBezTo>
                <a:cubicBezTo>
                  <a:pt x="27" y="3"/>
                  <a:pt x="27" y="4"/>
                  <a:pt x="26" y="6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îŝ1ï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592A513-EA42-4B5B-A407-6A1D64A1E6E3}"/>
              </a:ext>
            </a:extLst>
          </p:cNvPr>
          <p:cNvSpPr/>
          <p:nvPr/>
        </p:nvSpPr>
        <p:spPr bwMode="auto">
          <a:xfrm>
            <a:off x="10616035" y="5834636"/>
            <a:ext cx="11367" cy="12573"/>
          </a:xfrm>
          <a:custGeom>
            <a:avLst/>
            <a:gdLst>
              <a:gd name="T0" fmla="*/ 9 w 32"/>
              <a:gd name="T1" fmla="*/ 19 h 35"/>
              <a:gd name="T2" fmla="*/ 17 w 32"/>
              <a:gd name="T3" fmla="*/ 31 h 35"/>
              <a:gd name="T4" fmla="*/ 24 w 32"/>
              <a:gd name="T5" fmla="*/ 17 h 35"/>
              <a:gd name="T6" fmla="*/ 15 w 32"/>
              <a:gd name="T7" fmla="*/ 4 h 35"/>
              <a:gd name="T8" fmla="*/ 9 w 32"/>
              <a:gd name="T9" fmla="*/ 19 h 35"/>
              <a:gd name="T10" fmla="*/ 32 w 32"/>
              <a:gd name="T11" fmla="*/ 16 h 35"/>
              <a:gd name="T12" fmla="*/ 18 w 32"/>
              <a:gd name="T13" fmla="*/ 34 h 35"/>
              <a:gd name="T14" fmla="*/ 1 w 32"/>
              <a:gd name="T15" fmla="*/ 19 h 35"/>
              <a:gd name="T16" fmla="*/ 15 w 32"/>
              <a:gd name="T17" fmla="*/ 1 h 35"/>
              <a:gd name="T18" fmla="*/ 32 w 32"/>
              <a:gd name="T19" fmla="*/ 1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" h="35">
                <a:moveTo>
                  <a:pt x="9" y="19"/>
                </a:moveTo>
                <a:cubicBezTo>
                  <a:pt x="9" y="26"/>
                  <a:pt x="12" y="31"/>
                  <a:pt x="17" y="31"/>
                </a:cubicBezTo>
                <a:cubicBezTo>
                  <a:pt x="24" y="30"/>
                  <a:pt x="25" y="24"/>
                  <a:pt x="24" y="17"/>
                </a:cubicBezTo>
                <a:cubicBezTo>
                  <a:pt x="24" y="11"/>
                  <a:pt x="22" y="4"/>
                  <a:pt x="15" y="4"/>
                </a:cubicBezTo>
                <a:cubicBezTo>
                  <a:pt x="9" y="5"/>
                  <a:pt x="8" y="12"/>
                  <a:pt x="9" y="19"/>
                </a:cubicBezTo>
                <a:close/>
                <a:moveTo>
                  <a:pt x="32" y="16"/>
                </a:moveTo>
                <a:cubicBezTo>
                  <a:pt x="32" y="24"/>
                  <a:pt x="31" y="33"/>
                  <a:pt x="18" y="34"/>
                </a:cubicBezTo>
                <a:cubicBezTo>
                  <a:pt x="10" y="35"/>
                  <a:pt x="2" y="33"/>
                  <a:pt x="1" y="19"/>
                </a:cubicBezTo>
                <a:cubicBezTo>
                  <a:pt x="0" y="11"/>
                  <a:pt x="2" y="2"/>
                  <a:pt x="15" y="1"/>
                </a:cubicBezTo>
                <a:cubicBezTo>
                  <a:pt x="26" y="0"/>
                  <a:pt x="31" y="6"/>
                  <a:pt x="32" y="16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isḻi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29CFF67-FD2B-45C1-9498-9C1F5488D294}"/>
              </a:ext>
            </a:extLst>
          </p:cNvPr>
          <p:cNvSpPr/>
          <p:nvPr/>
        </p:nvSpPr>
        <p:spPr bwMode="auto">
          <a:xfrm>
            <a:off x="10628091" y="5832397"/>
            <a:ext cx="11540" cy="13262"/>
          </a:xfrm>
          <a:custGeom>
            <a:avLst/>
            <a:gdLst>
              <a:gd name="T0" fmla="*/ 28 w 32"/>
              <a:gd name="T1" fmla="*/ 17 h 37"/>
              <a:gd name="T2" fmla="*/ 32 w 32"/>
              <a:gd name="T3" fmla="*/ 31 h 37"/>
              <a:gd name="T4" fmla="*/ 26 w 32"/>
              <a:gd name="T5" fmla="*/ 33 h 37"/>
              <a:gd name="T6" fmla="*/ 15 w 32"/>
              <a:gd name="T7" fmla="*/ 21 h 37"/>
              <a:gd name="T8" fmla="*/ 7 w 32"/>
              <a:gd name="T9" fmla="*/ 12 h 37"/>
              <a:gd name="T10" fmla="*/ 7 w 32"/>
              <a:gd name="T11" fmla="*/ 12 h 37"/>
              <a:gd name="T12" fmla="*/ 9 w 32"/>
              <a:gd name="T13" fmla="*/ 22 h 37"/>
              <a:gd name="T14" fmla="*/ 13 w 32"/>
              <a:gd name="T15" fmla="*/ 36 h 37"/>
              <a:gd name="T16" fmla="*/ 10 w 32"/>
              <a:gd name="T17" fmla="*/ 36 h 37"/>
              <a:gd name="T18" fmla="*/ 7 w 32"/>
              <a:gd name="T19" fmla="*/ 37 h 37"/>
              <a:gd name="T20" fmla="*/ 4 w 32"/>
              <a:gd name="T21" fmla="*/ 18 h 37"/>
              <a:gd name="T22" fmla="*/ 0 w 32"/>
              <a:gd name="T23" fmla="*/ 6 h 37"/>
              <a:gd name="T24" fmla="*/ 0 w 32"/>
              <a:gd name="T25" fmla="*/ 5 h 37"/>
              <a:gd name="T26" fmla="*/ 5 w 32"/>
              <a:gd name="T27" fmla="*/ 5 h 37"/>
              <a:gd name="T28" fmla="*/ 9 w 32"/>
              <a:gd name="T29" fmla="*/ 3 h 37"/>
              <a:gd name="T30" fmla="*/ 16 w 32"/>
              <a:gd name="T31" fmla="*/ 12 h 37"/>
              <a:gd name="T32" fmla="*/ 25 w 32"/>
              <a:gd name="T33" fmla="*/ 22 h 37"/>
              <a:gd name="T34" fmla="*/ 25 w 32"/>
              <a:gd name="T35" fmla="*/ 22 h 37"/>
              <a:gd name="T36" fmla="*/ 24 w 32"/>
              <a:gd name="T37" fmla="*/ 16 h 37"/>
              <a:gd name="T38" fmla="*/ 19 w 32"/>
              <a:gd name="T39" fmla="*/ 1 h 37"/>
              <a:gd name="T40" fmla="*/ 22 w 32"/>
              <a:gd name="T41" fmla="*/ 1 h 37"/>
              <a:gd name="T42" fmla="*/ 26 w 32"/>
              <a:gd name="T43" fmla="*/ 0 h 37"/>
              <a:gd name="T44" fmla="*/ 28 w 32"/>
              <a:gd name="T45" fmla="*/ 1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2" h="37">
                <a:moveTo>
                  <a:pt x="28" y="17"/>
                </a:moveTo>
                <a:cubicBezTo>
                  <a:pt x="29" y="19"/>
                  <a:pt x="31" y="28"/>
                  <a:pt x="32" y="31"/>
                </a:cubicBezTo>
                <a:cubicBezTo>
                  <a:pt x="30" y="32"/>
                  <a:pt x="28" y="32"/>
                  <a:pt x="26" y="33"/>
                </a:cubicBezTo>
                <a:cubicBezTo>
                  <a:pt x="23" y="30"/>
                  <a:pt x="17" y="24"/>
                  <a:pt x="15" y="21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3"/>
                  <a:pt x="12" y="32"/>
                  <a:pt x="13" y="36"/>
                </a:cubicBezTo>
                <a:cubicBezTo>
                  <a:pt x="12" y="36"/>
                  <a:pt x="11" y="36"/>
                  <a:pt x="10" y="36"/>
                </a:cubicBezTo>
                <a:cubicBezTo>
                  <a:pt x="9" y="36"/>
                  <a:pt x="8" y="37"/>
                  <a:pt x="7" y="37"/>
                </a:cubicBezTo>
                <a:cubicBezTo>
                  <a:pt x="7" y="32"/>
                  <a:pt x="4" y="20"/>
                  <a:pt x="4" y="18"/>
                </a:cubicBezTo>
                <a:cubicBezTo>
                  <a:pt x="3" y="16"/>
                  <a:pt x="2" y="8"/>
                  <a:pt x="0" y="6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3" y="5"/>
                  <a:pt x="5" y="5"/>
                </a:cubicBezTo>
                <a:cubicBezTo>
                  <a:pt x="6" y="4"/>
                  <a:pt x="8" y="4"/>
                  <a:pt x="9" y="3"/>
                </a:cubicBezTo>
                <a:cubicBezTo>
                  <a:pt x="10" y="5"/>
                  <a:pt x="14" y="10"/>
                  <a:pt x="16" y="12"/>
                </a:cubicBezTo>
                <a:cubicBezTo>
                  <a:pt x="20" y="17"/>
                  <a:pt x="23" y="19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0" y="3"/>
                  <a:pt x="19" y="1"/>
                </a:cubicBezTo>
                <a:cubicBezTo>
                  <a:pt x="20" y="1"/>
                  <a:pt x="21" y="1"/>
                  <a:pt x="22" y="1"/>
                </a:cubicBezTo>
                <a:cubicBezTo>
                  <a:pt x="24" y="0"/>
                  <a:pt x="24" y="0"/>
                  <a:pt x="26" y="0"/>
                </a:cubicBezTo>
                <a:cubicBezTo>
                  <a:pt x="26" y="4"/>
                  <a:pt x="28" y="14"/>
                  <a:pt x="28" y="17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îs1ï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10B798E-D5A1-42C9-847A-CBB98C621C9A}"/>
              </a:ext>
            </a:extLst>
          </p:cNvPr>
          <p:cNvSpPr/>
          <p:nvPr/>
        </p:nvSpPr>
        <p:spPr bwMode="auto">
          <a:xfrm>
            <a:off x="10639631" y="5828436"/>
            <a:ext cx="12056" cy="14123"/>
          </a:xfrm>
          <a:custGeom>
            <a:avLst/>
            <a:gdLst>
              <a:gd name="T0" fmla="*/ 31 w 34"/>
              <a:gd name="T1" fmla="*/ 24 h 39"/>
              <a:gd name="T2" fmla="*/ 34 w 34"/>
              <a:gd name="T3" fmla="*/ 30 h 39"/>
              <a:gd name="T4" fmla="*/ 23 w 34"/>
              <a:gd name="T5" fmla="*/ 35 h 39"/>
              <a:gd name="T6" fmla="*/ 3 w 34"/>
              <a:gd name="T7" fmla="*/ 25 h 39"/>
              <a:gd name="T8" fmla="*/ 13 w 34"/>
              <a:gd name="T9" fmla="*/ 4 h 39"/>
              <a:gd name="T10" fmla="*/ 23 w 34"/>
              <a:gd name="T11" fmla="*/ 0 h 39"/>
              <a:gd name="T12" fmla="*/ 24 w 34"/>
              <a:gd name="T13" fmla="*/ 7 h 39"/>
              <a:gd name="T14" fmla="*/ 23 w 34"/>
              <a:gd name="T15" fmla="*/ 7 h 39"/>
              <a:gd name="T16" fmla="*/ 13 w 34"/>
              <a:gd name="T17" fmla="*/ 7 h 39"/>
              <a:gd name="T18" fmla="*/ 10 w 34"/>
              <a:gd name="T19" fmla="*/ 22 h 39"/>
              <a:gd name="T20" fmla="*/ 23 w 34"/>
              <a:gd name="T21" fmla="*/ 31 h 39"/>
              <a:gd name="T22" fmla="*/ 25 w 34"/>
              <a:gd name="T23" fmla="*/ 27 h 39"/>
              <a:gd name="T24" fmla="*/ 24 w 34"/>
              <a:gd name="T25" fmla="*/ 24 h 39"/>
              <a:gd name="T26" fmla="*/ 21 w 34"/>
              <a:gd name="T27" fmla="*/ 19 h 39"/>
              <a:gd name="T28" fmla="*/ 21 w 34"/>
              <a:gd name="T29" fmla="*/ 19 h 39"/>
              <a:gd name="T30" fmla="*/ 25 w 34"/>
              <a:gd name="T31" fmla="*/ 18 h 39"/>
              <a:gd name="T32" fmla="*/ 29 w 34"/>
              <a:gd name="T33" fmla="*/ 16 h 39"/>
              <a:gd name="T34" fmla="*/ 31 w 34"/>
              <a:gd name="T35" fmla="*/ 2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" h="39">
                <a:moveTo>
                  <a:pt x="31" y="24"/>
                </a:moveTo>
                <a:cubicBezTo>
                  <a:pt x="32" y="25"/>
                  <a:pt x="32" y="28"/>
                  <a:pt x="34" y="30"/>
                </a:cubicBezTo>
                <a:cubicBezTo>
                  <a:pt x="29" y="32"/>
                  <a:pt x="27" y="34"/>
                  <a:pt x="23" y="35"/>
                </a:cubicBezTo>
                <a:cubicBezTo>
                  <a:pt x="13" y="39"/>
                  <a:pt x="7" y="36"/>
                  <a:pt x="3" y="25"/>
                </a:cubicBezTo>
                <a:cubicBezTo>
                  <a:pt x="0" y="18"/>
                  <a:pt x="0" y="9"/>
                  <a:pt x="13" y="4"/>
                </a:cubicBezTo>
                <a:cubicBezTo>
                  <a:pt x="16" y="2"/>
                  <a:pt x="21" y="1"/>
                  <a:pt x="23" y="0"/>
                </a:cubicBezTo>
                <a:cubicBezTo>
                  <a:pt x="23" y="3"/>
                  <a:pt x="23" y="5"/>
                  <a:pt x="24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1" y="6"/>
                  <a:pt x="17" y="5"/>
                  <a:pt x="13" y="7"/>
                </a:cubicBezTo>
                <a:cubicBezTo>
                  <a:pt x="7" y="9"/>
                  <a:pt x="7" y="15"/>
                  <a:pt x="10" y="22"/>
                </a:cubicBezTo>
                <a:cubicBezTo>
                  <a:pt x="13" y="32"/>
                  <a:pt x="18" y="33"/>
                  <a:pt x="23" y="31"/>
                </a:cubicBezTo>
                <a:cubicBezTo>
                  <a:pt x="26" y="30"/>
                  <a:pt x="26" y="29"/>
                  <a:pt x="25" y="27"/>
                </a:cubicBezTo>
                <a:cubicBezTo>
                  <a:pt x="24" y="24"/>
                  <a:pt x="24" y="24"/>
                  <a:pt x="24" y="24"/>
                </a:cubicBezTo>
                <a:cubicBezTo>
                  <a:pt x="23" y="23"/>
                  <a:pt x="23" y="21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9"/>
                  <a:pt x="24" y="18"/>
                  <a:pt x="25" y="18"/>
                </a:cubicBezTo>
                <a:cubicBezTo>
                  <a:pt x="27" y="17"/>
                  <a:pt x="27" y="17"/>
                  <a:pt x="29" y="16"/>
                </a:cubicBezTo>
                <a:cubicBezTo>
                  <a:pt x="29" y="18"/>
                  <a:pt x="30" y="21"/>
                  <a:pt x="31" y="24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ïṣľi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13D63F8-A1F2-4A28-A92E-0428EEE97DBE}"/>
              </a:ext>
            </a:extLst>
          </p:cNvPr>
          <p:cNvSpPr/>
          <p:nvPr/>
        </p:nvSpPr>
        <p:spPr bwMode="auto">
          <a:xfrm>
            <a:off x="10652893" y="5821030"/>
            <a:ext cx="13606" cy="14640"/>
          </a:xfrm>
          <a:custGeom>
            <a:avLst/>
            <a:gdLst>
              <a:gd name="T0" fmla="*/ 29 w 38"/>
              <a:gd name="T1" fmla="*/ 10 h 41"/>
              <a:gd name="T2" fmla="*/ 34 w 38"/>
              <a:gd name="T3" fmla="*/ 20 h 41"/>
              <a:gd name="T4" fmla="*/ 29 w 38"/>
              <a:gd name="T5" fmla="*/ 35 h 41"/>
              <a:gd name="T6" fmla="*/ 12 w 38"/>
              <a:gd name="T7" fmla="*/ 33 h 41"/>
              <a:gd name="T8" fmla="*/ 8 w 38"/>
              <a:gd name="T9" fmla="*/ 25 h 41"/>
              <a:gd name="T10" fmla="*/ 0 w 38"/>
              <a:gd name="T11" fmla="*/ 15 h 41"/>
              <a:gd name="T12" fmla="*/ 0 w 38"/>
              <a:gd name="T13" fmla="*/ 15 h 41"/>
              <a:gd name="T14" fmla="*/ 4 w 38"/>
              <a:gd name="T15" fmla="*/ 12 h 41"/>
              <a:gd name="T16" fmla="*/ 8 w 38"/>
              <a:gd name="T17" fmla="*/ 10 h 41"/>
              <a:gd name="T18" fmla="*/ 15 w 38"/>
              <a:gd name="T19" fmla="*/ 23 h 41"/>
              <a:gd name="T20" fmla="*/ 21 w 38"/>
              <a:gd name="T21" fmla="*/ 32 h 41"/>
              <a:gd name="T22" fmla="*/ 28 w 38"/>
              <a:gd name="T23" fmla="*/ 32 h 41"/>
              <a:gd name="T24" fmla="*/ 28 w 38"/>
              <a:gd name="T25" fmla="*/ 19 h 41"/>
              <a:gd name="T26" fmla="*/ 18 w 38"/>
              <a:gd name="T27" fmla="*/ 4 h 41"/>
              <a:gd name="T28" fmla="*/ 21 w 38"/>
              <a:gd name="T29" fmla="*/ 2 h 41"/>
              <a:gd name="T30" fmla="*/ 24 w 38"/>
              <a:gd name="T31" fmla="*/ 0 h 41"/>
              <a:gd name="T32" fmla="*/ 29 w 38"/>
              <a:gd name="T33" fmla="*/ 1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" h="41">
                <a:moveTo>
                  <a:pt x="29" y="10"/>
                </a:moveTo>
                <a:cubicBezTo>
                  <a:pt x="30" y="13"/>
                  <a:pt x="32" y="17"/>
                  <a:pt x="34" y="20"/>
                </a:cubicBezTo>
                <a:cubicBezTo>
                  <a:pt x="37" y="25"/>
                  <a:pt x="38" y="30"/>
                  <a:pt x="29" y="35"/>
                </a:cubicBezTo>
                <a:cubicBezTo>
                  <a:pt x="20" y="41"/>
                  <a:pt x="16" y="39"/>
                  <a:pt x="12" y="33"/>
                </a:cubicBezTo>
                <a:cubicBezTo>
                  <a:pt x="11" y="31"/>
                  <a:pt x="9" y="27"/>
                  <a:pt x="8" y="25"/>
                </a:cubicBezTo>
                <a:cubicBezTo>
                  <a:pt x="6" y="23"/>
                  <a:pt x="3" y="16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4"/>
                  <a:pt x="3" y="13"/>
                  <a:pt x="4" y="12"/>
                </a:cubicBezTo>
                <a:cubicBezTo>
                  <a:pt x="5" y="12"/>
                  <a:pt x="6" y="11"/>
                  <a:pt x="8" y="10"/>
                </a:cubicBezTo>
                <a:cubicBezTo>
                  <a:pt x="9" y="14"/>
                  <a:pt x="14" y="21"/>
                  <a:pt x="15" y="23"/>
                </a:cubicBezTo>
                <a:cubicBezTo>
                  <a:pt x="18" y="28"/>
                  <a:pt x="20" y="31"/>
                  <a:pt x="21" y="32"/>
                </a:cubicBezTo>
                <a:cubicBezTo>
                  <a:pt x="23" y="34"/>
                  <a:pt x="25" y="34"/>
                  <a:pt x="28" y="32"/>
                </a:cubicBezTo>
                <a:cubicBezTo>
                  <a:pt x="34" y="29"/>
                  <a:pt x="32" y="25"/>
                  <a:pt x="28" y="19"/>
                </a:cubicBezTo>
                <a:cubicBezTo>
                  <a:pt x="23" y="10"/>
                  <a:pt x="21" y="7"/>
                  <a:pt x="18" y="4"/>
                </a:cubicBezTo>
                <a:cubicBezTo>
                  <a:pt x="19" y="4"/>
                  <a:pt x="20" y="3"/>
                  <a:pt x="21" y="2"/>
                </a:cubicBezTo>
                <a:cubicBezTo>
                  <a:pt x="22" y="1"/>
                  <a:pt x="23" y="1"/>
                  <a:pt x="24" y="0"/>
                </a:cubicBezTo>
                <a:cubicBezTo>
                  <a:pt x="25" y="4"/>
                  <a:pt x="27" y="8"/>
                  <a:pt x="29" y="10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ïsḷî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D0BFE3E-CF63-48B0-B28F-18A34C9612D6}"/>
              </a:ext>
            </a:extLst>
          </p:cNvPr>
          <p:cNvSpPr/>
          <p:nvPr/>
        </p:nvSpPr>
        <p:spPr bwMode="auto">
          <a:xfrm>
            <a:off x="10662538" y="5814485"/>
            <a:ext cx="14295" cy="14812"/>
          </a:xfrm>
          <a:custGeom>
            <a:avLst/>
            <a:gdLst>
              <a:gd name="T0" fmla="*/ 30 w 40"/>
              <a:gd name="T1" fmla="*/ 14 h 41"/>
              <a:gd name="T2" fmla="*/ 40 w 40"/>
              <a:gd name="T3" fmla="*/ 25 h 41"/>
              <a:gd name="T4" fmla="*/ 36 w 40"/>
              <a:gd name="T5" fmla="*/ 29 h 41"/>
              <a:gd name="T6" fmla="*/ 20 w 40"/>
              <a:gd name="T7" fmla="*/ 23 h 41"/>
              <a:gd name="T8" fmla="*/ 10 w 40"/>
              <a:gd name="T9" fmla="*/ 19 h 41"/>
              <a:gd name="T10" fmla="*/ 10 w 40"/>
              <a:gd name="T11" fmla="*/ 19 h 41"/>
              <a:gd name="T12" fmla="*/ 15 w 40"/>
              <a:gd name="T13" fmla="*/ 26 h 41"/>
              <a:gd name="T14" fmla="*/ 26 w 40"/>
              <a:gd name="T15" fmla="*/ 37 h 41"/>
              <a:gd name="T16" fmla="*/ 23 w 40"/>
              <a:gd name="T17" fmla="*/ 39 h 41"/>
              <a:gd name="T18" fmla="*/ 20 w 40"/>
              <a:gd name="T19" fmla="*/ 41 h 41"/>
              <a:gd name="T20" fmla="*/ 9 w 40"/>
              <a:gd name="T21" fmla="*/ 25 h 41"/>
              <a:gd name="T22" fmla="*/ 0 w 40"/>
              <a:gd name="T23" fmla="*/ 16 h 41"/>
              <a:gd name="T24" fmla="*/ 0 w 40"/>
              <a:gd name="T25" fmla="*/ 16 h 41"/>
              <a:gd name="T26" fmla="*/ 4 w 40"/>
              <a:gd name="T27" fmla="*/ 13 h 41"/>
              <a:gd name="T28" fmla="*/ 7 w 40"/>
              <a:gd name="T29" fmla="*/ 10 h 41"/>
              <a:gd name="T30" fmla="*/ 18 w 40"/>
              <a:gd name="T31" fmla="*/ 15 h 41"/>
              <a:gd name="T32" fmla="*/ 30 w 40"/>
              <a:gd name="T33" fmla="*/ 20 h 41"/>
              <a:gd name="T34" fmla="*/ 30 w 40"/>
              <a:gd name="T35" fmla="*/ 20 h 41"/>
              <a:gd name="T36" fmla="*/ 26 w 40"/>
              <a:gd name="T37" fmla="*/ 15 h 41"/>
              <a:gd name="T38" fmla="*/ 16 w 40"/>
              <a:gd name="T39" fmla="*/ 4 h 41"/>
              <a:gd name="T40" fmla="*/ 18 w 40"/>
              <a:gd name="T41" fmla="*/ 2 h 41"/>
              <a:gd name="T42" fmla="*/ 21 w 40"/>
              <a:gd name="T43" fmla="*/ 0 h 41"/>
              <a:gd name="T44" fmla="*/ 30 w 40"/>
              <a:gd name="T45" fmla="*/ 1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" h="41">
                <a:moveTo>
                  <a:pt x="30" y="14"/>
                </a:moveTo>
                <a:cubicBezTo>
                  <a:pt x="32" y="15"/>
                  <a:pt x="37" y="22"/>
                  <a:pt x="40" y="25"/>
                </a:cubicBezTo>
                <a:cubicBezTo>
                  <a:pt x="39" y="27"/>
                  <a:pt x="37" y="28"/>
                  <a:pt x="36" y="29"/>
                </a:cubicBezTo>
                <a:cubicBezTo>
                  <a:pt x="31" y="28"/>
                  <a:pt x="24" y="25"/>
                  <a:pt x="20" y="23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5" y="26"/>
                  <a:pt x="15" y="26"/>
                  <a:pt x="15" y="26"/>
                </a:cubicBezTo>
                <a:cubicBezTo>
                  <a:pt x="16" y="28"/>
                  <a:pt x="23" y="35"/>
                  <a:pt x="26" y="37"/>
                </a:cubicBezTo>
                <a:cubicBezTo>
                  <a:pt x="25" y="38"/>
                  <a:pt x="24" y="38"/>
                  <a:pt x="23" y="39"/>
                </a:cubicBezTo>
                <a:cubicBezTo>
                  <a:pt x="22" y="40"/>
                  <a:pt x="21" y="41"/>
                  <a:pt x="20" y="41"/>
                </a:cubicBezTo>
                <a:cubicBezTo>
                  <a:pt x="18" y="37"/>
                  <a:pt x="11" y="27"/>
                  <a:pt x="9" y="25"/>
                </a:cubicBezTo>
                <a:cubicBezTo>
                  <a:pt x="8" y="24"/>
                  <a:pt x="3" y="18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1" y="15"/>
                  <a:pt x="3" y="14"/>
                  <a:pt x="4" y="13"/>
                </a:cubicBezTo>
                <a:cubicBezTo>
                  <a:pt x="5" y="12"/>
                  <a:pt x="7" y="11"/>
                  <a:pt x="7" y="10"/>
                </a:cubicBezTo>
                <a:cubicBezTo>
                  <a:pt x="10" y="11"/>
                  <a:pt x="15" y="14"/>
                  <a:pt x="18" y="15"/>
                </a:cubicBezTo>
                <a:cubicBezTo>
                  <a:pt x="23" y="17"/>
                  <a:pt x="27" y="19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26" y="15"/>
                  <a:pt x="26" y="15"/>
                  <a:pt x="26" y="15"/>
                </a:cubicBezTo>
                <a:cubicBezTo>
                  <a:pt x="24" y="12"/>
                  <a:pt x="18" y="5"/>
                  <a:pt x="16" y="4"/>
                </a:cubicBezTo>
                <a:cubicBezTo>
                  <a:pt x="16" y="3"/>
                  <a:pt x="17" y="2"/>
                  <a:pt x="18" y="2"/>
                </a:cubicBezTo>
                <a:cubicBezTo>
                  <a:pt x="20" y="1"/>
                  <a:pt x="20" y="1"/>
                  <a:pt x="21" y="0"/>
                </a:cubicBezTo>
                <a:cubicBezTo>
                  <a:pt x="23" y="3"/>
                  <a:pt x="29" y="12"/>
                  <a:pt x="30" y="14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ïṩlí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5C14C54-34A1-47DD-9542-86648B5332C3}"/>
              </a:ext>
            </a:extLst>
          </p:cNvPr>
          <p:cNvSpPr/>
          <p:nvPr/>
        </p:nvSpPr>
        <p:spPr bwMode="auto">
          <a:xfrm>
            <a:off x="10671149" y="5810868"/>
            <a:ext cx="10334" cy="10506"/>
          </a:xfrm>
          <a:custGeom>
            <a:avLst/>
            <a:gdLst>
              <a:gd name="T0" fmla="*/ 26 w 29"/>
              <a:gd name="T1" fmla="*/ 26 h 29"/>
              <a:gd name="T2" fmla="*/ 23 w 29"/>
              <a:gd name="T3" fmla="*/ 29 h 29"/>
              <a:gd name="T4" fmla="*/ 12 w 29"/>
              <a:gd name="T5" fmla="*/ 17 h 29"/>
              <a:gd name="T6" fmla="*/ 0 w 29"/>
              <a:gd name="T7" fmla="*/ 6 h 29"/>
              <a:gd name="T8" fmla="*/ 0 w 29"/>
              <a:gd name="T9" fmla="*/ 6 h 29"/>
              <a:gd name="T10" fmla="*/ 3 w 29"/>
              <a:gd name="T11" fmla="*/ 3 h 29"/>
              <a:gd name="T12" fmla="*/ 7 w 29"/>
              <a:gd name="T13" fmla="*/ 0 h 29"/>
              <a:gd name="T14" fmla="*/ 17 w 29"/>
              <a:gd name="T15" fmla="*/ 11 h 29"/>
              <a:gd name="T16" fmla="*/ 29 w 29"/>
              <a:gd name="T17" fmla="*/ 23 h 29"/>
              <a:gd name="T18" fmla="*/ 26 w 29"/>
              <a:gd name="T19" fmla="*/ 2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" h="29">
                <a:moveTo>
                  <a:pt x="26" y="26"/>
                </a:moveTo>
                <a:cubicBezTo>
                  <a:pt x="25" y="27"/>
                  <a:pt x="25" y="28"/>
                  <a:pt x="23" y="29"/>
                </a:cubicBezTo>
                <a:cubicBezTo>
                  <a:pt x="20" y="25"/>
                  <a:pt x="15" y="20"/>
                  <a:pt x="12" y="17"/>
                </a:cubicBezTo>
                <a:cubicBezTo>
                  <a:pt x="9" y="13"/>
                  <a:pt x="4" y="8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5"/>
                  <a:pt x="2" y="4"/>
                  <a:pt x="3" y="3"/>
                </a:cubicBezTo>
                <a:cubicBezTo>
                  <a:pt x="4" y="2"/>
                  <a:pt x="5" y="1"/>
                  <a:pt x="7" y="0"/>
                </a:cubicBezTo>
                <a:cubicBezTo>
                  <a:pt x="9" y="3"/>
                  <a:pt x="15" y="10"/>
                  <a:pt x="17" y="11"/>
                </a:cubicBezTo>
                <a:cubicBezTo>
                  <a:pt x="19" y="13"/>
                  <a:pt x="25" y="19"/>
                  <a:pt x="29" y="23"/>
                </a:cubicBezTo>
                <a:cubicBezTo>
                  <a:pt x="28" y="24"/>
                  <a:pt x="27" y="25"/>
                  <a:pt x="26" y="26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í$ḻî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AC2868C-8503-40A1-B949-7D4436E6706A}"/>
              </a:ext>
            </a:extLst>
          </p:cNvPr>
          <p:cNvSpPr/>
          <p:nvPr/>
        </p:nvSpPr>
        <p:spPr bwMode="auto">
          <a:xfrm>
            <a:off x="10674249" y="5802601"/>
            <a:ext cx="12573" cy="12228"/>
          </a:xfrm>
          <a:custGeom>
            <a:avLst/>
            <a:gdLst>
              <a:gd name="T0" fmla="*/ 21 w 35"/>
              <a:gd name="T1" fmla="*/ 5 h 34"/>
              <a:gd name="T2" fmla="*/ 27 w 35"/>
              <a:gd name="T3" fmla="*/ 16 h 34"/>
              <a:gd name="T4" fmla="*/ 35 w 35"/>
              <a:gd name="T5" fmla="*/ 29 h 34"/>
              <a:gd name="T6" fmla="*/ 32 w 35"/>
              <a:gd name="T7" fmla="*/ 34 h 34"/>
              <a:gd name="T8" fmla="*/ 16 w 35"/>
              <a:gd name="T9" fmla="*/ 27 h 34"/>
              <a:gd name="T10" fmla="*/ 5 w 35"/>
              <a:gd name="T11" fmla="*/ 23 h 34"/>
              <a:gd name="T12" fmla="*/ 0 w 35"/>
              <a:gd name="T13" fmla="*/ 21 h 34"/>
              <a:gd name="T14" fmla="*/ 0 w 35"/>
              <a:gd name="T15" fmla="*/ 21 h 34"/>
              <a:gd name="T16" fmla="*/ 3 w 35"/>
              <a:gd name="T17" fmla="*/ 18 h 34"/>
              <a:gd name="T18" fmla="*/ 6 w 35"/>
              <a:gd name="T19" fmla="*/ 14 h 34"/>
              <a:gd name="T20" fmla="*/ 10 w 35"/>
              <a:gd name="T21" fmla="*/ 17 h 34"/>
              <a:gd name="T22" fmla="*/ 20 w 35"/>
              <a:gd name="T23" fmla="*/ 21 h 34"/>
              <a:gd name="T24" fmla="*/ 28 w 35"/>
              <a:gd name="T25" fmla="*/ 24 h 34"/>
              <a:gd name="T26" fmla="*/ 28 w 35"/>
              <a:gd name="T27" fmla="*/ 24 h 34"/>
              <a:gd name="T28" fmla="*/ 22 w 35"/>
              <a:gd name="T29" fmla="*/ 15 h 34"/>
              <a:gd name="T30" fmla="*/ 14 w 35"/>
              <a:gd name="T31" fmla="*/ 5 h 34"/>
              <a:gd name="T32" fmla="*/ 16 w 35"/>
              <a:gd name="T33" fmla="*/ 2 h 34"/>
              <a:gd name="T34" fmla="*/ 18 w 35"/>
              <a:gd name="T35" fmla="*/ 0 h 34"/>
              <a:gd name="T36" fmla="*/ 21 w 35"/>
              <a:gd name="T37" fmla="*/ 5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" h="34">
                <a:moveTo>
                  <a:pt x="21" y="5"/>
                </a:moveTo>
                <a:cubicBezTo>
                  <a:pt x="23" y="8"/>
                  <a:pt x="25" y="12"/>
                  <a:pt x="27" y="16"/>
                </a:cubicBezTo>
                <a:cubicBezTo>
                  <a:pt x="29" y="19"/>
                  <a:pt x="34" y="26"/>
                  <a:pt x="35" y="29"/>
                </a:cubicBezTo>
                <a:cubicBezTo>
                  <a:pt x="34" y="31"/>
                  <a:pt x="33" y="32"/>
                  <a:pt x="32" y="34"/>
                </a:cubicBezTo>
                <a:cubicBezTo>
                  <a:pt x="27" y="31"/>
                  <a:pt x="22" y="29"/>
                  <a:pt x="16" y="27"/>
                </a:cubicBezTo>
                <a:cubicBezTo>
                  <a:pt x="12" y="25"/>
                  <a:pt x="8" y="24"/>
                  <a:pt x="5" y="23"/>
                </a:cubicBezTo>
                <a:cubicBezTo>
                  <a:pt x="3" y="22"/>
                  <a:pt x="1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1" y="20"/>
                  <a:pt x="2" y="19"/>
                  <a:pt x="3" y="18"/>
                </a:cubicBezTo>
                <a:cubicBezTo>
                  <a:pt x="4" y="16"/>
                  <a:pt x="5" y="15"/>
                  <a:pt x="6" y="14"/>
                </a:cubicBezTo>
                <a:cubicBezTo>
                  <a:pt x="7" y="15"/>
                  <a:pt x="9" y="16"/>
                  <a:pt x="10" y="17"/>
                </a:cubicBezTo>
                <a:cubicBezTo>
                  <a:pt x="12" y="18"/>
                  <a:pt x="16" y="19"/>
                  <a:pt x="20" y="21"/>
                </a:cubicBezTo>
                <a:cubicBezTo>
                  <a:pt x="23" y="22"/>
                  <a:pt x="25" y="23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7" y="22"/>
                  <a:pt x="24" y="17"/>
                  <a:pt x="22" y="15"/>
                </a:cubicBezTo>
                <a:cubicBezTo>
                  <a:pt x="19" y="10"/>
                  <a:pt x="16" y="7"/>
                  <a:pt x="14" y="5"/>
                </a:cubicBezTo>
                <a:cubicBezTo>
                  <a:pt x="14" y="4"/>
                  <a:pt x="15" y="3"/>
                  <a:pt x="16" y="2"/>
                </a:cubicBezTo>
                <a:cubicBezTo>
                  <a:pt x="17" y="2"/>
                  <a:pt x="18" y="1"/>
                  <a:pt x="18" y="0"/>
                </a:cubicBezTo>
                <a:cubicBezTo>
                  <a:pt x="19" y="2"/>
                  <a:pt x="20" y="4"/>
                  <a:pt x="21" y="5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iṥ1í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1D969AF-884B-420E-9F7D-29656AA11C7D}"/>
              </a:ext>
            </a:extLst>
          </p:cNvPr>
          <p:cNvSpPr/>
          <p:nvPr/>
        </p:nvSpPr>
        <p:spPr bwMode="auto">
          <a:xfrm>
            <a:off x="10681139" y="5795540"/>
            <a:ext cx="13951" cy="12917"/>
          </a:xfrm>
          <a:custGeom>
            <a:avLst/>
            <a:gdLst>
              <a:gd name="T0" fmla="*/ 39 w 39"/>
              <a:gd name="T1" fmla="*/ 19 h 36"/>
              <a:gd name="T2" fmla="*/ 33 w 39"/>
              <a:gd name="T3" fmla="*/ 28 h 36"/>
              <a:gd name="T4" fmla="*/ 27 w 39"/>
              <a:gd name="T5" fmla="*/ 36 h 36"/>
              <a:gd name="T6" fmla="*/ 14 w 39"/>
              <a:gd name="T7" fmla="*/ 26 h 36"/>
              <a:gd name="T8" fmla="*/ 0 w 39"/>
              <a:gd name="T9" fmla="*/ 18 h 36"/>
              <a:gd name="T10" fmla="*/ 0 w 39"/>
              <a:gd name="T11" fmla="*/ 18 h 36"/>
              <a:gd name="T12" fmla="*/ 6 w 39"/>
              <a:gd name="T13" fmla="*/ 9 h 36"/>
              <a:gd name="T14" fmla="*/ 12 w 39"/>
              <a:gd name="T15" fmla="*/ 0 h 36"/>
              <a:gd name="T16" fmla="*/ 15 w 39"/>
              <a:gd name="T17" fmla="*/ 4 h 36"/>
              <a:gd name="T18" fmla="*/ 15 w 39"/>
              <a:gd name="T19" fmla="*/ 4 h 36"/>
              <a:gd name="T20" fmla="*/ 8 w 39"/>
              <a:gd name="T21" fmla="*/ 13 h 36"/>
              <a:gd name="T22" fmla="*/ 17 w 39"/>
              <a:gd name="T23" fmla="*/ 19 h 36"/>
              <a:gd name="T24" fmla="*/ 21 w 39"/>
              <a:gd name="T25" fmla="*/ 11 h 36"/>
              <a:gd name="T26" fmla="*/ 24 w 39"/>
              <a:gd name="T27" fmla="*/ 14 h 36"/>
              <a:gd name="T28" fmla="*/ 19 w 39"/>
              <a:gd name="T29" fmla="*/ 21 h 36"/>
              <a:gd name="T30" fmla="*/ 24 w 39"/>
              <a:gd name="T31" fmla="*/ 24 h 36"/>
              <a:gd name="T32" fmla="*/ 31 w 39"/>
              <a:gd name="T33" fmla="*/ 25 h 36"/>
              <a:gd name="T34" fmla="*/ 35 w 39"/>
              <a:gd name="T35" fmla="*/ 15 h 36"/>
              <a:gd name="T36" fmla="*/ 35 w 39"/>
              <a:gd name="T37" fmla="*/ 15 h 36"/>
              <a:gd name="T38" fmla="*/ 39 w 39"/>
              <a:gd name="T39" fmla="*/ 19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" h="36">
                <a:moveTo>
                  <a:pt x="39" y="19"/>
                </a:moveTo>
                <a:cubicBezTo>
                  <a:pt x="36" y="22"/>
                  <a:pt x="34" y="25"/>
                  <a:pt x="33" y="28"/>
                </a:cubicBezTo>
                <a:cubicBezTo>
                  <a:pt x="31" y="30"/>
                  <a:pt x="30" y="31"/>
                  <a:pt x="27" y="36"/>
                </a:cubicBezTo>
                <a:cubicBezTo>
                  <a:pt x="23" y="32"/>
                  <a:pt x="20" y="30"/>
                  <a:pt x="14" y="26"/>
                </a:cubicBezTo>
                <a:cubicBezTo>
                  <a:pt x="9" y="23"/>
                  <a:pt x="3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5"/>
                  <a:pt x="5" y="11"/>
                  <a:pt x="6" y="9"/>
                </a:cubicBezTo>
                <a:cubicBezTo>
                  <a:pt x="8" y="8"/>
                  <a:pt x="10" y="4"/>
                  <a:pt x="12" y="0"/>
                </a:cubicBezTo>
                <a:cubicBezTo>
                  <a:pt x="13" y="1"/>
                  <a:pt x="14" y="3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3" y="5"/>
                  <a:pt x="10" y="9"/>
                  <a:pt x="8" y="13"/>
                </a:cubicBezTo>
                <a:cubicBezTo>
                  <a:pt x="10" y="15"/>
                  <a:pt x="14" y="18"/>
                  <a:pt x="17" y="19"/>
                </a:cubicBezTo>
                <a:cubicBezTo>
                  <a:pt x="18" y="17"/>
                  <a:pt x="20" y="14"/>
                  <a:pt x="21" y="11"/>
                </a:cubicBezTo>
                <a:cubicBezTo>
                  <a:pt x="22" y="12"/>
                  <a:pt x="23" y="14"/>
                  <a:pt x="24" y="14"/>
                </a:cubicBezTo>
                <a:cubicBezTo>
                  <a:pt x="22" y="17"/>
                  <a:pt x="20" y="19"/>
                  <a:pt x="19" y="21"/>
                </a:cubicBezTo>
                <a:cubicBezTo>
                  <a:pt x="24" y="24"/>
                  <a:pt x="24" y="24"/>
                  <a:pt x="24" y="24"/>
                </a:cubicBezTo>
                <a:cubicBezTo>
                  <a:pt x="28" y="27"/>
                  <a:pt x="29" y="27"/>
                  <a:pt x="31" y="25"/>
                </a:cubicBezTo>
                <a:cubicBezTo>
                  <a:pt x="33" y="21"/>
                  <a:pt x="35" y="18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7" y="17"/>
                  <a:pt x="38" y="18"/>
                  <a:pt x="39" y="19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ïṥḷï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798A804-BDB0-4492-A6B3-EEEE22A1D2AC}"/>
              </a:ext>
            </a:extLst>
          </p:cNvPr>
          <p:cNvSpPr/>
          <p:nvPr/>
        </p:nvSpPr>
        <p:spPr bwMode="auto">
          <a:xfrm>
            <a:off x="10686133" y="5787617"/>
            <a:ext cx="14640" cy="12228"/>
          </a:xfrm>
          <a:custGeom>
            <a:avLst/>
            <a:gdLst>
              <a:gd name="T0" fmla="*/ 8 w 41"/>
              <a:gd name="T1" fmla="*/ 10 h 34"/>
              <a:gd name="T2" fmla="*/ 7 w 41"/>
              <a:gd name="T3" fmla="*/ 13 h 34"/>
              <a:gd name="T4" fmla="*/ 12 w 41"/>
              <a:gd name="T5" fmla="*/ 16 h 34"/>
              <a:gd name="T6" fmla="*/ 17 w 41"/>
              <a:gd name="T7" fmla="*/ 19 h 34"/>
              <a:gd name="T8" fmla="*/ 18 w 41"/>
              <a:gd name="T9" fmla="*/ 16 h 34"/>
              <a:gd name="T10" fmla="*/ 15 w 41"/>
              <a:gd name="T11" fmla="*/ 8 h 34"/>
              <a:gd name="T12" fmla="*/ 8 w 41"/>
              <a:gd name="T13" fmla="*/ 10 h 34"/>
              <a:gd name="T14" fmla="*/ 39 w 41"/>
              <a:gd name="T15" fmla="*/ 14 h 34"/>
              <a:gd name="T16" fmla="*/ 37 w 41"/>
              <a:gd name="T17" fmla="*/ 18 h 34"/>
              <a:gd name="T18" fmla="*/ 29 w 41"/>
              <a:gd name="T19" fmla="*/ 17 h 34"/>
              <a:gd name="T20" fmla="*/ 22 w 41"/>
              <a:gd name="T21" fmla="*/ 16 h 34"/>
              <a:gd name="T22" fmla="*/ 19 w 41"/>
              <a:gd name="T23" fmla="*/ 20 h 34"/>
              <a:gd name="T24" fmla="*/ 33 w 41"/>
              <a:gd name="T25" fmla="*/ 26 h 34"/>
              <a:gd name="T26" fmla="*/ 31 w 41"/>
              <a:gd name="T27" fmla="*/ 30 h 34"/>
              <a:gd name="T28" fmla="*/ 29 w 41"/>
              <a:gd name="T29" fmla="*/ 34 h 34"/>
              <a:gd name="T30" fmla="*/ 15 w 41"/>
              <a:gd name="T31" fmla="*/ 26 h 34"/>
              <a:gd name="T32" fmla="*/ 0 w 41"/>
              <a:gd name="T33" fmla="*/ 19 h 34"/>
              <a:gd name="T34" fmla="*/ 0 w 41"/>
              <a:gd name="T35" fmla="*/ 19 h 34"/>
              <a:gd name="T36" fmla="*/ 3 w 41"/>
              <a:gd name="T37" fmla="*/ 13 h 34"/>
              <a:gd name="T38" fmla="*/ 7 w 41"/>
              <a:gd name="T39" fmla="*/ 5 h 34"/>
              <a:gd name="T40" fmla="*/ 18 w 41"/>
              <a:gd name="T41" fmla="*/ 1 h 34"/>
              <a:gd name="T42" fmla="*/ 22 w 41"/>
              <a:gd name="T43" fmla="*/ 12 h 34"/>
              <a:gd name="T44" fmla="*/ 22 w 41"/>
              <a:gd name="T45" fmla="*/ 12 h 34"/>
              <a:gd name="T46" fmla="*/ 27 w 41"/>
              <a:gd name="T47" fmla="*/ 9 h 34"/>
              <a:gd name="T48" fmla="*/ 32 w 41"/>
              <a:gd name="T49" fmla="*/ 10 h 34"/>
              <a:gd name="T50" fmla="*/ 41 w 41"/>
              <a:gd name="T51" fmla="*/ 10 h 34"/>
              <a:gd name="T52" fmla="*/ 41 w 41"/>
              <a:gd name="T53" fmla="*/ 10 h 34"/>
              <a:gd name="T54" fmla="*/ 39 w 41"/>
              <a:gd name="T55" fmla="*/ 1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1" h="34">
                <a:moveTo>
                  <a:pt x="8" y="10"/>
                </a:moveTo>
                <a:cubicBezTo>
                  <a:pt x="8" y="11"/>
                  <a:pt x="7" y="12"/>
                  <a:pt x="7" y="13"/>
                </a:cubicBezTo>
                <a:cubicBezTo>
                  <a:pt x="9" y="14"/>
                  <a:pt x="11" y="16"/>
                  <a:pt x="12" y="16"/>
                </a:cubicBezTo>
                <a:cubicBezTo>
                  <a:pt x="14" y="17"/>
                  <a:pt x="15" y="18"/>
                  <a:pt x="17" y="19"/>
                </a:cubicBezTo>
                <a:cubicBezTo>
                  <a:pt x="17" y="18"/>
                  <a:pt x="18" y="17"/>
                  <a:pt x="18" y="16"/>
                </a:cubicBezTo>
                <a:cubicBezTo>
                  <a:pt x="19" y="13"/>
                  <a:pt x="19" y="11"/>
                  <a:pt x="15" y="8"/>
                </a:cubicBezTo>
                <a:cubicBezTo>
                  <a:pt x="11" y="6"/>
                  <a:pt x="9" y="8"/>
                  <a:pt x="8" y="10"/>
                </a:cubicBezTo>
                <a:close/>
                <a:moveTo>
                  <a:pt x="39" y="14"/>
                </a:moveTo>
                <a:cubicBezTo>
                  <a:pt x="38" y="16"/>
                  <a:pt x="38" y="17"/>
                  <a:pt x="37" y="18"/>
                </a:cubicBezTo>
                <a:cubicBezTo>
                  <a:pt x="35" y="18"/>
                  <a:pt x="32" y="17"/>
                  <a:pt x="29" y="17"/>
                </a:cubicBezTo>
                <a:cubicBezTo>
                  <a:pt x="26" y="16"/>
                  <a:pt x="23" y="16"/>
                  <a:pt x="22" y="16"/>
                </a:cubicBezTo>
                <a:cubicBezTo>
                  <a:pt x="21" y="17"/>
                  <a:pt x="20" y="18"/>
                  <a:pt x="19" y="20"/>
                </a:cubicBezTo>
                <a:cubicBezTo>
                  <a:pt x="22" y="21"/>
                  <a:pt x="30" y="25"/>
                  <a:pt x="33" y="26"/>
                </a:cubicBezTo>
                <a:cubicBezTo>
                  <a:pt x="32" y="27"/>
                  <a:pt x="32" y="29"/>
                  <a:pt x="31" y="30"/>
                </a:cubicBezTo>
                <a:cubicBezTo>
                  <a:pt x="30" y="31"/>
                  <a:pt x="30" y="33"/>
                  <a:pt x="29" y="34"/>
                </a:cubicBezTo>
                <a:cubicBezTo>
                  <a:pt x="25" y="31"/>
                  <a:pt x="17" y="27"/>
                  <a:pt x="15" y="26"/>
                </a:cubicBezTo>
                <a:cubicBezTo>
                  <a:pt x="11" y="23"/>
                  <a:pt x="3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1" y="17"/>
                  <a:pt x="2" y="15"/>
                  <a:pt x="3" y="13"/>
                </a:cubicBezTo>
                <a:cubicBezTo>
                  <a:pt x="5" y="10"/>
                  <a:pt x="6" y="8"/>
                  <a:pt x="7" y="5"/>
                </a:cubicBezTo>
                <a:cubicBezTo>
                  <a:pt x="10" y="0"/>
                  <a:pt x="14" y="0"/>
                  <a:pt x="18" y="1"/>
                </a:cubicBezTo>
                <a:cubicBezTo>
                  <a:pt x="21" y="3"/>
                  <a:pt x="23" y="7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3" y="10"/>
                  <a:pt x="25" y="9"/>
                  <a:pt x="27" y="9"/>
                </a:cubicBezTo>
                <a:cubicBezTo>
                  <a:pt x="28" y="9"/>
                  <a:pt x="29" y="9"/>
                  <a:pt x="32" y="10"/>
                </a:cubicBezTo>
                <a:cubicBezTo>
                  <a:pt x="35" y="10"/>
                  <a:pt x="39" y="11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2"/>
                  <a:pt x="40" y="13"/>
                  <a:pt x="39" y="14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ïṥḻí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A924DA7-D921-4DE3-AC6D-69AACF42733F}"/>
              </a:ext>
            </a:extLst>
          </p:cNvPr>
          <p:cNvSpPr/>
          <p:nvPr/>
        </p:nvSpPr>
        <p:spPr bwMode="auto">
          <a:xfrm>
            <a:off x="10690784" y="5779006"/>
            <a:ext cx="13262" cy="10678"/>
          </a:xfrm>
          <a:custGeom>
            <a:avLst/>
            <a:gdLst>
              <a:gd name="T0" fmla="*/ 33 w 37"/>
              <a:gd name="T1" fmla="*/ 22 h 30"/>
              <a:gd name="T2" fmla="*/ 29 w 37"/>
              <a:gd name="T3" fmla="*/ 30 h 30"/>
              <a:gd name="T4" fmla="*/ 24 w 37"/>
              <a:gd name="T5" fmla="*/ 28 h 30"/>
              <a:gd name="T6" fmla="*/ 24 w 37"/>
              <a:gd name="T7" fmla="*/ 27 h 30"/>
              <a:gd name="T8" fmla="*/ 30 w 37"/>
              <a:gd name="T9" fmla="*/ 21 h 30"/>
              <a:gd name="T10" fmla="*/ 28 w 37"/>
              <a:gd name="T11" fmla="*/ 15 h 30"/>
              <a:gd name="T12" fmla="*/ 24 w 37"/>
              <a:gd name="T13" fmla="*/ 15 h 30"/>
              <a:gd name="T14" fmla="*/ 16 w 37"/>
              <a:gd name="T15" fmla="*/ 21 h 30"/>
              <a:gd name="T16" fmla="*/ 7 w 37"/>
              <a:gd name="T17" fmla="*/ 22 h 30"/>
              <a:gd name="T18" fmla="*/ 4 w 37"/>
              <a:gd name="T19" fmla="*/ 7 h 30"/>
              <a:gd name="T20" fmla="*/ 7 w 37"/>
              <a:gd name="T21" fmla="*/ 0 h 30"/>
              <a:gd name="T22" fmla="*/ 12 w 37"/>
              <a:gd name="T23" fmla="*/ 3 h 30"/>
              <a:gd name="T24" fmla="*/ 12 w 37"/>
              <a:gd name="T25" fmla="*/ 3 h 30"/>
              <a:gd name="T26" fmla="*/ 7 w 37"/>
              <a:gd name="T27" fmla="*/ 9 h 30"/>
              <a:gd name="T28" fmla="*/ 8 w 37"/>
              <a:gd name="T29" fmla="*/ 15 h 30"/>
              <a:gd name="T30" fmla="*/ 17 w 37"/>
              <a:gd name="T31" fmla="*/ 12 h 30"/>
              <a:gd name="T32" fmla="*/ 29 w 37"/>
              <a:gd name="T33" fmla="*/ 8 h 30"/>
              <a:gd name="T34" fmla="*/ 33 w 37"/>
              <a:gd name="T35" fmla="*/ 2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" h="30">
                <a:moveTo>
                  <a:pt x="33" y="22"/>
                </a:moveTo>
                <a:cubicBezTo>
                  <a:pt x="32" y="24"/>
                  <a:pt x="31" y="28"/>
                  <a:pt x="29" y="30"/>
                </a:cubicBezTo>
                <a:cubicBezTo>
                  <a:pt x="28" y="29"/>
                  <a:pt x="26" y="28"/>
                  <a:pt x="24" y="28"/>
                </a:cubicBezTo>
                <a:cubicBezTo>
                  <a:pt x="24" y="27"/>
                  <a:pt x="24" y="27"/>
                  <a:pt x="24" y="27"/>
                </a:cubicBezTo>
                <a:cubicBezTo>
                  <a:pt x="27" y="26"/>
                  <a:pt x="29" y="24"/>
                  <a:pt x="30" y="21"/>
                </a:cubicBezTo>
                <a:cubicBezTo>
                  <a:pt x="31" y="18"/>
                  <a:pt x="31" y="16"/>
                  <a:pt x="28" y="15"/>
                </a:cubicBezTo>
                <a:cubicBezTo>
                  <a:pt x="27" y="14"/>
                  <a:pt x="25" y="14"/>
                  <a:pt x="24" y="15"/>
                </a:cubicBezTo>
                <a:cubicBezTo>
                  <a:pt x="21" y="17"/>
                  <a:pt x="19" y="19"/>
                  <a:pt x="16" y="21"/>
                </a:cubicBezTo>
                <a:cubicBezTo>
                  <a:pt x="12" y="23"/>
                  <a:pt x="10" y="23"/>
                  <a:pt x="7" y="22"/>
                </a:cubicBezTo>
                <a:cubicBezTo>
                  <a:pt x="4" y="21"/>
                  <a:pt x="0" y="17"/>
                  <a:pt x="4" y="7"/>
                </a:cubicBezTo>
                <a:cubicBezTo>
                  <a:pt x="4" y="5"/>
                  <a:pt x="6" y="2"/>
                  <a:pt x="7" y="0"/>
                </a:cubicBezTo>
                <a:cubicBezTo>
                  <a:pt x="8" y="1"/>
                  <a:pt x="10" y="2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0" y="4"/>
                  <a:pt x="8" y="5"/>
                  <a:pt x="7" y="9"/>
                </a:cubicBezTo>
                <a:cubicBezTo>
                  <a:pt x="5" y="12"/>
                  <a:pt x="6" y="14"/>
                  <a:pt x="8" y="15"/>
                </a:cubicBezTo>
                <a:cubicBezTo>
                  <a:pt x="11" y="16"/>
                  <a:pt x="12" y="16"/>
                  <a:pt x="17" y="12"/>
                </a:cubicBezTo>
                <a:cubicBezTo>
                  <a:pt x="24" y="6"/>
                  <a:pt x="26" y="7"/>
                  <a:pt x="29" y="8"/>
                </a:cubicBezTo>
                <a:cubicBezTo>
                  <a:pt x="32" y="9"/>
                  <a:pt x="37" y="13"/>
                  <a:pt x="33" y="22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íṥļï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F805621-084D-4DA8-A401-D43BDD995BC6}"/>
              </a:ext>
            </a:extLst>
          </p:cNvPr>
          <p:cNvSpPr/>
          <p:nvPr/>
        </p:nvSpPr>
        <p:spPr bwMode="auto">
          <a:xfrm>
            <a:off x="10693712" y="5774355"/>
            <a:ext cx="12056" cy="6028"/>
          </a:xfrm>
          <a:custGeom>
            <a:avLst/>
            <a:gdLst>
              <a:gd name="T0" fmla="*/ 32 w 34"/>
              <a:gd name="T1" fmla="*/ 13 h 17"/>
              <a:gd name="T2" fmla="*/ 31 w 34"/>
              <a:gd name="T3" fmla="*/ 17 h 17"/>
              <a:gd name="T4" fmla="*/ 16 w 34"/>
              <a:gd name="T5" fmla="*/ 12 h 17"/>
              <a:gd name="T6" fmla="*/ 0 w 34"/>
              <a:gd name="T7" fmla="*/ 9 h 17"/>
              <a:gd name="T8" fmla="*/ 0 w 34"/>
              <a:gd name="T9" fmla="*/ 9 h 17"/>
              <a:gd name="T10" fmla="*/ 1 w 34"/>
              <a:gd name="T11" fmla="*/ 5 h 17"/>
              <a:gd name="T12" fmla="*/ 3 w 34"/>
              <a:gd name="T13" fmla="*/ 0 h 17"/>
              <a:gd name="T14" fmla="*/ 17 w 34"/>
              <a:gd name="T15" fmla="*/ 5 h 17"/>
              <a:gd name="T16" fmla="*/ 34 w 34"/>
              <a:gd name="T17" fmla="*/ 9 h 17"/>
              <a:gd name="T18" fmla="*/ 32 w 34"/>
              <a:gd name="T19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" h="17">
                <a:moveTo>
                  <a:pt x="32" y="13"/>
                </a:moveTo>
                <a:cubicBezTo>
                  <a:pt x="32" y="14"/>
                  <a:pt x="32" y="15"/>
                  <a:pt x="31" y="17"/>
                </a:cubicBezTo>
                <a:cubicBezTo>
                  <a:pt x="26" y="15"/>
                  <a:pt x="20" y="13"/>
                  <a:pt x="16" y="12"/>
                </a:cubicBezTo>
                <a:cubicBezTo>
                  <a:pt x="11" y="11"/>
                  <a:pt x="4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6"/>
                  <a:pt x="1" y="5"/>
                </a:cubicBezTo>
                <a:cubicBezTo>
                  <a:pt x="2" y="3"/>
                  <a:pt x="2" y="2"/>
                  <a:pt x="3" y="0"/>
                </a:cubicBezTo>
                <a:cubicBezTo>
                  <a:pt x="6" y="2"/>
                  <a:pt x="15" y="4"/>
                  <a:pt x="17" y="5"/>
                </a:cubicBezTo>
                <a:cubicBezTo>
                  <a:pt x="20" y="6"/>
                  <a:pt x="28" y="8"/>
                  <a:pt x="34" y="9"/>
                </a:cubicBezTo>
                <a:cubicBezTo>
                  <a:pt x="33" y="11"/>
                  <a:pt x="33" y="12"/>
                  <a:pt x="32" y="13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î$ḷî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E568DF7-0288-4BB2-B62A-AF12AACE5336}"/>
              </a:ext>
            </a:extLst>
          </p:cNvPr>
          <p:cNvSpPr/>
          <p:nvPr/>
        </p:nvSpPr>
        <p:spPr bwMode="auto">
          <a:xfrm>
            <a:off x="10694745" y="5764366"/>
            <a:ext cx="12917" cy="9645"/>
          </a:xfrm>
          <a:custGeom>
            <a:avLst/>
            <a:gdLst>
              <a:gd name="T0" fmla="*/ 10 w 36"/>
              <a:gd name="T1" fmla="*/ 2 h 27"/>
              <a:gd name="T2" fmla="*/ 10 w 36"/>
              <a:gd name="T3" fmla="*/ 2 h 27"/>
              <a:gd name="T4" fmla="*/ 7 w 36"/>
              <a:gd name="T5" fmla="*/ 10 h 27"/>
              <a:gd name="T6" fmla="*/ 21 w 36"/>
              <a:gd name="T7" fmla="*/ 13 h 27"/>
              <a:gd name="T8" fmla="*/ 36 w 36"/>
              <a:gd name="T9" fmla="*/ 15 h 27"/>
              <a:gd name="T10" fmla="*/ 35 w 36"/>
              <a:gd name="T11" fmla="*/ 20 h 27"/>
              <a:gd name="T12" fmla="*/ 34 w 36"/>
              <a:gd name="T13" fmla="*/ 24 h 27"/>
              <a:gd name="T14" fmla="*/ 18 w 36"/>
              <a:gd name="T15" fmla="*/ 20 h 27"/>
              <a:gd name="T16" fmla="*/ 5 w 36"/>
              <a:gd name="T17" fmla="*/ 18 h 27"/>
              <a:gd name="T18" fmla="*/ 5 w 36"/>
              <a:gd name="T19" fmla="*/ 27 h 27"/>
              <a:gd name="T20" fmla="*/ 5 w 36"/>
              <a:gd name="T21" fmla="*/ 27 h 27"/>
              <a:gd name="T22" fmla="*/ 0 w 36"/>
              <a:gd name="T23" fmla="*/ 26 h 27"/>
              <a:gd name="T24" fmla="*/ 3 w 36"/>
              <a:gd name="T25" fmla="*/ 13 h 27"/>
              <a:gd name="T26" fmla="*/ 5 w 36"/>
              <a:gd name="T27" fmla="*/ 0 h 27"/>
              <a:gd name="T28" fmla="*/ 10 w 36"/>
              <a:gd name="T29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" h="27">
                <a:moveTo>
                  <a:pt x="10" y="2"/>
                </a:moveTo>
                <a:cubicBezTo>
                  <a:pt x="10" y="2"/>
                  <a:pt x="10" y="2"/>
                  <a:pt x="10" y="2"/>
                </a:cubicBezTo>
                <a:cubicBezTo>
                  <a:pt x="9" y="3"/>
                  <a:pt x="8" y="6"/>
                  <a:pt x="7" y="10"/>
                </a:cubicBezTo>
                <a:cubicBezTo>
                  <a:pt x="8" y="11"/>
                  <a:pt x="14" y="12"/>
                  <a:pt x="21" y="13"/>
                </a:cubicBezTo>
                <a:cubicBezTo>
                  <a:pt x="27" y="15"/>
                  <a:pt x="34" y="15"/>
                  <a:pt x="36" y="15"/>
                </a:cubicBezTo>
                <a:cubicBezTo>
                  <a:pt x="35" y="17"/>
                  <a:pt x="35" y="18"/>
                  <a:pt x="35" y="20"/>
                </a:cubicBezTo>
                <a:cubicBezTo>
                  <a:pt x="34" y="21"/>
                  <a:pt x="34" y="22"/>
                  <a:pt x="34" y="24"/>
                </a:cubicBezTo>
                <a:cubicBezTo>
                  <a:pt x="30" y="22"/>
                  <a:pt x="21" y="21"/>
                  <a:pt x="18" y="20"/>
                </a:cubicBezTo>
                <a:cubicBezTo>
                  <a:pt x="15" y="19"/>
                  <a:pt x="8" y="18"/>
                  <a:pt x="5" y="18"/>
                </a:cubicBezTo>
                <a:cubicBezTo>
                  <a:pt x="5" y="21"/>
                  <a:pt x="4" y="26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3" y="27"/>
                  <a:pt x="1" y="26"/>
                  <a:pt x="0" y="26"/>
                </a:cubicBezTo>
                <a:cubicBezTo>
                  <a:pt x="1" y="21"/>
                  <a:pt x="2" y="18"/>
                  <a:pt x="3" y="13"/>
                </a:cubicBezTo>
                <a:cubicBezTo>
                  <a:pt x="4" y="9"/>
                  <a:pt x="5" y="4"/>
                  <a:pt x="5" y="0"/>
                </a:cubicBezTo>
                <a:cubicBezTo>
                  <a:pt x="6" y="1"/>
                  <a:pt x="8" y="1"/>
                  <a:pt x="10" y="2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iśḷî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B8C9934-0568-454E-A0D6-4CEBF923DA4C}"/>
              </a:ext>
            </a:extLst>
          </p:cNvPr>
          <p:cNvSpPr/>
          <p:nvPr/>
        </p:nvSpPr>
        <p:spPr bwMode="auto">
          <a:xfrm>
            <a:off x="10696467" y="5754549"/>
            <a:ext cx="12228" cy="10851"/>
          </a:xfrm>
          <a:custGeom>
            <a:avLst/>
            <a:gdLst>
              <a:gd name="T0" fmla="*/ 6 w 34"/>
              <a:gd name="T1" fmla="*/ 3 h 30"/>
              <a:gd name="T2" fmla="*/ 21 w 34"/>
              <a:gd name="T3" fmla="*/ 13 h 30"/>
              <a:gd name="T4" fmla="*/ 28 w 34"/>
              <a:gd name="T5" fmla="*/ 13 h 30"/>
              <a:gd name="T6" fmla="*/ 34 w 34"/>
              <a:gd name="T7" fmla="*/ 13 h 30"/>
              <a:gd name="T8" fmla="*/ 34 w 34"/>
              <a:gd name="T9" fmla="*/ 17 h 30"/>
              <a:gd name="T10" fmla="*/ 33 w 34"/>
              <a:gd name="T11" fmla="*/ 22 h 30"/>
              <a:gd name="T12" fmla="*/ 27 w 34"/>
              <a:gd name="T13" fmla="*/ 21 h 30"/>
              <a:gd name="T14" fmla="*/ 20 w 34"/>
              <a:gd name="T15" fmla="*/ 20 h 30"/>
              <a:gd name="T16" fmla="*/ 4 w 34"/>
              <a:gd name="T17" fmla="*/ 27 h 30"/>
              <a:gd name="T18" fmla="*/ 0 w 34"/>
              <a:gd name="T19" fmla="*/ 30 h 30"/>
              <a:gd name="T20" fmla="*/ 0 w 34"/>
              <a:gd name="T21" fmla="*/ 30 h 30"/>
              <a:gd name="T22" fmla="*/ 1 w 34"/>
              <a:gd name="T23" fmla="*/ 24 h 30"/>
              <a:gd name="T24" fmla="*/ 1 w 34"/>
              <a:gd name="T25" fmla="*/ 19 h 30"/>
              <a:gd name="T26" fmla="*/ 5 w 34"/>
              <a:gd name="T27" fmla="*/ 19 h 30"/>
              <a:gd name="T28" fmla="*/ 16 w 34"/>
              <a:gd name="T29" fmla="*/ 14 h 30"/>
              <a:gd name="T30" fmla="*/ 16 w 34"/>
              <a:gd name="T31" fmla="*/ 14 h 30"/>
              <a:gd name="T32" fmla="*/ 6 w 34"/>
              <a:gd name="T33" fmla="*/ 9 h 30"/>
              <a:gd name="T34" fmla="*/ 2 w 34"/>
              <a:gd name="T35" fmla="*/ 7 h 30"/>
              <a:gd name="T36" fmla="*/ 3 w 34"/>
              <a:gd name="T37" fmla="*/ 4 h 30"/>
              <a:gd name="T38" fmla="*/ 3 w 34"/>
              <a:gd name="T39" fmla="*/ 0 h 30"/>
              <a:gd name="T40" fmla="*/ 6 w 34"/>
              <a:gd name="T41" fmla="*/ 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4" h="30">
                <a:moveTo>
                  <a:pt x="6" y="3"/>
                </a:moveTo>
                <a:cubicBezTo>
                  <a:pt x="9" y="5"/>
                  <a:pt x="11" y="7"/>
                  <a:pt x="21" y="13"/>
                </a:cubicBezTo>
                <a:cubicBezTo>
                  <a:pt x="24" y="13"/>
                  <a:pt x="25" y="13"/>
                  <a:pt x="28" y="13"/>
                </a:cubicBezTo>
                <a:cubicBezTo>
                  <a:pt x="30" y="13"/>
                  <a:pt x="33" y="13"/>
                  <a:pt x="34" y="13"/>
                </a:cubicBezTo>
                <a:cubicBezTo>
                  <a:pt x="34" y="15"/>
                  <a:pt x="34" y="16"/>
                  <a:pt x="34" y="17"/>
                </a:cubicBezTo>
                <a:cubicBezTo>
                  <a:pt x="34" y="19"/>
                  <a:pt x="33" y="19"/>
                  <a:pt x="33" y="22"/>
                </a:cubicBezTo>
                <a:cubicBezTo>
                  <a:pt x="32" y="21"/>
                  <a:pt x="29" y="21"/>
                  <a:pt x="27" y="21"/>
                </a:cubicBezTo>
                <a:cubicBezTo>
                  <a:pt x="25" y="20"/>
                  <a:pt x="23" y="20"/>
                  <a:pt x="20" y="20"/>
                </a:cubicBezTo>
                <a:cubicBezTo>
                  <a:pt x="12" y="23"/>
                  <a:pt x="6" y="26"/>
                  <a:pt x="4" y="27"/>
                </a:cubicBezTo>
                <a:cubicBezTo>
                  <a:pt x="3" y="28"/>
                  <a:pt x="1" y="29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8"/>
                  <a:pt x="1" y="26"/>
                  <a:pt x="1" y="24"/>
                </a:cubicBezTo>
                <a:cubicBezTo>
                  <a:pt x="1" y="23"/>
                  <a:pt x="1" y="21"/>
                  <a:pt x="1" y="19"/>
                </a:cubicBezTo>
                <a:cubicBezTo>
                  <a:pt x="2" y="19"/>
                  <a:pt x="4" y="19"/>
                  <a:pt x="5" y="19"/>
                </a:cubicBezTo>
                <a:cubicBezTo>
                  <a:pt x="7" y="18"/>
                  <a:pt x="11" y="17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3" y="12"/>
                  <a:pt x="9" y="10"/>
                  <a:pt x="6" y="9"/>
                </a:cubicBezTo>
                <a:cubicBezTo>
                  <a:pt x="5" y="8"/>
                  <a:pt x="3" y="7"/>
                  <a:pt x="2" y="7"/>
                </a:cubicBezTo>
                <a:cubicBezTo>
                  <a:pt x="2" y="6"/>
                  <a:pt x="2" y="5"/>
                  <a:pt x="3" y="4"/>
                </a:cubicBezTo>
                <a:cubicBezTo>
                  <a:pt x="3" y="2"/>
                  <a:pt x="3" y="1"/>
                  <a:pt x="3" y="0"/>
                </a:cubicBezTo>
                <a:cubicBezTo>
                  <a:pt x="4" y="1"/>
                  <a:pt x="6" y="2"/>
                  <a:pt x="6" y="3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îṡļï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93F37A8-ECCC-495C-998F-FA4FB9E7A811}"/>
              </a:ext>
            </a:extLst>
          </p:cNvPr>
          <p:cNvSpPr/>
          <p:nvPr/>
        </p:nvSpPr>
        <p:spPr bwMode="auto">
          <a:xfrm>
            <a:off x="10676488" y="5695473"/>
            <a:ext cx="25318" cy="29624"/>
          </a:xfrm>
          <a:custGeom>
            <a:avLst/>
            <a:gdLst>
              <a:gd name="T0" fmla="*/ 60 w 71"/>
              <a:gd name="T1" fmla="*/ 34 h 83"/>
              <a:gd name="T2" fmla="*/ 51 w 71"/>
              <a:gd name="T3" fmla="*/ 44 h 83"/>
              <a:gd name="T4" fmla="*/ 42 w 71"/>
              <a:gd name="T5" fmla="*/ 38 h 83"/>
              <a:gd name="T6" fmla="*/ 42 w 71"/>
              <a:gd name="T7" fmla="*/ 30 h 83"/>
              <a:gd name="T8" fmla="*/ 48 w 71"/>
              <a:gd name="T9" fmla="*/ 29 h 83"/>
              <a:gd name="T10" fmla="*/ 48 w 71"/>
              <a:gd name="T11" fmla="*/ 28 h 83"/>
              <a:gd name="T12" fmla="*/ 58 w 71"/>
              <a:gd name="T13" fmla="*/ 29 h 83"/>
              <a:gd name="T14" fmla="*/ 60 w 71"/>
              <a:gd name="T15" fmla="*/ 34 h 83"/>
              <a:gd name="T16" fmla="*/ 70 w 71"/>
              <a:gd name="T17" fmla="*/ 64 h 83"/>
              <a:gd name="T18" fmla="*/ 68 w 71"/>
              <a:gd name="T19" fmla="*/ 56 h 83"/>
              <a:gd name="T20" fmla="*/ 68 w 71"/>
              <a:gd name="T21" fmla="*/ 56 h 83"/>
              <a:gd name="T22" fmla="*/ 66 w 71"/>
              <a:gd name="T23" fmla="*/ 39 h 83"/>
              <a:gd name="T24" fmla="*/ 69 w 71"/>
              <a:gd name="T25" fmla="*/ 27 h 83"/>
              <a:gd name="T26" fmla="*/ 70 w 71"/>
              <a:gd name="T27" fmla="*/ 26 h 83"/>
              <a:gd name="T28" fmla="*/ 63 w 71"/>
              <a:gd name="T29" fmla="*/ 21 h 83"/>
              <a:gd name="T30" fmla="*/ 57 w 71"/>
              <a:gd name="T31" fmla="*/ 21 h 83"/>
              <a:gd name="T32" fmla="*/ 48 w 71"/>
              <a:gd name="T33" fmla="*/ 15 h 83"/>
              <a:gd name="T34" fmla="*/ 37 w 71"/>
              <a:gd name="T35" fmla="*/ 7 h 83"/>
              <a:gd name="T36" fmla="*/ 28 w 71"/>
              <a:gd name="T37" fmla="*/ 6 h 83"/>
              <a:gd name="T38" fmla="*/ 41 w 71"/>
              <a:gd name="T39" fmla="*/ 18 h 83"/>
              <a:gd name="T40" fmla="*/ 40 w 71"/>
              <a:gd name="T41" fmla="*/ 22 h 83"/>
              <a:gd name="T42" fmla="*/ 29 w 71"/>
              <a:gd name="T43" fmla="*/ 14 h 83"/>
              <a:gd name="T44" fmla="*/ 23 w 71"/>
              <a:gd name="T45" fmla="*/ 16 h 83"/>
              <a:gd name="T46" fmla="*/ 29 w 71"/>
              <a:gd name="T47" fmla="*/ 23 h 83"/>
              <a:gd name="T48" fmla="*/ 35 w 71"/>
              <a:gd name="T49" fmla="*/ 26 h 83"/>
              <a:gd name="T50" fmla="*/ 35 w 71"/>
              <a:gd name="T51" fmla="*/ 33 h 83"/>
              <a:gd name="T52" fmla="*/ 25 w 71"/>
              <a:gd name="T53" fmla="*/ 30 h 83"/>
              <a:gd name="T54" fmla="*/ 23 w 71"/>
              <a:gd name="T55" fmla="*/ 28 h 83"/>
              <a:gd name="T56" fmla="*/ 15 w 71"/>
              <a:gd name="T57" fmla="*/ 25 h 83"/>
              <a:gd name="T58" fmla="*/ 11 w 71"/>
              <a:gd name="T59" fmla="*/ 23 h 83"/>
              <a:gd name="T60" fmla="*/ 2 w 71"/>
              <a:gd name="T61" fmla="*/ 26 h 83"/>
              <a:gd name="T62" fmla="*/ 2 w 71"/>
              <a:gd name="T63" fmla="*/ 26 h 83"/>
              <a:gd name="T64" fmla="*/ 7 w 71"/>
              <a:gd name="T65" fmla="*/ 30 h 83"/>
              <a:gd name="T66" fmla="*/ 23 w 71"/>
              <a:gd name="T67" fmla="*/ 36 h 83"/>
              <a:gd name="T68" fmla="*/ 33 w 71"/>
              <a:gd name="T69" fmla="*/ 41 h 83"/>
              <a:gd name="T70" fmla="*/ 35 w 71"/>
              <a:gd name="T71" fmla="*/ 44 h 83"/>
              <a:gd name="T72" fmla="*/ 36 w 71"/>
              <a:gd name="T73" fmla="*/ 54 h 83"/>
              <a:gd name="T74" fmla="*/ 33 w 71"/>
              <a:gd name="T75" fmla="*/ 71 h 83"/>
              <a:gd name="T76" fmla="*/ 35 w 71"/>
              <a:gd name="T77" fmla="*/ 83 h 83"/>
              <a:gd name="T78" fmla="*/ 43 w 71"/>
              <a:gd name="T79" fmla="*/ 54 h 83"/>
              <a:gd name="T80" fmla="*/ 47 w 71"/>
              <a:gd name="T81" fmla="*/ 48 h 83"/>
              <a:gd name="T82" fmla="*/ 51 w 71"/>
              <a:gd name="T83" fmla="*/ 65 h 83"/>
              <a:gd name="T84" fmla="*/ 54 w 71"/>
              <a:gd name="T85" fmla="*/ 68 h 83"/>
              <a:gd name="T86" fmla="*/ 57 w 71"/>
              <a:gd name="T87" fmla="*/ 68 h 83"/>
              <a:gd name="T88" fmla="*/ 58 w 71"/>
              <a:gd name="T89" fmla="*/ 61 h 83"/>
              <a:gd name="T90" fmla="*/ 57 w 71"/>
              <a:gd name="T91" fmla="*/ 48 h 83"/>
              <a:gd name="T92" fmla="*/ 61 w 71"/>
              <a:gd name="T93" fmla="*/ 48 h 83"/>
              <a:gd name="T94" fmla="*/ 61 w 71"/>
              <a:gd name="T95" fmla="*/ 48 h 83"/>
              <a:gd name="T96" fmla="*/ 62 w 71"/>
              <a:gd name="T97" fmla="*/ 52 h 83"/>
              <a:gd name="T98" fmla="*/ 63 w 71"/>
              <a:gd name="T99" fmla="*/ 68 h 83"/>
              <a:gd name="T100" fmla="*/ 70 w 71"/>
              <a:gd name="T101" fmla="*/ 69 h 83"/>
              <a:gd name="T102" fmla="*/ 70 w 71"/>
              <a:gd name="T103" fmla="*/ 6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1" h="83">
                <a:moveTo>
                  <a:pt x="60" y="34"/>
                </a:moveTo>
                <a:cubicBezTo>
                  <a:pt x="60" y="38"/>
                  <a:pt x="55" y="42"/>
                  <a:pt x="51" y="44"/>
                </a:cubicBezTo>
                <a:cubicBezTo>
                  <a:pt x="47" y="46"/>
                  <a:pt x="42" y="41"/>
                  <a:pt x="42" y="38"/>
                </a:cubicBezTo>
                <a:cubicBezTo>
                  <a:pt x="41" y="36"/>
                  <a:pt x="41" y="31"/>
                  <a:pt x="42" y="30"/>
                </a:cubicBezTo>
                <a:cubicBezTo>
                  <a:pt x="44" y="29"/>
                  <a:pt x="46" y="30"/>
                  <a:pt x="48" y="29"/>
                </a:cubicBezTo>
                <a:cubicBezTo>
                  <a:pt x="48" y="29"/>
                  <a:pt x="48" y="28"/>
                  <a:pt x="48" y="28"/>
                </a:cubicBezTo>
                <a:cubicBezTo>
                  <a:pt x="47" y="23"/>
                  <a:pt x="54" y="26"/>
                  <a:pt x="58" y="29"/>
                </a:cubicBezTo>
                <a:cubicBezTo>
                  <a:pt x="59" y="30"/>
                  <a:pt x="60" y="33"/>
                  <a:pt x="60" y="34"/>
                </a:cubicBezTo>
                <a:close/>
                <a:moveTo>
                  <a:pt x="70" y="64"/>
                </a:moveTo>
                <a:cubicBezTo>
                  <a:pt x="69" y="62"/>
                  <a:pt x="68" y="59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0"/>
                  <a:pt x="67" y="45"/>
                  <a:pt x="66" y="39"/>
                </a:cubicBezTo>
                <a:cubicBezTo>
                  <a:pt x="66" y="37"/>
                  <a:pt x="64" y="27"/>
                  <a:pt x="69" y="27"/>
                </a:cubicBezTo>
                <a:cubicBezTo>
                  <a:pt x="69" y="27"/>
                  <a:pt x="70" y="26"/>
                  <a:pt x="70" y="26"/>
                </a:cubicBezTo>
                <a:cubicBezTo>
                  <a:pt x="70" y="21"/>
                  <a:pt x="67" y="19"/>
                  <a:pt x="63" y="21"/>
                </a:cubicBezTo>
                <a:cubicBezTo>
                  <a:pt x="61" y="22"/>
                  <a:pt x="59" y="22"/>
                  <a:pt x="57" y="21"/>
                </a:cubicBezTo>
                <a:cubicBezTo>
                  <a:pt x="57" y="21"/>
                  <a:pt x="52" y="18"/>
                  <a:pt x="48" y="15"/>
                </a:cubicBezTo>
                <a:cubicBezTo>
                  <a:pt x="45" y="14"/>
                  <a:pt x="37" y="7"/>
                  <a:pt x="37" y="7"/>
                </a:cubicBezTo>
                <a:cubicBezTo>
                  <a:pt x="34" y="5"/>
                  <a:pt x="30" y="0"/>
                  <a:pt x="28" y="6"/>
                </a:cubicBezTo>
                <a:cubicBezTo>
                  <a:pt x="31" y="12"/>
                  <a:pt x="37" y="14"/>
                  <a:pt x="41" y="18"/>
                </a:cubicBezTo>
                <a:cubicBezTo>
                  <a:pt x="43" y="19"/>
                  <a:pt x="45" y="24"/>
                  <a:pt x="40" y="22"/>
                </a:cubicBezTo>
                <a:cubicBezTo>
                  <a:pt x="36" y="21"/>
                  <a:pt x="31" y="15"/>
                  <a:pt x="29" y="14"/>
                </a:cubicBezTo>
                <a:cubicBezTo>
                  <a:pt x="26" y="12"/>
                  <a:pt x="21" y="12"/>
                  <a:pt x="23" y="16"/>
                </a:cubicBezTo>
                <a:cubicBezTo>
                  <a:pt x="24" y="19"/>
                  <a:pt x="26" y="21"/>
                  <a:pt x="29" y="23"/>
                </a:cubicBezTo>
                <a:cubicBezTo>
                  <a:pt x="30" y="23"/>
                  <a:pt x="35" y="25"/>
                  <a:pt x="35" y="26"/>
                </a:cubicBezTo>
                <a:cubicBezTo>
                  <a:pt x="36" y="28"/>
                  <a:pt x="36" y="32"/>
                  <a:pt x="35" y="33"/>
                </a:cubicBezTo>
                <a:cubicBezTo>
                  <a:pt x="33" y="35"/>
                  <a:pt x="28" y="32"/>
                  <a:pt x="25" y="30"/>
                </a:cubicBezTo>
                <a:cubicBezTo>
                  <a:pt x="25" y="30"/>
                  <a:pt x="24" y="29"/>
                  <a:pt x="23" y="28"/>
                </a:cubicBezTo>
                <a:cubicBezTo>
                  <a:pt x="21" y="27"/>
                  <a:pt x="17" y="26"/>
                  <a:pt x="15" y="25"/>
                </a:cubicBezTo>
                <a:cubicBezTo>
                  <a:pt x="14" y="24"/>
                  <a:pt x="11" y="23"/>
                  <a:pt x="11" y="23"/>
                </a:cubicBezTo>
                <a:cubicBezTo>
                  <a:pt x="8" y="22"/>
                  <a:pt x="0" y="20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8"/>
                  <a:pt x="7" y="30"/>
                </a:cubicBezTo>
                <a:cubicBezTo>
                  <a:pt x="9" y="31"/>
                  <a:pt x="19" y="34"/>
                  <a:pt x="23" y="36"/>
                </a:cubicBezTo>
                <a:cubicBezTo>
                  <a:pt x="26" y="38"/>
                  <a:pt x="30" y="38"/>
                  <a:pt x="33" y="41"/>
                </a:cubicBezTo>
                <a:cubicBezTo>
                  <a:pt x="34" y="42"/>
                  <a:pt x="35" y="43"/>
                  <a:pt x="35" y="44"/>
                </a:cubicBezTo>
                <a:cubicBezTo>
                  <a:pt x="35" y="45"/>
                  <a:pt x="36" y="52"/>
                  <a:pt x="36" y="54"/>
                </a:cubicBezTo>
                <a:cubicBezTo>
                  <a:pt x="36" y="60"/>
                  <a:pt x="35" y="66"/>
                  <a:pt x="33" y="71"/>
                </a:cubicBezTo>
                <a:cubicBezTo>
                  <a:pt x="32" y="75"/>
                  <a:pt x="28" y="83"/>
                  <a:pt x="35" y="83"/>
                </a:cubicBezTo>
                <a:cubicBezTo>
                  <a:pt x="43" y="83"/>
                  <a:pt x="42" y="59"/>
                  <a:pt x="43" y="54"/>
                </a:cubicBezTo>
                <a:cubicBezTo>
                  <a:pt x="43" y="53"/>
                  <a:pt x="43" y="45"/>
                  <a:pt x="47" y="48"/>
                </a:cubicBezTo>
                <a:cubicBezTo>
                  <a:pt x="52" y="52"/>
                  <a:pt x="50" y="60"/>
                  <a:pt x="51" y="65"/>
                </a:cubicBezTo>
                <a:cubicBezTo>
                  <a:pt x="51" y="67"/>
                  <a:pt x="53" y="68"/>
                  <a:pt x="54" y="68"/>
                </a:cubicBezTo>
                <a:cubicBezTo>
                  <a:pt x="55" y="68"/>
                  <a:pt x="57" y="68"/>
                  <a:pt x="57" y="68"/>
                </a:cubicBezTo>
                <a:cubicBezTo>
                  <a:pt x="58" y="66"/>
                  <a:pt x="58" y="63"/>
                  <a:pt x="58" y="61"/>
                </a:cubicBezTo>
                <a:cubicBezTo>
                  <a:pt x="58" y="57"/>
                  <a:pt x="56" y="52"/>
                  <a:pt x="57" y="48"/>
                </a:cubicBezTo>
                <a:cubicBezTo>
                  <a:pt x="59" y="46"/>
                  <a:pt x="60" y="45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9"/>
                  <a:pt x="62" y="52"/>
                  <a:pt x="62" y="52"/>
                </a:cubicBezTo>
                <a:cubicBezTo>
                  <a:pt x="61" y="56"/>
                  <a:pt x="63" y="68"/>
                  <a:pt x="63" y="68"/>
                </a:cubicBezTo>
                <a:cubicBezTo>
                  <a:pt x="65" y="70"/>
                  <a:pt x="68" y="72"/>
                  <a:pt x="70" y="69"/>
                </a:cubicBezTo>
                <a:cubicBezTo>
                  <a:pt x="71" y="68"/>
                  <a:pt x="70" y="65"/>
                  <a:pt x="70" y="64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ísļî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F8353BB-E2E8-433E-954E-0A142F75E40C}"/>
              </a:ext>
            </a:extLst>
          </p:cNvPr>
          <p:cNvSpPr/>
          <p:nvPr/>
        </p:nvSpPr>
        <p:spPr bwMode="auto">
          <a:xfrm>
            <a:off x="10614830" y="5786928"/>
            <a:ext cx="11884" cy="8612"/>
          </a:xfrm>
          <a:custGeom>
            <a:avLst/>
            <a:gdLst>
              <a:gd name="T0" fmla="*/ 25 w 33"/>
              <a:gd name="T1" fmla="*/ 9 h 24"/>
              <a:gd name="T2" fmla="*/ 24 w 33"/>
              <a:gd name="T3" fmla="*/ 10 h 24"/>
              <a:gd name="T4" fmla="*/ 9 w 33"/>
              <a:gd name="T5" fmla="*/ 10 h 24"/>
              <a:gd name="T6" fmla="*/ 8 w 33"/>
              <a:gd name="T7" fmla="*/ 9 h 24"/>
              <a:gd name="T8" fmla="*/ 8 w 33"/>
              <a:gd name="T9" fmla="*/ 5 h 24"/>
              <a:gd name="T10" fmla="*/ 9 w 33"/>
              <a:gd name="T11" fmla="*/ 4 h 24"/>
              <a:gd name="T12" fmla="*/ 9 w 33"/>
              <a:gd name="T13" fmla="*/ 4 h 24"/>
              <a:gd name="T14" fmla="*/ 24 w 33"/>
              <a:gd name="T15" fmla="*/ 4 h 24"/>
              <a:gd name="T16" fmla="*/ 25 w 33"/>
              <a:gd name="T17" fmla="*/ 5 h 24"/>
              <a:gd name="T18" fmla="*/ 25 w 33"/>
              <a:gd name="T19" fmla="*/ 9 h 24"/>
              <a:gd name="T20" fmla="*/ 29 w 33"/>
              <a:gd name="T21" fmla="*/ 0 h 24"/>
              <a:gd name="T22" fmla="*/ 4 w 33"/>
              <a:gd name="T23" fmla="*/ 0 h 24"/>
              <a:gd name="T24" fmla="*/ 0 w 33"/>
              <a:gd name="T25" fmla="*/ 3 h 24"/>
              <a:gd name="T26" fmla="*/ 0 w 33"/>
              <a:gd name="T27" fmla="*/ 11 h 24"/>
              <a:gd name="T28" fmla="*/ 4 w 33"/>
              <a:gd name="T29" fmla="*/ 14 h 24"/>
              <a:gd name="T30" fmla="*/ 14 w 33"/>
              <a:gd name="T31" fmla="*/ 14 h 24"/>
              <a:gd name="T32" fmla="*/ 24 w 33"/>
              <a:gd name="T33" fmla="*/ 14 h 24"/>
              <a:gd name="T34" fmla="*/ 25 w 33"/>
              <a:gd name="T35" fmla="*/ 16 h 24"/>
              <a:gd name="T36" fmla="*/ 25 w 33"/>
              <a:gd name="T37" fmla="*/ 18 h 24"/>
              <a:gd name="T38" fmla="*/ 24 w 33"/>
              <a:gd name="T39" fmla="*/ 19 h 24"/>
              <a:gd name="T40" fmla="*/ 9 w 33"/>
              <a:gd name="T41" fmla="*/ 19 h 24"/>
              <a:gd name="T42" fmla="*/ 8 w 33"/>
              <a:gd name="T43" fmla="*/ 19 h 24"/>
              <a:gd name="T44" fmla="*/ 0 w 33"/>
              <a:gd name="T45" fmla="*/ 19 h 24"/>
              <a:gd name="T46" fmla="*/ 0 w 33"/>
              <a:gd name="T47" fmla="*/ 20 h 24"/>
              <a:gd name="T48" fmla="*/ 4 w 33"/>
              <a:gd name="T49" fmla="*/ 24 h 24"/>
              <a:gd name="T50" fmla="*/ 29 w 33"/>
              <a:gd name="T51" fmla="*/ 24 h 24"/>
              <a:gd name="T52" fmla="*/ 33 w 33"/>
              <a:gd name="T53" fmla="*/ 20 h 24"/>
              <a:gd name="T54" fmla="*/ 33 w 33"/>
              <a:gd name="T55" fmla="*/ 3 h 24"/>
              <a:gd name="T56" fmla="*/ 29 w 33"/>
              <a:gd name="T5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3" h="24">
                <a:moveTo>
                  <a:pt x="25" y="9"/>
                </a:moveTo>
                <a:cubicBezTo>
                  <a:pt x="25" y="9"/>
                  <a:pt x="25" y="10"/>
                  <a:pt x="24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8" y="10"/>
                  <a:pt x="8" y="9"/>
                  <a:pt x="8" y="9"/>
                </a:cubicBezTo>
                <a:cubicBezTo>
                  <a:pt x="8" y="5"/>
                  <a:pt x="8" y="5"/>
                  <a:pt x="8" y="5"/>
                </a:cubicBezTo>
                <a:cubicBezTo>
                  <a:pt x="8" y="4"/>
                  <a:pt x="8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close/>
                <a:moveTo>
                  <a:pt x="29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3"/>
                  <a:pt x="2" y="14"/>
                  <a:pt x="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5" y="14"/>
                  <a:pt x="25" y="15"/>
                  <a:pt x="25" y="16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9"/>
                  <a:pt x="25" y="19"/>
                  <a:pt x="24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2"/>
                  <a:pt x="2" y="24"/>
                  <a:pt x="4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31" y="24"/>
                  <a:pt x="33" y="22"/>
                  <a:pt x="33" y="20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1"/>
                  <a:pt x="31" y="0"/>
                  <a:pt x="29" y="0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îşlî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2C2F83F-D8CD-4588-B6A8-640BA04CBD8D}"/>
              </a:ext>
            </a:extLst>
          </p:cNvPr>
          <p:cNvSpPr/>
          <p:nvPr/>
        </p:nvSpPr>
        <p:spPr bwMode="auto">
          <a:xfrm>
            <a:off x="10629986" y="5786928"/>
            <a:ext cx="11367" cy="8612"/>
          </a:xfrm>
          <a:custGeom>
            <a:avLst/>
            <a:gdLst>
              <a:gd name="T0" fmla="*/ 7 w 32"/>
              <a:gd name="T1" fmla="*/ 15 h 24"/>
              <a:gd name="T2" fmla="*/ 9 w 32"/>
              <a:gd name="T3" fmla="*/ 13 h 24"/>
              <a:gd name="T4" fmla="*/ 23 w 32"/>
              <a:gd name="T5" fmla="*/ 13 h 24"/>
              <a:gd name="T6" fmla="*/ 25 w 32"/>
              <a:gd name="T7" fmla="*/ 15 h 24"/>
              <a:gd name="T8" fmla="*/ 25 w 32"/>
              <a:gd name="T9" fmla="*/ 18 h 24"/>
              <a:gd name="T10" fmla="*/ 23 w 32"/>
              <a:gd name="T11" fmla="*/ 19 h 24"/>
              <a:gd name="T12" fmla="*/ 23 w 32"/>
              <a:gd name="T13" fmla="*/ 19 h 24"/>
              <a:gd name="T14" fmla="*/ 9 w 32"/>
              <a:gd name="T15" fmla="*/ 19 h 24"/>
              <a:gd name="T16" fmla="*/ 7 w 32"/>
              <a:gd name="T17" fmla="*/ 18 h 24"/>
              <a:gd name="T18" fmla="*/ 7 w 32"/>
              <a:gd name="T19" fmla="*/ 15 h 24"/>
              <a:gd name="T20" fmla="*/ 3 w 32"/>
              <a:gd name="T21" fmla="*/ 24 h 24"/>
              <a:gd name="T22" fmla="*/ 29 w 32"/>
              <a:gd name="T23" fmla="*/ 24 h 24"/>
              <a:gd name="T24" fmla="*/ 32 w 32"/>
              <a:gd name="T25" fmla="*/ 20 h 24"/>
              <a:gd name="T26" fmla="*/ 32 w 32"/>
              <a:gd name="T27" fmla="*/ 13 h 24"/>
              <a:gd name="T28" fmla="*/ 29 w 32"/>
              <a:gd name="T29" fmla="*/ 9 h 24"/>
              <a:gd name="T30" fmla="*/ 19 w 32"/>
              <a:gd name="T31" fmla="*/ 9 h 24"/>
              <a:gd name="T32" fmla="*/ 9 w 32"/>
              <a:gd name="T33" fmla="*/ 9 h 24"/>
              <a:gd name="T34" fmla="*/ 7 w 32"/>
              <a:gd name="T35" fmla="*/ 8 h 24"/>
              <a:gd name="T36" fmla="*/ 7 w 32"/>
              <a:gd name="T37" fmla="*/ 5 h 24"/>
              <a:gd name="T38" fmla="*/ 9 w 32"/>
              <a:gd name="T39" fmla="*/ 4 h 24"/>
              <a:gd name="T40" fmla="*/ 24 w 32"/>
              <a:gd name="T41" fmla="*/ 4 h 24"/>
              <a:gd name="T42" fmla="*/ 25 w 32"/>
              <a:gd name="T43" fmla="*/ 5 h 24"/>
              <a:gd name="T44" fmla="*/ 32 w 32"/>
              <a:gd name="T45" fmla="*/ 5 h 24"/>
              <a:gd name="T46" fmla="*/ 32 w 32"/>
              <a:gd name="T47" fmla="*/ 3 h 24"/>
              <a:gd name="T48" fmla="*/ 29 w 32"/>
              <a:gd name="T49" fmla="*/ 0 h 24"/>
              <a:gd name="T50" fmla="*/ 3 w 32"/>
              <a:gd name="T51" fmla="*/ 0 h 24"/>
              <a:gd name="T52" fmla="*/ 0 w 32"/>
              <a:gd name="T53" fmla="*/ 3 h 24"/>
              <a:gd name="T54" fmla="*/ 0 w 32"/>
              <a:gd name="T55" fmla="*/ 20 h 24"/>
              <a:gd name="T56" fmla="*/ 3 w 32"/>
              <a:gd name="T5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2" h="24">
                <a:moveTo>
                  <a:pt x="7" y="15"/>
                </a:moveTo>
                <a:cubicBezTo>
                  <a:pt x="7" y="14"/>
                  <a:pt x="8" y="13"/>
                  <a:pt x="9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4" y="13"/>
                  <a:pt x="25" y="14"/>
                  <a:pt x="25" y="15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9"/>
                  <a:pt x="24" y="19"/>
                  <a:pt x="23" y="19"/>
                </a:cubicBezTo>
                <a:cubicBezTo>
                  <a:pt x="23" y="19"/>
                  <a:pt x="23" y="19"/>
                  <a:pt x="23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8" y="19"/>
                  <a:pt x="7" y="19"/>
                  <a:pt x="7" y="18"/>
                </a:cubicBezTo>
                <a:cubicBezTo>
                  <a:pt x="7" y="15"/>
                  <a:pt x="7" y="15"/>
                  <a:pt x="7" y="15"/>
                </a:cubicBezTo>
                <a:close/>
                <a:moveTo>
                  <a:pt x="3" y="24"/>
                </a:moveTo>
                <a:cubicBezTo>
                  <a:pt x="29" y="24"/>
                  <a:pt x="29" y="24"/>
                  <a:pt x="29" y="24"/>
                </a:cubicBezTo>
                <a:cubicBezTo>
                  <a:pt x="31" y="24"/>
                  <a:pt x="32" y="22"/>
                  <a:pt x="32" y="20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1"/>
                  <a:pt x="31" y="9"/>
                  <a:pt x="2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9" y="9"/>
                  <a:pt x="9" y="9"/>
                  <a:pt x="9" y="9"/>
                </a:cubicBezTo>
                <a:cubicBezTo>
                  <a:pt x="8" y="9"/>
                  <a:pt x="7" y="8"/>
                  <a:pt x="7" y="8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8" y="4"/>
                  <a:pt x="9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5" y="4"/>
                  <a:pt x="25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3"/>
                  <a:pt x="32" y="3"/>
                  <a:pt x="32" y="3"/>
                </a:cubicBezTo>
                <a:cubicBezTo>
                  <a:pt x="32" y="1"/>
                  <a:pt x="31" y="0"/>
                  <a:pt x="29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2"/>
                  <a:pt x="1" y="24"/>
                  <a:pt x="3" y="24"/>
                </a:cubicBez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śli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C2AD126-6626-46A2-B94D-AE1841BD86A1}"/>
              </a:ext>
            </a:extLst>
          </p:cNvPr>
          <p:cNvSpPr/>
          <p:nvPr/>
        </p:nvSpPr>
        <p:spPr bwMode="auto">
          <a:xfrm>
            <a:off x="10762260" y="5689617"/>
            <a:ext cx="63037" cy="84738"/>
          </a:xfrm>
          <a:custGeom>
            <a:avLst/>
            <a:gdLst>
              <a:gd name="T0" fmla="*/ 106 w 366"/>
              <a:gd name="T1" fmla="*/ 42 h 492"/>
              <a:gd name="T2" fmla="*/ 119 w 366"/>
              <a:gd name="T3" fmla="*/ 52 h 492"/>
              <a:gd name="T4" fmla="*/ 144 w 366"/>
              <a:gd name="T5" fmla="*/ 75 h 492"/>
              <a:gd name="T6" fmla="*/ 163 w 366"/>
              <a:gd name="T7" fmla="*/ 106 h 492"/>
              <a:gd name="T8" fmla="*/ 175 w 366"/>
              <a:gd name="T9" fmla="*/ 156 h 492"/>
              <a:gd name="T10" fmla="*/ 177 w 366"/>
              <a:gd name="T11" fmla="*/ 236 h 492"/>
              <a:gd name="T12" fmla="*/ 181 w 366"/>
              <a:gd name="T13" fmla="*/ 275 h 492"/>
              <a:gd name="T14" fmla="*/ 196 w 366"/>
              <a:gd name="T15" fmla="*/ 294 h 492"/>
              <a:gd name="T16" fmla="*/ 217 w 366"/>
              <a:gd name="T17" fmla="*/ 302 h 492"/>
              <a:gd name="T18" fmla="*/ 242 w 366"/>
              <a:gd name="T19" fmla="*/ 294 h 492"/>
              <a:gd name="T20" fmla="*/ 258 w 366"/>
              <a:gd name="T21" fmla="*/ 265 h 492"/>
              <a:gd name="T22" fmla="*/ 264 w 366"/>
              <a:gd name="T23" fmla="*/ 238 h 492"/>
              <a:gd name="T24" fmla="*/ 244 w 366"/>
              <a:gd name="T25" fmla="*/ 213 h 492"/>
              <a:gd name="T26" fmla="*/ 273 w 366"/>
              <a:gd name="T27" fmla="*/ 190 h 492"/>
              <a:gd name="T28" fmla="*/ 291 w 366"/>
              <a:gd name="T29" fmla="*/ 188 h 492"/>
              <a:gd name="T30" fmla="*/ 300 w 366"/>
              <a:gd name="T31" fmla="*/ 173 h 492"/>
              <a:gd name="T32" fmla="*/ 314 w 366"/>
              <a:gd name="T33" fmla="*/ 169 h 492"/>
              <a:gd name="T34" fmla="*/ 348 w 366"/>
              <a:gd name="T35" fmla="*/ 152 h 492"/>
              <a:gd name="T36" fmla="*/ 360 w 366"/>
              <a:gd name="T37" fmla="*/ 136 h 492"/>
              <a:gd name="T38" fmla="*/ 366 w 366"/>
              <a:gd name="T39" fmla="*/ 119 h 492"/>
              <a:gd name="T40" fmla="*/ 364 w 366"/>
              <a:gd name="T41" fmla="*/ 90 h 492"/>
              <a:gd name="T42" fmla="*/ 358 w 366"/>
              <a:gd name="T43" fmla="*/ 75 h 492"/>
              <a:gd name="T44" fmla="*/ 339 w 366"/>
              <a:gd name="T45" fmla="*/ 81 h 492"/>
              <a:gd name="T46" fmla="*/ 285 w 366"/>
              <a:gd name="T47" fmla="*/ 115 h 492"/>
              <a:gd name="T48" fmla="*/ 266 w 366"/>
              <a:gd name="T49" fmla="*/ 138 h 492"/>
              <a:gd name="T50" fmla="*/ 252 w 366"/>
              <a:gd name="T51" fmla="*/ 138 h 492"/>
              <a:gd name="T52" fmla="*/ 239 w 366"/>
              <a:gd name="T53" fmla="*/ 131 h 492"/>
              <a:gd name="T54" fmla="*/ 235 w 366"/>
              <a:gd name="T55" fmla="*/ 115 h 492"/>
              <a:gd name="T56" fmla="*/ 237 w 366"/>
              <a:gd name="T57" fmla="*/ 75 h 492"/>
              <a:gd name="T58" fmla="*/ 250 w 366"/>
              <a:gd name="T59" fmla="*/ 54 h 492"/>
              <a:gd name="T60" fmla="*/ 248 w 366"/>
              <a:gd name="T61" fmla="*/ 42 h 492"/>
              <a:gd name="T62" fmla="*/ 227 w 366"/>
              <a:gd name="T63" fmla="*/ 25 h 492"/>
              <a:gd name="T64" fmla="*/ 181 w 366"/>
              <a:gd name="T65" fmla="*/ 4 h 492"/>
              <a:gd name="T66" fmla="*/ 150 w 366"/>
              <a:gd name="T67" fmla="*/ 0 h 492"/>
              <a:gd name="T68" fmla="*/ 133 w 366"/>
              <a:gd name="T69" fmla="*/ 9 h 492"/>
              <a:gd name="T70" fmla="*/ 115 w 366"/>
              <a:gd name="T71" fmla="*/ 13 h 492"/>
              <a:gd name="T72" fmla="*/ 30 w 366"/>
              <a:gd name="T73" fmla="*/ 392 h 492"/>
              <a:gd name="T74" fmla="*/ 46 w 366"/>
              <a:gd name="T75" fmla="*/ 398 h 492"/>
              <a:gd name="T76" fmla="*/ 55 w 366"/>
              <a:gd name="T77" fmla="*/ 402 h 492"/>
              <a:gd name="T78" fmla="*/ 115 w 366"/>
              <a:gd name="T79" fmla="*/ 365 h 492"/>
              <a:gd name="T80" fmla="*/ 181 w 366"/>
              <a:gd name="T81" fmla="*/ 338 h 492"/>
              <a:gd name="T82" fmla="*/ 231 w 366"/>
              <a:gd name="T83" fmla="*/ 323 h 492"/>
              <a:gd name="T84" fmla="*/ 304 w 366"/>
              <a:gd name="T85" fmla="*/ 286 h 492"/>
              <a:gd name="T86" fmla="*/ 337 w 366"/>
              <a:gd name="T87" fmla="*/ 271 h 492"/>
              <a:gd name="T88" fmla="*/ 350 w 366"/>
              <a:gd name="T89" fmla="*/ 275 h 492"/>
              <a:gd name="T90" fmla="*/ 364 w 366"/>
              <a:gd name="T91" fmla="*/ 288 h 492"/>
              <a:gd name="T92" fmla="*/ 358 w 366"/>
              <a:gd name="T93" fmla="*/ 298 h 492"/>
              <a:gd name="T94" fmla="*/ 327 w 366"/>
              <a:gd name="T95" fmla="*/ 327 h 492"/>
              <a:gd name="T96" fmla="*/ 314 w 366"/>
              <a:gd name="T97" fmla="*/ 346 h 492"/>
              <a:gd name="T98" fmla="*/ 312 w 366"/>
              <a:gd name="T99" fmla="*/ 367 h 492"/>
              <a:gd name="T100" fmla="*/ 302 w 366"/>
              <a:gd name="T101" fmla="*/ 367 h 492"/>
              <a:gd name="T102" fmla="*/ 279 w 366"/>
              <a:gd name="T103" fmla="*/ 356 h 492"/>
              <a:gd name="T104" fmla="*/ 258 w 366"/>
              <a:gd name="T105" fmla="*/ 361 h 492"/>
              <a:gd name="T106" fmla="*/ 175 w 366"/>
              <a:gd name="T107" fmla="*/ 406 h 492"/>
              <a:gd name="T108" fmla="*/ 117 w 366"/>
              <a:gd name="T109" fmla="*/ 452 h 492"/>
              <a:gd name="T110" fmla="*/ 96 w 366"/>
              <a:gd name="T111" fmla="*/ 475 h 492"/>
              <a:gd name="T112" fmla="*/ 69 w 366"/>
              <a:gd name="T113" fmla="*/ 492 h 492"/>
              <a:gd name="T114" fmla="*/ 52 w 366"/>
              <a:gd name="T115" fmla="*/ 488 h 492"/>
              <a:gd name="T116" fmla="*/ 21 w 366"/>
              <a:gd name="T117" fmla="*/ 461 h 492"/>
              <a:gd name="T118" fmla="*/ 3 w 366"/>
              <a:gd name="T119" fmla="*/ 434 h 492"/>
              <a:gd name="T120" fmla="*/ 3 w 366"/>
              <a:gd name="T121" fmla="*/ 411 h 492"/>
              <a:gd name="T122" fmla="*/ 19 w 366"/>
              <a:gd name="T123" fmla="*/ 392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6" h="492">
                <a:moveTo>
                  <a:pt x="104" y="23"/>
                </a:moveTo>
                <a:lnTo>
                  <a:pt x="104" y="23"/>
                </a:lnTo>
                <a:lnTo>
                  <a:pt x="104" y="27"/>
                </a:lnTo>
                <a:lnTo>
                  <a:pt x="104" y="31"/>
                </a:lnTo>
                <a:lnTo>
                  <a:pt x="104" y="36"/>
                </a:lnTo>
                <a:lnTo>
                  <a:pt x="104" y="38"/>
                </a:lnTo>
                <a:lnTo>
                  <a:pt x="106" y="40"/>
                </a:lnTo>
                <a:lnTo>
                  <a:pt x="106" y="42"/>
                </a:lnTo>
                <a:lnTo>
                  <a:pt x="106" y="44"/>
                </a:lnTo>
                <a:lnTo>
                  <a:pt x="109" y="46"/>
                </a:lnTo>
                <a:lnTo>
                  <a:pt x="111" y="48"/>
                </a:lnTo>
                <a:lnTo>
                  <a:pt x="113" y="50"/>
                </a:lnTo>
                <a:lnTo>
                  <a:pt x="113" y="50"/>
                </a:lnTo>
                <a:lnTo>
                  <a:pt x="115" y="50"/>
                </a:lnTo>
                <a:lnTo>
                  <a:pt x="115" y="50"/>
                </a:lnTo>
                <a:lnTo>
                  <a:pt x="119" y="52"/>
                </a:lnTo>
                <a:lnTo>
                  <a:pt x="121" y="54"/>
                </a:lnTo>
                <a:lnTo>
                  <a:pt x="123" y="56"/>
                </a:lnTo>
                <a:lnTo>
                  <a:pt x="127" y="59"/>
                </a:lnTo>
                <a:lnTo>
                  <a:pt x="129" y="61"/>
                </a:lnTo>
                <a:lnTo>
                  <a:pt x="133" y="65"/>
                </a:lnTo>
                <a:lnTo>
                  <a:pt x="136" y="67"/>
                </a:lnTo>
                <a:lnTo>
                  <a:pt x="140" y="71"/>
                </a:lnTo>
                <a:lnTo>
                  <a:pt x="144" y="75"/>
                </a:lnTo>
                <a:lnTo>
                  <a:pt x="148" y="81"/>
                </a:lnTo>
                <a:lnTo>
                  <a:pt x="152" y="84"/>
                </a:lnTo>
                <a:lnTo>
                  <a:pt x="152" y="86"/>
                </a:lnTo>
                <a:lnTo>
                  <a:pt x="154" y="88"/>
                </a:lnTo>
                <a:lnTo>
                  <a:pt x="156" y="92"/>
                </a:lnTo>
                <a:lnTo>
                  <a:pt x="158" y="96"/>
                </a:lnTo>
                <a:lnTo>
                  <a:pt x="160" y="100"/>
                </a:lnTo>
                <a:lnTo>
                  <a:pt x="163" y="106"/>
                </a:lnTo>
                <a:lnTo>
                  <a:pt x="165" y="111"/>
                </a:lnTo>
                <a:lnTo>
                  <a:pt x="167" y="117"/>
                </a:lnTo>
                <a:lnTo>
                  <a:pt x="169" y="123"/>
                </a:lnTo>
                <a:lnTo>
                  <a:pt x="171" y="131"/>
                </a:lnTo>
                <a:lnTo>
                  <a:pt x="173" y="138"/>
                </a:lnTo>
                <a:lnTo>
                  <a:pt x="175" y="146"/>
                </a:lnTo>
                <a:lnTo>
                  <a:pt x="175" y="152"/>
                </a:lnTo>
                <a:lnTo>
                  <a:pt x="175" y="156"/>
                </a:lnTo>
                <a:lnTo>
                  <a:pt x="177" y="161"/>
                </a:lnTo>
                <a:lnTo>
                  <a:pt x="177" y="165"/>
                </a:lnTo>
                <a:lnTo>
                  <a:pt x="177" y="169"/>
                </a:lnTo>
                <a:lnTo>
                  <a:pt x="177" y="186"/>
                </a:lnTo>
                <a:lnTo>
                  <a:pt x="177" y="200"/>
                </a:lnTo>
                <a:lnTo>
                  <a:pt x="177" y="215"/>
                </a:lnTo>
                <a:lnTo>
                  <a:pt x="177" y="229"/>
                </a:lnTo>
                <a:lnTo>
                  <a:pt x="177" y="236"/>
                </a:lnTo>
                <a:lnTo>
                  <a:pt x="177" y="242"/>
                </a:lnTo>
                <a:lnTo>
                  <a:pt x="177" y="248"/>
                </a:lnTo>
                <a:lnTo>
                  <a:pt x="177" y="254"/>
                </a:lnTo>
                <a:lnTo>
                  <a:pt x="179" y="259"/>
                </a:lnTo>
                <a:lnTo>
                  <a:pt x="179" y="263"/>
                </a:lnTo>
                <a:lnTo>
                  <a:pt x="179" y="267"/>
                </a:lnTo>
                <a:lnTo>
                  <a:pt x="181" y="271"/>
                </a:lnTo>
                <a:lnTo>
                  <a:pt x="181" y="275"/>
                </a:lnTo>
                <a:lnTo>
                  <a:pt x="183" y="277"/>
                </a:lnTo>
                <a:lnTo>
                  <a:pt x="185" y="279"/>
                </a:lnTo>
                <a:lnTo>
                  <a:pt x="188" y="284"/>
                </a:lnTo>
                <a:lnTo>
                  <a:pt x="188" y="286"/>
                </a:lnTo>
                <a:lnTo>
                  <a:pt x="190" y="288"/>
                </a:lnTo>
                <a:lnTo>
                  <a:pt x="192" y="290"/>
                </a:lnTo>
                <a:lnTo>
                  <a:pt x="194" y="294"/>
                </a:lnTo>
                <a:lnTo>
                  <a:pt x="196" y="294"/>
                </a:lnTo>
                <a:lnTo>
                  <a:pt x="198" y="296"/>
                </a:lnTo>
                <a:lnTo>
                  <a:pt x="200" y="298"/>
                </a:lnTo>
                <a:lnTo>
                  <a:pt x="204" y="300"/>
                </a:lnTo>
                <a:lnTo>
                  <a:pt x="206" y="300"/>
                </a:lnTo>
                <a:lnTo>
                  <a:pt x="208" y="302"/>
                </a:lnTo>
                <a:lnTo>
                  <a:pt x="210" y="302"/>
                </a:lnTo>
                <a:lnTo>
                  <a:pt x="215" y="302"/>
                </a:lnTo>
                <a:lnTo>
                  <a:pt x="217" y="302"/>
                </a:lnTo>
                <a:lnTo>
                  <a:pt x="221" y="302"/>
                </a:lnTo>
                <a:lnTo>
                  <a:pt x="223" y="302"/>
                </a:lnTo>
                <a:lnTo>
                  <a:pt x="227" y="302"/>
                </a:lnTo>
                <a:lnTo>
                  <a:pt x="229" y="300"/>
                </a:lnTo>
                <a:lnTo>
                  <a:pt x="231" y="300"/>
                </a:lnTo>
                <a:lnTo>
                  <a:pt x="235" y="298"/>
                </a:lnTo>
                <a:lnTo>
                  <a:pt x="237" y="296"/>
                </a:lnTo>
                <a:lnTo>
                  <a:pt x="242" y="294"/>
                </a:lnTo>
                <a:lnTo>
                  <a:pt x="244" y="292"/>
                </a:lnTo>
                <a:lnTo>
                  <a:pt x="246" y="290"/>
                </a:lnTo>
                <a:lnTo>
                  <a:pt x="248" y="288"/>
                </a:lnTo>
                <a:lnTo>
                  <a:pt x="250" y="284"/>
                </a:lnTo>
                <a:lnTo>
                  <a:pt x="252" y="281"/>
                </a:lnTo>
                <a:lnTo>
                  <a:pt x="254" y="277"/>
                </a:lnTo>
                <a:lnTo>
                  <a:pt x="256" y="273"/>
                </a:lnTo>
                <a:lnTo>
                  <a:pt x="258" y="265"/>
                </a:lnTo>
                <a:lnTo>
                  <a:pt x="262" y="259"/>
                </a:lnTo>
                <a:lnTo>
                  <a:pt x="264" y="252"/>
                </a:lnTo>
                <a:lnTo>
                  <a:pt x="264" y="248"/>
                </a:lnTo>
                <a:lnTo>
                  <a:pt x="264" y="246"/>
                </a:lnTo>
                <a:lnTo>
                  <a:pt x="264" y="244"/>
                </a:lnTo>
                <a:lnTo>
                  <a:pt x="264" y="242"/>
                </a:lnTo>
                <a:lnTo>
                  <a:pt x="264" y="240"/>
                </a:lnTo>
                <a:lnTo>
                  <a:pt x="264" y="238"/>
                </a:lnTo>
                <a:lnTo>
                  <a:pt x="264" y="236"/>
                </a:lnTo>
                <a:lnTo>
                  <a:pt x="262" y="234"/>
                </a:lnTo>
                <a:lnTo>
                  <a:pt x="260" y="231"/>
                </a:lnTo>
                <a:lnTo>
                  <a:pt x="258" y="229"/>
                </a:lnTo>
                <a:lnTo>
                  <a:pt x="254" y="225"/>
                </a:lnTo>
                <a:lnTo>
                  <a:pt x="252" y="221"/>
                </a:lnTo>
                <a:lnTo>
                  <a:pt x="248" y="219"/>
                </a:lnTo>
                <a:lnTo>
                  <a:pt x="244" y="213"/>
                </a:lnTo>
                <a:lnTo>
                  <a:pt x="242" y="211"/>
                </a:lnTo>
                <a:lnTo>
                  <a:pt x="244" y="186"/>
                </a:lnTo>
                <a:lnTo>
                  <a:pt x="246" y="188"/>
                </a:lnTo>
                <a:lnTo>
                  <a:pt x="250" y="188"/>
                </a:lnTo>
                <a:lnTo>
                  <a:pt x="256" y="190"/>
                </a:lnTo>
                <a:lnTo>
                  <a:pt x="264" y="190"/>
                </a:lnTo>
                <a:lnTo>
                  <a:pt x="269" y="190"/>
                </a:lnTo>
                <a:lnTo>
                  <a:pt x="273" y="190"/>
                </a:lnTo>
                <a:lnTo>
                  <a:pt x="277" y="190"/>
                </a:lnTo>
                <a:lnTo>
                  <a:pt x="281" y="190"/>
                </a:lnTo>
                <a:lnTo>
                  <a:pt x="283" y="190"/>
                </a:lnTo>
                <a:lnTo>
                  <a:pt x="285" y="190"/>
                </a:lnTo>
                <a:lnTo>
                  <a:pt x="287" y="190"/>
                </a:lnTo>
                <a:lnTo>
                  <a:pt x="287" y="188"/>
                </a:lnTo>
                <a:lnTo>
                  <a:pt x="289" y="188"/>
                </a:lnTo>
                <a:lnTo>
                  <a:pt x="291" y="188"/>
                </a:lnTo>
                <a:lnTo>
                  <a:pt x="293" y="186"/>
                </a:lnTo>
                <a:lnTo>
                  <a:pt x="293" y="186"/>
                </a:lnTo>
                <a:lnTo>
                  <a:pt x="296" y="181"/>
                </a:lnTo>
                <a:lnTo>
                  <a:pt x="298" y="181"/>
                </a:lnTo>
                <a:lnTo>
                  <a:pt x="300" y="179"/>
                </a:lnTo>
                <a:lnTo>
                  <a:pt x="300" y="177"/>
                </a:lnTo>
                <a:lnTo>
                  <a:pt x="300" y="175"/>
                </a:lnTo>
                <a:lnTo>
                  <a:pt x="300" y="173"/>
                </a:lnTo>
                <a:lnTo>
                  <a:pt x="300" y="173"/>
                </a:lnTo>
                <a:lnTo>
                  <a:pt x="300" y="173"/>
                </a:lnTo>
                <a:lnTo>
                  <a:pt x="300" y="171"/>
                </a:lnTo>
                <a:lnTo>
                  <a:pt x="302" y="171"/>
                </a:lnTo>
                <a:lnTo>
                  <a:pt x="304" y="171"/>
                </a:lnTo>
                <a:lnTo>
                  <a:pt x="308" y="171"/>
                </a:lnTo>
                <a:lnTo>
                  <a:pt x="312" y="171"/>
                </a:lnTo>
                <a:lnTo>
                  <a:pt x="314" y="169"/>
                </a:lnTo>
                <a:lnTo>
                  <a:pt x="318" y="169"/>
                </a:lnTo>
                <a:lnTo>
                  <a:pt x="323" y="167"/>
                </a:lnTo>
                <a:lnTo>
                  <a:pt x="327" y="165"/>
                </a:lnTo>
                <a:lnTo>
                  <a:pt x="331" y="163"/>
                </a:lnTo>
                <a:lnTo>
                  <a:pt x="335" y="161"/>
                </a:lnTo>
                <a:lnTo>
                  <a:pt x="339" y="159"/>
                </a:lnTo>
                <a:lnTo>
                  <a:pt x="343" y="156"/>
                </a:lnTo>
                <a:lnTo>
                  <a:pt x="348" y="152"/>
                </a:lnTo>
                <a:lnTo>
                  <a:pt x="350" y="150"/>
                </a:lnTo>
                <a:lnTo>
                  <a:pt x="354" y="148"/>
                </a:lnTo>
                <a:lnTo>
                  <a:pt x="356" y="144"/>
                </a:lnTo>
                <a:lnTo>
                  <a:pt x="358" y="142"/>
                </a:lnTo>
                <a:lnTo>
                  <a:pt x="358" y="140"/>
                </a:lnTo>
                <a:lnTo>
                  <a:pt x="360" y="138"/>
                </a:lnTo>
                <a:lnTo>
                  <a:pt x="360" y="138"/>
                </a:lnTo>
                <a:lnTo>
                  <a:pt x="360" y="136"/>
                </a:lnTo>
                <a:lnTo>
                  <a:pt x="360" y="134"/>
                </a:lnTo>
                <a:lnTo>
                  <a:pt x="360" y="131"/>
                </a:lnTo>
                <a:lnTo>
                  <a:pt x="362" y="129"/>
                </a:lnTo>
                <a:lnTo>
                  <a:pt x="362" y="127"/>
                </a:lnTo>
                <a:lnTo>
                  <a:pt x="362" y="125"/>
                </a:lnTo>
                <a:lnTo>
                  <a:pt x="364" y="121"/>
                </a:lnTo>
                <a:lnTo>
                  <a:pt x="364" y="119"/>
                </a:lnTo>
                <a:lnTo>
                  <a:pt x="366" y="119"/>
                </a:lnTo>
                <a:lnTo>
                  <a:pt x="366" y="117"/>
                </a:lnTo>
                <a:lnTo>
                  <a:pt x="366" y="115"/>
                </a:lnTo>
                <a:lnTo>
                  <a:pt x="366" y="113"/>
                </a:lnTo>
                <a:lnTo>
                  <a:pt x="366" y="109"/>
                </a:lnTo>
                <a:lnTo>
                  <a:pt x="366" y="106"/>
                </a:lnTo>
                <a:lnTo>
                  <a:pt x="366" y="102"/>
                </a:lnTo>
                <a:lnTo>
                  <a:pt x="366" y="96"/>
                </a:lnTo>
                <a:lnTo>
                  <a:pt x="364" y="90"/>
                </a:lnTo>
                <a:lnTo>
                  <a:pt x="364" y="88"/>
                </a:lnTo>
                <a:lnTo>
                  <a:pt x="364" y="86"/>
                </a:lnTo>
                <a:lnTo>
                  <a:pt x="362" y="84"/>
                </a:lnTo>
                <a:lnTo>
                  <a:pt x="362" y="81"/>
                </a:lnTo>
                <a:lnTo>
                  <a:pt x="362" y="79"/>
                </a:lnTo>
                <a:lnTo>
                  <a:pt x="360" y="77"/>
                </a:lnTo>
                <a:lnTo>
                  <a:pt x="360" y="75"/>
                </a:lnTo>
                <a:lnTo>
                  <a:pt x="358" y="75"/>
                </a:lnTo>
                <a:lnTo>
                  <a:pt x="356" y="75"/>
                </a:lnTo>
                <a:lnTo>
                  <a:pt x="356" y="75"/>
                </a:lnTo>
                <a:lnTo>
                  <a:pt x="354" y="75"/>
                </a:lnTo>
                <a:lnTo>
                  <a:pt x="352" y="75"/>
                </a:lnTo>
                <a:lnTo>
                  <a:pt x="350" y="75"/>
                </a:lnTo>
                <a:lnTo>
                  <a:pt x="348" y="77"/>
                </a:lnTo>
                <a:lnTo>
                  <a:pt x="343" y="79"/>
                </a:lnTo>
                <a:lnTo>
                  <a:pt x="339" y="81"/>
                </a:lnTo>
                <a:lnTo>
                  <a:pt x="331" y="86"/>
                </a:lnTo>
                <a:lnTo>
                  <a:pt x="323" y="92"/>
                </a:lnTo>
                <a:lnTo>
                  <a:pt x="312" y="98"/>
                </a:lnTo>
                <a:lnTo>
                  <a:pt x="304" y="104"/>
                </a:lnTo>
                <a:lnTo>
                  <a:pt x="296" y="109"/>
                </a:lnTo>
                <a:lnTo>
                  <a:pt x="289" y="113"/>
                </a:lnTo>
                <a:lnTo>
                  <a:pt x="287" y="115"/>
                </a:lnTo>
                <a:lnTo>
                  <a:pt x="285" y="115"/>
                </a:lnTo>
                <a:lnTo>
                  <a:pt x="283" y="117"/>
                </a:lnTo>
                <a:lnTo>
                  <a:pt x="281" y="119"/>
                </a:lnTo>
                <a:lnTo>
                  <a:pt x="277" y="125"/>
                </a:lnTo>
                <a:lnTo>
                  <a:pt x="273" y="129"/>
                </a:lnTo>
                <a:lnTo>
                  <a:pt x="271" y="131"/>
                </a:lnTo>
                <a:lnTo>
                  <a:pt x="269" y="134"/>
                </a:lnTo>
                <a:lnTo>
                  <a:pt x="266" y="136"/>
                </a:lnTo>
                <a:lnTo>
                  <a:pt x="266" y="138"/>
                </a:lnTo>
                <a:lnTo>
                  <a:pt x="264" y="138"/>
                </a:lnTo>
                <a:lnTo>
                  <a:pt x="262" y="140"/>
                </a:lnTo>
                <a:lnTo>
                  <a:pt x="262" y="140"/>
                </a:lnTo>
                <a:lnTo>
                  <a:pt x="260" y="140"/>
                </a:lnTo>
                <a:lnTo>
                  <a:pt x="260" y="140"/>
                </a:lnTo>
                <a:lnTo>
                  <a:pt x="260" y="140"/>
                </a:lnTo>
                <a:lnTo>
                  <a:pt x="256" y="138"/>
                </a:lnTo>
                <a:lnTo>
                  <a:pt x="252" y="138"/>
                </a:lnTo>
                <a:lnTo>
                  <a:pt x="250" y="138"/>
                </a:lnTo>
                <a:lnTo>
                  <a:pt x="248" y="138"/>
                </a:lnTo>
                <a:lnTo>
                  <a:pt x="246" y="136"/>
                </a:lnTo>
                <a:lnTo>
                  <a:pt x="244" y="136"/>
                </a:lnTo>
                <a:lnTo>
                  <a:pt x="242" y="134"/>
                </a:lnTo>
                <a:lnTo>
                  <a:pt x="242" y="134"/>
                </a:lnTo>
                <a:lnTo>
                  <a:pt x="239" y="131"/>
                </a:lnTo>
                <a:lnTo>
                  <a:pt x="239" y="131"/>
                </a:lnTo>
                <a:lnTo>
                  <a:pt x="239" y="129"/>
                </a:lnTo>
                <a:lnTo>
                  <a:pt x="237" y="129"/>
                </a:lnTo>
                <a:lnTo>
                  <a:pt x="237" y="127"/>
                </a:lnTo>
                <a:lnTo>
                  <a:pt x="237" y="125"/>
                </a:lnTo>
                <a:lnTo>
                  <a:pt x="237" y="125"/>
                </a:lnTo>
                <a:lnTo>
                  <a:pt x="235" y="123"/>
                </a:lnTo>
                <a:lnTo>
                  <a:pt x="235" y="119"/>
                </a:lnTo>
                <a:lnTo>
                  <a:pt x="235" y="115"/>
                </a:lnTo>
                <a:lnTo>
                  <a:pt x="237" y="104"/>
                </a:lnTo>
                <a:lnTo>
                  <a:pt x="237" y="98"/>
                </a:lnTo>
                <a:lnTo>
                  <a:pt x="237" y="92"/>
                </a:lnTo>
                <a:lnTo>
                  <a:pt x="237" y="86"/>
                </a:lnTo>
                <a:lnTo>
                  <a:pt x="237" y="81"/>
                </a:lnTo>
                <a:lnTo>
                  <a:pt x="237" y="77"/>
                </a:lnTo>
                <a:lnTo>
                  <a:pt x="237" y="77"/>
                </a:lnTo>
                <a:lnTo>
                  <a:pt x="237" y="75"/>
                </a:lnTo>
                <a:lnTo>
                  <a:pt x="237" y="73"/>
                </a:lnTo>
                <a:lnTo>
                  <a:pt x="239" y="71"/>
                </a:lnTo>
                <a:lnTo>
                  <a:pt x="242" y="67"/>
                </a:lnTo>
                <a:lnTo>
                  <a:pt x="244" y="63"/>
                </a:lnTo>
                <a:lnTo>
                  <a:pt x="246" y="61"/>
                </a:lnTo>
                <a:lnTo>
                  <a:pt x="246" y="59"/>
                </a:lnTo>
                <a:lnTo>
                  <a:pt x="248" y="56"/>
                </a:lnTo>
                <a:lnTo>
                  <a:pt x="250" y="54"/>
                </a:lnTo>
                <a:lnTo>
                  <a:pt x="250" y="52"/>
                </a:lnTo>
                <a:lnTo>
                  <a:pt x="250" y="50"/>
                </a:lnTo>
                <a:lnTo>
                  <a:pt x="250" y="48"/>
                </a:lnTo>
                <a:lnTo>
                  <a:pt x="250" y="46"/>
                </a:lnTo>
                <a:lnTo>
                  <a:pt x="250" y="46"/>
                </a:lnTo>
                <a:lnTo>
                  <a:pt x="250" y="44"/>
                </a:lnTo>
                <a:lnTo>
                  <a:pt x="250" y="44"/>
                </a:lnTo>
                <a:lnTo>
                  <a:pt x="248" y="42"/>
                </a:lnTo>
                <a:lnTo>
                  <a:pt x="248" y="42"/>
                </a:lnTo>
                <a:lnTo>
                  <a:pt x="248" y="40"/>
                </a:lnTo>
                <a:lnTo>
                  <a:pt x="246" y="38"/>
                </a:lnTo>
                <a:lnTo>
                  <a:pt x="246" y="38"/>
                </a:lnTo>
                <a:lnTo>
                  <a:pt x="244" y="36"/>
                </a:lnTo>
                <a:lnTo>
                  <a:pt x="242" y="36"/>
                </a:lnTo>
                <a:lnTo>
                  <a:pt x="235" y="31"/>
                </a:lnTo>
                <a:lnTo>
                  <a:pt x="227" y="25"/>
                </a:lnTo>
                <a:lnTo>
                  <a:pt x="217" y="21"/>
                </a:lnTo>
                <a:lnTo>
                  <a:pt x="208" y="15"/>
                </a:lnTo>
                <a:lnTo>
                  <a:pt x="204" y="13"/>
                </a:lnTo>
                <a:lnTo>
                  <a:pt x="198" y="11"/>
                </a:lnTo>
                <a:lnTo>
                  <a:pt x="194" y="9"/>
                </a:lnTo>
                <a:lnTo>
                  <a:pt x="190" y="6"/>
                </a:lnTo>
                <a:lnTo>
                  <a:pt x="185" y="4"/>
                </a:lnTo>
                <a:lnTo>
                  <a:pt x="181" y="4"/>
                </a:lnTo>
                <a:lnTo>
                  <a:pt x="177" y="2"/>
                </a:lnTo>
                <a:lnTo>
                  <a:pt x="175" y="2"/>
                </a:lnTo>
                <a:lnTo>
                  <a:pt x="169" y="2"/>
                </a:lnTo>
                <a:lnTo>
                  <a:pt x="165" y="2"/>
                </a:lnTo>
                <a:lnTo>
                  <a:pt x="160" y="0"/>
                </a:lnTo>
                <a:lnTo>
                  <a:pt x="156" y="0"/>
                </a:lnTo>
                <a:lnTo>
                  <a:pt x="154" y="0"/>
                </a:lnTo>
                <a:lnTo>
                  <a:pt x="150" y="0"/>
                </a:lnTo>
                <a:lnTo>
                  <a:pt x="150" y="0"/>
                </a:lnTo>
                <a:lnTo>
                  <a:pt x="148" y="0"/>
                </a:lnTo>
                <a:lnTo>
                  <a:pt x="146" y="2"/>
                </a:lnTo>
                <a:lnTo>
                  <a:pt x="146" y="2"/>
                </a:lnTo>
                <a:lnTo>
                  <a:pt x="142" y="4"/>
                </a:lnTo>
                <a:lnTo>
                  <a:pt x="140" y="6"/>
                </a:lnTo>
                <a:lnTo>
                  <a:pt x="136" y="6"/>
                </a:lnTo>
                <a:lnTo>
                  <a:pt x="133" y="9"/>
                </a:lnTo>
                <a:lnTo>
                  <a:pt x="129" y="9"/>
                </a:lnTo>
                <a:lnTo>
                  <a:pt x="125" y="11"/>
                </a:lnTo>
                <a:lnTo>
                  <a:pt x="123" y="11"/>
                </a:lnTo>
                <a:lnTo>
                  <a:pt x="119" y="11"/>
                </a:lnTo>
                <a:lnTo>
                  <a:pt x="119" y="11"/>
                </a:lnTo>
                <a:lnTo>
                  <a:pt x="117" y="11"/>
                </a:lnTo>
                <a:lnTo>
                  <a:pt x="115" y="11"/>
                </a:lnTo>
                <a:lnTo>
                  <a:pt x="115" y="13"/>
                </a:lnTo>
                <a:lnTo>
                  <a:pt x="111" y="15"/>
                </a:lnTo>
                <a:lnTo>
                  <a:pt x="109" y="17"/>
                </a:lnTo>
                <a:lnTo>
                  <a:pt x="106" y="21"/>
                </a:lnTo>
                <a:lnTo>
                  <a:pt x="104" y="23"/>
                </a:lnTo>
                <a:lnTo>
                  <a:pt x="104" y="23"/>
                </a:lnTo>
                <a:close/>
                <a:moveTo>
                  <a:pt x="19" y="392"/>
                </a:moveTo>
                <a:lnTo>
                  <a:pt x="23" y="392"/>
                </a:lnTo>
                <a:lnTo>
                  <a:pt x="30" y="392"/>
                </a:lnTo>
                <a:lnTo>
                  <a:pt x="34" y="392"/>
                </a:lnTo>
                <a:lnTo>
                  <a:pt x="36" y="392"/>
                </a:lnTo>
                <a:lnTo>
                  <a:pt x="38" y="392"/>
                </a:lnTo>
                <a:lnTo>
                  <a:pt x="40" y="392"/>
                </a:lnTo>
                <a:lnTo>
                  <a:pt x="42" y="394"/>
                </a:lnTo>
                <a:lnTo>
                  <a:pt x="44" y="394"/>
                </a:lnTo>
                <a:lnTo>
                  <a:pt x="44" y="396"/>
                </a:lnTo>
                <a:lnTo>
                  <a:pt x="46" y="398"/>
                </a:lnTo>
                <a:lnTo>
                  <a:pt x="48" y="400"/>
                </a:lnTo>
                <a:lnTo>
                  <a:pt x="50" y="402"/>
                </a:lnTo>
                <a:lnTo>
                  <a:pt x="50" y="402"/>
                </a:lnTo>
                <a:lnTo>
                  <a:pt x="52" y="402"/>
                </a:lnTo>
                <a:lnTo>
                  <a:pt x="52" y="404"/>
                </a:lnTo>
                <a:lnTo>
                  <a:pt x="52" y="402"/>
                </a:lnTo>
                <a:lnTo>
                  <a:pt x="55" y="402"/>
                </a:lnTo>
                <a:lnTo>
                  <a:pt x="55" y="402"/>
                </a:lnTo>
                <a:lnTo>
                  <a:pt x="57" y="402"/>
                </a:lnTo>
                <a:lnTo>
                  <a:pt x="59" y="400"/>
                </a:lnTo>
                <a:lnTo>
                  <a:pt x="65" y="396"/>
                </a:lnTo>
                <a:lnTo>
                  <a:pt x="73" y="390"/>
                </a:lnTo>
                <a:lnTo>
                  <a:pt x="86" y="384"/>
                </a:lnTo>
                <a:lnTo>
                  <a:pt x="100" y="373"/>
                </a:lnTo>
                <a:lnTo>
                  <a:pt x="109" y="369"/>
                </a:lnTo>
                <a:lnTo>
                  <a:pt x="115" y="365"/>
                </a:lnTo>
                <a:lnTo>
                  <a:pt x="123" y="361"/>
                </a:lnTo>
                <a:lnTo>
                  <a:pt x="131" y="356"/>
                </a:lnTo>
                <a:lnTo>
                  <a:pt x="140" y="352"/>
                </a:lnTo>
                <a:lnTo>
                  <a:pt x="146" y="348"/>
                </a:lnTo>
                <a:lnTo>
                  <a:pt x="152" y="346"/>
                </a:lnTo>
                <a:lnTo>
                  <a:pt x="158" y="344"/>
                </a:lnTo>
                <a:lnTo>
                  <a:pt x="171" y="340"/>
                </a:lnTo>
                <a:lnTo>
                  <a:pt x="181" y="338"/>
                </a:lnTo>
                <a:lnTo>
                  <a:pt x="192" y="334"/>
                </a:lnTo>
                <a:lnTo>
                  <a:pt x="200" y="331"/>
                </a:lnTo>
                <a:lnTo>
                  <a:pt x="208" y="329"/>
                </a:lnTo>
                <a:lnTo>
                  <a:pt x="215" y="327"/>
                </a:lnTo>
                <a:lnTo>
                  <a:pt x="221" y="325"/>
                </a:lnTo>
                <a:lnTo>
                  <a:pt x="225" y="325"/>
                </a:lnTo>
                <a:lnTo>
                  <a:pt x="227" y="323"/>
                </a:lnTo>
                <a:lnTo>
                  <a:pt x="231" y="323"/>
                </a:lnTo>
                <a:lnTo>
                  <a:pt x="235" y="321"/>
                </a:lnTo>
                <a:lnTo>
                  <a:pt x="239" y="319"/>
                </a:lnTo>
                <a:lnTo>
                  <a:pt x="250" y="313"/>
                </a:lnTo>
                <a:lnTo>
                  <a:pt x="264" y="306"/>
                </a:lnTo>
                <a:lnTo>
                  <a:pt x="277" y="300"/>
                </a:lnTo>
                <a:lnTo>
                  <a:pt x="291" y="292"/>
                </a:lnTo>
                <a:lnTo>
                  <a:pt x="298" y="290"/>
                </a:lnTo>
                <a:lnTo>
                  <a:pt x="304" y="286"/>
                </a:lnTo>
                <a:lnTo>
                  <a:pt x="310" y="284"/>
                </a:lnTo>
                <a:lnTo>
                  <a:pt x="314" y="281"/>
                </a:lnTo>
                <a:lnTo>
                  <a:pt x="318" y="281"/>
                </a:lnTo>
                <a:lnTo>
                  <a:pt x="323" y="279"/>
                </a:lnTo>
                <a:lnTo>
                  <a:pt x="327" y="277"/>
                </a:lnTo>
                <a:lnTo>
                  <a:pt x="329" y="275"/>
                </a:lnTo>
                <a:lnTo>
                  <a:pt x="333" y="273"/>
                </a:lnTo>
                <a:lnTo>
                  <a:pt x="337" y="271"/>
                </a:lnTo>
                <a:lnTo>
                  <a:pt x="339" y="271"/>
                </a:lnTo>
                <a:lnTo>
                  <a:pt x="341" y="271"/>
                </a:lnTo>
                <a:lnTo>
                  <a:pt x="341" y="271"/>
                </a:lnTo>
                <a:lnTo>
                  <a:pt x="343" y="271"/>
                </a:lnTo>
                <a:lnTo>
                  <a:pt x="343" y="271"/>
                </a:lnTo>
                <a:lnTo>
                  <a:pt x="345" y="273"/>
                </a:lnTo>
                <a:lnTo>
                  <a:pt x="348" y="273"/>
                </a:lnTo>
                <a:lnTo>
                  <a:pt x="350" y="275"/>
                </a:lnTo>
                <a:lnTo>
                  <a:pt x="352" y="277"/>
                </a:lnTo>
                <a:lnTo>
                  <a:pt x="352" y="279"/>
                </a:lnTo>
                <a:lnTo>
                  <a:pt x="354" y="281"/>
                </a:lnTo>
                <a:lnTo>
                  <a:pt x="356" y="281"/>
                </a:lnTo>
                <a:lnTo>
                  <a:pt x="360" y="284"/>
                </a:lnTo>
                <a:lnTo>
                  <a:pt x="362" y="286"/>
                </a:lnTo>
                <a:lnTo>
                  <a:pt x="364" y="286"/>
                </a:lnTo>
                <a:lnTo>
                  <a:pt x="364" y="288"/>
                </a:lnTo>
                <a:lnTo>
                  <a:pt x="364" y="288"/>
                </a:lnTo>
                <a:lnTo>
                  <a:pt x="364" y="288"/>
                </a:lnTo>
                <a:lnTo>
                  <a:pt x="364" y="288"/>
                </a:lnTo>
                <a:lnTo>
                  <a:pt x="364" y="290"/>
                </a:lnTo>
                <a:lnTo>
                  <a:pt x="364" y="292"/>
                </a:lnTo>
                <a:lnTo>
                  <a:pt x="362" y="294"/>
                </a:lnTo>
                <a:lnTo>
                  <a:pt x="360" y="296"/>
                </a:lnTo>
                <a:lnTo>
                  <a:pt x="358" y="298"/>
                </a:lnTo>
                <a:lnTo>
                  <a:pt x="352" y="304"/>
                </a:lnTo>
                <a:lnTo>
                  <a:pt x="348" y="309"/>
                </a:lnTo>
                <a:lnTo>
                  <a:pt x="341" y="313"/>
                </a:lnTo>
                <a:lnTo>
                  <a:pt x="335" y="319"/>
                </a:lnTo>
                <a:lnTo>
                  <a:pt x="333" y="321"/>
                </a:lnTo>
                <a:lnTo>
                  <a:pt x="331" y="323"/>
                </a:lnTo>
                <a:lnTo>
                  <a:pt x="329" y="325"/>
                </a:lnTo>
                <a:lnTo>
                  <a:pt x="327" y="327"/>
                </a:lnTo>
                <a:lnTo>
                  <a:pt x="325" y="331"/>
                </a:lnTo>
                <a:lnTo>
                  <a:pt x="323" y="334"/>
                </a:lnTo>
                <a:lnTo>
                  <a:pt x="320" y="338"/>
                </a:lnTo>
                <a:lnTo>
                  <a:pt x="318" y="340"/>
                </a:lnTo>
                <a:lnTo>
                  <a:pt x="316" y="342"/>
                </a:lnTo>
                <a:lnTo>
                  <a:pt x="316" y="344"/>
                </a:lnTo>
                <a:lnTo>
                  <a:pt x="314" y="346"/>
                </a:lnTo>
                <a:lnTo>
                  <a:pt x="314" y="346"/>
                </a:lnTo>
                <a:lnTo>
                  <a:pt x="314" y="350"/>
                </a:lnTo>
                <a:lnTo>
                  <a:pt x="314" y="352"/>
                </a:lnTo>
                <a:lnTo>
                  <a:pt x="314" y="359"/>
                </a:lnTo>
                <a:lnTo>
                  <a:pt x="314" y="363"/>
                </a:lnTo>
                <a:lnTo>
                  <a:pt x="314" y="363"/>
                </a:lnTo>
                <a:lnTo>
                  <a:pt x="314" y="365"/>
                </a:lnTo>
                <a:lnTo>
                  <a:pt x="314" y="365"/>
                </a:lnTo>
                <a:lnTo>
                  <a:pt x="312" y="367"/>
                </a:lnTo>
                <a:lnTo>
                  <a:pt x="312" y="367"/>
                </a:lnTo>
                <a:lnTo>
                  <a:pt x="312" y="367"/>
                </a:lnTo>
                <a:lnTo>
                  <a:pt x="312" y="367"/>
                </a:lnTo>
                <a:lnTo>
                  <a:pt x="310" y="367"/>
                </a:lnTo>
                <a:lnTo>
                  <a:pt x="310" y="367"/>
                </a:lnTo>
                <a:lnTo>
                  <a:pt x="308" y="367"/>
                </a:lnTo>
                <a:lnTo>
                  <a:pt x="306" y="367"/>
                </a:lnTo>
                <a:lnTo>
                  <a:pt x="302" y="367"/>
                </a:lnTo>
                <a:lnTo>
                  <a:pt x="298" y="367"/>
                </a:lnTo>
                <a:lnTo>
                  <a:pt x="296" y="365"/>
                </a:lnTo>
                <a:lnTo>
                  <a:pt x="291" y="365"/>
                </a:lnTo>
                <a:lnTo>
                  <a:pt x="289" y="363"/>
                </a:lnTo>
                <a:lnTo>
                  <a:pt x="285" y="361"/>
                </a:lnTo>
                <a:lnTo>
                  <a:pt x="283" y="359"/>
                </a:lnTo>
                <a:lnTo>
                  <a:pt x="281" y="356"/>
                </a:lnTo>
                <a:lnTo>
                  <a:pt x="279" y="356"/>
                </a:lnTo>
                <a:lnTo>
                  <a:pt x="277" y="354"/>
                </a:lnTo>
                <a:lnTo>
                  <a:pt x="275" y="354"/>
                </a:lnTo>
                <a:lnTo>
                  <a:pt x="273" y="354"/>
                </a:lnTo>
                <a:lnTo>
                  <a:pt x="271" y="354"/>
                </a:lnTo>
                <a:lnTo>
                  <a:pt x="269" y="354"/>
                </a:lnTo>
                <a:lnTo>
                  <a:pt x="266" y="356"/>
                </a:lnTo>
                <a:lnTo>
                  <a:pt x="262" y="359"/>
                </a:lnTo>
                <a:lnTo>
                  <a:pt x="258" y="361"/>
                </a:lnTo>
                <a:lnTo>
                  <a:pt x="252" y="363"/>
                </a:lnTo>
                <a:lnTo>
                  <a:pt x="246" y="365"/>
                </a:lnTo>
                <a:lnTo>
                  <a:pt x="231" y="373"/>
                </a:lnTo>
                <a:lnTo>
                  <a:pt x="217" y="381"/>
                </a:lnTo>
                <a:lnTo>
                  <a:pt x="202" y="390"/>
                </a:lnTo>
                <a:lnTo>
                  <a:pt x="188" y="398"/>
                </a:lnTo>
                <a:lnTo>
                  <a:pt x="181" y="402"/>
                </a:lnTo>
                <a:lnTo>
                  <a:pt x="175" y="406"/>
                </a:lnTo>
                <a:lnTo>
                  <a:pt x="171" y="411"/>
                </a:lnTo>
                <a:lnTo>
                  <a:pt x="167" y="413"/>
                </a:lnTo>
                <a:lnTo>
                  <a:pt x="158" y="419"/>
                </a:lnTo>
                <a:lnTo>
                  <a:pt x="150" y="425"/>
                </a:lnTo>
                <a:lnTo>
                  <a:pt x="142" y="431"/>
                </a:lnTo>
                <a:lnTo>
                  <a:pt x="133" y="440"/>
                </a:lnTo>
                <a:lnTo>
                  <a:pt x="125" y="446"/>
                </a:lnTo>
                <a:lnTo>
                  <a:pt x="117" y="452"/>
                </a:lnTo>
                <a:lnTo>
                  <a:pt x="113" y="456"/>
                </a:lnTo>
                <a:lnTo>
                  <a:pt x="111" y="459"/>
                </a:lnTo>
                <a:lnTo>
                  <a:pt x="109" y="463"/>
                </a:lnTo>
                <a:lnTo>
                  <a:pt x="106" y="465"/>
                </a:lnTo>
                <a:lnTo>
                  <a:pt x="104" y="467"/>
                </a:lnTo>
                <a:lnTo>
                  <a:pt x="102" y="469"/>
                </a:lnTo>
                <a:lnTo>
                  <a:pt x="98" y="473"/>
                </a:lnTo>
                <a:lnTo>
                  <a:pt x="96" y="475"/>
                </a:lnTo>
                <a:lnTo>
                  <a:pt x="94" y="477"/>
                </a:lnTo>
                <a:lnTo>
                  <a:pt x="90" y="479"/>
                </a:lnTo>
                <a:lnTo>
                  <a:pt x="86" y="481"/>
                </a:lnTo>
                <a:lnTo>
                  <a:pt x="84" y="484"/>
                </a:lnTo>
                <a:lnTo>
                  <a:pt x="79" y="486"/>
                </a:lnTo>
                <a:lnTo>
                  <a:pt x="75" y="488"/>
                </a:lnTo>
                <a:lnTo>
                  <a:pt x="73" y="490"/>
                </a:lnTo>
                <a:lnTo>
                  <a:pt x="69" y="492"/>
                </a:lnTo>
                <a:lnTo>
                  <a:pt x="67" y="492"/>
                </a:lnTo>
                <a:lnTo>
                  <a:pt x="63" y="492"/>
                </a:lnTo>
                <a:lnTo>
                  <a:pt x="61" y="492"/>
                </a:lnTo>
                <a:lnTo>
                  <a:pt x="61" y="492"/>
                </a:lnTo>
                <a:lnTo>
                  <a:pt x="59" y="492"/>
                </a:lnTo>
                <a:lnTo>
                  <a:pt x="57" y="492"/>
                </a:lnTo>
                <a:lnTo>
                  <a:pt x="55" y="490"/>
                </a:lnTo>
                <a:lnTo>
                  <a:pt x="52" y="488"/>
                </a:lnTo>
                <a:lnTo>
                  <a:pt x="48" y="488"/>
                </a:lnTo>
                <a:lnTo>
                  <a:pt x="46" y="484"/>
                </a:lnTo>
                <a:lnTo>
                  <a:pt x="42" y="481"/>
                </a:lnTo>
                <a:lnTo>
                  <a:pt x="40" y="479"/>
                </a:lnTo>
                <a:lnTo>
                  <a:pt x="36" y="475"/>
                </a:lnTo>
                <a:lnTo>
                  <a:pt x="34" y="473"/>
                </a:lnTo>
                <a:lnTo>
                  <a:pt x="27" y="467"/>
                </a:lnTo>
                <a:lnTo>
                  <a:pt x="21" y="461"/>
                </a:lnTo>
                <a:lnTo>
                  <a:pt x="17" y="454"/>
                </a:lnTo>
                <a:lnTo>
                  <a:pt x="11" y="450"/>
                </a:lnTo>
                <a:lnTo>
                  <a:pt x="9" y="448"/>
                </a:lnTo>
                <a:lnTo>
                  <a:pt x="9" y="446"/>
                </a:lnTo>
                <a:lnTo>
                  <a:pt x="7" y="444"/>
                </a:lnTo>
                <a:lnTo>
                  <a:pt x="5" y="440"/>
                </a:lnTo>
                <a:lnTo>
                  <a:pt x="3" y="438"/>
                </a:lnTo>
                <a:lnTo>
                  <a:pt x="3" y="434"/>
                </a:lnTo>
                <a:lnTo>
                  <a:pt x="0" y="431"/>
                </a:lnTo>
                <a:lnTo>
                  <a:pt x="0" y="429"/>
                </a:lnTo>
                <a:lnTo>
                  <a:pt x="0" y="425"/>
                </a:lnTo>
                <a:lnTo>
                  <a:pt x="0" y="423"/>
                </a:lnTo>
                <a:lnTo>
                  <a:pt x="0" y="419"/>
                </a:lnTo>
                <a:lnTo>
                  <a:pt x="0" y="417"/>
                </a:lnTo>
                <a:lnTo>
                  <a:pt x="0" y="413"/>
                </a:lnTo>
                <a:lnTo>
                  <a:pt x="3" y="411"/>
                </a:lnTo>
                <a:lnTo>
                  <a:pt x="3" y="411"/>
                </a:lnTo>
                <a:lnTo>
                  <a:pt x="3" y="409"/>
                </a:lnTo>
                <a:lnTo>
                  <a:pt x="5" y="406"/>
                </a:lnTo>
                <a:lnTo>
                  <a:pt x="5" y="406"/>
                </a:lnTo>
                <a:lnTo>
                  <a:pt x="13" y="400"/>
                </a:lnTo>
                <a:lnTo>
                  <a:pt x="17" y="396"/>
                </a:lnTo>
                <a:lnTo>
                  <a:pt x="19" y="394"/>
                </a:lnTo>
                <a:lnTo>
                  <a:pt x="19" y="392"/>
                </a:lnTo>
                <a:lnTo>
                  <a:pt x="19" y="392"/>
                </a:lnTo>
                <a:lnTo>
                  <a:pt x="19" y="392"/>
                </a:lnTo>
                <a:lnTo>
                  <a:pt x="19" y="392"/>
                </a:lnTo>
                <a:lnTo>
                  <a:pt x="19" y="392"/>
                </a:ln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iṡ1î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6ED62BD-83E5-4854-BF55-54391C389AC8}"/>
              </a:ext>
            </a:extLst>
          </p:cNvPr>
          <p:cNvSpPr/>
          <p:nvPr/>
        </p:nvSpPr>
        <p:spPr bwMode="auto">
          <a:xfrm>
            <a:off x="10849237" y="5683934"/>
            <a:ext cx="77676" cy="96794"/>
          </a:xfrm>
          <a:custGeom>
            <a:avLst/>
            <a:gdLst>
              <a:gd name="T0" fmla="*/ 138 w 451"/>
              <a:gd name="T1" fmla="*/ 96 h 562"/>
              <a:gd name="T2" fmla="*/ 129 w 451"/>
              <a:gd name="T3" fmla="*/ 127 h 562"/>
              <a:gd name="T4" fmla="*/ 167 w 451"/>
              <a:gd name="T5" fmla="*/ 121 h 562"/>
              <a:gd name="T6" fmla="*/ 198 w 451"/>
              <a:gd name="T7" fmla="*/ 114 h 562"/>
              <a:gd name="T8" fmla="*/ 183 w 451"/>
              <a:gd name="T9" fmla="*/ 62 h 562"/>
              <a:gd name="T10" fmla="*/ 131 w 451"/>
              <a:gd name="T11" fmla="*/ 54 h 562"/>
              <a:gd name="T12" fmla="*/ 92 w 451"/>
              <a:gd name="T13" fmla="*/ 48 h 562"/>
              <a:gd name="T14" fmla="*/ 262 w 451"/>
              <a:gd name="T15" fmla="*/ 29 h 562"/>
              <a:gd name="T16" fmla="*/ 298 w 451"/>
              <a:gd name="T17" fmla="*/ 21 h 562"/>
              <a:gd name="T18" fmla="*/ 304 w 451"/>
              <a:gd name="T19" fmla="*/ 58 h 562"/>
              <a:gd name="T20" fmla="*/ 416 w 451"/>
              <a:gd name="T21" fmla="*/ 0 h 562"/>
              <a:gd name="T22" fmla="*/ 418 w 451"/>
              <a:gd name="T23" fmla="*/ 44 h 562"/>
              <a:gd name="T24" fmla="*/ 312 w 451"/>
              <a:gd name="T25" fmla="*/ 125 h 562"/>
              <a:gd name="T26" fmla="*/ 360 w 451"/>
              <a:gd name="T27" fmla="*/ 144 h 562"/>
              <a:gd name="T28" fmla="*/ 366 w 451"/>
              <a:gd name="T29" fmla="*/ 181 h 562"/>
              <a:gd name="T30" fmla="*/ 366 w 451"/>
              <a:gd name="T31" fmla="*/ 229 h 562"/>
              <a:gd name="T32" fmla="*/ 429 w 451"/>
              <a:gd name="T33" fmla="*/ 212 h 562"/>
              <a:gd name="T34" fmla="*/ 449 w 451"/>
              <a:gd name="T35" fmla="*/ 244 h 562"/>
              <a:gd name="T36" fmla="*/ 385 w 451"/>
              <a:gd name="T37" fmla="*/ 269 h 562"/>
              <a:gd name="T38" fmla="*/ 337 w 451"/>
              <a:gd name="T39" fmla="*/ 323 h 562"/>
              <a:gd name="T40" fmla="*/ 360 w 451"/>
              <a:gd name="T41" fmla="*/ 369 h 562"/>
              <a:gd name="T42" fmla="*/ 343 w 451"/>
              <a:gd name="T43" fmla="*/ 429 h 562"/>
              <a:gd name="T44" fmla="*/ 333 w 451"/>
              <a:gd name="T45" fmla="*/ 471 h 562"/>
              <a:gd name="T46" fmla="*/ 287 w 451"/>
              <a:gd name="T47" fmla="*/ 464 h 562"/>
              <a:gd name="T48" fmla="*/ 271 w 451"/>
              <a:gd name="T49" fmla="*/ 410 h 562"/>
              <a:gd name="T50" fmla="*/ 208 w 451"/>
              <a:gd name="T51" fmla="*/ 439 h 562"/>
              <a:gd name="T52" fmla="*/ 144 w 451"/>
              <a:gd name="T53" fmla="*/ 444 h 562"/>
              <a:gd name="T54" fmla="*/ 167 w 451"/>
              <a:gd name="T55" fmla="*/ 360 h 562"/>
              <a:gd name="T56" fmla="*/ 163 w 451"/>
              <a:gd name="T57" fmla="*/ 329 h 562"/>
              <a:gd name="T58" fmla="*/ 113 w 451"/>
              <a:gd name="T59" fmla="*/ 417 h 562"/>
              <a:gd name="T60" fmla="*/ 65 w 451"/>
              <a:gd name="T61" fmla="*/ 508 h 562"/>
              <a:gd name="T62" fmla="*/ 54 w 451"/>
              <a:gd name="T63" fmla="*/ 562 h 562"/>
              <a:gd name="T64" fmla="*/ 3 w 451"/>
              <a:gd name="T65" fmla="*/ 521 h 562"/>
              <a:gd name="T66" fmla="*/ 25 w 451"/>
              <a:gd name="T67" fmla="*/ 444 h 562"/>
              <a:gd name="T68" fmla="*/ 92 w 451"/>
              <a:gd name="T69" fmla="*/ 337 h 562"/>
              <a:gd name="T70" fmla="*/ 100 w 451"/>
              <a:gd name="T71" fmla="*/ 225 h 562"/>
              <a:gd name="T72" fmla="*/ 119 w 451"/>
              <a:gd name="T73" fmla="*/ 181 h 562"/>
              <a:gd name="T74" fmla="*/ 173 w 451"/>
              <a:gd name="T75" fmla="*/ 227 h 562"/>
              <a:gd name="T76" fmla="*/ 233 w 451"/>
              <a:gd name="T77" fmla="*/ 202 h 562"/>
              <a:gd name="T78" fmla="*/ 287 w 451"/>
              <a:gd name="T79" fmla="*/ 131 h 562"/>
              <a:gd name="T80" fmla="*/ 239 w 451"/>
              <a:gd name="T81" fmla="*/ 144 h 562"/>
              <a:gd name="T82" fmla="*/ 217 w 451"/>
              <a:gd name="T83" fmla="*/ 125 h 562"/>
              <a:gd name="T84" fmla="*/ 244 w 451"/>
              <a:gd name="T85" fmla="*/ 44 h 562"/>
              <a:gd name="T86" fmla="*/ 285 w 451"/>
              <a:gd name="T87" fmla="*/ 225 h 562"/>
              <a:gd name="T88" fmla="*/ 316 w 451"/>
              <a:gd name="T89" fmla="*/ 244 h 562"/>
              <a:gd name="T90" fmla="*/ 310 w 451"/>
              <a:gd name="T91" fmla="*/ 198 h 562"/>
              <a:gd name="T92" fmla="*/ 246 w 451"/>
              <a:gd name="T93" fmla="*/ 277 h 562"/>
              <a:gd name="T94" fmla="*/ 248 w 451"/>
              <a:gd name="T95" fmla="*/ 248 h 562"/>
              <a:gd name="T96" fmla="*/ 300 w 451"/>
              <a:gd name="T97" fmla="*/ 298 h 562"/>
              <a:gd name="T98" fmla="*/ 300 w 451"/>
              <a:gd name="T99" fmla="*/ 396 h 562"/>
              <a:gd name="T100" fmla="*/ 293 w 451"/>
              <a:gd name="T101" fmla="*/ 412 h 562"/>
              <a:gd name="T102" fmla="*/ 231 w 451"/>
              <a:gd name="T103" fmla="*/ 314 h 562"/>
              <a:gd name="T104" fmla="*/ 204 w 451"/>
              <a:gd name="T105" fmla="*/ 356 h 562"/>
              <a:gd name="T106" fmla="*/ 250 w 451"/>
              <a:gd name="T107" fmla="*/ 383 h 562"/>
              <a:gd name="T108" fmla="*/ 283 w 451"/>
              <a:gd name="T109" fmla="*/ 356 h 562"/>
              <a:gd name="T110" fmla="*/ 262 w 451"/>
              <a:gd name="T111" fmla="*/ 321 h 562"/>
              <a:gd name="T112" fmla="*/ 177 w 451"/>
              <a:gd name="T113" fmla="*/ 281 h 562"/>
              <a:gd name="T114" fmla="*/ 202 w 451"/>
              <a:gd name="T115" fmla="*/ 294 h 562"/>
              <a:gd name="T116" fmla="*/ 192 w 451"/>
              <a:gd name="T117" fmla="*/ 260 h 562"/>
              <a:gd name="T118" fmla="*/ 115 w 451"/>
              <a:gd name="T119" fmla="*/ 317 h 562"/>
              <a:gd name="T120" fmla="*/ 67 w 451"/>
              <a:gd name="T121" fmla="*/ 427 h 562"/>
              <a:gd name="T122" fmla="*/ 121 w 451"/>
              <a:gd name="T123" fmla="*/ 362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51" h="562">
                <a:moveTo>
                  <a:pt x="92" y="54"/>
                </a:moveTo>
                <a:lnTo>
                  <a:pt x="94" y="56"/>
                </a:lnTo>
                <a:lnTo>
                  <a:pt x="94" y="58"/>
                </a:lnTo>
                <a:lnTo>
                  <a:pt x="96" y="62"/>
                </a:lnTo>
                <a:lnTo>
                  <a:pt x="96" y="64"/>
                </a:lnTo>
                <a:lnTo>
                  <a:pt x="98" y="69"/>
                </a:lnTo>
                <a:lnTo>
                  <a:pt x="100" y="71"/>
                </a:lnTo>
                <a:lnTo>
                  <a:pt x="102" y="73"/>
                </a:lnTo>
                <a:lnTo>
                  <a:pt x="104" y="77"/>
                </a:lnTo>
                <a:lnTo>
                  <a:pt x="106" y="79"/>
                </a:lnTo>
                <a:lnTo>
                  <a:pt x="108" y="81"/>
                </a:lnTo>
                <a:lnTo>
                  <a:pt x="111" y="83"/>
                </a:lnTo>
                <a:lnTo>
                  <a:pt x="113" y="85"/>
                </a:lnTo>
                <a:lnTo>
                  <a:pt x="117" y="89"/>
                </a:lnTo>
                <a:lnTo>
                  <a:pt x="121" y="92"/>
                </a:lnTo>
                <a:lnTo>
                  <a:pt x="123" y="94"/>
                </a:lnTo>
                <a:lnTo>
                  <a:pt x="125" y="94"/>
                </a:lnTo>
                <a:lnTo>
                  <a:pt x="127" y="94"/>
                </a:lnTo>
                <a:lnTo>
                  <a:pt x="129" y="94"/>
                </a:lnTo>
                <a:lnTo>
                  <a:pt x="133" y="96"/>
                </a:lnTo>
                <a:lnTo>
                  <a:pt x="138" y="96"/>
                </a:lnTo>
                <a:lnTo>
                  <a:pt x="140" y="96"/>
                </a:lnTo>
                <a:lnTo>
                  <a:pt x="140" y="96"/>
                </a:lnTo>
                <a:lnTo>
                  <a:pt x="142" y="98"/>
                </a:lnTo>
                <a:lnTo>
                  <a:pt x="142" y="98"/>
                </a:lnTo>
                <a:lnTo>
                  <a:pt x="142" y="98"/>
                </a:lnTo>
                <a:lnTo>
                  <a:pt x="142" y="98"/>
                </a:lnTo>
                <a:lnTo>
                  <a:pt x="142" y="98"/>
                </a:lnTo>
                <a:lnTo>
                  <a:pt x="142" y="100"/>
                </a:lnTo>
                <a:lnTo>
                  <a:pt x="142" y="100"/>
                </a:lnTo>
                <a:lnTo>
                  <a:pt x="142" y="100"/>
                </a:lnTo>
                <a:lnTo>
                  <a:pt x="140" y="102"/>
                </a:lnTo>
                <a:lnTo>
                  <a:pt x="140" y="104"/>
                </a:lnTo>
                <a:lnTo>
                  <a:pt x="136" y="110"/>
                </a:lnTo>
                <a:lnTo>
                  <a:pt x="133" y="114"/>
                </a:lnTo>
                <a:lnTo>
                  <a:pt x="131" y="117"/>
                </a:lnTo>
                <a:lnTo>
                  <a:pt x="131" y="119"/>
                </a:lnTo>
                <a:lnTo>
                  <a:pt x="129" y="121"/>
                </a:lnTo>
                <a:lnTo>
                  <a:pt x="129" y="123"/>
                </a:lnTo>
                <a:lnTo>
                  <a:pt x="129" y="125"/>
                </a:lnTo>
                <a:lnTo>
                  <a:pt x="129" y="127"/>
                </a:lnTo>
                <a:lnTo>
                  <a:pt x="129" y="127"/>
                </a:lnTo>
                <a:lnTo>
                  <a:pt x="129" y="129"/>
                </a:lnTo>
                <a:lnTo>
                  <a:pt x="129" y="129"/>
                </a:lnTo>
                <a:lnTo>
                  <a:pt x="131" y="131"/>
                </a:lnTo>
                <a:lnTo>
                  <a:pt x="133" y="131"/>
                </a:lnTo>
                <a:lnTo>
                  <a:pt x="133" y="131"/>
                </a:lnTo>
                <a:lnTo>
                  <a:pt x="136" y="131"/>
                </a:lnTo>
                <a:lnTo>
                  <a:pt x="138" y="131"/>
                </a:lnTo>
                <a:lnTo>
                  <a:pt x="140" y="129"/>
                </a:lnTo>
                <a:lnTo>
                  <a:pt x="142" y="129"/>
                </a:lnTo>
                <a:lnTo>
                  <a:pt x="146" y="127"/>
                </a:lnTo>
                <a:lnTo>
                  <a:pt x="152" y="123"/>
                </a:lnTo>
                <a:lnTo>
                  <a:pt x="154" y="123"/>
                </a:lnTo>
                <a:lnTo>
                  <a:pt x="156" y="121"/>
                </a:lnTo>
                <a:lnTo>
                  <a:pt x="158" y="121"/>
                </a:lnTo>
                <a:lnTo>
                  <a:pt x="160" y="119"/>
                </a:lnTo>
                <a:lnTo>
                  <a:pt x="163" y="119"/>
                </a:lnTo>
                <a:lnTo>
                  <a:pt x="165" y="119"/>
                </a:lnTo>
                <a:lnTo>
                  <a:pt x="165" y="119"/>
                </a:lnTo>
                <a:lnTo>
                  <a:pt x="167" y="119"/>
                </a:lnTo>
                <a:lnTo>
                  <a:pt x="167" y="119"/>
                </a:lnTo>
                <a:lnTo>
                  <a:pt x="167" y="121"/>
                </a:lnTo>
                <a:lnTo>
                  <a:pt x="171" y="123"/>
                </a:lnTo>
                <a:lnTo>
                  <a:pt x="175" y="125"/>
                </a:lnTo>
                <a:lnTo>
                  <a:pt x="177" y="125"/>
                </a:lnTo>
                <a:lnTo>
                  <a:pt x="179" y="127"/>
                </a:lnTo>
                <a:lnTo>
                  <a:pt x="179" y="127"/>
                </a:lnTo>
                <a:lnTo>
                  <a:pt x="181" y="129"/>
                </a:lnTo>
                <a:lnTo>
                  <a:pt x="183" y="129"/>
                </a:lnTo>
                <a:lnTo>
                  <a:pt x="185" y="129"/>
                </a:lnTo>
                <a:lnTo>
                  <a:pt x="187" y="129"/>
                </a:lnTo>
                <a:lnTo>
                  <a:pt x="190" y="129"/>
                </a:lnTo>
                <a:lnTo>
                  <a:pt x="190" y="129"/>
                </a:lnTo>
                <a:lnTo>
                  <a:pt x="192" y="129"/>
                </a:lnTo>
                <a:lnTo>
                  <a:pt x="192" y="129"/>
                </a:lnTo>
                <a:lnTo>
                  <a:pt x="194" y="127"/>
                </a:lnTo>
                <a:lnTo>
                  <a:pt x="194" y="127"/>
                </a:lnTo>
                <a:lnTo>
                  <a:pt x="194" y="125"/>
                </a:lnTo>
                <a:lnTo>
                  <a:pt x="196" y="125"/>
                </a:lnTo>
                <a:lnTo>
                  <a:pt x="196" y="123"/>
                </a:lnTo>
                <a:lnTo>
                  <a:pt x="198" y="121"/>
                </a:lnTo>
                <a:lnTo>
                  <a:pt x="198" y="117"/>
                </a:lnTo>
                <a:lnTo>
                  <a:pt x="198" y="114"/>
                </a:lnTo>
                <a:lnTo>
                  <a:pt x="200" y="110"/>
                </a:lnTo>
                <a:lnTo>
                  <a:pt x="200" y="106"/>
                </a:lnTo>
                <a:lnTo>
                  <a:pt x="200" y="104"/>
                </a:lnTo>
                <a:lnTo>
                  <a:pt x="202" y="100"/>
                </a:lnTo>
                <a:lnTo>
                  <a:pt x="202" y="96"/>
                </a:lnTo>
                <a:lnTo>
                  <a:pt x="202" y="94"/>
                </a:lnTo>
                <a:lnTo>
                  <a:pt x="202" y="89"/>
                </a:lnTo>
                <a:lnTo>
                  <a:pt x="200" y="87"/>
                </a:lnTo>
                <a:lnTo>
                  <a:pt x="200" y="83"/>
                </a:lnTo>
                <a:lnTo>
                  <a:pt x="200" y="81"/>
                </a:lnTo>
                <a:lnTo>
                  <a:pt x="198" y="79"/>
                </a:lnTo>
                <a:lnTo>
                  <a:pt x="198" y="79"/>
                </a:lnTo>
                <a:lnTo>
                  <a:pt x="198" y="77"/>
                </a:lnTo>
                <a:lnTo>
                  <a:pt x="196" y="77"/>
                </a:lnTo>
                <a:lnTo>
                  <a:pt x="196" y="77"/>
                </a:lnTo>
                <a:lnTo>
                  <a:pt x="194" y="75"/>
                </a:lnTo>
                <a:lnTo>
                  <a:pt x="194" y="75"/>
                </a:lnTo>
                <a:lnTo>
                  <a:pt x="192" y="73"/>
                </a:lnTo>
                <a:lnTo>
                  <a:pt x="190" y="71"/>
                </a:lnTo>
                <a:lnTo>
                  <a:pt x="187" y="67"/>
                </a:lnTo>
                <a:lnTo>
                  <a:pt x="183" y="62"/>
                </a:lnTo>
                <a:lnTo>
                  <a:pt x="181" y="60"/>
                </a:lnTo>
                <a:lnTo>
                  <a:pt x="181" y="60"/>
                </a:lnTo>
                <a:lnTo>
                  <a:pt x="179" y="58"/>
                </a:lnTo>
                <a:lnTo>
                  <a:pt x="177" y="56"/>
                </a:lnTo>
                <a:lnTo>
                  <a:pt x="175" y="56"/>
                </a:lnTo>
                <a:lnTo>
                  <a:pt x="171" y="54"/>
                </a:lnTo>
                <a:lnTo>
                  <a:pt x="171" y="54"/>
                </a:lnTo>
                <a:lnTo>
                  <a:pt x="169" y="54"/>
                </a:lnTo>
                <a:lnTo>
                  <a:pt x="167" y="54"/>
                </a:lnTo>
                <a:lnTo>
                  <a:pt x="165" y="54"/>
                </a:lnTo>
                <a:lnTo>
                  <a:pt x="160" y="56"/>
                </a:lnTo>
                <a:lnTo>
                  <a:pt x="154" y="56"/>
                </a:lnTo>
                <a:lnTo>
                  <a:pt x="150" y="56"/>
                </a:lnTo>
                <a:lnTo>
                  <a:pt x="144" y="58"/>
                </a:lnTo>
                <a:lnTo>
                  <a:pt x="142" y="58"/>
                </a:lnTo>
                <a:lnTo>
                  <a:pt x="140" y="58"/>
                </a:lnTo>
                <a:lnTo>
                  <a:pt x="140" y="58"/>
                </a:lnTo>
                <a:lnTo>
                  <a:pt x="138" y="56"/>
                </a:lnTo>
                <a:lnTo>
                  <a:pt x="136" y="56"/>
                </a:lnTo>
                <a:lnTo>
                  <a:pt x="133" y="56"/>
                </a:lnTo>
                <a:lnTo>
                  <a:pt x="131" y="54"/>
                </a:lnTo>
                <a:lnTo>
                  <a:pt x="129" y="54"/>
                </a:lnTo>
                <a:lnTo>
                  <a:pt x="125" y="50"/>
                </a:lnTo>
                <a:lnTo>
                  <a:pt x="121" y="48"/>
                </a:lnTo>
                <a:lnTo>
                  <a:pt x="117" y="46"/>
                </a:lnTo>
                <a:lnTo>
                  <a:pt x="113" y="44"/>
                </a:lnTo>
                <a:lnTo>
                  <a:pt x="113" y="42"/>
                </a:lnTo>
                <a:lnTo>
                  <a:pt x="111" y="42"/>
                </a:lnTo>
                <a:lnTo>
                  <a:pt x="108" y="39"/>
                </a:lnTo>
                <a:lnTo>
                  <a:pt x="106" y="39"/>
                </a:lnTo>
                <a:lnTo>
                  <a:pt x="104" y="39"/>
                </a:lnTo>
                <a:lnTo>
                  <a:pt x="102" y="39"/>
                </a:lnTo>
                <a:lnTo>
                  <a:pt x="100" y="39"/>
                </a:lnTo>
                <a:lnTo>
                  <a:pt x="98" y="39"/>
                </a:lnTo>
                <a:lnTo>
                  <a:pt x="98" y="39"/>
                </a:lnTo>
                <a:lnTo>
                  <a:pt x="96" y="42"/>
                </a:lnTo>
                <a:lnTo>
                  <a:pt x="96" y="42"/>
                </a:lnTo>
                <a:lnTo>
                  <a:pt x="94" y="42"/>
                </a:lnTo>
                <a:lnTo>
                  <a:pt x="94" y="44"/>
                </a:lnTo>
                <a:lnTo>
                  <a:pt x="94" y="44"/>
                </a:lnTo>
                <a:lnTo>
                  <a:pt x="94" y="46"/>
                </a:lnTo>
                <a:lnTo>
                  <a:pt x="92" y="48"/>
                </a:lnTo>
                <a:lnTo>
                  <a:pt x="92" y="52"/>
                </a:lnTo>
                <a:lnTo>
                  <a:pt x="92" y="54"/>
                </a:lnTo>
                <a:lnTo>
                  <a:pt x="92" y="54"/>
                </a:lnTo>
                <a:close/>
                <a:moveTo>
                  <a:pt x="244" y="44"/>
                </a:moveTo>
                <a:lnTo>
                  <a:pt x="244" y="42"/>
                </a:lnTo>
                <a:lnTo>
                  <a:pt x="246" y="37"/>
                </a:lnTo>
                <a:lnTo>
                  <a:pt x="248" y="37"/>
                </a:lnTo>
                <a:lnTo>
                  <a:pt x="248" y="35"/>
                </a:lnTo>
                <a:lnTo>
                  <a:pt x="250" y="35"/>
                </a:lnTo>
                <a:lnTo>
                  <a:pt x="250" y="35"/>
                </a:lnTo>
                <a:lnTo>
                  <a:pt x="252" y="33"/>
                </a:lnTo>
                <a:lnTo>
                  <a:pt x="252" y="33"/>
                </a:lnTo>
                <a:lnTo>
                  <a:pt x="254" y="33"/>
                </a:lnTo>
                <a:lnTo>
                  <a:pt x="256" y="33"/>
                </a:lnTo>
                <a:lnTo>
                  <a:pt x="256" y="33"/>
                </a:lnTo>
                <a:lnTo>
                  <a:pt x="258" y="33"/>
                </a:lnTo>
                <a:lnTo>
                  <a:pt x="260" y="33"/>
                </a:lnTo>
                <a:lnTo>
                  <a:pt x="260" y="31"/>
                </a:lnTo>
                <a:lnTo>
                  <a:pt x="262" y="31"/>
                </a:lnTo>
                <a:lnTo>
                  <a:pt x="262" y="31"/>
                </a:lnTo>
                <a:lnTo>
                  <a:pt x="262" y="29"/>
                </a:lnTo>
                <a:lnTo>
                  <a:pt x="264" y="27"/>
                </a:lnTo>
                <a:lnTo>
                  <a:pt x="266" y="23"/>
                </a:lnTo>
                <a:lnTo>
                  <a:pt x="273" y="12"/>
                </a:lnTo>
                <a:lnTo>
                  <a:pt x="273" y="12"/>
                </a:lnTo>
                <a:lnTo>
                  <a:pt x="273" y="10"/>
                </a:lnTo>
                <a:lnTo>
                  <a:pt x="275" y="10"/>
                </a:lnTo>
                <a:lnTo>
                  <a:pt x="275" y="10"/>
                </a:lnTo>
                <a:lnTo>
                  <a:pt x="277" y="8"/>
                </a:lnTo>
                <a:lnTo>
                  <a:pt x="277" y="8"/>
                </a:lnTo>
                <a:lnTo>
                  <a:pt x="279" y="8"/>
                </a:lnTo>
                <a:lnTo>
                  <a:pt x="279" y="8"/>
                </a:lnTo>
                <a:lnTo>
                  <a:pt x="281" y="8"/>
                </a:lnTo>
                <a:lnTo>
                  <a:pt x="283" y="8"/>
                </a:lnTo>
                <a:lnTo>
                  <a:pt x="285" y="8"/>
                </a:lnTo>
                <a:lnTo>
                  <a:pt x="287" y="10"/>
                </a:lnTo>
                <a:lnTo>
                  <a:pt x="289" y="10"/>
                </a:lnTo>
                <a:lnTo>
                  <a:pt x="291" y="12"/>
                </a:lnTo>
                <a:lnTo>
                  <a:pt x="293" y="14"/>
                </a:lnTo>
                <a:lnTo>
                  <a:pt x="293" y="17"/>
                </a:lnTo>
                <a:lnTo>
                  <a:pt x="296" y="19"/>
                </a:lnTo>
                <a:lnTo>
                  <a:pt x="298" y="21"/>
                </a:lnTo>
                <a:lnTo>
                  <a:pt x="298" y="23"/>
                </a:lnTo>
                <a:lnTo>
                  <a:pt x="300" y="25"/>
                </a:lnTo>
                <a:lnTo>
                  <a:pt x="300" y="27"/>
                </a:lnTo>
                <a:lnTo>
                  <a:pt x="300" y="29"/>
                </a:lnTo>
                <a:lnTo>
                  <a:pt x="300" y="33"/>
                </a:lnTo>
                <a:lnTo>
                  <a:pt x="300" y="35"/>
                </a:lnTo>
                <a:lnTo>
                  <a:pt x="298" y="42"/>
                </a:lnTo>
                <a:lnTo>
                  <a:pt x="298" y="48"/>
                </a:lnTo>
                <a:lnTo>
                  <a:pt x="298" y="50"/>
                </a:lnTo>
                <a:lnTo>
                  <a:pt x="296" y="52"/>
                </a:lnTo>
                <a:lnTo>
                  <a:pt x="296" y="54"/>
                </a:lnTo>
                <a:lnTo>
                  <a:pt x="296" y="56"/>
                </a:lnTo>
                <a:lnTo>
                  <a:pt x="298" y="58"/>
                </a:lnTo>
                <a:lnTo>
                  <a:pt x="298" y="58"/>
                </a:lnTo>
                <a:lnTo>
                  <a:pt x="298" y="58"/>
                </a:lnTo>
                <a:lnTo>
                  <a:pt x="298" y="58"/>
                </a:lnTo>
                <a:lnTo>
                  <a:pt x="298" y="60"/>
                </a:lnTo>
                <a:lnTo>
                  <a:pt x="300" y="60"/>
                </a:lnTo>
                <a:lnTo>
                  <a:pt x="300" y="60"/>
                </a:lnTo>
                <a:lnTo>
                  <a:pt x="300" y="60"/>
                </a:lnTo>
                <a:lnTo>
                  <a:pt x="304" y="58"/>
                </a:lnTo>
                <a:lnTo>
                  <a:pt x="308" y="58"/>
                </a:lnTo>
                <a:lnTo>
                  <a:pt x="310" y="58"/>
                </a:lnTo>
                <a:lnTo>
                  <a:pt x="314" y="56"/>
                </a:lnTo>
                <a:lnTo>
                  <a:pt x="316" y="54"/>
                </a:lnTo>
                <a:lnTo>
                  <a:pt x="320" y="52"/>
                </a:lnTo>
                <a:lnTo>
                  <a:pt x="325" y="50"/>
                </a:lnTo>
                <a:lnTo>
                  <a:pt x="329" y="46"/>
                </a:lnTo>
                <a:lnTo>
                  <a:pt x="331" y="44"/>
                </a:lnTo>
                <a:lnTo>
                  <a:pt x="335" y="42"/>
                </a:lnTo>
                <a:lnTo>
                  <a:pt x="339" y="39"/>
                </a:lnTo>
                <a:lnTo>
                  <a:pt x="343" y="37"/>
                </a:lnTo>
                <a:lnTo>
                  <a:pt x="354" y="31"/>
                </a:lnTo>
                <a:lnTo>
                  <a:pt x="364" y="25"/>
                </a:lnTo>
                <a:lnTo>
                  <a:pt x="377" y="19"/>
                </a:lnTo>
                <a:lnTo>
                  <a:pt x="387" y="12"/>
                </a:lnTo>
                <a:lnTo>
                  <a:pt x="399" y="8"/>
                </a:lnTo>
                <a:lnTo>
                  <a:pt x="408" y="2"/>
                </a:lnTo>
                <a:lnTo>
                  <a:pt x="410" y="2"/>
                </a:lnTo>
                <a:lnTo>
                  <a:pt x="412" y="2"/>
                </a:lnTo>
                <a:lnTo>
                  <a:pt x="414" y="0"/>
                </a:lnTo>
                <a:lnTo>
                  <a:pt x="416" y="0"/>
                </a:lnTo>
                <a:lnTo>
                  <a:pt x="418" y="0"/>
                </a:lnTo>
                <a:lnTo>
                  <a:pt x="420" y="0"/>
                </a:lnTo>
                <a:lnTo>
                  <a:pt x="420" y="2"/>
                </a:lnTo>
                <a:lnTo>
                  <a:pt x="422" y="2"/>
                </a:lnTo>
                <a:lnTo>
                  <a:pt x="424" y="2"/>
                </a:lnTo>
                <a:lnTo>
                  <a:pt x="424" y="2"/>
                </a:lnTo>
                <a:lnTo>
                  <a:pt x="426" y="4"/>
                </a:lnTo>
                <a:lnTo>
                  <a:pt x="429" y="4"/>
                </a:lnTo>
                <a:lnTo>
                  <a:pt x="431" y="6"/>
                </a:lnTo>
                <a:lnTo>
                  <a:pt x="431" y="10"/>
                </a:lnTo>
                <a:lnTo>
                  <a:pt x="433" y="12"/>
                </a:lnTo>
                <a:lnTo>
                  <a:pt x="435" y="14"/>
                </a:lnTo>
                <a:lnTo>
                  <a:pt x="435" y="17"/>
                </a:lnTo>
                <a:lnTo>
                  <a:pt x="435" y="21"/>
                </a:lnTo>
                <a:lnTo>
                  <a:pt x="437" y="23"/>
                </a:lnTo>
                <a:lnTo>
                  <a:pt x="437" y="25"/>
                </a:lnTo>
                <a:lnTo>
                  <a:pt x="437" y="25"/>
                </a:lnTo>
                <a:lnTo>
                  <a:pt x="433" y="29"/>
                </a:lnTo>
                <a:lnTo>
                  <a:pt x="429" y="33"/>
                </a:lnTo>
                <a:lnTo>
                  <a:pt x="424" y="37"/>
                </a:lnTo>
                <a:lnTo>
                  <a:pt x="418" y="44"/>
                </a:lnTo>
                <a:lnTo>
                  <a:pt x="412" y="48"/>
                </a:lnTo>
                <a:lnTo>
                  <a:pt x="410" y="52"/>
                </a:lnTo>
                <a:lnTo>
                  <a:pt x="406" y="54"/>
                </a:lnTo>
                <a:lnTo>
                  <a:pt x="401" y="56"/>
                </a:lnTo>
                <a:lnTo>
                  <a:pt x="399" y="58"/>
                </a:lnTo>
                <a:lnTo>
                  <a:pt x="395" y="60"/>
                </a:lnTo>
                <a:lnTo>
                  <a:pt x="391" y="62"/>
                </a:lnTo>
                <a:lnTo>
                  <a:pt x="387" y="67"/>
                </a:lnTo>
                <a:lnTo>
                  <a:pt x="381" y="69"/>
                </a:lnTo>
                <a:lnTo>
                  <a:pt x="372" y="77"/>
                </a:lnTo>
                <a:lnTo>
                  <a:pt x="362" y="85"/>
                </a:lnTo>
                <a:lnTo>
                  <a:pt x="350" y="92"/>
                </a:lnTo>
                <a:lnTo>
                  <a:pt x="341" y="100"/>
                </a:lnTo>
                <a:lnTo>
                  <a:pt x="331" y="108"/>
                </a:lnTo>
                <a:lnTo>
                  <a:pt x="325" y="112"/>
                </a:lnTo>
                <a:lnTo>
                  <a:pt x="323" y="114"/>
                </a:lnTo>
                <a:lnTo>
                  <a:pt x="320" y="117"/>
                </a:lnTo>
                <a:lnTo>
                  <a:pt x="318" y="117"/>
                </a:lnTo>
                <a:lnTo>
                  <a:pt x="318" y="119"/>
                </a:lnTo>
                <a:lnTo>
                  <a:pt x="314" y="123"/>
                </a:lnTo>
                <a:lnTo>
                  <a:pt x="312" y="125"/>
                </a:lnTo>
                <a:lnTo>
                  <a:pt x="310" y="129"/>
                </a:lnTo>
                <a:lnTo>
                  <a:pt x="308" y="133"/>
                </a:lnTo>
                <a:lnTo>
                  <a:pt x="306" y="137"/>
                </a:lnTo>
                <a:lnTo>
                  <a:pt x="306" y="142"/>
                </a:lnTo>
                <a:lnTo>
                  <a:pt x="304" y="148"/>
                </a:lnTo>
                <a:lnTo>
                  <a:pt x="302" y="152"/>
                </a:lnTo>
                <a:lnTo>
                  <a:pt x="300" y="156"/>
                </a:lnTo>
                <a:lnTo>
                  <a:pt x="300" y="158"/>
                </a:lnTo>
                <a:lnTo>
                  <a:pt x="304" y="158"/>
                </a:lnTo>
                <a:lnTo>
                  <a:pt x="310" y="156"/>
                </a:lnTo>
                <a:lnTo>
                  <a:pt x="312" y="156"/>
                </a:lnTo>
                <a:lnTo>
                  <a:pt x="316" y="156"/>
                </a:lnTo>
                <a:lnTo>
                  <a:pt x="320" y="154"/>
                </a:lnTo>
                <a:lnTo>
                  <a:pt x="325" y="152"/>
                </a:lnTo>
                <a:lnTo>
                  <a:pt x="329" y="152"/>
                </a:lnTo>
                <a:lnTo>
                  <a:pt x="335" y="150"/>
                </a:lnTo>
                <a:lnTo>
                  <a:pt x="339" y="148"/>
                </a:lnTo>
                <a:lnTo>
                  <a:pt x="345" y="148"/>
                </a:lnTo>
                <a:lnTo>
                  <a:pt x="352" y="146"/>
                </a:lnTo>
                <a:lnTo>
                  <a:pt x="356" y="144"/>
                </a:lnTo>
                <a:lnTo>
                  <a:pt x="360" y="144"/>
                </a:lnTo>
                <a:lnTo>
                  <a:pt x="362" y="144"/>
                </a:lnTo>
                <a:lnTo>
                  <a:pt x="364" y="144"/>
                </a:lnTo>
                <a:lnTo>
                  <a:pt x="366" y="144"/>
                </a:lnTo>
                <a:lnTo>
                  <a:pt x="368" y="144"/>
                </a:lnTo>
                <a:lnTo>
                  <a:pt x="368" y="144"/>
                </a:lnTo>
                <a:lnTo>
                  <a:pt x="370" y="144"/>
                </a:lnTo>
                <a:lnTo>
                  <a:pt x="370" y="144"/>
                </a:lnTo>
                <a:lnTo>
                  <a:pt x="370" y="146"/>
                </a:lnTo>
                <a:lnTo>
                  <a:pt x="372" y="146"/>
                </a:lnTo>
                <a:lnTo>
                  <a:pt x="372" y="146"/>
                </a:lnTo>
                <a:lnTo>
                  <a:pt x="372" y="148"/>
                </a:lnTo>
                <a:lnTo>
                  <a:pt x="372" y="150"/>
                </a:lnTo>
                <a:lnTo>
                  <a:pt x="372" y="152"/>
                </a:lnTo>
                <a:lnTo>
                  <a:pt x="372" y="156"/>
                </a:lnTo>
                <a:lnTo>
                  <a:pt x="372" y="158"/>
                </a:lnTo>
                <a:lnTo>
                  <a:pt x="372" y="162"/>
                </a:lnTo>
                <a:lnTo>
                  <a:pt x="370" y="167"/>
                </a:lnTo>
                <a:lnTo>
                  <a:pt x="370" y="169"/>
                </a:lnTo>
                <a:lnTo>
                  <a:pt x="368" y="173"/>
                </a:lnTo>
                <a:lnTo>
                  <a:pt x="368" y="177"/>
                </a:lnTo>
                <a:lnTo>
                  <a:pt x="366" y="181"/>
                </a:lnTo>
                <a:lnTo>
                  <a:pt x="364" y="185"/>
                </a:lnTo>
                <a:lnTo>
                  <a:pt x="364" y="187"/>
                </a:lnTo>
                <a:lnTo>
                  <a:pt x="362" y="192"/>
                </a:lnTo>
                <a:lnTo>
                  <a:pt x="360" y="196"/>
                </a:lnTo>
                <a:lnTo>
                  <a:pt x="360" y="198"/>
                </a:lnTo>
                <a:lnTo>
                  <a:pt x="358" y="202"/>
                </a:lnTo>
                <a:lnTo>
                  <a:pt x="358" y="204"/>
                </a:lnTo>
                <a:lnTo>
                  <a:pt x="358" y="208"/>
                </a:lnTo>
                <a:lnTo>
                  <a:pt x="356" y="210"/>
                </a:lnTo>
                <a:lnTo>
                  <a:pt x="356" y="214"/>
                </a:lnTo>
                <a:lnTo>
                  <a:pt x="356" y="217"/>
                </a:lnTo>
                <a:lnTo>
                  <a:pt x="356" y="219"/>
                </a:lnTo>
                <a:lnTo>
                  <a:pt x="358" y="221"/>
                </a:lnTo>
                <a:lnTo>
                  <a:pt x="358" y="223"/>
                </a:lnTo>
                <a:lnTo>
                  <a:pt x="358" y="225"/>
                </a:lnTo>
                <a:lnTo>
                  <a:pt x="360" y="227"/>
                </a:lnTo>
                <a:lnTo>
                  <a:pt x="360" y="227"/>
                </a:lnTo>
                <a:lnTo>
                  <a:pt x="362" y="229"/>
                </a:lnTo>
                <a:lnTo>
                  <a:pt x="364" y="229"/>
                </a:lnTo>
                <a:lnTo>
                  <a:pt x="364" y="229"/>
                </a:lnTo>
                <a:lnTo>
                  <a:pt x="366" y="229"/>
                </a:lnTo>
                <a:lnTo>
                  <a:pt x="366" y="229"/>
                </a:lnTo>
                <a:lnTo>
                  <a:pt x="368" y="229"/>
                </a:lnTo>
                <a:lnTo>
                  <a:pt x="368" y="229"/>
                </a:lnTo>
                <a:lnTo>
                  <a:pt x="370" y="229"/>
                </a:lnTo>
                <a:lnTo>
                  <a:pt x="370" y="227"/>
                </a:lnTo>
                <a:lnTo>
                  <a:pt x="372" y="227"/>
                </a:lnTo>
                <a:lnTo>
                  <a:pt x="377" y="225"/>
                </a:lnTo>
                <a:lnTo>
                  <a:pt x="379" y="223"/>
                </a:lnTo>
                <a:lnTo>
                  <a:pt x="383" y="221"/>
                </a:lnTo>
                <a:lnTo>
                  <a:pt x="387" y="219"/>
                </a:lnTo>
                <a:lnTo>
                  <a:pt x="389" y="219"/>
                </a:lnTo>
                <a:lnTo>
                  <a:pt x="391" y="217"/>
                </a:lnTo>
                <a:lnTo>
                  <a:pt x="393" y="217"/>
                </a:lnTo>
                <a:lnTo>
                  <a:pt x="397" y="217"/>
                </a:lnTo>
                <a:lnTo>
                  <a:pt x="401" y="214"/>
                </a:lnTo>
                <a:lnTo>
                  <a:pt x="408" y="214"/>
                </a:lnTo>
                <a:lnTo>
                  <a:pt x="412" y="214"/>
                </a:lnTo>
                <a:lnTo>
                  <a:pt x="418" y="214"/>
                </a:lnTo>
                <a:lnTo>
                  <a:pt x="424" y="212"/>
                </a:lnTo>
                <a:lnTo>
                  <a:pt x="426" y="212"/>
                </a:lnTo>
                <a:lnTo>
                  <a:pt x="429" y="212"/>
                </a:lnTo>
                <a:lnTo>
                  <a:pt x="431" y="212"/>
                </a:lnTo>
                <a:lnTo>
                  <a:pt x="433" y="212"/>
                </a:lnTo>
                <a:lnTo>
                  <a:pt x="433" y="212"/>
                </a:lnTo>
                <a:lnTo>
                  <a:pt x="435" y="214"/>
                </a:lnTo>
                <a:lnTo>
                  <a:pt x="437" y="214"/>
                </a:lnTo>
                <a:lnTo>
                  <a:pt x="437" y="214"/>
                </a:lnTo>
                <a:lnTo>
                  <a:pt x="441" y="217"/>
                </a:lnTo>
                <a:lnTo>
                  <a:pt x="443" y="219"/>
                </a:lnTo>
                <a:lnTo>
                  <a:pt x="445" y="221"/>
                </a:lnTo>
                <a:lnTo>
                  <a:pt x="445" y="223"/>
                </a:lnTo>
                <a:lnTo>
                  <a:pt x="447" y="225"/>
                </a:lnTo>
                <a:lnTo>
                  <a:pt x="449" y="227"/>
                </a:lnTo>
                <a:lnTo>
                  <a:pt x="449" y="227"/>
                </a:lnTo>
                <a:lnTo>
                  <a:pt x="451" y="229"/>
                </a:lnTo>
                <a:lnTo>
                  <a:pt x="451" y="231"/>
                </a:lnTo>
                <a:lnTo>
                  <a:pt x="451" y="233"/>
                </a:lnTo>
                <a:lnTo>
                  <a:pt x="451" y="235"/>
                </a:lnTo>
                <a:lnTo>
                  <a:pt x="451" y="239"/>
                </a:lnTo>
                <a:lnTo>
                  <a:pt x="449" y="242"/>
                </a:lnTo>
                <a:lnTo>
                  <a:pt x="449" y="242"/>
                </a:lnTo>
                <a:lnTo>
                  <a:pt x="449" y="244"/>
                </a:lnTo>
                <a:lnTo>
                  <a:pt x="447" y="246"/>
                </a:lnTo>
                <a:lnTo>
                  <a:pt x="447" y="246"/>
                </a:lnTo>
                <a:lnTo>
                  <a:pt x="447" y="248"/>
                </a:lnTo>
                <a:lnTo>
                  <a:pt x="445" y="248"/>
                </a:lnTo>
                <a:lnTo>
                  <a:pt x="443" y="250"/>
                </a:lnTo>
                <a:lnTo>
                  <a:pt x="441" y="252"/>
                </a:lnTo>
                <a:lnTo>
                  <a:pt x="437" y="254"/>
                </a:lnTo>
                <a:lnTo>
                  <a:pt x="433" y="258"/>
                </a:lnTo>
                <a:lnTo>
                  <a:pt x="426" y="260"/>
                </a:lnTo>
                <a:lnTo>
                  <a:pt x="424" y="262"/>
                </a:lnTo>
                <a:lnTo>
                  <a:pt x="422" y="262"/>
                </a:lnTo>
                <a:lnTo>
                  <a:pt x="418" y="264"/>
                </a:lnTo>
                <a:lnTo>
                  <a:pt x="416" y="264"/>
                </a:lnTo>
                <a:lnTo>
                  <a:pt x="412" y="264"/>
                </a:lnTo>
                <a:lnTo>
                  <a:pt x="408" y="267"/>
                </a:lnTo>
                <a:lnTo>
                  <a:pt x="404" y="267"/>
                </a:lnTo>
                <a:lnTo>
                  <a:pt x="399" y="267"/>
                </a:lnTo>
                <a:lnTo>
                  <a:pt x="395" y="267"/>
                </a:lnTo>
                <a:lnTo>
                  <a:pt x="391" y="267"/>
                </a:lnTo>
                <a:lnTo>
                  <a:pt x="389" y="269"/>
                </a:lnTo>
                <a:lnTo>
                  <a:pt x="385" y="269"/>
                </a:lnTo>
                <a:lnTo>
                  <a:pt x="383" y="271"/>
                </a:lnTo>
                <a:lnTo>
                  <a:pt x="379" y="271"/>
                </a:lnTo>
                <a:lnTo>
                  <a:pt x="377" y="273"/>
                </a:lnTo>
                <a:lnTo>
                  <a:pt x="374" y="275"/>
                </a:lnTo>
                <a:lnTo>
                  <a:pt x="370" y="279"/>
                </a:lnTo>
                <a:lnTo>
                  <a:pt x="364" y="283"/>
                </a:lnTo>
                <a:lnTo>
                  <a:pt x="362" y="285"/>
                </a:lnTo>
                <a:lnTo>
                  <a:pt x="360" y="287"/>
                </a:lnTo>
                <a:lnTo>
                  <a:pt x="356" y="289"/>
                </a:lnTo>
                <a:lnTo>
                  <a:pt x="354" y="292"/>
                </a:lnTo>
                <a:lnTo>
                  <a:pt x="352" y="294"/>
                </a:lnTo>
                <a:lnTo>
                  <a:pt x="347" y="296"/>
                </a:lnTo>
                <a:lnTo>
                  <a:pt x="345" y="298"/>
                </a:lnTo>
                <a:lnTo>
                  <a:pt x="343" y="300"/>
                </a:lnTo>
                <a:lnTo>
                  <a:pt x="341" y="304"/>
                </a:lnTo>
                <a:lnTo>
                  <a:pt x="341" y="306"/>
                </a:lnTo>
                <a:lnTo>
                  <a:pt x="339" y="310"/>
                </a:lnTo>
                <a:lnTo>
                  <a:pt x="339" y="312"/>
                </a:lnTo>
                <a:lnTo>
                  <a:pt x="337" y="317"/>
                </a:lnTo>
                <a:lnTo>
                  <a:pt x="337" y="319"/>
                </a:lnTo>
                <a:lnTo>
                  <a:pt x="337" y="323"/>
                </a:lnTo>
                <a:lnTo>
                  <a:pt x="337" y="325"/>
                </a:lnTo>
                <a:lnTo>
                  <a:pt x="337" y="329"/>
                </a:lnTo>
                <a:lnTo>
                  <a:pt x="337" y="331"/>
                </a:lnTo>
                <a:lnTo>
                  <a:pt x="339" y="333"/>
                </a:lnTo>
                <a:lnTo>
                  <a:pt x="339" y="337"/>
                </a:lnTo>
                <a:lnTo>
                  <a:pt x="339" y="339"/>
                </a:lnTo>
                <a:lnTo>
                  <a:pt x="341" y="342"/>
                </a:lnTo>
                <a:lnTo>
                  <a:pt x="341" y="344"/>
                </a:lnTo>
                <a:lnTo>
                  <a:pt x="341" y="346"/>
                </a:lnTo>
                <a:lnTo>
                  <a:pt x="343" y="348"/>
                </a:lnTo>
                <a:lnTo>
                  <a:pt x="345" y="348"/>
                </a:lnTo>
                <a:lnTo>
                  <a:pt x="345" y="350"/>
                </a:lnTo>
                <a:lnTo>
                  <a:pt x="347" y="352"/>
                </a:lnTo>
                <a:lnTo>
                  <a:pt x="354" y="358"/>
                </a:lnTo>
                <a:lnTo>
                  <a:pt x="358" y="362"/>
                </a:lnTo>
                <a:lnTo>
                  <a:pt x="360" y="364"/>
                </a:lnTo>
                <a:lnTo>
                  <a:pt x="360" y="364"/>
                </a:lnTo>
                <a:lnTo>
                  <a:pt x="360" y="364"/>
                </a:lnTo>
                <a:lnTo>
                  <a:pt x="360" y="367"/>
                </a:lnTo>
                <a:lnTo>
                  <a:pt x="360" y="367"/>
                </a:lnTo>
                <a:lnTo>
                  <a:pt x="360" y="369"/>
                </a:lnTo>
                <a:lnTo>
                  <a:pt x="358" y="369"/>
                </a:lnTo>
                <a:lnTo>
                  <a:pt x="358" y="371"/>
                </a:lnTo>
                <a:lnTo>
                  <a:pt x="356" y="371"/>
                </a:lnTo>
                <a:lnTo>
                  <a:pt x="356" y="373"/>
                </a:lnTo>
                <a:lnTo>
                  <a:pt x="354" y="375"/>
                </a:lnTo>
                <a:lnTo>
                  <a:pt x="352" y="377"/>
                </a:lnTo>
                <a:lnTo>
                  <a:pt x="347" y="379"/>
                </a:lnTo>
                <a:lnTo>
                  <a:pt x="343" y="381"/>
                </a:lnTo>
                <a:lnTo>
                  <a:pt x="339" y="383"/>
                </a:lnTo>
                <a:lnTo>
                  <a:pt x="339" y="383"/>
                </a:lnTo>
                <a:lnTo>
                  <a:pt x="339" y="385"/>
                </a:lnTo>
                <a:lnTo>
                  <a:pt x="339" y="389"/>
                </a:lnTo>
                <a:lnTo>
                  <a:pt x="339" y="396"/>
                </a:lnTo>
                <a:lnTo>
                  <a:pt x="339" y="404"/>
                </a:lnTo>
                <a:lnTo>
                  <a:pt x="339" y="408"/>
                </a:lnTo>
                <a:lnTo>
                  <a:pt x="339" y="412"/>
                </a:lnTo>
                <a:lnTo>
                  <a:pt x="339" y="417"/>
                </a:lnTo>
                <a:lnTo>
                  <a:pt x="339" y="421"/>
                </a:lnTo>
                <a:lnTo>
                  <a:pt x="341" y="425"/>
                </a:lnTo>
                <a:lnTo>
                  <a:pt x="341" y="427"/>
                </a:lnTo>
                <a:lnTo>
                  <a:pt x="343" y="429"/>
                </a:lnTo>
                <a:lnTo>
                  <a:pt x="343" y="429"/>
                </a:lnTo>
                <a:lnTo>
                  <a:pt x="345" y="431"/>
                </a:lnTo>
                <a:lnTo>
                  <a:pt x="345" y="431"/>
                </a:lnTo>
                <a:lnTo>
                  <a:pt x="345" y="433"/>
                </a:lnTo>
                <a:lnTo>
                  <a:pt x="347" y="433"/>
                </a:lnTo>
                <a:lnTo>
                  <a:pt x="347" y="433"/>
                </a:lnTo>
                <a:lnTo>
                  <a:pt x="347" y="435"/>
                </a:lnTo>
                <a:lnTo>
                  <a:pt x="347" y="435"/>
                </a:lnTo>
                <a:lnTo>
                  <a:pt x="347" y="437"/>
                </a:lnTo>
                <a:lnTo>
                  <a:pt x="350" y="437"/>
                </a:lnTo>
                <a:lnTo>
                  <a:pt x="350" y="439"/>
                </a:lnTo>
                <a:lnTo>
                  <a:pt x="347" y="442"/>
                </a:lnTo>
                <a:lnTo>
                  <a:pt x="347" y="444"/>
                </a:lnTo>
                <a:lnTo>
                  <a:pt x="347" y="446"/>
                </a:lnTo>
                <a:lnTo>
                  <a:pt x="345" y="448"/>
                </a:lnTo>
                <a:lnTo>
                  <a:pt x="343" y="452"/>
                </a:lnTo>
                <a:lnTo>
                  <a:pt x="339" y="458"/>
                </a:lnTo>
                <a:lnTo>
                  <a:pt x="337" y="462"/>
                </a:lnTo>
                <a:lnTo>
                  <a:pt x="333" y="469"/>
                </a:lnTo>
                <a:lnTo>
                  <a:pt x="333" y="469"/>
                </a:lnTo>
                <a:lnTo>
                  <a:pt x="333" y="471"/>
                </a:lnTo>
                <a:lnTo>
                  <a:pt x="331" y="471"/>
                </a:lnTo>
                <a:lnTo>
                  <a:pt x="331" y="473"/>
                </a:lnTo>
                <a:lnTo>
                  <a:pt x="329" y="473"/>
                </a:lnTo>
                <a:lnTo>
                  <a:pt x="329" y="475"/>
                </a:lnTo>
                <a:lnTo>
                  <a:pt x="327" y="475"/>
                </a:lnTo>
                <a:lnTo>
                  <a:pt x="327" y="475"/>
                </a:lnTo>
                <a:lnTo>
                  <a:pt x="325" y="475"/>
                </a:lnTo>
                <a:lnTo>
                  <a:pt x="320" y="477"/>
                </a:lnTo>
                <a:lnTo>
                  <a:pt x="318" y="477"/>
                </a:lnTo>
                <a:lnTo>
                  <a:pt x="316" y="477"/>
                </a:lnTo>
                <a:lnTo>
                  <a:pt x="312" y="477"/>
                </a:lnTo>
                <a:lnTo>
                  <a:pt x="310" y="475"/>
                </a:lnTo>
                <a:lnTo>
                  <a:pt x="306" y="475"/>
                </a:lnTo>
                <a:lnTo>
                  <a:pt x="304" y="473"/>
                </a:lnTo>
                <a:lnTo>
                  <a:pt x="300" y="473"/>
                </a:lnTo>
                <a:lnTo>
                  <a:pt x="298" y="471"/>
                </a:lnTo>
                <a:lnTo>
                  <a:pt x="293" y="469"/>
                </a:lnTo>
                <a:lnTo>
                  <a:pt x="291" y="469"/>
                </a:lnTo>
                <a:lnTo>
                  <a:pt x="289" y="467"/>
                </a:lnTo>
                <a:lnTo>
                  <a:pt x="287" y="467"/>
                </a:lnTo>
                <a:lnTo>
                  <a:pt x="287" y="464"/>
                </a:lnTo>
                <a:lnTo>
                  <a:pt x="285" y="464"/>
                </a:lnTo>
                <a:lnTo>
                  <a:pt x="283" y="462"/>
                </a:lnTo>
                <a:lnTo>
                  <a:pt x="283" y="460"/>
                </a:lnTo>
                <a:lnTo>
                  <a:pt x="283" y="458"/>
                </a:lnTo>
                <a:lnTo>
                  <a:pt x="281" y="456"/>
                </a:lnTo>
                <a:lnTo>
                  <a:pt x="281" y="454"/>
                </a:lnTo>
                <a:lnTo>
                  <a:pt x="279" y="450"/>
                </a:lnTo>
                <a:lnTo>
                  <a:pt x="279" y="446"/>
                </a:lnTo>
                <a:lnTo>
                  <a:pt x="277" y="442"/>
                </a:lnTo>
                <a:lnTo>
                  <a:pt x="277" y="437"/>
                </a:lnTo>
                <a:lnTo>
                  <a:pt x="277" y="433"/>
                </a:lnTo>
                <a:lnTo>
                  <a:pt x="277" y="429"/>
                </a:lnTo>
                <a:lnTo>
                  <a:pt x="277" y="427"/>
                </a:lnTo>
                <a:lnTo>
                  <a:pt x="277" y="421"/>
                </a:lnTo>
                <a:lnTo>
                  <a:pt x="277" y="421"/>
                </a:lnTo>
                <a:lnTo>
                  <a:pt x="277" y="419"/>
                </a:lnTo>
                <a:lnTo>
                  <a:pt x="277" y="417"/>
                </a:lnTo>
                <a:lnTo>
                  <a:pt x="275" y="414"/>
                </a:lnTo>
                <a:lnTo>
                  <a:pt x="273" y="412"/>
                </a:lnTo>
                <a:lnTo>
                  <a:pt x="271" y="412"/>
                </a:lnTo>
                <a:lnTo>
                  <a:pt x="271" y="410"/>
                </a:lnTo>
                <a:lnTo>
                  <a:pt x="269" y="410"/>
                </a:lnTo>
                <a:lnTo>
                  <a:pt x="266" y="408"/>
                </a:lnTo>
                <a:lnTo>
                  <a:pt x="266" y="408"/>
                </a:lnTo>
                <a:lnTo>
                  <a:pt x="264" y="408"/>
                </a:lnTo>
                <a:lnTo>
                  <a:pt x="262" y="408"/>
                </a:lnTo>
                <a:lnTo>
                  <a:pt x="260" y="408"/>
                </a:lnTo>
                <a:lnTo>
                  <a:pt x="256" y="410"/>
                </a:lnTo>
                <a:lnTo>
                  <a:pt x="250" y="412"/>
                </a:lnTo>
                <a:lnTo>
                  <a:pt x="244" y="414"/>
                </a:lnTo>
                <a:lnTo>
                  <a:pt x="237" y="419"/>
                </a:lnTo>
                <a:lnTo>
                  <a:pt x="231" y="421"/>
                </a:lnTo>
                <a:lnTo>
                  <a:pt x="225" y="425"/>
                </a:lnTo>
                <a:lnTo>
                  <a:pt x="223" y="427"/>
                </a:lnTo>
                <a:lnTo>
                  <a:pt x="219" y="429"/>
                </a:lnTo>
                <a:lnTo>
                  <a:pt x="217" y="431"/>
                </a:lnTo>
                <a:lnTo>
                  <a:pt x="217" y="433"/>
                </a:lnTo>
                <a:lnTo>
                  <a:pt x="214" y="433"/>
                </a:lnTo>
                <a:lnTo>
                  <a:pt x="214" y="435"/>
                </a:lnTo>
                <a:lnTo>
                  <a:pt x="212" y="435"/>
                </a:lnTo>
                <a:lnTo>
                  <a:pt x="210" y="437"/>
                </a:lnTo>
                <a:lnTo>
                  <a:pt x="208" y="439"/>
                </a:lnTo>
                <a:lnTo>
                  <a:pt x="204" y="439"/>
                </a:lnTo>
                <a:lnTo>
                  <a:pt x="200" y="442"/>
                </a:lnTo>
                <a:lnTo>
                  <a:pt x="194" y="444"/>
                </a:lnTo>
                <a:lnTo>
                  <a:pt x="190" y="446"/>
                </a:lnTo>
                <a:lnTo>
                  <a:pt x="183" y="446"/>
                </a:lnTo>
                <a:lnTo>
                  <a:pt x="179" y="448"/>
                </a:lnTo>
                <a:lnTo>
                  <a:pt x="173" y="448"/>
                </a:lnTo>
                <a:lnTo>
                  <a:pt x="169" y="448"/>
                </a:lnTo>
                <a:lnTo>
                  <a:pt x="165" y="450"/>
                </a:lnTo>
                <a:lnTo>
                  <a:pt x="160" y="450"/>
                </a:lnTo>
                <a:lnTo>
                  <a:pt x="156" y="450"/>
                </a:lnTo>
                <a:lnTo>
                  <a:pt x="154" y="450"/>
                </a:lnTo>
                <a:lnTo>
                  <a:pt x="152" y="448"/>
                </a:lnTo>
                <a:lnTo>
                  <a:pt x="150" y="448"/>
                </a:lnTo>
                <a:lnTo>
                  <a:pt x="148" y="448"/>
                </a:lnTo>
                <a:lnTo>
                  <a:pt x="148" y="448"/>
                </a:lnTo>
                <a:lnTo>
                  <a:pt x="146" y="448"/>
                </a:lnTo>
                <a:lnTo>
                  <a:pt x="146" y="446"/>
                </a:lnTo>
                <a:lnTo>
                  <a:pt x="146" y="446"/>
                </a:lnTo>
                <a:lnTo>
                  <a:pt x="144" y="444"/>
                </a:lnTo>
                <a:lnTo>
                  <a:pt x="144" y="444"/>
                </a:lnTo>
                <a:lnTo>
                  <a:pt x="144" y="442"/>
                </a:lnTo>
                <a:lnTo>
                  <a:pt x="144" y="442"/>
                </a:lnTo>
                <a:lnTo>
                  <a:pt x="144" y="439"/>
                </a:lnTo>
                <a:lnTo>
                  <a:pt x="144" y="437"/>
                </a:lnTo>
                <a:lnTo>
                  <a:pt x="144" y="433"/>
                </a:lnTo>
                <a:lnTo>
                  <a:pt x="144" y="431"/>
                </a:lnTo>
                <a:lnTo>
                  <a:pt x="146" y="427"/>
                </a:lnTo>
                <a:lnTo>
                  <a:pt x="146" y="425"/>
                </a:lnTo>
                <a:lnTo>
                  <a:pt x="148" y="421"/>
                </a:lnTo>
                <a:lnTo>
                  <a:pt x="150" y="419"/>
                </a:lnTo>
                <a:lnTo>
                  <a:pt x="152" y="412"/>
                </a:lnTo>
                <a:lnTo>
                  <a:pt x="154" y="408"/>
                </a:lnTo>
                <a:lnTo>
                  <a:pt x="154" y="406"/>
                </a:lnTo>
                <a:lnTo>
                  <a:pt x="156" y="402"/>
                </a:lnTo>
                <a:lnTo>
                  <a:pt x="156" y="400"/>
                </a:lnTo>
                <a:lnTo>
                  <a:pt x="158" y="396"/>
                </a:lnTo>
                <a:lnTo>
                  <a:pt x="158" y="387"/>
                </a:lnTo>
                <a:lnTo>
                  <a:pt x="160" y="379"/>
                </a:lnTo>
                <a:lnTo>
                  <a:pt x="163" y="371"/>
                </a:lnTo>
                <a:lnTo>
                  <a:pt x="165" y="364"/>
                </a:lnTo>
                <a:lnTo>
                  <a:pt x="167" y="360"/>
                </a:lnTo>
                <a:lnTo>
                  <a:pt x="167" y="356"/>
                </a:lnTo>
                <a:lnTo>
                  <a:pt x="169" y="354"/>
                </a:lnTo>
                <a:lnTo>
                  <a:pt x="171" y="352"/>
                </a:lnTo>
                <a:lnTo>
                  <a:pt x="173" y="350"/>
                </a:lnTo>
                <a:lnTo>
                  <a:pt x="173" y="348"/>
                </a:lnTo>
                <a:lnTo>
                  <a:pt x="175" y="346"/>
                </a:lnTo>
                <a:lnTo>
                  <a:pt x="175" y="342"/>
                </a:lnTo>
                <a:lnTo>
                  <a:pt x="175" y="339"/>
                </a:lnTo>
                <a:lnTo>
                  <a:pt x="177" y="339"/>
                </a:lnTo>
                <a:lnTo>
                  <a:pt x="177" y="337"/>
                </a:lnTo>
                <a:lnTo>
                  <a:pt x="177" y="335"/>
                </a:lnTo>
                <a:lnTo>
                  <a:pt x="177" y="333"/>
                </a:lnTo>
                <a:lnTo>
                  <a:pt x="175" y="331"/>
                </a:lnTo>
                <a:lnTo>
                  <a:pt x="175" y="331"/>
                </a:lnTo>
                <a:lnTo>
                  <a:pt x="175" y="329"/>
                </a:lnTo>
                <a:lnTo>
                  <a:pt x="173" y="329"/>
                </a:lnTo>
                <a:lnTo>
                  <a:pt x="171" y="329"/>
                </a:lnTo>
                <a:lnTo>
                  <a:pt x="169" y="329"/>
                </a:lnTo>
                <a:lnTo>
                  <a:pt x="167" y="329"/>
                </a:lnTo>
                <a:lnTo>
                  <a:pt x="165" y="329"/>
                </a:lnTo>
                <a:lnTo>
                  <a:pt x="163" y="329"/>
                </a:lnTo>
                <a:lnTo>
                  <a:pt x="163" y="329"/>
                </a:lnTo>
                <a:lnTo>
                  <a:pt x="160" y="331"/>
                </a:lnTo>
                <a:lnTo>
                  <a:pt x="158" y="333"/>
                </a:lnTo>
                <a:lnTo>
                  <a:pt x="158" y="333"/>
                </a:lnTo>
                <a:lnTo>
                  <a:pt x="156" y="335"/>
                </a:lnTo>
                <a:lnTo>
                  <a:pt x="156" y="337"/>
                </a:lnTo>
                <a:lnTo>
                  <a:pt x="154" y="339"/>
                </a:lnTo>
                <a:lnTo>
                  <a:pt x="152" y="344"/>
                </a:lnTo>
                <a:lnTo>
                  <a:pt x="152" y="348"/>
                </a:lnTo>
                <a:lnTo>
                  <a:pt x="150" y="352"/>
                </a:lnTo>
                <a:lnTo>
                  <a:pt x="150" y="354"/>
                </a:lnTo>
                <a:lnTo>
                  <a:pt x="148" y="356"/>
                </a:lnTo>
                <a:lnTo>
                  <a:pt x="146" y="360"/>
                </a:lnTo>
                <a:lnTo>
                  <a:pt x="144" y="362"/>
                </a:lnTo>
                <a:lnTo>
                  <a:pt x="140" y="373"/>
                </a:lnTo>
                <a:lnTo>
                  <a:pt x="133" y="381"/>
                </a:lnTo>
                <a:lnTo>
                  <a:pt x="129" y="389"/>
                </a:lnTo>
                <a:lnTo>
                  <a:pt x="123" y="398"/>
                </a:lnTo>
                <a:lnTo>
                  <a:pt x="119" y="406"/>
                </a:lnTo>
                <a:lnTo>
                  <a:pt x="117" y="412"/>
                </a:lnTo>
                <a:lnTo>
                  <a:pt x="113" y="417"/>
                </a:lnTo>
                <a:lnTo>
                  <a:pt x="108" y="425"/>
                </a:lnTo>
                <a:lnTo>
                  <a:pt x="104" y="435"/>
                </a:lnTo>
                <a:lnTo>
                  <a:pt x="98" y="446"/>
                </a:lnTo>
                <a:lnTo>
                  <a:pt x="92" y="456"/>
                </a:lnTo>
                <a:lnTo>
                  <a:pt x="86" y="467"/>
                </a:lnTo>
                <a:lnTo>
                  <a:pt x="81" y="471"/>
                </a:lnTo>
                <a:lnTo>
                  <a:pt x="79" y="475"/>
                </a:lnTo>
                <a:lnTo>
                  <a:pt x="77" y="479"/>
                </a:lnTo>
                <a:lnTo>
                  <a:pt x="75" y="483"/>
                </a:lnTo>
                <a:lnTo>
                  <a:pt x="71" y="487"/>
                </a:lnTo>
                <a:lnTo>
                  <a:pt x="67" y="492"/>
                </a:lnTo>
                <a:lnTo>
                  <a:pt x="67" y="494"/>
                </a:lnTo>
                <a:lnTo>
                  <a:pt x="67" y="496"/>
                </a:lnTo>
                <a:lnTo>
                  <a:pt x="67" y="496"/>
                </a:lnTo>
                <a:lnTo>
                  <a:pt x="67" y="498"/>
                </a:lnTo>
                <a:lnTo>
                  <a:pt x="67" y="498"/>
                </a:lnTo>
                <a:lnTo>
                  <a:pt x="67" y="502"/>
                </a:lnTo>
                <a:lnTo>
                  <a:pt x="67" y="502"/>
                </a:lnTo>
                <a:lnTo>
                  <a:pt x="65" y="504"/>
                </a:lnTo>
                <a:lnTo>
                  <a:pt x="65" y="506"/>
                </a:lnTo>
                <a:lnTo>
                  <a:pt x="65" y="508"/>
                </a:lnTo>
                <a:lnTo>
                  <a:pt x="63" y="510"/>
                </a:lnTo>
                <a:lnTo>
                  <a:pt x="63" y="512"/>
                </a:lnTo>
                <a:lnTo>
                  <a:pt x="63" y="517"/>
                </a:lnTo>
                <a:lnTo>
                  <a:pt x="63" y="519"/>
                </a:lnTo>
                <a:lnTo>
                  <a:pt x="61" y="525"/>
                </a:lnTo>
                <a:lnTo>
                  <a:pt x="61" y="529"/>
                </a:lnTo>
                <a:lnTo>
                  <a:pt x="61" y="535"/>
                </a:lnTo>
                <a:lnTo>
                  <a:pt x="63" y="542"/>
                </a:lnTo>
                <a:lnTo>
                  <a:pt x="63" y="548"/>
                </a:lnTo>
                <a:lnTo>
                  <a:pt x="63" y="554"/>
                </a:lnTo>
                <a:lnTo>
                  <a:pt x="63" y="554"/>
                </a:lnTo>
                <a:lnTo>
                  <a:pt x="63" y="556"/>
                </a:lnTo>
                <a:lnTo>
                  <a:pt x="63" y="556"/>
                </a:lnTo>
                <a:lnTo>
                  <a:pt x="63" y="558"/>
                </a:lnTo>
                <a:lnTo>
                  <a:pt x="61" y="558"/>
                </a:lnTo>
                <a:lnTo>
                  <a:pt x="61" y="560"/>
                </a:lnTo>
                <a:lnTo>
                  <a:pt x="61" y="560"/>
                </a:lnTo>
                <a:lnTo>
                  <a:pt x="61" y="560"/>
                </a:lnTo>
                <a:lnTo>
                  <a:pt x="59" y="562"/>
                </a:lnTo>
                <a:lnTo>
                  <a:pt x="57" y="562"/>
                </a:lnTo>
                <a:lnTo>
                  <a:pt x="54" y="562"/>
                </a:lnTo>
                <a:lnTo>
                  <a:pt x="52" y="562"/>
                </a:lnTo>
                <a:lnTo>
                  <a:pt x="44" y="560"/>
                </a:lnTo>
                <a:lnTo>
                  <a:pt x="34" y="558"/>
                </a:lnTo>
                <a:lnTo>
                  <a:pt x="34" y="558"/>
                </a:lnTo>
                <a:lnTo>
                  <a:pt x="32" y="558"/>
                </a:lnTo>
                <a:lnTo>
                  <a:pt x="32" y="556"/>
                </a:lnTo>
                <a:lnTo>
                  <a:pt x="30" y="556"/>
                </a:lnTo>
                <a:lnTo>
                  <a:pt x="27" y="554"/>
                </a:lnTo>
                <a:lnTo>
                  <a:pt x="25" y="552"/>
                </a:lnTo>
                <a:lnTo>
                  <a:pt x="23" y="550"/>
                </a:lnTo>
                <a:lnTo>
                  <a:pt x="21" y="548"/>
                </a:lnTo>
                <a:lnTo>
                  <a:pt x="19" y="546"/>
                </a:lnTo>
                <a:lnTo>
                  <a:pt x="17" y="542"/>
                </a:lnTo>
                <a:lnTo>
                  <a:pt x="15" y="537"/>
                </a:lnTo>
                <a:lnTo>
                  <a:pt x="11" y="531"/>
                </a:lnTo>
                <a:lnTo>
                  <a:pt x="9" y="527"/>
                </a:lnTo>
                <a:lnTo>
                  <a:pt x="7" y="525"/>
                </a:lnTo>
                <a:lnTo>
                  <a:pt x="7" y="523"/>
                </a:lnTo>
                <a:lnTo>
                  <a:pt x="5" y="521"/>
                </a:lnTo>
                <a:lnTo>
                  <a:pt x="5" y="521"/>
                </a:lnTo>
                <a:lnTo>
                  <a:pt x="3" y="521"/>
                </a:lnTo>
                <a:lnTo>
                  <a:pt x="3" y="519"/>
                </a:lnTo>
                <a:lnTo>
                  <a:pt x="3" y="519"/>
                </a:lnTo>
                <a:lnTo>
                  <a:pt x="0" y="517"/>
                </a:lnTo>
                <a:lnTo>
                  <a:pt x="0" y="512"/>
                </a:lnTo>
                <a:lnTo>
                  <a:pt x="0" y="510"/>
                </a:lnTo>
                <a:lnTo>
                  <a:pt x="0" y="508"/>
                </a:lnTo>
                <a:lnTo>
                  <a:pt x="3" y="506"/>
                </a:lnTo>
                <a:lnTo>
                  <a:pt x="3" y="504"/>
                </a:lnTo>
                <a:lnTo>
                  <a:pt x="3" y="498"/>
                </a:lnTo>
                <a:lnTo>
                  <a:pt x="5" y="496"/>
                </a:lnTo>
                <a:lnTo>
                  <a:pt x="7" y="492"/>
                </a:lnTo>
                <a:lnTo>
                  <a:pt x="7" y="492"/>
                </a:lnTo>
                <a:lnTo>
                  <a:pt x="7" y="489"/>
                </a:lnTo>
                <a:lnTo>
                  <a:pt x="9" y="483"/>
                </a:lnTo>
                <a:lnTo>
                  <a:pt x="11" y="477"/>
                </a:lnTo>
                <a:lnTo>
                  <a:pt x="15" y="467"/>
                </a:lnTo>
                <a:lnTo>
                  <a:pt x="17" y="462"/>
                </a:lnTo>
                <a:lnTo>
                  <a:pt x="19" y="458"/>
                </a:lnTo>
                <a:lnTo>
                  <a:pt x="21" y="454"/>
                </a:lnTo>
                <a:lnTo>
                  <a:pt x="23" y="448"/>
                </a:lnTo>
                <a:lnTo>
                  <a:pt x="25" y="444"/>
                </a:lnTo>
                <a:lnTo>
                  <a:pt x="27" y="442"/>
                </a:lnTo>
                <a:lnTo>
                  <a:pt x="30" y="437"/>
                </a:lnTo>
                <a:lnTo>
                  <a:pt x="34" y="435"/>
                </a:lnTo>
                <a:lnTo>
                  <a:pt x="36" y="433"/>
                </a:lnTo>
                <a:lnTo>
                  <a:pt x="38" y="429"/>
                </a:lnTo>
                <a:lnTo>
                  <a:pt x="40" y="425"/>
                </a:lnTo>
                <a:lnTo>
                  <a:pt x="42" y="421"/>
                </a:lnTo>
                <a:lnTo>
                  <a:pt x="48" y="410"/>
                </a:lnTo>
                <a:lnTo>
                  <a:pt x="57" y="400"/>
                </a:lnTo>
                <a:lnTo>
                  <a:pt x="63" y="387"/>
                </a:lnTo>
                <a:lnTo>
                  <a:pt x="69" y="377"/>
                </a:lnTo>
                <a:lnTo>
                  <a:pt x="73" y="371"/>
                </a:lnTo>
                <a:lnTo>
                  <a:pt x="75" y="364"/>
                </a:lnTo>
                <a:lnTo>
                  <a:pt x="79" y="360"/>
                </a:lnTo>
                <a:lnTo>
                  <a:pt x="81" y="356"/>
                </a:lnTo>
                <a:lnTo>
                  <a:pt x="84" y="354"/>
                </a:lnTo>
                <a:lnTo>
                  <a:pt x="86" y="352"/>
                </a:lnTo>
                <a:lnTo>
                  <a:pt x="88" y="350"/>
                </a:lnTo>
                <a:lnTo>
                  <a:pt x="88" y="348"/>
                </a:lnTo>
                <a:lnTo>
                  <a:pt x="90" y="342"/>
                </a:lnTo>
                <a:lnTo>
                  <a:pt x="92" y="337"/>
                </a:lnTo>
                <a:lnTo>
                  <a:pt x="94" y="331"/>
                </a:lnTo>
                <a:lnTo>
                  <a:pt x="96" y="325"/>
                </a:lnTo>
                <a:lnTo>
                  <a:pt x="96" y="319"/>
                </a:lnTo>
                <a:lnTo>
                  <a:pt x="98" y="312"/>
                </a:lnTo>
                <a:lnTo>
                  <a:pt x="100" y="300"/>
                </a:lnTo>
                <a:lnTo>
                  <a:pt x="100" y="287"/>
                </a:lnTo>
                <a:lnTo>
                  <a:pt x="102" y="283"/>
                </a:lnTo>
                <a:lnTo>
                  <a:pt x="102" y="277"/>
                </a:lnTo>
                <a:lnTo>
                  <a:pt x="104" y="271"/>
                </a:lnTo>
                <a:lnTo>
                  <a:pt x="106" y="267"/>
                </a:lnTo>
                <a:lnTo>
                  <a:pt x="106" y="262"/>
                </a:lnTo>
                <a:lnTo>
                  <a:pt x="108" y="258"/>
                </a:lnTo>
                <a:lnTo>
                  <a:pt x="108" y="254"/>
                </a:lnTo>
                <a:lnTo>
                  <a:pt x="108" y="250"/>
                </a:lnTo>
                <a:lnTo>
                  <a:pt x="108" y="246"/>
                </a:lnTo>
                <a:lnTo>
                  <a:pt x="108" y="242"/>
                </a:lnTo>
                <a:lnTo>
                  <a:pt x="106" y="237"/>
                </a:lnTo>
                <a:lnTo>
                  <a:pt x="104" y="235"/>
                </a:lnTo>
                <a:lnTo>
                  <a:pt x="104" y="231"/>
                </a:lnTo>
                <a:lnTo>
                  <a:pt x="102" y="229"/>
                </a:lnTo>
                <a:lnTo>
                  <a:pt x="100" y="225"/>
                </a:lnTo>
                <a:lnTo>
                  <a:pt x="100" y="223"/>
                </a:lnTo>
                <a:lnTo>
                  <a:pt x="96" y="219"/>
                </a:lnTo>
                <a:lnTo>
                  <a:pt x="92" y="212"/>
                </a:lnTo>
                <a:lnTo>
                  <a:pt x="92" y="210"/>
                </a:lnTo>
                <a:lnTo>
                  <a:pt x="90" y="208"/>
                </a:lnTo>
                <a:lnTo>
                  <a:pt x="90" y="208"/>
                </a:lnTo>
                <a:lnTo>
                  <a:pt x="90" y="206"/>
                </a:lnTo>
                <a:lnTo>
                  <a:pt x="90" y="204"/>
                </a:lnTo>
                <a:lnTo>
                  <a:pt x="90" y="204"/>
                </a:lnTo>
                <a:lnTo>
                  <a:pt x="92" y="202"/>
                </a:lnTo>
                <a:lnTo>
                  <a:pt x="94" y="202"/>
                </a:lnTo>
                <a:lnTo>
                  <a:pt x="96" y="198"/>
                </a:lnTo>
                <a:lnTo>
                  <a:pt x="100" y="196"/>
                </a:lnTo>
                <a:lnTo>
                  <a:pt x="102" y="194"/>
                </a:lnTo>
                <a:lnTo>
                  <a:pt x="104" y="192"/>
                </a:lnTo>
                <a:lnTo>
                  <a:pt x="108" y="189"/>
                </a:lnTo>
                <a:lnTo>
                  <a:pt x="111" y="187"/>
                </a:lnTo>
                <a:lnTo>
                  <a:pt x="113" y="183"/>
                </a:lnTo>
                <a:lnTo>
                  <a:pt x="115" y="183"/>
                </a:lnTo>
                <a:lnTo>
                  <a:pt x="117" y="181"/>
                </a:lnTo>
                <a:lnTo>
                  <a:pt x="119" y="181"/>
                </a:lnTo>
                <a:lnTo>
                  <a:pt x="121" y="181"/>
                </a:lnTo>
                <a:lnTo>
                  <a:pt x="121" y="181"/>
                </a:lnTo>
                <a:lnTo>
                  <a:pt x="121" y="181"/>
                </a:lnTo>
                <a:lnTo>
                  <a:pt x="123" y="181"/>
                </a:lnTo>
                <a:lnTo>
                  <a:pt x="123" y="181"/>
                </a:lnTo>
                <a:lnTo>
                  <a:pt x="125" y="183"/>
                </a:lnTo>
                <a:lnTo>
                  <a:pt x="127" y="185"/>
                </a:lnTo>
                <a:lnTo>
                  <a:pt x="129" y="189"/>
                </a:lnTo>
                <a:lnTo>
                  <a:pt x="131" y="189"/>
                </a:lnTo>
                <a:lnTo>
                  <a:pt x="131" y="192"/>
                </a:lnTo>
                <a:lnTo>
                  <a:pt x="133" y="194"/>
                </a:lnTo>
                <a:lnTo>
                  <a:pt x="136" y="196"/>
                </a:lnTo>
                <a:lnTo>
                  <a:pt x="140" y="198"/>
                </a:lnTo>
                <a:lnTo>
                  <a:pt x="146" y="202"/>
                </a:lnTo>
                <a:lnTo>
                  <a:pt x="150" y="204"/>
                </a:lnTo>
                <a:lnTo>
                  <a:pt x="154" y="208"/>
                </a:lnTo>
                <a:lnTo>
                  <a:pt x="160" y="212"/>
                </a:lnTo>
                <a:lnTo>
                  <a:pt x="165" y="217"/>
                </a:lnTo>
                <a:lnTo>
                  <a:pt x="167" y="221"/>
                </a:lnTo>
                <a:lnTo>
                  <a:pt x="171" y="225"/>
                </a:lnTo>
                <a:lnTo>
                  <a:pt x="173" y="227"/>
                </a:lnTo>
                <a:lnTo>
                  <a:pt x="173" y="227"/>
                </a:lnTo>
                <a:lnTo>
                  <a:pt x="175" y="229"/>
                </a:lnTo>
                <a:lnTo>
                  <a:pt x="175" y="229"/>
                </a:lnTo>
                <a:lnTo>
                  <a:pt x="177" y="229"/>
                </a:lnTo>
                <a:lnTo>
                  <a:pt x="177" y="229"/>
                </a:lnTo>
                <a:lnTo>
                  <a:pt x="179" y="229"/>
                </a:lnTo>
                <a:lnTo>
                  <a:pt x="179" y="229"/>
                </a:lnTo>
                <a:lnTo>
                  <a:pt x="185" y="229"/>
                </a:lnTo>
                <a:lnTo>
                  <a:pt x="194" y="227"/>
                </a:lnTo>
                <a:lnTo>
                  <a:pt x="196" y="227"/>
                </a:lnTo>
                <a:lnTo>
                  <a:pt x="200" y="225"/>
                </a:lnTo>
                <a:lnTo>
                  <a:pt x="202" y="223"/>
                </a:lnTo>
                <a:lnTo>
                  <a:pt x="204" y="223"/>
                </a:lnTo>
                <a:lnTo>
                  <a:pt x="210" y="219"/>
                </a:lnTo>
                <a:lnTo>
                  <a:pt x="217" y="214"/>
                </a:lnTo>
                <a:lnTo>
                  <a:pt x="221" y="210"/>
                </a:lnTo>
                <a:lnTo>
                  <a:pt x="227" y="206"/>
                </a:lnTo>
                <a:lnTo>
                  <a:pt x="229" y="204"/>
                </a:lnTo>
                <a:lnTo>
                  <a:pt x="231" y="202"/>
                </a:lnTo>
                <a:lnTo>
                  <a:pt x="231" y="202"/>
                </a:lnTo>
                <a:lnTo>
                  <a:pt x="233" y="202"/>
                </a:lnTo>
                <a:lnTo>
                  <a:pt x="235" y="202"/>
                </a:lnTo>
                <a:lnTo>
                  <a:pt x="237" y="200"/>
                </a:lnTo>
                <a:lnTo>
                  <a:pt x="239" y="200"/>
                </a:lnTo>
                <a:lnTo>
                  <a:pt x="241" y="198"/>
                </a:lnTo>
                <a:lnTo>
                  <a:pt x="244" y="196"/>
                </a:lnTo>
                <a:lnTo>
                  <a:pt x="248" y="192"/>
                </a:lnTo>
                <a:lnTo>
                  <a:pt x="254" y="185"/>
                </a:lnTo>
                <a:lnTo>
                  <a:pt x="256" y="183"/>
                </a:lnTo>
                <a:lnTo>
                  <a:pt x="256" y="181"/>
                </a:lnTo>
                <a:lnTo>
                  <a:pt x="258" y="179"/>
                </a:lnTo>
                <a:lnTo>
                  <a:pt x="260" y="175"/>
                </a:lnTo>
                <a:lnTo>
                  <a:pt x="264" y="169"/>
                </a:lnTo>
                <a:lnTo>
                  <a:pt x="269" y="162"/>
                </a:lnTo>
                <a:lnTo>
                  <a:pt x="273" y="154"/>
                </a:lnTo>
                <a:lnTo>
                  <a:pt x="277" y="148"/>
                </a:lnTo>
                <a:lnTo>
                  <a:pt x="283" y="139"/>
                </a:lnTo>
                <a:lnTo>
                  <a:pt x="285" y="137"/>
                </a:lnTo>
                <a:lnTo>
                  <a:pt x="285" y="133"/>
                </a:lnTo>
                <a:lnTo>
                  <a:pt x="285" y="133"/>
                </a:lnTo>
                <a:lnTo>
                  <a:pt x="287" y="131"/>
                </a:lnTo>
                <a:lnTo>
                  <a:pt x="287" y="131"/>
                </a:lnTo>
                <a:lnTo>
                  <a:pt x="287" y="129"/>
                </a:lnTo>
                <a:lnTo>
                  <a:pt x="287" y="129"/>
                </a:lnTo>
                <a:lnTo>
                  <a:pt x="285" y="127"/>
                </a:lnTo>
                <a:lnTo>
                  <a:pt x="285" y="127"/>
                </a:lnTo>
                <a:lnTo>
                  <a:pt x="285" y="127"/>
                </a:lnTo>
                <a:lnTo>
                  <a:pt x="285" y="125"/>
                </a:lnTo>
                <a:lnTo>
                  <a:pt x="283" y="125"/>
                </a:lnTo>
                <a:lnTo>
                  <a:pt x="281" y="125"/>
                </a:lnTo>
                <a:lnTo>
                  <a:pt x="281" y="123"/>
                </a:lnTo>
                <a:lnTo>
                  <a:pt x="279" y="123"/>
                </a:lnTo>
                <a:lnTo>
                  <a:pt x="277" y="123"/>
                </a:lnTo>
                <a:lnTo>
                  <a:pt x="275" y="123"/>
                </a:lnTo>
                <a:lnTo>
                  <a:pt x="273" y="123"/>
                </a:lnTo>
                <a:lnTo>
                  <a:pt x="273" y="125"/>
                </a:lnTo>
                <a:lnTo>
                  <a:pt x="271" y="127"/>
                </a:lnTo>
                <a:lnTo>
                  <a:pt x="266" y="129"/>
                </a:lnTo>
                <a:lnTo>
                  <a:pt x="260" y="133"/>
                </a:lnTo>
                <a:lnTo>
                  <a:pt x="254" y="137"/>
                </a:lnTo>
                <a:lnTo>
                  <a:pt x="248" y="142"/>
                </a:lnTo>
                <a:lnTo>
                  <a:pt x="244" y="142"/>
                </a:lnTo>
                <a:lnTo>
                  <a:pt x="239" y="144"/>
                </a:lnTo>
                <a:lnTo>
                  <a:pt x="237" y="146"/>
                </a:lnTo>
                <a:lnTo>
                  <a:pt x="233" y="146"/>
                </a:lnTo>
                <a:lnTo>
                  <a:pt x="233" y="148"/>
                </a:lnTo>
                <a:lnTo>
                  <a:pt x="231" y="148"/>
                </a:lnTo>
                <a:lnTo>
                  <a:pt x="229" y="148"/>
                </a:lnTo>
                <a:lnTo>
                  <a:pt x="229" y="148"/>
                </a:lnTo>
                <a:lnTo>
                  <a:pt x="227" y="148"/>
                </a:lnTo>
                <a:lnTo>
                  <a:pt x="227" y="148"/>
                </a:lnTo>
                <a:lnTo>
                  <a:pt x="225" y="146"/>
                </a:lnTo>
                <a:lnTo>
                  <a:pt x="225" y="146"/>
                </a:lnTo>
                <a:lnTo>
                  <a:pt x="223" y="146"/>
                </a:lnTo>
                <a:lnTo>
                  <a:pt x="223" y="146"/>
                </a:lnTo>
                <a:lnTo>
                  <a:pt x="223" y="144"/>
                </a:lnTo>
                <a:lnTo>
                  <a:pt x="221" y="144"/>
                </a:lnTo>
                <a:lnTo>
                  <a:pt x="221" y="142"/>
                </a:lnTo>
                <a:lnTo>
                  <a:pt x="219" y="139"/>
                </a:lnTo>
                <a:lnTo>
                  <a:pt x="219" y="137"/>
                </a:lnTo>
                <a:lnTo>
                  <a:pt x="219" y="135"/>
                </a:lnTo>
                <a:lnTo>
                  <a:pt x="217" y="133"/>
                </a:lnTo>
                <a:lnTo>
                  <a:pt x="217" y="131"/>
                </a:lnTo>
                <a:lnTo>
                  <a:pt x="217" y="125"/>
                </a:lnTo>
                <a:lnTo>
                  <a:pt x="217" y="121"/>
                </a:lnTo>
                <a:lnTo>
                  <a:pt x="214" y="117"/>
                </a:lnTo>
                <a:lnTo>
                  <a:pt x="217" y="114"/>
                </a:lnTo>
                <a:lnTo>
                  <a:pt x="217" y="110"/>
                </a:lnTo>
                <a:lnTo>
                  <a:pt x="217" y="108"/>
                </a:lnTo>
                <a:lnTo>
                  <a:pt x="219" y="106"/>
                </a:lnTo>
                <a:lnTo>
                  <a:pt x="219" y="102"/>
                </a:lnTo>
                <a:lnTo>
                  <a:pt x="221" y="100"/>
                </a:lnTo>
                <a:lnTo>
                  <a:pt x="221" y="96"/>
                </a:lnTo>
                <a:lnTo>
                  <a:pt x="225" y="92"/>
                </a:lnTo>
                <a:lnTo>
                  <a:pt x="227" y="87"/>
                </a:lnTo>
                <a:lnTo>
                  <a:pt x="229" y="83"/>
                </a:lnTo>
                <a:lnTo>
                  <a:pt x="229" y="83"/>
                </a:lnTo>
                <a:lnTo>
                  <a:pt x="229" y="83"/>
                </a:lnTo>
                <a:lnTo>
                  <a:pt x="231" y="79"/>
                </a:lnTo>
                <a:lnTo>
                  <a:pt x="233" y="77"/>
                </a:lnTo>
                <a:lnTo>
                  <a:pt x="235" y="71"/>
                </a:lnTo>
                <a:lnTo>
                  <a:pt x="237" y="64"/>
                </a:lnTo>
                <a:lnTo>
                  <a:pt x="239" y="58"/>
                </a:lnTo>
                <a:lnTo>
                  <a:pt x="241" y="52"/>
                </a:lnTo>
                <a:lnTo>
                  <a:pt x="244" y="44"/>
                </a:lnTo>
                <a:lnTo>
                  <a:pt x="244" y="44"/>
                </a:lnTo>
                <a:close/>
                <a:moveTo>
                  <a:pt x="308" y="198"/>
                </a:moveTo>
                <a:lnTo>
                  <a:pt x="302" y="200"/>
                </a:lnTo>
                <a:lnTo>
                  <a:pt x="296" y="202"/>
                </a:lnTo>
                <a:lnTo>
                  <a:pt x="289" y="204"/>
                </a:lnTo>
                <a:lnTo>
                  <a:pt x="285" y="204"/>
                </a:lnTo>
                <a:lnTo>
                  <a:pt x="283" y="206"/>
                </a:lnTo>
                <a:lnTo>
                  <a:pt x="281" y="206"/>
                </a:lnTo>
                <a:lnTo>
                  <a:pt x="281" y="208"/>
                </a:lnTo>
                <a:lnTo>
                  <a:pt x="281" y="208"/>
                </a:lnTo>
                <a:lnTo>
                  <a:pt x="279" y="208"/>
                </a:lnTo>
                <a:lnTo>
                  <a:pt x="279" y="210"/>
                </a:lnTo>
                <a:lnTo>
                  <a:pt x="279" y="210"/>
                </a:lnTo>
                <a:lnTo>
                  <a:pt x="279" y="210"/>
                </a:lnTo>
                <a:lnTo>
                  <a:pt x="279" y="212"/>
                </a:lnTo>
                <a:lnTo>
                  <a:pt x="279" y="212"/>
                </a:lnTo>
                <a:lnTo>
                  <a:pt x="279" y="214"/>
                </a:lnTo>
                <a:lnTo>
                  <a:pt x="281" y="219"/>
                </a:lnTo>
                <a:lnTo>
                  <a:pt x="281" y="221"/>
                </a:lnTo>
                <a:lnTo>
                  <a:pt x="283" y="223"/>
                </a:lnTo>
                <a:lnTo>
                  <a:pt x="285" y="225"/>
                </a:lnTo>
                <a:lnTo>
                  <a:pt x="285" y="227"/>
                </a:lnTo>
                <a:lnTo>
                  <a:pt x="289" y="231"/>
                </a:lnTo>
                <a:lnTo>
                  <a:pt x="291" y="235"/>
                </a:lnTo>
                <a:lnTo>
                  <a:pt x="293" y="237"/>
                </a:lnTo>
                <a:lnTo>
                  <a:pt x="296" y="242"/>
                </a:lnTo>
                <a:lnTo>
                  <a:pt x="298" y="244"/>
                </a:lnTo>
                <a:lnTo>
                  <a:pt x="300" y="248"/>
                </a:lnTo>
                <a:lnTo>
                  <a:pt x="302" y="250"/>
                </a:lnTo>
                <a:lnTo>
                  <a:pt x="302" y="252"/>
                </a:lnTo>
                <a:lnTo>
                  <a:pt x="304" y="252"/>
                </a:lnTo>
                <a:lnTo>
                  <a:pt x="304" y="254"/>
                </a:lnTo>
                <a:lnTo>
                  <a:pt x="306" y="254"/>
                </a:lnTo>
                <a:lnTo>
                  <a:pt x="308" y="254"/>
                </a:lnTo>
                <a:lnTo>
                  <a:pt x="308" y="254"/>
                </a:lnTo>
                <a:lnTo>
                  <a:pt x="310" y="254"/>
                </a:lnTo>
                <a:lnTo>
                  <a:pt x="310" y="252"/>
                </a:lnTo>
                <a:lnTo>
                  <a:pt x="312" y="252"/>
                </a:lnTo>
                <a:lnTo>
                  <a:pt x="312" y="250"/>
                </a:lnTo>
                <a:lnTo>
                  <a:pt x="314" y="248"/>
                </a:lnTo>
                <a:lnTo>
                  <a:pt x="316" y="246"/>
                </a:lnTo>
                <a:lnTo>
                  <a:pt x="316" y="244"/>
                </a:lnTo>
                <a:lnTo>
                  <a:pt x="318" y="242"/>
                </a:lnTo>
                <a:lnTo>
                  <a:pt x="318" y="237"/>
                </a:lnTo>
                <a:lnTo>
                  <a:pt x="320" y="233"/>
                </a:lnTo>
                <a:lnTo>
                  <a:pt x="323" y="227"/>
                </a:lnTo>
                <a:lnTo>
                  <a:pt x="323" y="223"/>
                </a:lnTo>
                <a:lnTo>
                  <a:pt x="323" y="219"/>
                </a:lnTo>
                <a:lnTo>
                  <a:pt x="325" y="214"/>
                </a:lnTo>
                <a:lnTo>
                  <a:pt x="325" y="210"/>
                </a:lnTo>
                <a:lnTo>
                  <a:pt x="323" y="210"/>
                </a:lnTo>
                <a:lnTo>
                  <a:pt x="323" y="208"/>
                </a:lnTo>
                <a:lnTo>
                  <a:pt x="323" y="206"/>
                </a:lnTo>
                <a:lnTo>
                  <a:pt x="323" y="204"/>
                </a:lnTo>
                <a:lnTo>
                  <a:pt x="320" y="204"/>
                </a:lnTo>
                <a:lnTo>
                  <a:pt x="320" y="202"/>
                </a:lnTo>
                <a:lnTo>
                  <a:pt x="320" y="202"/>
                </a:lnTo>
                <a:lnTo>
                  <a:pt x="318" y="200"/>
                </a:lnTo>
                <a:lnTo>
                  <a:pt x="318" y="200"/>
                </a:lnTo>
                <a:lnTo>
                  <a:pt x="316" y="200"/>
                </a:lnTo>
                <a:lnTo>
                  <a:pt x="314" y="198"/>
                </a:lnTo>
                <a:lnTo>
                  <a:pt x="314" y="198"/>
                </a:lnTo>
                <a:lnTo>
                  <a:pt x="310" y="198"/>
                </a:lnTo>
                <a:lnTo>
                  <a:pt x="308" y="198"/>
                </a:lnTo>
                <a:lnTo>
                  <a:pt x="308" y="198"/>
                </a:lnTo>
                <a:close/>
                <a:moveTo>
                  <a:pt x="248" y="248"/>
                </a:moveTo>
                <a:lnTo>
                  <a:pt x="246" y="248"/>
                </a:lnTo>
                <a:lnTo>
                  <a:pt x="246" y="250"/>
                </a:lnTo>
                <a:lnTo>
                  <a:pt x="244" y="252"/>
                </a:lnTo>
                <a:lnTo>
                  <a:pt x="241" y="254"/>
                </a:lnTo>
                <a:lnTo>
                  <a:pt x="239" y="256"/>
                </a:lnTo>
                <a:lnTo>
                  <a:pt x="239" y="258"/>
                </a:lnTo>
                <a:lnTo>
                  <a:pt x="237" y="260"/>
                </a:lnTo>
                <a:lnTo>
                  <a:pt x="237" y="262"/>
                </a:lnTo>
                <a:lnTo>
                  <a:pt x="237" y="262"/>
                </a:lnTo>
                <a:lnTo>
                  <a:pt x="237" y="264"/>
                </a:lnTo>
                <a:lnTo>
                  <a:pt x="237" y="267"/>
                </a:lnTo>
                <a:lnTo>
                  <a:pt x="237" y="267"/>
                </a:lnTo>
                <a:lnTo>
                  <a:pt x="237" y="267"/>
                </a:lnTo>
                <a:lnTo>
                  <a:pt x="239" y="269"/>
                </a:lnTo>
                <a:lnTo>
                  <a:pt x="241" y="271"/>
                </a:lnTo>
                <a:lnTo>
                  <a:pt x="244" y="275"/>
                </a:lnTo>
                <a:lnTo>
                  <a:pt x="244" y="277"/>
                </a:lnTo>
                <a:lnTo>
                  <a:pt x="246" y="277"/>
                </a:lnTo>
                <a:lnTo>
                  <a:pt x="246" y="277"/>
                </a:lnTo>
                <a:lnTo>
                  <a:pt x="246" y="277"/>
                </a:lnTo>
                <a:lnTo>
                  <a:pt x="246" y="277"/>
                </a:lnTo>
                <a:lnTo>
                  <a:pt x="248" y="277"/>
                </a:lnTo>
                <a:lnTo>
                  <a:pt x="248" y="275"/>
                </a:lnTo>
                <a:lnTo>
                  <a:pt x="250" y="275"/>
                </a:lnTo>
                <a:lnTo>
                  <a:pt x="250" y="273"/>
                </a:lnTo>
                <a:lnTo>
                  <a:pt x="252" y="271"/>
                </a:lnTo>
                <a:lnTo>
                  <a:pt x="254" y="267"/>
                </a:lnTo>
                <a:lnTo>
                  <a:pt x="254" y="264"/>
                </a:lnTo>
                <a:lnTo>
                  <a:pt x="256" y="262"/>
                </a:lnTo>
                <a:lnTo>
                  <a:pt x="256" y="260"/>
                </a:lnTo>
                <a:lnTo>
                  <a:pt x="256" y="258"/>
                </a:lnTo>
                <a:lnTo>
                  <a:pt x="258" y="256"/>
                </a:lnTo>
                <a:lnTo>
                  <a:pt x="258" y="254"/>
                </a:lnTo>
                <a:lnTo>
                  <a:pt x="258" y="252"/>
                </a:lnTo>
                <a:lnTo>
                  <a:pt x="258" y="248"/>
                </a:lnTo>
                <a:lnTo>
                  <a:pt x="258" y="246"/>
                </a:lnTo>
                <a:lnTo>
                  <a:pt x="258" y="246"/>
                </a:lnTo>
                <a:lnTo>
                  <a:pt x="258" y="246"/>
                </a:lnTo>
                <a:lnTo>
                  <a:pt x="248" y="248"/>
                </a:lnTo>
                <a:lnTo>
                  <a:pt x="248" y="248"/>
                </a:lnTo>
                <a:close/>
                <a:moveTo>
                  <a:pt x="291" y="283"/>
                </a:moveTo>
                <a:lnTo>
                  <a:pt x="287" y="285"/>
                </a:lnTo>
                <a:lnTo>
                  <a:pt x="285" y="287"/>
                </a:lnTo>
                <a:lnTo>
                  <a:pt x="283" y="289"/>
                </a:lnTo>
                <a:lnTo>
                  <a:pt x="281" y="292"/>
                </a:lnTo>
                <a:lnTo>
                  <a:pt x="281" y="292"/>
                </a:lnTo>
                <a:lnTo>
                  <a:pt x="281" y="292"/>
                </a:lnTo>
                <a:lnTo>
                  <a:pt x="281" y="294"/>
                </a:lnTo>
                <a:lnTo>
                  <a:pt x="281" y="294"/>
                </a:lnTo>
                <a:lnTo>
                  <a:pt x="283" y="294"/>
                </a:lnTo>
                <a:lnTo>
                  <a:pt x="283" y="296"/>
                </a:lnTo>
                <a:lnTo>
                  <a:pt x="285" y="296"/>
                </a:lnTo>
                <a:lnTo>
                  <a:pt x="287" y="296"/>
                </a:lnTo>
                <a:lnTo>
                  <a:pt x="291" y="298"/>
                </a:lnTo>
                <a:lnTo>
                  <a:pt x="293" y="298"/>
                </a:lnTo>
                <a:lnTo>
                  <a:pt x="296" y="298"/>
                </a:lnTo>
                <a:lnTo>
                  <a:pt x="298" y="298"/>
                </a:lnTo>
                <a:lnTo>
                  <a:pt x="298" y="298"/>
                </a:lnTo>
                <a:lnTo>
                  <a:pt x="300" y="298"/>
                </a:lnTo>
                <a:lnTo>
                  <a:pt x="300" y="298"/>
                </a:lnTo>
                <a:lnTo>
                  <a:pt x="300" y="298"/>
                </a:lnTo>
                <a:lnTo>
                  <a:pt x="300" y="298"/>
                </a:lnTo>
                <a:lnTo>
                  <a:pt x="300" y="296"/>
                </a:lnTo>
                <a:lnTo>
                  <a:pt x="302" y="296"/>
                </a:lnTo>
                <a:lnTo>
                  <a:pt x="302" y="294"/>
                </a:lnTo>
                <a:lnTo>
                  <a:pt x="300" y="292"/>
                </a:lnTo>
                <a:lnTo>
                  <a:pt x="300" y="289"/>
                </a:lnTo>
                <a:lnTo>
                  <a:pt x="300" y="287"/>
                </a:lnTo>
                <a:lnTo>
                  <a:pt x="300" y="285"/>
                </a:lnTo>
                <a:lnTo>
                  <a:pt x="300" y="285"/>
                </a:lnTo>
                <a:lnTo>
                  <a:pt x="298" y="283"/>
                </a:lnTo>
                <a:lnTo>
                  <a:pt x="298" y="283"/>
                </a:lnTo>
                <a:lnTo>
                  <a:pt x="298" y="283"/>
                </a:lnTo>
                <a:lnTo>
                  <a:pt x="296" y="283"/>
                </a:lnTo>
                <a:lnTo>
                  <a:pt x="296" y="283"/>
                </a:lnTo>
                <a:lnTo>
                  <a:pt x="293" y="283"/>
                </a:lnTo>
                <a:lnTo>
                  <a:pt x="291" y="283"/>
                </a:lnTo>
                <a:lnTo>
                  <a:pt x="291" y="283"/>
                </a:lnTo>
                <a:lnTo>
                  <a:pt x="291" y="283"/>
                </a:lnTo>
                <a:lnTo>
                  <a:pt x="291" y="283"/>
                </a:lnTo>
                <a:close/>
                <a:moveTo>
                  <a:pt x="300" y="396"/>
                </a:moveTo>
                <a:lnTo>
                  <a:pt x="296" y="396"/>
                </a:lnTo>
                <a:lnTo>
                  <a:pt x="293" y="396"/>
                </a:lnTo>
                <a:lnTo>
                  <a:pt x="291" y="396"/>
                </a:lnTo>
                <a:lnTo>
                  <a:pt x="291" y="396"/>
                </a:lnTo>
                <a:lnTo>
                  <a:pt x="289" y="396"/>
                </a:lnTo>
                <a:lnTo>
                  <a:pt x="287" y="396"/>
                </a:lnTo>
                <a:lnTo>
                  <a:pt x="287" y="396"/>
                </a:lnTo>
                <a:lnTo>
                  <a:pt x="285" y="398"/>
                </a:lnTo>
                <a:lnTo>
                  <a:pt x="283" y="398"/>
                </a:lnTo>
                <a:lnTo>
                  <a:pt x="283" y="398"/>
                </a:lnTo>
                <a:lnTo>
                  <a:pt x="283" y="400"/>
                </a:lnTo>
                <a:lnTo>
                  <a:pt x="283" y="400"/>
                </a:lnTo>
                <a:lnTo>
                  <a:pt x="283" y="400"/>
                </a:lnTo>
                <a:lnTo>
                  <a:pt x="283" y="402"/>
                </a:lnTo>
                <a:lnTo>
                  <a:pt x="285" y="404"/>
                </a:lnTo>
                <a:lnTo>
                  <a:pt x="287" y="408"/>
                </a:lnTo>
                <a:lnTo>
                  <a:pt x="287" y="408"/>
                </a:lnTo>
                <a:lnTo>
                  <a:pt x="289" y="410"/>
                </a:lnTo>
                <a:lnTo>
                  <a:pt x="289" y="410"/>
                </a:lnTo>
                <a:lnTo>
                  <a:pt x="291" y="412"/>
                </a:lnTo>
                <a:lnTo>
                  <a:pt x="293" y="412"/>
                </a:lnTo>
                <a:lnTo>
                  <a:pt x="293" y="412"/>
                </a:lnTo>
                <a:lnTo>
                  <a:pt x="296" y="412"/>
                </a:lnTo>
                <a:lnTo>
                  <a:pt x="296" y="412"/>
                </a:lnTo>
                <a:lnTo>
                  <a:pt x="296" y="412"/>
                </a:lnTo>
                <a:lnTo>
                  <a:pt x="298" y="412"/>
                </a:lnTo>
                <a:lnTo>
                  <a:pt x="298" y="410"/>
                </a:lnTo>
                <a:lnTo>
                  <a:pt x="300" y="410"/>
                </a:lnTo>
                <a:lnTo>
                  <a:pt x="300" y="408"/>
                </a:lnTo>
                <a:lnTo>
                  <a:pt x="302" y="406"/>
                </a:lnTo>
                <a:lnTo>
                  <a:pt x="302" y="406"/>
                </a:lnTo>
                <a:lnTo>
                  <a:pt x="302" y="404"/>
                </a:lnTo>
                <a:lnTo>
                  <a:pt x="302" y="404"/>
                </a:lnTo>
                <a:lnTo>
                  <a:pt x="302" y="402"/>
                </a:lnTo>
                <a:lnTo>
                  <a:pt x="300" y="400"/>
                </a:lnTo>
                <a:lnTo>
                  <a:pt x="300" y="398"/>
                </a:lnTo>
                <a:lnTo>
                  <a:pt x="300" y="398"/>
                </a:lnTo>
                <a:lnTo>
                  <a:pt x="300" y="396"/>
                </a:lnTo>
                <a:lnTo>
                  <a:pt x="300" y="396"/>
                </a:lnTo>
                <a:close/>
                <a:moveTo>
                  <a:pt x="246" y="312"/>
                </a:moveTo>
                <a:lnTo>
                  <a:pt x="237" y="314"/>
                </a:lnTo>
                <a:lnTo>
                  <a:pt x="231" y="314"/>
                </a:lnTo>
                <a:lnTo>
                  <a:pt x="229" y="317"/>
                </a:lnTo>
                <a:lnTo>
                  <a:pt x="229" y="317"/>
                </a:lnTo>
                <a:lnTo>
                  <a:pt x="229" y="317"/>
                </a:lnTo>
                <a:lnTo>
                  <a:pt x="227" y="319"/>
                </a:lnTo>
                <a:lnTo>
                  <a:pt x="227" y="319"/>
                </a:lnTo>
                <a:lnTo>
                  <a:pt x="227" y="321"/>
                </a:lnTo>
                <a:lnTo>
                  <a:pt x="225" y="321"/>
                </a:lnTo>
                <a:lnTo>
                  <a:pt x="225" y="323"/>
                </a:lnTo>
                <a:lnTo>
                  <a:pt x="225" y="325"/>
                </a:lnTo>
                <a:lnTo>
                  <a:pt x="225" y="327"/>
                </a:lnTo>
                <a:lnTo>
                  <a:pt x="223" y="329"/>
                </a:lnTo>
                <a:lnTo>
                  <a:pt x="223" y="329"/>
                </a:lnTo>
                <a:lnTo>
                  <a:pt x="221" y="331"/>
                </a:lnTo>
                <a:lnTo>
                  <a:pt x="219" y="335"/>
                </a:lnTo>
                <a:lnTo>
                  <a:pt x="217" y="337"/>
                </a:lnTo>
                <a:lnTo>
                  <a:pt x="212" y="342"/>
                </a:lnTo>
                <a:lnTo>
                  <a:pt x="210" y="342"/>
                </a:lnTo>
                <a:lnTo>
                  <a:pt x="210" y="346"/>
                </a:lnTo>
                <a:lnTo>
                  <a:pt x="208" y="348"/>
                </a:lnTo>
                <a:lnTo>
                  <a:pt x="206" y="350"/>
                </a:lnTo>
                <a:lnTo>
                  <a:pt x="204" y="356"/>
                </a:lnTo>
                <a:lnTo>
                  <a:pt x="202" y="362"/>
                </a:lnTo>
                <a:lnTo>
                  <a:pt x="200" y="369"/>
                </a:lnTo>
                <a:lnTo>
                  <a:pt x="198" y="377"/>
                </a:lnTo>
                <a:lnTo>
                  <a:pt x="198" y="379"/>
                </a:lnTo>
                <a:lnTo>
                  <a:pt x="196" y="383"/>
                </a:lnTo>
                <a:lnTo>
                  <a:pt x="196" y="385"/>
                </a:lnTo>
                <a:lnTo>
                  <a:pt x="196" y="387"/>
                </a:lnTo>
                <a:lnTo>
                  <a:pt x="196" y="387"/>
                </a:lnTo>
                <a:lnTo>
                  <a:pt x="198" y="389"/>
                </a:lnTo>
                <a:lnTo>
                  <a:pt x="198" y="389"/>
                </a:lnTo>
                <a:lnTo>
                  <a:pt x="198" y="389"/>
                </a:lnTo>
                <a:lnTo>
                  <a:pt x="198" y="392"/>
                </a:lnTo>
                <a:lnTo>
                  <a:pt x="200" y="392"/>
                </a:lnTo>
                <a:lnTo>
                  <a:pt x="200" y="392"/>
                </a:lnTo>
                <a:lnTo>
                  <a:pt x="200" y="392"/>
                </a:lnTo>
                <a:lnTo>
                  <a:pt x="206" y="392"/>
                </a:lnTo>
                <a:lnTo>
                  <a:pt x="212" y="389"/>
                </a:lnTo>
                <a:lnTo>
                  <a:pt x="221" y="389"/>
                </a:lnTo>
                <a:lnTo>
                  <a:pt x="231" y="387"/>
                </a:lnTo>
                <a:lnTo>
                  <a:pt x="239" y="385"/>
                </a:lnTo>
                <a:lnTo>
                  <a:pt x="250" y="383"/>
                </a:lnTo>
                <a:lnTo>
                  <a:pt x="252" y="381"/>
                </a:lnTo>
                <a:lnTo>
                  <a:pt x="256" y="381"/>
                </a:lnTo>
                <a:lnTo>
                  <a:pt x="260" y="379"/>
                </a:lnTo>
                <a:lnTo>
                  <a:pt x="262" y="379"/>
                </a:lnTo>
                <a:lnTo>
                  <a:pt x="266" y="377"/>
                </a:lnTo>
                <a:lnTo>
                  <a:pt x="271" y="373"/>
                </a:lnTo>
                <a:lnTo>
                  <a:pt x="273" y="373"/>
                </a:lnTo>
                <a:lnTo>
                  <a:pt x="277" y="371"/>
                </a:lnTo>
                <a:lnTo>
                  <a:pt x="277" y="371"/>
                </a:lnTo>
                <a:lnTo>
                  <a:pt x="279" y="369"/>
                </a:lnTo>
                <a:lnTo>
                  <a:pt x="281" y="367"/>
                </a:lnTo>
                <a:lnTo>
                  <a:pt x="283" y="364"/>
                </a:lnTo>
                <a:lnTo>
                  <a:pt x="283" y="364"/>
                </a:lnTo>
                <a:lnTo>
                  <a:pt x="285" y="362"/>
                </a:lnTo>
                <a:lnTo>
                  <a:pt x="285" y="360"/>
                </a:lnTo>
                <a:lnTo>
                  <a:pt x="285" y="360"/>
                </a:lnTo>
                <a:lnTo>
                  <a:pt x="285" y="360"/>
                </a:lnTo>
                <a:lnTo>
                  <a:pt x="285" y="358"/>
                </a:lnTo>
                <a:lnTo>
                  <a:pt x="283" y="358"/>
                </a:lnTo>
                <a:lnTo>
                  <a:pt x="283" y="356"/>
                </a:lnTo>
                <a:lnTo>
                  <a:pt x="283" y="356"/>
                </a:lnTo>
                <a:lnTo>
                  <a:pt x="283" y="354"/>
                </a:lnTo>
                <a:lnTo>
                  <a:pt x="281" y="354"/>
                </a:lnTo>
                <a:lnTo>
                  <a:pt x="279" y="352"/>
                </a:lnTo>
                <a:lnTo>
                  <a:pt x="277" y="350"/>
                </a:lnTo>
                <a:lnTo>
                  <a:pt x="277" y="350"/>
                </a:lnTo>
                <a:lnTo>
                  <a:pt x="273" y="350"/>
                </a:lnTo>
                <a:lnTo>
                  <a:pt x="271" y="348"/>
                </a:lnTo>
                <a:lnTo>
                  <a:pt x="271" y="348"/>
                </a:lnTo>
                <a:lnTo>
                  <a:pt x="269" y="348"/>
                </a:lnTo>
                <a:lnTo>
                  <a:pt x="269" y="346"/>
                </a:lnTo>
                <a:lnTo>
                  <a:pt x="266" y="346"/>
                </a:lnTo>
                <a:lnTo>
                  <a:pt x="266" y="344"/>
                </a:lnTo>
                <a:lnTo>
                  <a:pt x="264" y="344"/>
                </a:lnTo>
                <a:lnTo>
                  <a:pt x="264" y="342"/>
                </a:lnTo>
                <a:lnTo>
                  <a:pt x="264" y="337"/>
                </a:lnTo>
                <a:lnTo>
                  <a:pt x="262" y="333"/>
                </a:lnTo>
                <a:lnTo>
                  <a:pt x="262" y="329"/>
                </a:lnTo>
                <a:lnTo>
                  <a:pt x="262" y="327"/>
                </a:lnTo>
                <a:lnTo>
                  <a:pt x="262" y="325"/>
                </a:lnTo>
                <a:lnTo>
                  <a:pt x="262" y="323"/>
                </a:lnTo>
                <a:lnTo>
                  <a:pt x="262" y="321"/>
                </a:lnTo>
                <a:lnTo>
                  <a:pt x="262" y="319"/>
                </a:lnTo>
                <a:lnTo>
                  <a:pt x="260" y="317"/>
                </a:lnTo>
                <a:lnTo>
                  <a:pt x="260" y="314"/>
                </a:lnTo>
                <a:lnTo>
                  <a:pt x="258" y="314"/>
                </a:lnTo>
                <a:lnTo>
                  <a:pt x="258" y="312"/>
                </a:lnTo>
                <a:lnTo>
                  <a:pt x="256" y="312"/>
                </a:lnTo>
                <a:lnTo>
                  <a:pt x="254" y="312"/>
                </a:lnTo>
                <a:lnTo>
                  <a:pt x="254" y="310"/>
                </a:lnTo>
                <a:lnTo>
                  <a:pt x="252" y="310"/>
                </a:lnTo>
                <a:lnTo>
                  <a:pt x="252" y="310"/>
                </a:lnTo>
                <a:lnTo>
                  <a:pt x="248" y="310"/>
                </a:lnTo>
                <a:lnTo>
                  <a:pt x="246" y="312"/>
                </a:lnTo>
                <a:lnTo>
                  <a:pt x="246" y="312"/>
                </a:lnTo>
                <a:close/>
                <a:moveTo>
                  <a:pt x="190" y="260"/>
                </a:moveTo>
                <a:lnTo>
                  <a:pt x="187" y="264"/>
                </a:lnTo>
                <a:lnTo>
                  <a:pt x="183" y="271"/>
                </a:lnTo>
                <a:lnTo>
                  <a:pt x="181" y="273"/>
                </a:lnTo>
                <a:lnTo>
                  <a:pt x="179" y="275"/>
                </a:lnTo>
                <a:lnTo>
                  <a:pt x="179" y="277"/>
                </a:lnTo>
                <a:lnTo>
                  <a:pt x="179" y="279"/>
                </a:lnTo>
                <a:lnTo>
                  <a:pt x="177" y="281"/>
                </a:lnTo>
                <a:lnTo>
                  <a:pt x="177" y="283"/>
                </a:lnTo>
                <a:lnTo>
                  <a:pt x="177" y="283"/>
                </a:lnTo>
                <a:lnTo>
                  <a:pt x="177" y="285"/>
                </a:lnTo>
                <a:lnTo>
                  <a:pt x="177" y="287"/>
                </a:lnTo>
                <a:lnTo>
                  <a:pt x="179" y="289"/>
                </a:lnTo>
                <a:lnTo>
                  <a:pt x="179" y="289"/>
                </a:lnTo>
                <a:lnTo>
                  <a:pt x="181" y="292"/>
                </a:lnTo>
                <a:lnTo>
                  <a:pt x="183" y="294"/>
                </a:lnTo>
                <a:lnTo>
                  <a:pt x="187" y="296"/>
                </a:lnTo>
                <a:lnTo>
                  <a:pt x="187" y="298"/>
                </a:lnTo>
                <a:lnTo>
                  <a:pt x="190" y="298"/>
                </a:lnTo>
                <a:lnTo>
                  <a:pt x="192" y="300"/>
                </a:lnTo>
                <a:lnTo>
                  <a:pt x="192" y="300"/>
                </a:lnTo>
                <a:lnTo>
                  <a:pt x="194" y="300"/>
                </a:lnTo>
                <a:lnTo>
                  <a:pt x="196" y="300"/>
                </a:lnTo>
                <a:lnTo>
                  <a:pt x="196" y="300"/>
                </a:lnTo>
                <a:lnTo>
                  <a:pt x="198" y="300"/>
                </a:lnTo>
                <a:lnTo>
                  <a:pt x="198" y="298"/>
                </a:lnTo>
                <a:lnTo>
                  <a:pt x="200" y="298"/>
                </a:lnTo>
                <a:lnTo>
                  <a:pt x="202" y="296"/>
                </a:lnTo>
                <a:lnTo>
                  <a:pt x="202" y="294"/>
                </a:lnTo>
                <a:lnTo>
                  <a:pt x="206" y="285"/>
                </a:lnTo>
                <a:lnTo>
                  <a:pt x="210" y="279"/>
                </a:lnTo>
                <a:lnTo>
                  <a:pt x="210" y="277"/>
                </a:lnTo>
                <a:lnTo>
                  <a:pt x="210" y="275"/>
                </a:lnTo>
                <a:lnTo>
                  <a:pt x="210" y="275"/>
                </a:lnTo>
                <a:lnTo>
                  <a:pt x="210" y="273"/>
                </a:lnTo>
                <a:lnTo>
                  <a:pt x="210" y="271"/>
                </a:lnTo>
                <a:lnTo>
                  <a:pt x="208" y="271"/>
                </a:lnTo>
                <a:lnTo>
                  <a:pt x="208" y="269"/>
                </a:lnTo>
                <a:lnTo>
                  <a:pt x="206" y="267"/>
                </a:lnTo>
                <a:lnTo>
                  <a:pt x="206" y="264"/>
                </a:lnTo>
                <a:lnTo>
                  <a:pt x="204" y="264"/>
                </a:lnTo>
                <a:lnTo>
                  <a:pt x="204" y="262"/>
                </a:lnTo>
                <a:lnTo>
                  <a:pt x="202" y="262"/>
                </a:lnTo>
                <a:lnTo>
                  <a:pt x="200" y="260"/>
                </a:lnTo>
                <a:lnTo>
                  <a:pt x="200" y="260"/>
                </a:lnTo>
                <a:lnTo>
                  <a:pt x="198" y="260"/>
                </a:lnTo>
                <a:lnTo>
                  <a:pt x="196" y="260"/>
                </a:lnTo>
                <a:lnTo>
                  <a:pt x="194" y="260"/>
                </a:lnTo>
                <a:lnTo>
                  <a:pt x="192" y="260"/>
                </a:lnTo>
                <a:lnTo>
                  <a:pt x="192" y="260"/>
                </a:lnTo>
                <a:lnTo>
                  <a:pt x="192" y="260"/>
                </a:lnTo>
                <a:lnTo>
                  <a:pt x="192" y="260"/>
                </a:lnTo>
                <a:lnTo>
                  <a:pt x="190" y="260"/>
                </a:lnTo>
                <a:lnTo>
                  <a:pt x="190" y="260"/>
                </a:lnTo>
                <a:close/>
                <a:moveTo>
                  <a:pt x="158" y="275"/>
                </a:moveTo>
                <a:lnTo>
                  <a:pt x="154" y="275"/>
                </a:lnTo>
                <a:lnTo>
                  <a:pt x="152" y="273"/>
                </a:lnTo>
                <a:lnTo>
                  <a:pt x="150" y="273"/>
                </a:lnTo>
                <a:lnTo>
                  <a:pt x="150" y="273"/>
                </a:lnTo>
                <a:lnTo>
                  <a:pt x="148" y="273"/>
                </a:lnTo>
                <a:lnTo>
                  <a:pt x="146" y="273"/>
                </a:lnTo>
                <a:lnTo>
                  <a:pt x="146" y="275"/>
                </a:lnTo>
                <a:lnTo>
                  <a:pt x="144" y="275"/>
                </a:lnTo>
                <a:lnTo>
                  <a:pt x="142" y="275"/>
                </a:lnTo>
                <a:lnTo>
                  <a:pt x="140" y="277"/>
                </a:lnTo>
                <a:lnTo>
                  <a:pt x="138" y="279"/>
                </a:lnTo>
                <a:lnTo>
                  <a:pt x="136" y="283"/>
                </a:lnTo>
                <a:lnTo>
                  <a:pt x="133" y="285"/>
                </a:lnTo>
                <a:lnTo>
                  <a:pt x="131" y="289"/>
                </a:lnTo>
                <a:lnTo>
                  <a:pt x="123" y="302"/>
                </a:lnTo>
                <a:lnTo>
                  <a:pt x="115" y="317"/>
                </a:lnTo>
                <a:lnTo>
                  <a:pt x="104" y="335"/>
                </a:lnTo>
                <a:lnTo>
                  <a:pt x="96" y="354"/>
                </a:lnTo>
                <a:lnTo>
                  <a:pt x="90" y="362"/>
                </a:lnTo>
                <a:lnTo>
                  <a:pt x="86" y="371"/>
                </a:lnTo>
                <a:lnTo>
                  <a:pt x="81" y="379"/>
                </a:lnTo>
                <a:lnTo>
                  <a:pt x="77" y="387"/>
                </a:lnTo>
                <a:lnTo>
                  <a:pt x="75" y="394"/>
                </a:lnTo>
                <a:lnTo>
                  <a:pt x="73" y="400"/>
                </a:lnTo>
                <a:lnTo>
                  <a:pt x="71" y="402"/>
                </a:lnTo>
                <a:lnTo>
                  <a:pt x="71" y="404"/>
                </a:lnTo>
                <a:lnTo>
                  <a:pt x="71" y="406"/>
                </a:lnTo>
                <a:lnTo>
                  <a:pt x="71" y="406"/>
                </a:lnTo>
                <a:lnTo>
                  <a:pt x="71" y="408"/>
                </a:lnTo>
                <a:lnTo>
                  <a:pt x="71" y="410"/>
                </a:lnTo>
                <a:lnTo>
                  <a:pt x="69" y="412"/>
                </a:lnTo>
                <a:lnTo>
                  <a:pt x="69" y="414"/>
                </a:lnTo>
                <a:lnTo>
                  <a:pt x="69" y="419"/>
                </a:lnTo>
                <a:lnTo>
                  <a:pt x="67" y="423"/>
                </a:lnTo>
                <a:lnTo>
                  <a:pt x="67" y="423"/>
                </a:lnTo>
                <a:lnTo>
                  <a:pt x="67" y="425"/>
                </a:lnTo>
                <a:lnTo>
                  <a:pt x="67" y="427"/>
                </a:lnTo>
                <a:lnTo>
                  <a:pt x="67" y="427"/>
                </a:lnTo>
                <a:lnTo>
                  <a:pt x="67" y="427"/>
                </a:lnTo>
                <a:lnTo>
                  <a:pt x="67" y="427"/>
                </a:lnTo>
                <a:lnTo>
                  <a:pt x="69" y="427"/>
                </a:lnTo>
                <a:lnTo>
                  <a:pt x="69" y="427"/>
                </a:lnTo>
                <a:lnTo>
                  <a:pt x="71" y="427"/>
                </a:lnTo>
                <a:lnTo>
                  <a:pt x="73" y="427"/>
                </a:lnTo>
                <a:lnTo>
                  <a:pt x="73" y="425"/>
                </a:lnTo>
                <a:lnTo>
                  <a:pt x="75" y="425"/>
                </a:lnTo>
                <a:lnTo>
                  <a:pt x="77" y="425"/>
                </a:lnTo>
                <a:lnTo>
                  <a:pt x="77" y="423"/>
                </a:lnTo>
                <a:lnTo>
                  <a:pt x="81" y="421"/>
                </a:lnTo>
                <a:lnTo>
                  <a:pt x="84" y="417"/>
                </a:lnTo>
                <a:lnTo>
                  <a:pt x="88" y="414"/>
                </a:lnTo>
                <a:lnTo>
                  <a:pt x="90" y="410"/>
                </a:lnTo>
                <a:lnTo>
                  <a:pt x="94" y="406"/>
                </a:lnTo>
                <a:lnTo>
                  <a:pt x="98" y="402"/>
                </a:lnTo>
                <a:lnTo>
                  <a:pt x="104" y="392"/>
                </a:lnTo>
                <a:lnTo>
                  <a:pt x="111" y="381"/>
                </a:lnTo>
                <a:lnTo>
                  <a:pt x="117" y="373"/>
                </a:lnTo>
                <a:lnTo>
                  <a:pt x="121" y="362"/>
                </a:lnTo>
                <a:lnTo>
                  <a:pt x="125" y="356"/>
                </a:lnTo>
                <a:lnTo>
                  <a:pt x="129" y="348"/>
                </a:lnTo>
                <a:lnTo>
                  <a:pt x="133" y="342"/>
                </a:lnTo>
                <a:lnTo>
                  <a:pt x="138" y="337"/>
                </a:lnTo>
                <a:lnTo>
                  <a:pt x="140" y="333"/>
                </a:lnTo>
                <a:lnTo>
                  <a:pt x="142" y="331"/>
                </a:lnTo>
                <a:lnTo>
                  <a:pt x="142" y="329"/>
                </a:lnTo>
                <a:lnTo>
                  <a:pt x="144" y="325"/>
                </a:lnTo>
                <a:lnTo>
                  <a:pt x="146" y="321"/>
                </a:lnTo>
                <a:lnTo>
                  <a:pt x="146" y="319"/>
                </a:lnTo>
                <a:lnTo>
                  <a:pt x="148" y="314"/>
                </a:lnTo>
                <a:lnTo>
                  <a:pt x="148" y="312"/>
                </a:lnTo>
                <a:lnTo>
                  <a:pt x="150" y="304"/>
                </a:lnTo>
                <a:lnTo>
                  <a:pt x="152" y="298"/>
                </a:lnTo>
                <a:lnTo>
                  <a:pt x="154" y="292"/>
                </a:lnTo>
                <a:lnTo>
                  <a:pt x="154" y="285"/>
                </a:lnTo>
                <a:lnTo>
                  <a:pt x="156" y="281"/>
                </a:lnTo>
                <a:lnTo>
                  <a:pt x="156" y="277"/>
                </a:lnTo>
                <a:lnTo>
                  <a:pt x="156" y="275"/>
                </a:lnTo>
                <a:lnTo>
                  <a:pt x="158" y="275"/>
                </a:ln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sļî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9321959-6AF4-4A22-8D9A-9EE8D7C06E8B}"/>
              </a:ext>
            </a:extLst>
          </p:cNvPr>
          <p:cNvSpPr/>
          <p:nvPr/>
        </p:nvSpPr>
        <p:spPr bwMode="auto">
          <a:xfrm>
            <a:off x="10938453" y="5682556"/>
            <a:ext cx="63381" cy="86805"/>
          </a:xfrm>
          <a:custGeom>
            <a:avLst/>
            <a:gdLst>
              <a:gd name="T0" fmla="*/ 168 w 368"/>
              <a:gd name="T1" fmla="*/ 37 h 504"/>
              <a:gd name="T2" fmla="*/ 154 w 368"/>
              <a:gd name="T3" fmla="*/ 6 h 504"/>
              <a:gd name="T4" fmla="*/ 166 w 368"/>
              <a:gd name="T5" fmla="*/ 0 h 504"/>
              <a:gd name="T6" fmla="*/ 214 w 368"/>
              <a:gd name="T7" fmla="*/ 12 h 504"/>
              <a:gd name="T8" fmla="*/ 231 w 368"/>
              <a:gd name="T9" fmla="*/ 12 h 504"/>
              <a:gd name="T10" fmla="*/ 235 w 368"/>
              <a:gd name="T11" fmla="*/ 50 h 504"/>
              <a:gd name="T12" fmla="*/ 251 w 368"/>
              <a:gd name="T13" fmla="*/ 60 h 504"/>
              <a:gd name="T14" fmla="*/ 287 w 368"/>
              <a:gd name="T15" fmla="*/ 47 h 504"/>
              <a:gd name="T16" fmla="*/ 324 w 368"/>
              <a:gd name="T17" fmla="*/ 39 h 504"/>
              <a:gd name="T18" fmla="*/ 341 w 368"/>
              <a:gd name="T19" fmla="*/ 50 h 504"/>
              <a:gd name="T20" fmla="*/ 312 w 368"/>
              <a:gd name="T21" fmla="*/ 79 h 504"/>
              <a:gd name="T22" fmla="*/ 266 w 368"/>
              <a:gd name="T23" fmla="*/ 102 h 504"/>
              <a:gd name="T24" fmla="*/ 233 w 368"/>
              <a:gd name="T25" fmla="*/ 106 h 504"/>
              <a:gd name="T26" fmla="*/ 199 w 368"/>
              <a:gd name="T27" fmla="*/ 97 h 504"/>
              <a:gd name="T28" fmla="*/ 149 w 368"/>
              <a:gd name="T29" fmla="*/ 125 h 504"/>
              <a:gd name="T30" fmla="*/ 104 w 368"/>
              <a:gd name="T31" fmla="*/ 139 h 504"/>
              <a:gd name="T32" fmla="*/ 77 w 368"/>
              <a:gd name="T33" fmla="*/ 141 h 504"/>
              <a:gd name="T34" fmla="*/ 75 w 368"/>
              <a:gd name="T35" fmla="*/ 122 h 504"/>
              <a:gd name="T36" fmla="*/ 87 w 368"/>
              <a:gd name="T37" fmla="*/ 100 h 504"/>
              <a:gd name="T38" fmla="*/ 131 w 368"/>
              <a:gd name="T39" fmla="*/ 91 h 504"/>
              <a:gd name="T40" fmla="*/ 139 w 368"/>
              <a:gd name="T41" fmla="*/ 156 h 504"/>
              <a:gd name="T42" fmla="*/ 91 w 368"/>
              <a:gd name="T43" fmla="*/ 202 h 504"/>
              <a:gd name="T44" fmla="*/ 79 w 368"/>
              <a:gd name="T45" fmla="*/ 225 h 504"/>
              <a:gd name="T46" fmla="*/ 93 w 368"/>
              <a:gd name="T47" fmla="*/ 235 h 504"/>
              <a:gd name="T48" fmla="*/ 133 w 368"/>
              <a:gd name="T49" fmla="*/ 220 h 504"/>
              <a:gd name="T50" fmla="*/ 195 w 368"/>
              <a:gd name="T51" fmla="*/ 195 h 504"/>
              <a:gd name="T52" fmla="*/ 243 w 368"/>
              <a:gd name="T53" fmla="*/ 189 h 504"/>
              <a:gd name="T54" fmla="*/ 270 w 368"/>
              <a:gd name="T55" fmla="*/ 183 h 504"/>
              <a:gd name="T56" fmla="*/ 278 w 368"/>
              <a:gd name="T57" fmla="*/ 160 h 504"/>
              <a:gd name="T58" fmla="*/ 260 w 368"/>
              <a:gd name="T59" fmla="*/ 135 h 504"/>
              <a:gd name="T60" fmla="*/ 220 w 368"/>
              <a:gd name="T61" fmla="*/ 152 h 504"/>
              <a:gd name="T62" fmla="*/ 174 w 368"/>
              <a:gd name="T63" fmla="*/ 162 h 504"/>
              <a:gd name="T64" fmla="*/ 129 w 368"/>
              <a:gd name="T65" fmla="*/ 252 h 504"/>
              <a:gd name="T66" fmla="*/ 162 w 368"/>
              <a:gd name="T67" fmla="*/ 275 h 504"/>
              <a:gd name="T68" fmla="*/ 181 w 368"/>
              <a:gd name="T69" fmla="*/ 258 h 504"/>
              <a:gd name="T70" fmla="*/ 195 w 368"/>
              <a:gd name="T71" fmla="*/ 239 h 504"/>
              <a:gd name="T72" fmla="*/ 241 w 368"/>
              <a:gd name="T73" fmla="*/ 277 h 504"/>
              <a:gd name="T74" fmla="*/ 274 w 368"/>
              <a:gd name="T75" fmla="*/ 416 h 504"/>
              <a:gd name="T76" fmla="*/ 295 w 368"/>
              <a:gd name="T77" fmla="*/ 445 h 504"/>
              <a:gd name="T78" fmla="*/ 347 w 368"/>
              <a:gd name="T79" fmla="*/ 458 h 504"/>
              <a:gd name="T80" fmla="*/ 347 w 368"/>
              <a:gd name="T81" fmla="*/ 483 h 504"/>
              <a:gd name="T82" fmla="*/ 307 w 368"/>
              <a:gd name="T83" fmla="*/ 500 h 504"/>
              <a:gd name="T84" fmla="*/ 260 w 368"/>
              <a:gd name="T85" fmla="*/ 502 h 504"/>
              <a:gd name="T86" fmla="*/ 231 w 368"/>
              <a:gd name="T87" fmla="*/ 466 h 504"/>
              <a:gd name="T88" fmla="*/ 204 w 368"/>
              <a:gd name="T89" fmla="*/ 418 h 504"/>
              <a:gd name="T90" fmla="*/ 185 w 368"/>
              <a:gd name="T91" fmla="*/ 366 h 504"/>
              <a:gd name="T92" fmla="*/ 179 w 368"/>
              <a:gd name="T93" fmla="*/ 362 h 504"/>
              <a:gd name="T94" fmla="*/ 133 w 368"/>
              <a:gd name="T95" fmla="*/ 410 h 504"/>
              <a:gd name="T96" fmla="*/ 71 w 368"/>
              <a:gd name="T97" fmla="*/ 454 h 504"/>
              <a:gd name="T98" fmla="*/ 10 w 368"/>
              <a:gd name="T99" fmla="*/ 495 h 504"/>
              <a:gd name="T100" fmla="*/ 0 w 368"/>
              <a:gd name="T101" fmla="*/ 472 h 504"/>
              <a:gd name="T102" fmla="*/ 14 w 368"/>
              <a:gd name="T103" fmla="*/ 452 h 504"/>
              <a:gd name="T104" fmla="*/ 91 w 368"/>
              <a:gd name="T105" fmla="*/ 393 h 504"/>
              <a:gd name="T106" fmla="*/ 125 w 368"/>
              <a:gd name="T107" fmla="*/ 350 h 504"/>
              <a:gd name="T108" fmla="*/ 139 w 368"/>
              <a:gd name="T109" fmla="*/ 312 h 504"/>
              <a:gd name="T110" fmla="*/ 135 w 368"/>
              <a:gd name="T111" fmla="*/ 295 h 504"/>
              <a:gd name="T112" fmla="*/ 114 w 368"/>
              <a:gd name="T113" fmla="*/ 283 h 504"/>
              <a:gd name="T114" fmla="*/ 116 w 368"/>
              <a:gd name="T115" fmla="*/ 256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8" h="504">
                <a:moveTo>
                  <a:pt x="174" y="64"/>
                </a:moveTo>
                <a:lnTo>
                  <a:pt x="174" y="60"/>
                </a:lnTo>
                <a:lnTo>
                  <a:pt x="174" y="56"/>
                </a:lnTo>
                <a:lnTo>
                  <a:pt x="174" y="52"/>
                </a:lnTo>
                <a:lnTo>
                  <a:pt x="174" y="47"/>
                </a:lnTo>
                <a:lnTo>
                  <a:pt x="174" y="47"/>
                </a:lnTo>
                <a:lnTo>
                  <a:pt x="172" y="45"/>
                </a:lnTo>
                <a:lnTo>
                  <a:pt x="172" y="43"/>
                </a:lnTo>
                <a:lnTo>
                  <a:pt x="172" y="41"/>
                </a:lnTo>
                <a:lnTo>
                  <a:pt x="170" y="39"/>
                </a:lnTo>
                <a:lnTo>
                  <a:pt x="168" y="37"/>
                </a:lnTo>
                <a:lnTo>
                  <a:pt x="168" y="35"/>
                </a:lnTo>
                <a:lnTo>
                  <a:pt x="166" y="31"/>
                </a:lnTo>
                <a:lnTo>
                  <a:pt x="162" y="27"/>
                </a:lnTo>
                <a:lnTo>
                  <a:pt x="160" y="22"/>
                </a:lnTo>
                <a:lnTo>
                  <a:pt x="158" y="18"/>
                </a:lnTo>
                <a:lnTo>
                  <a:pt x="158" y="16"/>
                </a:lnTo>
                <a:lnTo>
                  <a:pt x="156" y="14"/>
                </a:lnTo>
                <a:lnTo>
                  <a:pt x="156" y="12"/>
                </a:lnTo>
                <a:lnTo>
                  <a:pt x="154" y="10"/>
                </a:lnTo>
                <a:lnTo>
                  <a:pt x="154" y="8"/>
                </a:lnTo>
                <a:lnTo>
                  <a:pt x="154" y="6"/>
                </a:lnTo>
                <a:lnTo>
                  <a:pt x="154" y="4"/>
                </a:lnTo>
                <a:lnTo>
                  <a:pt x="156" y="4"/>
                </a:lnTo>
                <a:lnTo>
                  <a:pt x="156" y="4"/>
                </a:lnTo>
                <a:lnTo>
                  <a:pt x="156" y="2"/>
                </a:lnTo>
                <a:lnTo>
                  <a:pt x="156" y="2"/>
                </a:lnTo>
                <a:lnTo>
                  <a:pt x="158" y="2"/>
                </a:lnTo>
                <a:lnTo>
                  <a:pt x="158" y="0"/>
                </a:lnTo>
                <a:lnTo>
                  <a:pt x="160" y="0"/>
                </a:lnTo>
                <a:lnTo>
                  <a:pt x="160" y="0"/>
                </a:lnTo>
                <a:lnTo>
                  <a:pt x="164" y="0"/>
                </a:lnTo>
                <a:lnTo>
                  <a:pt x="166" y="0"/>
                </a:lnTo>
                <a:lnTo>
                  <a:pt x="168" y="0"/>
                </a:lnTo>
                <a:lnTo>
                  <a:pt x="172" y="0"/>
                </a:lnTo>
                <a:lnTo>
                  <a:pt x="176" y="0"/>
                </a:lnTo>
                <a:lnTo>
                  <a:pt x="181" y="2"/>
                </a:lnTo>
                <a:lnTo>
                  <a:pt x="183" y="2"/>
                </a:lnTo>
                <a:lnTo>
                  <a:pt x="187" y="4"/>
                </a:lnTo>
                <a:lnTo>
                  <a:pt x="195" y="6"/>
                </a:lnTo>
                <a:lnTo>
                  <a:pt x="201" y="8"/>
                </a:lnTo>
                <a:lnTo>
                  <a:pt x="208" y="10"/>
                </a:lnTo>
                <a:lnTo>
                  <a:pt x="214" y="10"/>
                </a:lnTo>
                <a:lnTo>
                  <a:pt x="214" y="12"/>
                </a:lnTo>
                <a:lnTo>
                  <a:pt x="216" y="12"/>
                </a:lnTo>
                <a:lnTo>
                  <a:pt x="218" y="10"/>
                </a:lnTo>
                <a:lnTo>
                  <a:pt x="220" y="10"/>
                </a:lnTo>
                <a:lnTo>
                  <a:pt x="222" y="10"/>
                </a:lnTo>
                <a:lnTo>
                  <a:pt x="224" y="10"/>
                </a:lnTo>
                <a:lnTo>
                  <a:pt x="226" y="10"/>
                </a:lnTo>
                <a:lnTo>
                  <a:pt x="226" y="10"/>
                </a:lnTo>
                <a:lnTo>
                  <a:pt x="226" y="10"/>
                </a:lnTo>
                <a:lnTo>
                  <a:pt x="228" y="10"/>
                </a:lnTo>
                <a:lnTo>
                  <a:pt x="228" y="12"/>
                </a:lnTo>
                <a:lnTo>
                  <a:pt x="231" y="12"/>
                </a:lnTo>
                <a:lnTo>
                  <a:pt x="231" y="14"/>
                </a:lnTo>
                <a:lnTo>
                  <a:pt x="233" y="16"/>
                </a:lnTo>
                <a:lnTo>
                  <a:pt x="233" y="18"/>
                </a:lnTo>
                <a:lnTo>
                  <a:pt x="233" y="22"/>
                </a:lnTo>
                <a:lnTo>
                  <a:pt x="235" y="25"/>
                </a:lnTo>
                <a:lnTo>
                  <a:pt x="235" y="27"/>
                </a:lnTo>
                <a:lnTo>
                  <a:pt x="235" y="33"/>
                </a:lnTo>
                <a:lnTo>
                  <a:pt x="235" y="39"/>
                </a:lnTo>
                <a:lnTo>
                  <a:pt x="235" y="43"/>
                </a:lnTo>
                <a:lnTo>
                  <a:pt x="235" y="47"/>
                </a:lnTo>
                <a:lnTo>
                  <a:pt x="235" y="50"/>
                </a:lnTo>
                <a:lnTo>
                  <a:pt x="235" y="50"/>
                </a:lnTo>
                <a:lnTo>
                  <a:pt x="237" y="52"/>
                </a:lnTo>
                <a:lnTo>
                  <a:pt x="237" y="54"/>
                </a:lnTo>
                <a:lnTo>
                  <a:pt x="239" y="54"/>
                </a:lnTo>
                <a:lnTo>
                  <a:pt x="239" y="56"/>
                </a:lnTo>
                <a:lnTo>
                  <a:pt x="241" y="56"/>
                </a:lnTo>
                <a:lnTo>
                  <a:pt x="243" y="58"/>
                </a:lnTo>
                <a:lnTo>
                  <a:pt x="243" y="58"/>
                </a:lnTo>
                <a:lnTo>
                  <a:pt x="247" y="60"/>
                </a:lnTo>
                <a:lnTo>
                  <a:pt x="249" y="60"/>
                </a:lnTo>
                <a:lnTo>
                  <a:pt x="251" y="60"/>
                </a:lnTo>
                <a:lnTo>
                  <a:pt x="253" y="60"/>
                </a:lnTo>
                <a:lnTo>
                  <a:pt x="258" y="60"/>
                </a:lnTo>
                <a:lnTo>
                  <a:pt x="260" y="60"/>
                </a:lnTo>
                <a:lnTo>
                  <a:pt x="262" y="60"/>
                </a:lnTo>
                <a:lnTo>
                  <a:pt x="264" y="58"/>
                </a:lnTo>
                <a:lnTo>
                  <a:pt x="266" y="58"/>
                </a:lnTo>
                <a:lnTo>
                  <a:pt x="270" y="56"/>
                </a:lnTo>
                <a:lnTo>
                  <a:pt x="274" y="54"/>
                </a:lnTo>
                <a:lnTo>
                  <a:pt x="276" y="52"/>
                </a:lnTo>
                <a:lnTo>
                  <a:pt x="280" y="50"/>
                </a:lnTo>
                <a:lnTo>
                  <a:pt x="287" y="47"/>
                </a:lnTo>
                <a:lnTo>
                  <a:pt x="293" y="43"/>
                </a:lnTo>
                <a:lnTo>
                  <a:pt x="297" y="41"/>
                </a:lnTo>
                <a:lnTo>
                  <a:pt x="299" y="41"/>
                </a:lnTo>
                <a:lnTo>
                  <a:pt x="301" y="39"/>
                </a:lnTo>
                <a:lnTo>
                  <a:pt x="305" y="39"/>
                </a:lnTo>
                <a:lnTo>
                  <a:pt x="307" y="37"/>
                </a:lnTo>
                <a:lnTo>
                  <a:pt x="312" y="37"/>
                </a:lnTo>
                <a:lnTo>
                  <a:pt x="314" y="37"/>
                </a:lnTo>
                <a:lnTo>
                  <a:pt x="318" y="37"/>
                </a:lnTo>
                <a:lnTo>
                  <a:pt x="322" y="37"/>
                </a:lnTo>
                <a:lnTo>
                  <a:pt x="324" y="39"/>
                </a:lnTo>
                <a:lnTo>
                  <a:pt x="328" y="39"/>
                </a:lnTo>
                <a:lnTo>
                  <a:pt x="330" y="39"/>
                </a:lnTo>
                <a:lnTo>
                  <a:pt x="332" y="41"/>
                </a:lnTo>
                <a:lnTo>
                  <a:pt x="334" y="41"/>
                </a:lnTo>
                <a:lnTo>
                  <a:pt x="337" y="41"/>
                </a:lnTo>
                <a:lnTo>
                  <a:pt x="339" y="43"/>
                </a:lnTo>
                <a:lnTo>
                  <a:pt x="339" y="43"/>
                </a:lnTo>
                <a:lnTo>
                  <a:pt x="341" y="45"/>
                </a:lnTo>
                <a:lnTo>
                  <a:pt x="341" y="47"/>
                </a:lnTo>
                <a:lnTo>
                  <a:pt x="341" y="47"/>
                </a:lnTo>
                <a:lnTo>
                  <a:pt x="341" y="50"/>
                </a:lnTo>
                <a:lnTo>
                  <a:pt x="341" y="52"/>
                </a:lnTo>
                <a:lnTo>
                  <a:pt x="341" y="52"/>
                </a:lnTo>
                <a:lnTo>
                  <a:pt x="339" y="54"/>
                </a:lnTo>
                <a:lnTo>
                  <a:pt x="334" y="58"/>
                </a:lnTo>
                <a:lnTo>
                  <a:pt x="332" y="62"/>
                </a:lnTo>
                <a:lnTo>
                  <a:pt x="328" y="66"/>
                </a:lnTo>
                <a:lnTo>
                  <a:pt x="322" y="70"/>
                </a:lnTo>
                <a:lnTo>
                  <a:pt x="320" y="72"/>
                </a:lnTo>
                <a:lnTo>
                  <a:pt x="318" y="75"/>
                </a:lnTo>
                <a:lnTo>
                  <a:pt x="314" y="77"/>
                </a:lnTo>
                <a:lnTo>
                  <a:pt x="312" y="79"/>
                </a:lnTo>
                <a:lnTo>
                  <a:pt x="309" y="81"/>
                </a:lnTo>
                <a:lnTo>
                  <a:pt x="305" y="81"/>
                </a:lnTo>
                <a:lnTo>
                  <a:pt x="303" y="83"/>
                </a:lnTo>
                <a:lnTo>
                  <a:pt x="299" y="85"/>
                </a:lnTo>
                <a:lnTo>
                  <a:pt x="295" y="85"/>
                </a:lnTo>
                <a:lnTo>
                  <a:pt x="293" y="87"/>
                </a:lnTo>
                <a:lnTo>
                  <a:pt x="289" y="89"/>
                </a:lnTo>
                <a:lnTo>
                  <a:pt x="285" y="91"/>
                </a:lnTo>
                <a:lnTo>
                  <a:pt x="278" y="95"/>
                </a:lnTo>
                <a:lnTo>
                  <a:pt x="270" y="100"/>
                </a:lnTo>
                <a:lnTo>
                  <a:pt x="266" y="102"/>
                </a:lnTo>
                <a:lnTo>
                  <a:pt x="262" y="104"/>
                </a:lnTo>
                <a:lnTo>
                  <a:pt x="258" y="104"/>
                </a:lnTo>
                <a:lnTo>
                  <a:pt x="253" y="106"/>
                </a:lnTo>
                <a:lnTo>
                  <a:pt x="251" y="106"/>
                </a:lnTo>
                <a:lnTo>
                  <a:pt x="247" y="108"/>
                </a:lnTo>
                <a:lnTo>
                  <a:pt x="245" y="108"/>
                </a:lnTo>
                <a:lnTo>
                  <a:pt x="243" y="108"/>
                </a:lnTo>
                <a:lnTo>
                  <a:pt x="241" y="108"/>
                </a:lnTo>
                <a:lnTo>
                  <a:pt x="239" y="106"/>
                </a:lnTo>
                <a:lnTo>
                  <a:pt x="237" y="106"/>
                </a:lnTo>
                <a:lnTo>
                  <a:pt x="233" y="106"/>
                </a:lnTo>
                <a:lnTo>
                  <a:pt x="228" y="104"/>
                </a:lnTo>
                <a:lnTo>
                  <a:pt x="226" y="104"/>
                </a:lnTo>
                <a:lnTo>
                  <a:pt x="220" y="102"/>
                </a:lnTo>
                <a:lnTo>
                  <a:pt x="216" y="100"/>
                </a:lnTo>
                <a:lnTo>
                  <a:pt x="214" y="97"/>
                </a:lnTo>
                <a:lnTo>
                  <a:pt x="210" y="97"/>
                </a:lnTo>
                <a:lnTo>
                  <a:pt x="208" y="97"/>
                </a:lnTo>
                <a:lnTo>
                  <a:pt x="206" y="97"/>
                </a:lnTo>
                <a:lnTo>
                  <a:pt x="204" y="97"/>
                </a:lnTo>
                <a:lnTo>
                  <a:pt x="201" y="97"/>
                </a:lnTo>
                <a:lnTo>
                  <a:pt x="199" y="97"/>
                </a:lnTo>
                <a:lnTo>
                  <a:pt x="195" y="97"/>
                </a:lnTo>
                <a:lnTo>
                  <a:pt x="193" y="97"/>
                </a:lnTo>
                <a:lnTo>
                  <a:pt x="191" y="100"/>
                </a:lnTo>
                <a:lnTo>
                  <a:pt x="187" y="102"/>
                </a:lnTo>
                <a:lnTo>
                  <a:pt x="183" y="104"/>
                </a:lnTo>
                <a:lnTo>
                  <a:pt x="174" y="108"/>
                </a:lnTo>
                <a:lnTo>
                  <a:pt x="168" y="112"/>
                </a:lnTo>
                <a:lnTo>
                  <a:pt x="160" y="116"/>
                </a:lnTo>
                <a:lnTo>
                  <a:pt x="154" y="120"/>
                </a:lnTo>
                <a:lnTo>
                  <a:pt x="152" y="122"/>
                </a:lnTo>
                <a:lnTo>
                  <a:pt x="149" y="125"/>
                </a:lnTo>
                <a:lnTo>
                  <a:pt x="147" y="125"/>
                </a:lnTo>
                <a:lnTo>
                  <a:pt x="145" y="127"/>
                </a:lnTo>
                <a:lnTo>
                  <a:pt x="141" y="129"/>
                </a:lnTo>
                <a:lnTo>
                  <a:pt x="135" y="131"/>
                </a:lnTo>
                <a:lnTo>
                  <a:pt x="129" y="133"/>
                </a:lnTo>
                <a:lnTo>
                  <a:pt x="122" y="135"/>
                </a:lnTo>
                <a:lnTo>
                  <a:pt x="118" y="137"/>
                </a:lnTo>
                <a:lnTo>
                  <a:pt x="116" y="137"/>
                </a:lnTo>
                <a:lnTo>
                  <a:pt x="112" y="139"/>
                </a:lnTo>
                <a:lnTo>
                  <a:pt x="110" y="139"/>
                </a:lnTo>
                <a:lnTo>
                  <a:pt x="104" y="139"/>
                </a:lnTo>
                <a:lnTo>
                  <a:pt x="98" y="141"/>
                </a:lnTo>
                <a:lnTo>
                  <a:pt x="95" y="141"/>
                </a:lnTo>
                <a:lnTo>
                  <a:pt x="91" y="143"/>
                </a:lnTo>
                <a:lnTo>
                  <a:pt x="89" y="143"/>
                </a:lnTo>
                <a:lnTo>
                  <a:pt x="87" y="143"/>
                </a:lnTo>
                <a:lnTo>
                  <a:pt x="83" y="143"/>
                </a:lnTo>
                <a:lnTo>
                  <a:pt x="81" y="143"/>
                </a:lnTo>
                <a:lnTo>
                  <a:pt x="81" y="143"/>
                </a:lnTo>
                <a:lnTo>
                  <a:pt x="79" y="143"/>
                </a:lnTo>
                <a:lnTo>
                  <a:pt x="79" y="143"/>
                </a:lnTo>
                <a:lnTo>
                  <a:pt x="77" y="141"/>
                </a:lnTo>
                <a:lnTo>
                  <a:pt x="77" y="141"/>
                </a:lnTo>
                <a:lnTo>
                  <a:pt x="77" y="141"/>
                </a:lnTo>
                <a:lnTo>
                  <a:pt x="77" y="139"/>
                </a:lnTo>
                <a:lnTo>
                  <a:pt x="75" y="139"/>
                </a:lnTo>
                <a:lnTo>
                  <a:pt x="75" y="137"/>
                </a:lnTo>
                <a:lnTo>
                  <a:pt x="75" y="137"/>
                </a:lnTo>
                <a:lnTo>
                  <a:pt x="75" y="135"/>
                </a:lnTo>
                <a:lnTo>
                  <a:pt x="75" y="133"/>
                </a:lnTo>
                <a:lnTo>
                  <a:pt x="75" y="129"/>
                </a:lnTo>
                <a:lnTo>
                  <a:pt x="75" y="127"/>
                </a:lnTo>
                <a:lnTo>
                  <a:pt x="75" y="122"/>
                </a:lnTo>
                <a:lnTo>
                  <a:pt x="75" y="120"/>
                </a:lnTo>
                <a:lnTo>
                  <a:pt x="75" y="116"/>
                </a:lnTo>
                <a:lnTo>
                  <a:pt x="77" y="114"/>
                </a:lnTo>
                <a:lnTo>
                  <a:pt x="77" y="112"/>
                </a:lnTo>
                <a:lnTo>
                  <a:pt x="79" y="108"/>
                </a:lnTo>
                <a:lnTo>
                  <a:pt x="79" y="106"/>
                </a:lnTo>
                <a:lnTo>
                  <a:pt x="81" y="104"/>
                </a:lnTo>
                <a:lnTo>
                  <a:pt x="81" y="104"/>
                </a:lnTo>
                <a:lnTo>
                  <a:pt x="83" y="102"/>
                </a:lnTo>
                <a:lnTo>
                  <a:pt x="85" y="100"/>
                </a:lnTo>
                <a:lnTo>
                  <a:pt x="87" y="100"/>
                </a:lnTo>
                <a:lnTo>
                  <a:pt x="89" y="97"/>
                </a:lnTo>
                <a:lnTo>
                  <a:pt x="91" y="97"/>
                </a:lnTo>
                <a:lnTo>
                  <a:pt x="95" y="97"/>
                </a:lnTo>
                <a:lnTo>
                  <a:pt x="98" y="97"/>
                </a:lnTo>
                <a:lnTo>
                  <a:pt x="100" y="97"/>
                </a:lnTo>
                <a:lnTo>
                  <a:pt x="102" y="97"/>
                </a:lnTo>
                <a:lnTo>
                  <a:pt x="104" y="97"/>
                </a:lnTo>
                <a:lnTo>
                  <a:pt x="108" y="97"/>
                </a:lnTo>
                <a:lnTo>
                  <a:pt x="114" y="95"/>
                </a:lnTo>
                <a:lnTo>
                  <a:pt x="120" y="93"/>
                </a:lnTo>
                <a:lnTo>
                  <a:pt x="131" y="91"/>
                </a:lnTo>
                <a:lnTo>
                  <a:pt x="139" y="87"/>
                </a:lnTo>
                <a:lnTo>
                  <a:pt x="147" y="85"/>
                </a:lnTo>
                <a:lnTo>
                  <a:pt x="154" y="83"/>
                </a:lnTo>
                <a:lnTo>
                  <a:pt x="162" y="81"/>
                </a:lnTo>
                <a:lnTo>
                  <a:pt x="166" y="79"/>
                </a:lnTo>
                <a:lnTo>
                  <a:pt x="168" y="77"/>
                </a:lnTo>
                <a:lnTo>
                  <a:pt x="170" y="77"/>
                </a:lnTo>
                <a:lnTo>
                  <a:pt x="174" y="64"/>
                </a:lnTo>
                <a:lnTo>
                  <a:pt x="174" y="64"/>
                </a:lnTo>
                <a:close/>
                <a:moveTo>
                  <a:pt x="141" y="154"/>
                </a:moveTo>
                <a:lnTo>
                  <a:pt x="139" y="156"/>
                </a:lnTo>
                <a:lnTo>
                  <a:pt x="135" y="162"/>
                </a:lnTo>
                <a:lnTo>
                  <a:pt x="131" y="166"/>
                </a:lnTo>
                <a:lnTo>
                  <a:pt x="125" y="170"/>
                </a:lnTo>
                <a:lnTo>
                  <a:pt x="120" y="177"/>
                </a:lnTo>
                <a:lnTo>
                  <a:pt x="114" y="183"/>
                </a:lnTo>
                <a:lnTo>
                  <a:pt x="108" y="187"/>
                </a:lnTo>
                <a:lnTo>
                  <a:pt x="102" y="191"/>
                </a:lnTo>
                <a:lnTo>
                  <a:pt x="98" y="195"/>
                </a:lnTo>
                <a:lnTo>
                  <a:pt x="93" y="197"/>
                </a:lnTo>
                <a:lnTo>
                  <a:pt x="93" y="200"/>
                </a:lnTo>
                <a:lnTo>
                  <a:pt x="91" y="202"/>
                </a:lnTo>
                <a:lnTo>
                  <a:pt x="89" y="204"/>
                </a:lnTo>
                <a:lnTo>
                  <a:pt x="87" y="204"/>
                </a:lnTo>
                <a:lnTo>
                  <a:pt x="85" y="206"/>
                </a:lnTo>
                <a:lnTo>
                  <a:pt x="85" y="208"/>
                </a:lnTo>
                <a:lnTo>
                  <a:pt x="83" y="212"/>
                </a:lnTo>
                <a:lnTo>
                  <a:pt x="81" y="214"/>
                </a:lnTo>
                <a:lnTo>
                  <a:pt x="81" y="216"/>
                </a:lnTo>
                <a:lnTo>
                  <a:pt x="79" y="218"/>
                </a:lnTo>
                <a:lnTo>
                  <a:pt x="79" y="220"/>
                </a:lnTo>
                <a:lnTo>
                  <a:pt x="79" y="222"/>
                </a:lnTo>
                <a:lnTo>
                  <a:pt x="79" y="225"/>
                </a:lnTo>
                <a:lnTo>
                  <a:pt x="79" y="227"/>
                </a:lnTo>
                <a:lnTo>
                  <a:pt x="79" y="229"/>
                </a:lnTo>
                <a:lnTo>
                  <a:pt x="79" y="231"/>
                </a:lnTo>
                <a:lnTo>
                  <a:pt x="79" y="231"/>
                </a:lnTo>
                <a:lnTo>
                  <a:pt x="81" y="233"/>
                </a:lnTo>
                <a:lnTo>
                  <a:pt x="83" y="233"/>
                </a:lnTo>
                <a:lnTo>
                  <a:pt x="83" y="233"/>
                </a:lnTo>
                <a:lnTo>
                  <a:pt x="85" y="235"/>
                </a:lnTo>
                <a:lnTo>
                  <a:pt x="87" y="235"/>
                </a:lnTo>
                <a:lnTo>
                  <a:pt x="89" y="235"/>
                </a:lnTo>
                <a:lnTo>
                  <a:pt x="93" y="235"/>
                </a:lnTo>
                <a:lnTo>
                  <a:pt x="95" y="235"/>
                </a:lnTo>
                <a:lnTo>
                  <a:pt x="98" y="235"/>
                </a:lnTo>
                <a:lnTo>
                  <a:pt x="102" y="233"/>
                </a:lnTo>
                <a:lnTo>
                  <a:pt x="104" y="233"/>
                </a:lnTo>
                <a:lnTo>
                  <a:pt x="106" y="233"/>
                </a:lnTo>
                <a:lnTo>
                  <a:pt x="110" y="231"/>
                </a:lnTo>
                <a:lnTo>
                  <a:pt x="112" y="231"/>
                </a:lnTo>
                <a:lnTo>
                  <a:pt x="114" y="229"/>
                </a:lnTo>
                <a:lnTo>
                  <a:pt x="120" y="227"/>
                </a:lnTo>
                <a:lnTo>
                  <a:pt x="127" y="225"/>
                </a:lnTo>
                <a:lnTo>
                  <a:pt x="133" y="220"/>
                </a:lnTo>
                <a:lnTo>
                  <a:pt x="141" y="218"/>
                </a:lnTo>
                <a:lnTo>
                  <a:pt x="149" y="214"/>
                </a:lnTo>
                <a:lnTo>
                  <a:pt x="156" y="212"/>
                </a:lnTo>
                <a:lnTo>
                  <a:pt x="162" y="210"/>
                </a:lnTo>
                <a:lnTo>
                  <a:pt x="168" y="206"/>
                </a:lnTo>
                <a:lnTo>
                  <a:pt x="174" y="204"/>
                </a:lnTo>
                <a:lnTo>
                  <a:pt x="179" y="202"/>
                </a:lnTo>
                <a:lnTo>
                  <a:pt x="185" y="200"/>
                </a:lnTo>
                <a:lnTo>
                  <a:pt x="191" y="197"/>
                </a:lnTo>
                <a:lnTo>
                  <a:pt x="193" y="195"/>
                </a:lnTo>
                <a:lnTo>
                  <a:pt x="195" y="195"/>
                </a:lnTo>
                <a:lnTo>
                  <a:pt x="199" y="193"/>
                </a:lnTo>
                <a:lnTo>
                  <a:pt x="201" y="193"/>
                </a:lnTo>
                <a:lnTo>
                  <a:pt x="206" y="193"/>
                </a:lnTo>
                <a:lnTo>
                  <a:pt x="210" y="193"/>
                </a:lnTo>
                <a:lnTo>
                  <a:pt x="216" y="193"/>
                </a:lnTo>
                <a:lnTo>
                  <a:pt x="222" y="191"/>
                </a:lnTo>
                <a:lnTo>
                  <a:pt x="224" y="191"/>
                </a:lnTo>
                <a:lnTo>
                  <a:pt x="228" y="191"/>
                </a:lnTo>
                <a:lnTo>
                  <a:pt x="233" y="191"/>
                </a:lnTo>
                <a:lnTo>
                  <a:pt x="237" y="189"/>
                </a:lnTo>
                <a:lnTo>
                  <a:pt x="243" y="189"/>
                </a:lnTo>
                <a:lnTo>
                  <a:pt x="245" y="187"/>
                </a:lnTo>
                <a:lnTo>
                  <a:pt x="249" y="187"/>
                </a:lnTo>
                <a:lnTo>
                  <a:pt x="253" y="187"/>
                </a:lnTo>
                <a:lnTo>
                  <a:pt x="258" y="187"/>
                </a:lnTo>
                <a:lnTo>
                  <a:pt x="262" y="187"/>
                </a:lnTo>
                <a:lnTo>
                  <a:pt x="264" y="187"/>
                </a:lnTo>
                <a:lnTo>
                  <a:pt x="264" y="187"/>
                </a:lnTo>
                <a:lnTo>
                  <a:pt x="266" y="187"/>
                </a:lnTo>
                <a:lnTo>
                  <a:pt x="268" y="185"/>
                </a:lnTo>
                <a:lnTo>
                  <a:pt x="268" y="185"/>
                </a:lnTo>
                <a:lnTo>
                  <a:pt x="270" y="183"/>
                </a:lnTo>
                <a:lnTo>
                  <a:pt x="272" y="181"/>
                </a:lnTo>
                <a:lnTo>
                  <a:pt x="272" y="179"/>
                </a:lnTo>
                <a:lnTo>
                  <a:pt x="276" y="172"/>
                </a:lnTo>
                <a:lnTo>
                  <a:pt x="278" y="170"/>
                </a:lnTo>
                <a:lnTo>
                  <a:pt x="278" y="168"/>
                </a:lnTo>
                <a:lnTo>
                  <a:pt x="278" y="166"/>
                </a:lnTo>
                <a:lnTo>
                  <a:pt x="280" y="164"/>
                </a:lnTo>
                <a:lnTo>
                  <a:pt x="280" y="164"/>
                </a:lnTo>
                <a:lnTo>
                  <a:pt x="278" y="162"/>
                </a:lnTo>
                <a:lnTo>
                  <a:pt x="278" y="160"/>
                </a:lnTo>
                <a:lnTo>
                  <a:pt x="278" y="160"/>
                </a:lnTo>
                <a:lnTo>
                  <a:pt x="276" y="158"/>
                </a:lnTo>
                <a:lnTo>
                  <a:pt x="274" y="154"/>
                </a:lnTo>
                <a:lnTo>
                  <a:pt x="270" y="150"/>
                </a:lnTo>
                <a:lnTo>
                  <a:pt x="268" y="147"/>
                </a:lnTo>
                <a:lnTo>
                  <a:pt x="266" y="145"/>
                </a:lnTo>
                <a:lnTo>
                  <a:pt x="264" y="143"/>
                </a:lnTo>
                <a:lnTo>
                  <a:pt x="264" y="141"/>
                </a:lnTo>
                <a:lnTo>
                  <a:pt x="262" y="139"/>
                </a:lnTo>
                <a:lnTo>
                  <a:pt x="262" y="137"/>
                </a:lnTo>
                <a:lnTo>
                  <a:pt x="262" y="137"/>
                </a:lnTo>
                <a:lnTo>
                  <a:pt x="260" y="135"/>
                </a:lnTo>
                <a:lnTo>
                  <a:pt x="260" y="135"/>
                </a:lnTo>
                <a:lnTo>
                  <a:pt x="258" y="137"/>
                </a:lnTo>
                <a:lnTo>
                  <a:pt x="251" y="137"/>
                </a:lnTo>
                <a:lnTo>
                  <a:pt x="243" y="141"/>
                </a:lnTo>
                <a:lnTo>
                  <a:pt x="239" y="141"/>
                </a:lnTo>
                <a:lnTo>
                  <a:pt x="235" y="143"/>
                </a:lnTo>
                <a:lnTo>
                  <a:pt x="231" y="145"/>
                </a:lnTo>
                <a:lnTo>
                  <a:pt x="228" y="147"/>
                </a:lnTo>
                <a:lnTo>
                  <a:pt x="224" y="150"/>
                </a:lnTo>
                <a:lnTo>
                  <a:pt x="220" y="150"/>
                </a:lnTo>
                <a:lnTo>
                  <a:pt x="220" y="152"/>
                </a:lnTo>
                <a:lnTo>
                  <a:pt x="218" y="152"/>
                </a:lnTo>
                <a:lnTo>
                  <a:pt x="216" y="152"/>
                </a:lnTo>
                <a:lnTo>
                  <a:pt x="214" y="154"/>
                </a:lnTo>
                <a:lnTo>
                  <a:pt x="212" y="154"/>
                </a:lnTo>
                <a:lnTo>
                  <a:pt x="210" y="154"/>
                </a:lnTo>
                <a:lnTo>
                  <a:pt x="206" y="156"/>
                </a:lnTo>
                <a:lnTo>
                  <a:pt x="201" y="156"/>
                </a:lnTo>
                <a:lnTo>
                  <a:pt x="193" y="158"/>
                </a:lnTo>
                <a:lnTo>
                  <a:pt x="185" y="158"/>
                </a:lnTo>
                <a:lnTo>
                  <a:pt x="179" y="160"/>
                </a:lnTo>
                <a:lnTo>
                  <a:pt x="174" y="162"/>
                </a:lnTo>
                <a:lnTo>
                  <a:pt x="170" y="162"/>
                </a:lnTo>
                <a:lnTo>
                  <a:pt x="166" y="164"/>
                </a:lnTo>
                <a:lnTo>
                  <a:pt x="164" y="164"/>
                </a:lnTo>
                <a:lnTo>
                  <a:pt x="164" y="164"/>
                </a:lnTo>
                <a:lnTo>
                  <a:pt x="156" y="152"/>
                </a:lnTo>
                <a:lnTo>
                  <a:pt x="141" y="154"/>
                </a:lnTo>
                <a:lnTo>
                  <a:pt x="141" y="154"/>
                </a:lnTo>
                <a:close/>
                <a:moveTo>
                  <a:pt x="120" y="250"/>
                </a:moveTo>
                <a:lnTo>
                  <a:pt x="122" y="250"/>
                </a:lnTo>
                <a:lnTo>
                  <a:pt x="127" y="252"/>
                </a:lnTo>
                <a:lnTo>
                  <a:pt x="129" y="252"/>
                </a:lnTo>
                <a:lnTo>
                  <a:pt x="131" y="254"/>
                </a:lnTo>
                <a:lnTo>
                  <a:pt x="137" y="258"/>
                </a:lnTo>
                <a:lnTo>
                  <a:pt x="143" y="262"/>
                </a:lnTo>
                <a:lnTo>
                  <a:pt x="149" y="266"/>
                </a:lnTo>
                <a:lnTo>
                  <a:pt x="154" y="268"/>
                </a:lnTo>
                <a:lnTo>
                  <a:pt x="158" y="270"/>
                </a:lnTo>
                <a:lnTo>
                  <a:pt x="158" y="272"/>
                </a:lnTo>
                <a:lnTo>
                  <a:pt x="160" y="272"/>
                </a:lnTo>
                <a:lnTo>
                  <a:pt x="160" y="272"/>
                </a:lnTo>
                <a:lnTo>
                  <a:pt x="160" y="272"/>
                </a:lnTo>
                <a:lnTo>
                  <a:pt x="162" y="275"/>
                </a:lnTo>
                <a:lnTo>
                  <a:pt x="162" y="275"/>
                </a:lnTo>
                <a:lnTo>
                  <a:pt x="164" y="275"/>
                </a:lnTo>
                <a:lnTo>
                  <a:pt x="164" y="272"/>
                </a:lnTo>
                <a:lnTo>
                  <a:pt x="166" y="272"/>
                </a:lnTo>
                <a:lnTo>
                  <a:pt x="168" y="272"/>
                </a:lnTo>
                <a:lnTo>
                  <a:pt x="168" y="270"/>
                </a:lnTo>
                <a:lnTo>
                  <a:pt x="170" y="268"/>
                </a:lnTo>
                <a:lnTo>
                  <a:pt x="172" y="266"/>
                </a:lnTo>
                <a:lnTo>
                  <a:pt x="174" y="264"/>
                </a:lnTo>
                <a:lnTo>
                  <a:pt x="176" y="260"/>
                </a:lnTo>
                <a:lnTo>
                  <a:pt x="181" y="258"/>
                </a:lnTo>
                <a:lnTo>
                  <a:pt x="181" y="254"/>
                </a:lnTo>
                <a:lnTo>
                  <a:pt x="183" y="252"/>
                </a:lnTo>
                <a:lnTo>
                  <a:pt x="185" y="250"/>
                </a:lnTo>
                <a:lnTo>
                  <a:pt x="187" y="245"/>
                </a:lnTo>
                <a:lnTo>
                  <a:pt x="187" y="241"/>
                </a:lnTo>
                <a:lnTo>
                  <a:pt x="189" y="241"/>
                </a:lnTo>
                <a:lnTo>
                  <a:pt x="189" y="239"/>
                </a:lnTo>
                <a:lnTo>
                  <a:pt x="191" y="239"/>
                </a:lnTo>
                <a:lnTo>
                  <a:pt x="191" y="239"/>
                </a:lnTo>
                <a:lnTo>
                  <a:pt x="193" y="239"/>
                </a:lnTo>
                <a:lnTo>
                  <a:pt x="195" y="239"/>
                </a:lnTo>
                <a:lnTo>
                  <a:pt x="197" y="241"/>
                </a:lnTo>
                <a:lnTo>
                  <a:pt x="199" y="241"/>
                </a:lnTo>
                <a:lnTo>
                  <a:pt x="204" y="243"/>
                </a:lnTo>
                <a:lnTo>
                  <a:pt x="206" y="245"/>
                </a:lnTo>
                <a:lnTo>
                  <a:pt x="210" y="247"/>
                </a:lnTo>
                <a:lnTo>
                  <a:pt x="214" y="252"/>
                </a:lnTo>
                <a:lnTo>
                  <a:pt x="220" y="256"/>
                </a:lnTo>
                <a:lnTo>
                  <a:pt x="226" y="262"/>
                </a:lnTo>
                <a:lnTo>
                  <a:pt x="233" y="268"/>
                </a:lnTo>
                <a:lnTo>
                  <a:pt x="239" y="272"/>
                </a:lnTo>
                <a:lnTo>
                  <a:pt x="241" y="277"/>
                </a:lnTo>
                <a:lnTo>
                  <a:pt x="243" y="279"/>
                </a:lnTo>
                <a:lnTo>
                  <a:pt x="214" y="316"/>
                </a:lnTo>
                <a:lnTo>
                  <a:pt x="214" y="341"/>
                </a:lnTo>
                <a:lnTo>
                  <a:pt x="218" y="345"/>
                </a:lnTo>
                <a:lnTo>
                  <a:pt x="224" y="352"/>
                </a:lnTo>
                <a:lnTo>
                  <a:pt x="233" y="364"/>
                </a:lnTo>
                <a:lnTo>
                  <a:pt x="243" y="377"/>
                </a:lnTo>
                <a:lnTo>
                  <a:pt x="255" y="391"/>
                </a:lnTo>
                <a:lnTo>
                  <a:pt x="266" y="404"/>
                </a:lnTo>
                <a:lnTo>
                  <a:pt x="270" y="410"/>
                </a:lnTo>
                <a:lnTo>
                  <a:pt x="274" y="416"/>
                </a:lnTo>
                <a:lnTo>
                  <a:pt x="276" y="420"/>
                </a:lnTo>
                <a:lnTo>
                  <a:pt x="278" y="425"/>
                </a:lnTo>
                <a:lnTo>
                  <a:pt x="280" y="427"/>
                </a:lnTo>
                <a:lnTo>
                  <a:pt x="282" y="431"/>
                </a:lnTo>
                <a:lnTo>
                  <a:pt x="282" y="433"/>
                </a:lnTo>
                <a:lnTo>
                  <a:pt x="285" y="435"/>
                </a:lnTo>
                <a:lnTo>
                  <a:pt x="287" y="437"/>
                </a:lnTo>
                <a:lnTo>
                  <a:pt x="289" y="439"/>
                </a:lnTo>
                <a:lnTo>
                  <a:pt x="291" y="441"/>
                </a:lnTo>
                <a:lnTo>
                  <a:pt x="293" y="443"/>
                </a:lnTo>
                <a:lnTo>
                  <a:pt x="295" y="445"/>
                </a:lnTo>
                <a:lnTo>
                  <a:pt x="299" y="445"/>
                </a:lnTo>
                <a:lnTo>
                  <a:pt x="301" y="447"/>
                </a:lnTo>
                <a:lnTo>
                  <a:pt x="303" y="447"/>
                </a:lnTo>
                <a:lnTo>
                  <a:pt x="305" y="450"/>
                </a:lnTo>
                <a:lnTo>
                  <a:pt x="309" y="450"/>
                </a:lnTo>
                <a:lnTo>
                  <a:pt x="312" y="450"/>
                </a:lnTo>
                <a:lnTo>
                  <a:pt x="314" y="452"/>
                </a:lnTo>
                <a:lnTo>
                  <a:pt x="320" y="452"/>
                </a:lnTo>
                <a:lnTo>
                  <a:pt x="328" y="454"/>
                </a:lnTo>
                <a:lnTo>
                  <a:pt x="339" y="456"/>
                </a:lnTo>
                <a:lnTo>
                  <a:pt x="347" y="458"/>
                </a:lnTo>
                <a:lnTo>
                  <a:pt x="355" y="460"/>
                </a:lnTo>
                <a:lnTo>
                  <a:pt x="361" y="462"/>
                </a:lnTo>
                <a:lnTo>
                  <a:pt x="368" y="464"/>
                </a:lnTo>
                <a:lnTo>
                  <a:pt x="368" y="464"/>
                </a:lnTo>
                <a:lnTo>
                  <a:pt x="368" y="466"/>
                </a:lnTo>
                <a:lnTo>
                  <a:pt x="364" y="468"/>
                </a:lnTo>
                <a:lnTo>
                  <a:pt x="361" y="470"/>
                </a:lnTo>
                <a:lnTo>
                  <a:pt x="359" y="475"/>
                </a:lnTo>
                <a:lnTo>
                  <a:pt x="355" y="477"/>
                </a:lnTo>
                <a:lnTo>
                  <a:pt x="351" y="479"/>
                </a:lnTo>
                <a:lnTo>
                  <a:pt x="347" y="483"/>
                </a:lnTo>
                <a:lnTo>
                  <a:pt x="343" y="485"/>
                </a:lnTo>
                <a:lnTo>
                  <a:pt x="339" y="489"/>
                </a:lnTo>
                <a:lnTo>
                  <a:pt x="332" y="491"/>
                </a:lnTo>
                <a:lnTo>
                  <a:pt x="330" y="493"/>
                </a:lnTo>
                <a:lnTo>
                  <a:pt x="326" y="493"/>
                </a:lnTo>
                <a:lnTo>
                  <a:pt x="324" y="495"/>
                </a:lnTo>
                <a:lnTo>
                  <a:pt x="320" y="495"/>
                </a:lnTo>
                <a:lnTo>
                  <a:pt x="318" y="497"/>
                </a:lnTo>
                <a:lnTo>
                  <a:pt x="314" y="497"/>
                </a:lnTo>
                <a:lnTo>
                  <a:pt x="309" y="500"/>
                </a:lnTo>
                <a:lnTo>
                  <a:pt x="307" y="500"/>
                </a:lnTo>
                <a:lnTo>
                  <a:pt x="295" y="502"/>
                </a:lnTo>
                <a:lnTo>
                  <a:pt x="285" y="504"/>
                </a:lnTo>
                <a:lnTo>
                  <a:pt x="280" y="504"/>
                </a:lnTo>
                <a:lnTo>
                  <a:pt x="278" y="504"/>
                </a:lnTo>
                <a:lnTo>
                  <a:pt x="274" y="504"/>
                </a:lnTo>
                <a:lnTo>
                  <a:pt x="272" y="504"/>
                </a:lnTo>
                <a:lnTo>
                  <a:pt x="270" y="504"/>
                </a:lnTo>
                <a:lnTo>
                  <a:pt x="268" y="504"/>
                </a:lnTo>
                <a:lnTo>
                  <a:pt x="266" y="504"/>
                </a:lnTo>
                <a:lnTo>
                  <a:pt x="264" y="502"/>
                </a:lnTo>
                <a:lnTo>
                  <a:pt x="260" y="502"/>
                </a:lnTo>
                <a:lnTo>
                  <a:pt x="258" y="500"/>
                </a:lnTo>
                <a:lnTo>
                  <a:pt x="255" y="497"/>
                </a:lnTo>
                <a:lnTo>
                  <a:pt x="251" y="493"/>
                </a:lnTo>
                <a:lnTo>
                  <a:pt x="249" y="491"/>
                </a:lnTo>
                <a:lnTo>
                  <a:pt x="247" y="487"/>
                </a:lnTo>
                <a:lnTo>
                  <a:pt x="243" y="485"/>
                </a:lnTo>
                <a:lnTo>
                  <a:pt x="241" y="481"/>
                </a:lnTo>
                <a:lnTo>
                  <a:pt x="237" y="479"/>
                </a:lnTo>
                <a:lnTo>
                  <a:pt x="235" y="475"/>
                </a:lnTo>
                <a:lnTo>
                  <a:pt x="233" y="470"/>
                </a:lnTo>
                <a:lnTo>
                  <a:pt x="231" y="466"/>
                </a:lnTo>
                <a:lnTo>
                  <a:pt x="228" y="464"/>
                </a:lnTo>
                <a:lnTo>
                  <a:pt x="226" y="460"/>
                </a:lnTo>
                <a:lnTo>
                  <a:pt x="224" y="456"/>
                </a:lnTo>
                <a:lnTo>
                  <a:pt x="222" y="452"/>
                </a:lnTo>
                <a:lnTo>
                  <a:pt x="218" y="445"/>
                </a:lnTo>
                <a:lnTo>
                  <a:pt x="214" y="437"/>
                </a:lnTo>
                <a:lnTo>
                  <a:pt x="214" y="435"/>
                </a:lnTo>
                <a:lnTo>
                  <a:pt x="212" y="431"/>
                </a:lnTo>
                <a:lnTo>
                  <a:pt x="210" y="427"/>
                </a:lnTo>
                <a:lnTo>
                  <a:pt x="208" y="425"/>
                </a:lnTo>
                <a:lnTo>
                  <a:pt x="204" y="418"/>
                </a:lnTo>
                <a:lnTo>
                  <a:pt x="201" y="412"/>
                </a:lnTo>
                <a:lnTo>
                  <a:pt x="197" y="406"/>
                </a:lnTo>
                <a:lnTo>
                  <a:pt x="193" y="402"/>
                </a:lnTo>
                <a:lnTo>
                  <a:pt x="191" y="397"/>
                </a:lnTo>
                <a:lnTo>
                  <a:pt x="191" y="395"/>
                </a:lnTo>
                <a:lnTo>
                  <a:pt x="189" y="391"/>
                </a:lnTo>
                <a:lnTo>
                  <a:pt x="189" y="389"/>
                </a:lnTo>
                <a:lnTo>
                  <a:pt x="187" y="383"/>
                </a:lnTo>
                <a:lnTo>
                  <a:pt x="187" y="377"/>
                </a:lnTo>
                <a:lnTo>
                  <a:pt x="185" y="370"/>
                </a:lnTo>
                <a:lnTo>
                  <a:pt x="185" y="366"/>
                </a:lnTo>
                <a:lnTo>
                  <a:pt x="185" y="364"/>
                </a:lnTo>
                <a:lnTo>
                  <a:pt x="183" y="364"/>
                </a:lnTo>
                <a:lnTo>
                  <a:pt x="183" y="362"/>
                </a:lnTo>
                <a:lnTo>
                  <a:pt x="183" y="362"/>
                </a:lnTo>
                <a:lnTo>
                  <a:pt x="183" y="362"/>
                </a:lnTo>
                <a:lnTo>
                  <a:pt x="183" y="362"/>
                </a:lnTo>
                <a:lnTo>
                  <a:pt x="181" y="362"/>
                </a:lnTo>
                <a:lnTo>
                  <a:pt x="181" y="362"/>
                </a:lnTo>
                <a:lnTo>
                  <a:pt x="181" y="362"/>
                </a:lnTo>
                <a:lnTo>
                  <a:pt x="179" y="362"/>
                </a:lnTo>
                <a:lnTo>
                  <a:pt x="179" y="362"/>
                </a:lnTo>
                <a:lnTo>
                  <a:pt x="174" y="364"/>
                </a:lnTo>
                <a:lnTo>
                  <a:pt x="172" y="366"/>
                </a:lnTo>
                <a:lnTo>
                  <a:pt x="170" y="368"/>
                </a:lnTo>
                <a:lnTo>
                  <a:pt x="168" y="372"/>
                </a:lnTo>
                <a:lnTo>
                  <a:pt x="164" y="377"/>
                </a:lnTo>
                <a:lnTo>
                  <a:pt x="158" y="383"/>
                </a:lnTo>
                <a:lnTo>
                  <a:pt x="149" y="393"/>
                </a:lnTo>
                <a:lnTo>
                  <a:pt x="145" y="397"/>
                </a:lnTo>
                <a:lnTo>
                  <a:pt x="141" y="402"/>
                </a:lnTo>
                <a:lnTo>
                  <a:pt x="137" y="406"/>
                </a:lnTo>
                <a:lnTo>
                  <a:pt x="133" y="410"/>
                </a:lnTo>
                <a:lnTo>
                  <a:pt x="129" y="414"/>
                </a:lnTo>
                <a:lnTo>
                  <a:pt x="125" y="418"/>
                </a:lnTo>
                <a:lnTo>
                  <a:pt x="120" y="420"/>
                </a:lnTo>
                <a:lnTo>
                  <a:pt x="116" y="422"/>
                </a:lnTo>
                <a:lnTo>
                  <a:pt x="112" y="425"/>
                </a:lnTo>
                <a:lnTo>
                  <a:pt x="108" y="427"/>
                </a:lnTo>
                <a:lnTo>
                  <a:pt x="104" y="431"/>
                </a:lnTo>
                <a:lnTo>
                  <a:pt x="100" y="433"/>
                </a:lnTo>
                <a:lnTo>
                  <a:pt x="89" y="441"/>
                </a:lnTo>
                <a:lnTo>
                  <a:pt x="81" y="447"/>
                </a:lnTo>
                <a:lnTo>
                  <a:pt x="71" y="454"/>
                </a:lnTo>
                <a:lnTo>
                  <a:pt x="62" y="462"/>
                </a:lnTo>
                <a:lnTo>
                  <a:pt x="58" y="464"/>
                </a:lnTo>
                <a:lnTo>
                  <a:pt x="56" y="466"/>
                </a:lnTo>
                <a:lnTo>
                  <a:pt x="52" y="470"/>
                </a:lnTo>
                <a:lnTo>
                  <a:pt x="48" y="470"/>
                </a:lnTo>
                <a:lnTo>
                  <a:pt x="41" y="475"/>
                </a:lnTo>
                <a:lnTo>
                  <a:pt x="35" y="479"/>
                </a:lnTo>
                <a:lnTo>
                  <a:pt x="27" y="483"/>
                </a:lnTo>
                <a:lnTo>
                  <a:pt x="21" y="487"/>
                </a:lnTo>
                <a:lnTo>
                  <a:pt x="14" y="491"/>
                </a:lnTo>
                <a:lnTo>
                  <a:pt x="10" y="495"/>
                </a:lnTo>
                <a:lnTo>
                  <a:pt x="8" y="497"/>
                </a:lnTo>
                <a:lnTo>
                  <a:pt x="6" y="497"/>
                </a:lnTo>
                <a:lnTo>
                  <a:pt x="6" y="497"/>
                </a:lnTo>
                <a:lnTo>
                  <a:pt x="4" y="493"/>
                </a:lnTo>
                <a:lnTo>
                  <a:pt x="4" y="491"/>
                </a:lnTo>
                <a:lnTo>
                  <a:pt x="2" y="489"/>
                </a:lnTo>
                <a:lnTo>
                  <a:pt x="2" y="485"/>
                </a:lnTo>
                <a:lnTo>
                  <a:pt x="2" y="483"/>
                </a:lnTo>
                <a:lnTo>
                  <a:pt x="0" y="481"/>
                </a:lnTo>
                <a:lnTo>
                  <a:pt x="0" y="477"/>
                </a:lnTo>
                <a:lnTo>
                  <a:pt x="0" y="472"/>
                </a:lnTo>
                <a:lnTo>
                  <a:pt x="0" y="470"/>
                </a:lnTo>
                <a:lnTo>
                  <a:pt x="0" y="468"/>
                </a:lnTo>
                <a:lnTo>
                  <a:pt x="2" y="466"/>
                </a:lnTo>
                <a:lnTo>
                  <a:pt x="2" y="466"/>
                </a:lnTo>
                <a:lnTo>
                  <a:pt x="2" y="464"/>
                </a:lnTo>
                <a:lnTo>
                  <a:pt x="4" y="462"/>
                </a:lnTo>
                <a:lnTo>
                  <a:pt x="4" y="460"/>
                </a:lnTo>
                <a:lnTo>
                  <a:pt x="6" y="460"/>
                </a:lnTo>
                <a:lnTo>
                  <a:pt x="6" y="458"/>
                </a:lnTo>
                <a:lnTo>
                  <a:pt x="10" y="456"/>
                </a:lnTo>
                <a:lnTo>
                  <a:pt x="14" y="452"/>
                </a:lnTo>
                <a:lnTo>
                  <a:pt x="19" y="450"/>
                </a:lnTo>
                <a:lnTo>
                  <a:pt x="25" y="445"/>
                </a:lnTo>
                <a:lnTo>
                  <a:pt x="35" y="437"/>
                </a:lnTo>
                <a:lnTo>
                  <a:pt x="48" y="429"/>
                </a:lnTo>
                <a:lnTo>
                  <a:pt x="60" y="420"/>
                </a:lnTo>
                <a:lnTo>
                  <a:pt x="73" y="412"/>
                </a:lnTo>
                <a:lnTo>
                  <a:pt x="77" y="408"/>
                </a:lnTo>
                <a:lnTo>
                  <a:pt x="81" y="404"/>
                </a:lnTo>
                <a:lnTo>
                  <a:pt x="85" y="402"/>
                </a:lnTo>
                <a:lnTo>
                  <a:pt x="87" y="397"/>
                </a:lnTo>
                <a:lnTo>
                  <a:pt x="91" y="393"/>
                </a:lnTo>
                <a:lnTo>
                  <a:pt x="95" y="389"/>
                </a:lnTo>
                <a:lnTo>
                  <a:pt x="98" y="387"/>
                </a:lnTo>
                <a:lnTo>
                  <a:pt x="100" y="385"/>
                </a:lnTo>
                <a:lnTo>
                  <a:pt x="104" y="381"/>
                </a:lnTo>
                <a:lnTo>
                  <a:pt x="106" y="377"/>
                </a:lnTo>
                <a:lnTo>
                  <a:pt x="110" y="370"/>
                </a:lnTo>
                <a:lnTo>
                  <a:pt x="116" y="364"/>
                </a:lnTo>
                <a:lnTo>
                  <a:pt x="118" y="360"/>
                </a:lnTo>
                <a:lnTo>
                  <a:pt x="120" y="358"/>
                </a:lnTo>
                <a:lnTo>
                  <a:pt x="122" y="354"/>
                </a:lnTo>
                <a:lnTo>
                  <a:pt x="125" y="350"/>
                </a:lnTo>
                <a:lnTo>
                  <a:pt x="127" y="347"/>
                </a:lnTo>
                <a:lnTo>
                  <a:pt x="129" y="343"/>
                </a:lnTo>
                <a:lnTo>
                  <a:pt x="129" y="341"/>
                </a:lnTo>
                <a:lnTo>
                  <a:pt x="131" y="337"/>
                </a:lnTo>
                <a:lnTo>
                  <a:pt x="133" y="333"/>
                </a:lnTo>
                <a:lnTo>
                  <a:pt x="135" y="327"/>
                </a:lnTo>
                <a:lnTo>
                  <a:pt x="135" y="322"/>
                </a:lnTo>
                <a:lnTo>
                  <a:pt x="137" y="318"/>
                </a:lnTo>
                <a:lnTo>
                  <a:pt x="137" y="314"/>
                </a:lnTo>
                <a:lnTo>
                  <a:pt x="137" y="312"/>
                </a:lnTo>
                <a:lnTo>
                  <a:pt x="139" y="312"/>
                </a:lnTo>
                <a:lnTo>
                  <a:pt x="139" y="310"/>
                </a:lnTo>
                <a:lnTo>
                  <a:pt x="141" y="306"/>
                </a:lnTo>
                <a:lnTo>
                  <a:pt x="143" y="304"/>
                </a:lnTo>
                <a:lnTo>
                  <a:pt x="143" y="304"/>
                </a:lnTo>
                <a:lnTo>
                  <a:pt x="143" y="302"/>
                </a:lnTo>
                <a:lnTo>
                  <a:pt x="143" y="302"/>
                </a:lnTo>
                <a:lnTo>
                  <a:pt x="141" y="300"/>
                </a:lnTo>
                <a:lnTo>
                  <a:pt x="141" y="300"/>
                </a:lnTo>
                <a:lnTo>
                  <a:pt x="139" y="297"/>
                </a:lnTo>
                <a:lnTo>
                  <a:pt x="137" y="295"/>
                </a:lnTo>
                <a:lnTo>
                  <a:pt x="135" y="295"/>
                </a:lnTo>
                <a:lnTo>
                  <a:pt x="131" y="293"/>
                </a:lnTo>
                <a:lnTo>
                  <a:pt x="129" y="291"/>
                </a:lnTo>
                <a:lnTo>
                  <a:pt x="127" y="291"/>
                </a:lnTo>
                <a:lnTo>
                  <a:pt x="125" y="289"/>
                </a:lnTo>
                <a:lnTo>
                  <a:pt x="120" y="289"/>
                </a:lnTo>
                <a:lnTo>
                  <a:pt x="118" y="287"/>
                </a:lnTo>
                <a:lnTo>
                  <a:pt x="116" y="287"/>
                </a:lnTo>
                <a:lnTo>
                  <a:pt x="116" y="287"/>
                </a:lnTo>
                <a:lnTo>
                  <a:pt x="114" y="285"/>
                </a:lnTo>
                <a:lnTo>
                  <a:pt x="114" y="285"/>
                </a:lnTo>
                <a:lnTo>
                  <a:pt x="114" y="283"/>
                </a:lnTo>
                <a:lnTo>
                  <a:pt x="112" y="283"/>
                </a:lnTo>
                <a:lnTo>
                  <a:pt x="112" y="281"/>
                </a:lnTo>
                <a:lnTo>
                  <a:pt x="112" y="279"/>
                </a:lnTo>
                <a:lnTo>
                  <a:pt x="112" y="272"/>
                </a:lnTo>
                <a:lnTo>
                  <a:pt x="110" y="270"/>
                </a:lnTo>
                <a:lnTo>
                  <a:pt x="110" y="266"/>
                </a:lnTo>
                <a:lnTo>
                  <a:pt x="110" y="264"/>
                </a:lnTo>
                <a:lnTo>
                  <a:pt x="112" y="262"/>
                </a:lnTo>
                <a:lnTo>
                  <a:pt x="112" y="260"/>
                </a:lnTo>
                <a:lnTo>
                  <a:pt x="114" y="260"/>
                </a:lnTo>
                <a:lnTo>
                  <a:pt x="116" y="256"/>
                </a:lnTo>
                <a:lnTo>
                  <a:pt x="118" y="254"/>
                </a:lnTo>
                <a:lnTo>
                  <a:pt x="120" y="252"/>
                </a:lnTo>
                <a:lnTo>
                  <a:pt x="120" y="252"/>
                </a:lnTo>
                <a:lnTo>
                  <a:pt x="120" y="250"/>
                </a:lnTo>
                <a:lnTo>
                  <a:pt x="120" y="250"/>
                </a:lnTo>
                <a:lnTo>
                  <a:pt x="120" y="250"/>
                </a:ln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îṥḷî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A1AAA8F-281E-40F6-AE3F-37040AE30897}"/>
              </a:ext>
            </a:extLst>
          </p:cNvPr>
          <p:cNvSpPr/>
          <p:nvPr/>
        </p:nvSpPr>
        <p:spPr bwMode="auto">
          <a:xfrm>
            <a:off x="11012168" y="5677044"/>
            <a:ext cx="69754" cy="95417"/>
          </a:xfrm>
          <a:custGeom>
            <a:avLst/>
            <a:gdLst>
              <a:gd name="T0" fmla="*/ 154 w 405"/>
              <a:gd name="T1" fmla="*/ 175 h 554"/>
              <a:gd name="T2" fmla="*/ 204 w 405"/>
              <a:gd name="T3" fmla="*/ 107 h 554"/>
              <a:gd name="T4" fmla="*/ 224 w 405"/>
              <a:gd name="T5" fmla="*/ 71 h 554"/>
              <a:gd name="T6" fmla="*/ 220 w 405"/>
              <a:gd name="T7" fmla="*/ 115 h 554"/>
              <a:gd name="T8" fmla="*/ 214 w 405"/>
              <a:gd name="T9" fmla="*/ 171 h 554"/>
              <a:gd name="T10" fmla="*/ 231 w 405"/>
              <a:gd name="T11" fmla="*/ 184 h 554"/>
              <a:gd name="T12" fmla="*/ 266 w 405"/>
              <a:gd name="T13" fmla="*/ 159 h 554"/>
              <a:gd name="T14" fmla="*/ 260 w 405"/>
              <a:gd name="T15" fmla="*/ 127 h 554"/>
              <a:gd name="T16" fmla="*/ 270 w 405"/>
              <a:gd name="T17" fmla="*/ 77 h 554"/>
              <a:gd name="T18" fmla="*/ 305 w 405"/>
              <a:gd name="T19" fmla="*/ 27 h 554"/>
              <a:gd name="T20" fmla="*/ 274 w 405"/>
              <a:gd name="T21" fmla="*/ 2 h 554"/>
              <a:gd name="T22" fmla="*/ 224 w 405"/>
              <a:gd name="T23" fmla="*/ 36 h 554"/>
              <a:gd name="T24" fmla="*/ 137 w 405"/>
              <a:gd name="T25" fmla="*/ 129 h 554"/>
              <a:gd name="T26" fmla="*/ 81 w 405"/>
              <a:gd name="T27" fmla="*/ 194 h 554"/>
              <a:gd name="T28" fmla="*/ 96 w 405"/>
              <a:gd name="T29" fmla="*/ 336 h 554"/>
              <a:gd name="T30" fmla="*/ 116 w 405"/>
              <a:gd name="T31" fmla="*/ 371 h 554"/>
              <a:gd name="T32" fmla="*/ 87 w 405"/>
              <a:gd name="T33" fmla="*/ 382 h 554"/>
              <a:gd name="T34" fmla="*/ 71 w 405"/>
              <a:gd name="T35" fmla="*/ 334 h 554"/>
              <a:gd name="T36" fmla="*/ 106 w 405"/>
              <a:gd name="T37" fmla="*/ 423 h 554"/>
              <a:gd name="T38" fmla="*/ 133 w 405"/>
              <a:gd name="T39" fmla="*/ 444 h 554"/>
              <a:gd name="T40" fmla="*/ 127 w 405"/>
              <a:gd name="T41" fmla="*/ 421 h 554"/>
              <a:gd name="T42" fmla="*/ 93 w 405"/>
              <a:gd name="T43" fmla="*/ 457 h 554"/>
              <a:gd name="T44" fmla="*/ 243 w 405"/>
              <a:gd name="T45" fmla="*/ 473 h 554"/>
              <a:gd name="T46" fmla="*/ 337 w 405"/>
              <a:gd name="T47" fmla="*/ 475 h 554"/>
              <a:gd name="T48" fmla="*/ 397 w 405"/>
              <a:gd name="T49" fmla="*/ 457 h 554"/>
              <a:gd name="T50" fmla="*/ 401 w 405"/>
              <a:gd name="T51" fmla="*/ 469 h 554"/>
              <a:gd name="T52" fmla="*/ 330 w 405"/>
              <a:gd name="T53" fmla="*/ 550 h 554"/>
              <a:gd name="T54" fmla="*/ 299 w 405"/>
              <a:gd name="T55" fmla="*/ 546 h 554"/>
              <a:gd name="T56" fmla="*/ 164 w 405"/>
              <a:gd name="T57" fmla="*/ 500 h 554"/>
              <a:gd name="T58" fmla="*/ 66 w 405"/>
              <a:gd name="T59" fmla="*/ 482 h 554"/>
              <a:gd name="T60" fmla="*/ 17 w 405"/>
              <a:gd name="T61" fmla="*/ 473 h 554"/>
              <a:gd name="T62" fmla="*/ 35 w 405"/>
              <a:gd name="T63" fmla="*/ 421 h 554"/>
              <a:gd name="T64" fmla="*/ 172 w 405"/>
              <a:gd name="T65" fmla="*/ 279 h 554"/>
              <a:gd name="T66" fmla="*/ 191 w 405"/>
              <a:gd name="T67" fmla="*/ 259 h 554"/>
              <a:gd name="T68" fmla="*/ 237 w 405"/>
              <a:gd name="T69" fmla="*/ 209 h 554"/>
              <a:gd name="T70" fmla="*/ 293 w 405"/>
              <a:gd name="T71" fmla="*/ 184 h 554"/>
              <a:gd name="T72" fmla="*/ 307 w 405"/>
              <a:gd name="T73" fmla="*/ 200 h 554"/>
              <a:gd name="T74" fmla="*/ 297 w 405"/>
              <a:gd name="T75" fmla="*/ 319 h 554"/>
              <a:gd name="T76" fmla="*/ 307 w 405"/>
              <a:gd name="T77" fmla="*/ 429 h 554"/>
              <a:gd name="T78" fmla="*/ 283 w 405"/>
              <a:gd name="T79" fmla="*/ 444 h 554"/>
              <a:gd name="T80" fmla="*/ 237 w 405"/>
              <a:gd name="T81" fmla="*/ 425 h 554"/>
              <a:gd name="T82" fmla="*/ 222 w 405"/>
              <a:gd name="T83" fmla="*/ 396 h 554"/>
              <a:gd name="T84" fmla="*/ 204 w 405"/>
              <a:gd name="T85" fmla="*/ 363 h 554"/>
              <a:gd name="T86" fmla="*/ 195 w 405"/>
              <a:gd name="T87" fmla="*/ 415 h 554"/>
              <a:gd name="T88" fmla="*/ 168 w 405"/>
              <a:gd name="T89" fmla="*/ 419 h 554"/>
              <a:gd name="T90" fmla="*/ 147 w 405"/>
              <a:gd name="T91" fmla="*/ 392 h 554"/>
              <a:gd name="T92" fmla="*/ 152 w 405"/>
              <a:gd name="T93" fmla="*/ 348 h 554"/>
              <a:gd name="T94" fmla="*/ 154 w 405"/>
              <a:gd name="T95" fmla="*/ 298 h 554"/>
              <a:gd name="T96" fmla="*/ 185 w 405"/>
              <a:gd name="T97" fmla="*/ 334 h 554"/>
              <a:gd name="T98" fmla="*/ 212 w 405"/>
              <a:gd name="T99" fmla="*/ 319 h 554"/>
              <a:gd name="T100" fmla="*/ 256 w 405"/>
              <a:gd name="T101" fmla="*/ 227 h 554"/>
              <a:gd name="T102" fmla="*/ 226 w 405"/>
              <a:gd name="T103" fmla="*/ 250 h 554"/>
              <a:gd name="T104" fmla="*/ 243 w 405"/>
              <a:gd name="T105" fmla="*/ 296 h 554"/>
              <a:gd name="T106" fmla="*/ 262 w 405"/>
              <a:gd name="T107" fmla="*/ 294 h 554"/>
              <a:gd name="T108" fmla="*/ 266 w 405"/>
              <a:gd name="T109" fmla="*/ 240 h 554"/>
              <a:gd name="T110" fmla="*/ 256 w 405"/>
              <a:gd name="T111" fmla="*/ 323 h 554"/>
              <a:gd name="T112" fmla="*/ 247 w 405"/>
              <a:gd name="T113" fmla="*/ 375 h 554"/>
              <a:gd name="T114" fmla="*/ 264 w 405"/>
              <a:gd name="T115" fmla="*/ 413 h 554"/>
              <a:gd name="T116" fmla="*/ 278 w 405"/>
              <a:gd name="T117" fmla="*/ 382 h 554"/>
              <a:gd name="T118" fmla="*/ 270 w 405"/>
              <a:gd name="T119" fmla="*/ 323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5" h="554">
                <a:moveTo>
                  <a:pt x="87" y="211"/>
                </a:moveTo>
                <a:lnTo>
                  <a:pt x="91" y="209"/>
                </a:lnTo>
                <a:lnTo>
                  <a:pt x="98" y="207"/>
                </a:lnTo>
                <a:lnTo>
                  <a:pt x="102" y="204"/>
                </a:lnTo>
                <a:lnTo>
                  <a:pt x="108" y="202"/>
                </a:lnTo>
                <a:lnTo>
                  <a:pt x="118" y="198"/>
                </a:lnTo>
                <a:lnTo>
                  <a:pt x="127" y="194"/>
                </a:lnTo>
                <a:lnTo>
                  <a:pt x="133" y="192"/>
                </a:lnTo>
                <a:lnTo>
                  <a:pt x="137" y="190"/>
                </a:lnTo>
                <a:lnTo>
                  <a:pt x="141" y="188"/>
                </a:lnTo>
                <a:lnTo>
                  <a:pt x="145" y="184"/>
                </a:lnTo>
                <a:lnTo>
                  <a:pt x="147" y="184"/>
                </a:lnTo>
                <a:lnTo>
                  <a:pt x="147" y="182"/>
                </a:lnTo>
                <a:lnTo>
                  <a:pt x="150" y="179"/>
                </a:lnTo>
                <a:lnTo>
                  <a:pt x="152" y="177"/>
                </a:lnTo>
                <a:lnTo>
                  <a:pt x="154" y="175"/>
                </a:lnTo>
                <a:lnTo>
                  <a:pt x="156" y="173"/>
                </a:lnTo>
                <a:lnTo>
                  <a:pt x="156" y="171"/>
                </a:lnTo>
                <a:lnTo>
                  <a:pt x="158" y="169"/>
                </a:lnTo>
                <a:lnTo>
                  <a:pt x="160" y="165"/>
                </a:lnTo>
                <a:lnTo>
                  <a:pt x="164" y="159"/>
                </a:lnTo>
                <a:lnTo>
                  <a:pt x="168" y="154"/>
                </a:lnTo>
                <a:lnTo>
                  <a:pt x="170" y="150"/>
                </a:lnTo>
                <a:lnTo>
                  <a:pt x="179" y="142"/>
                </a:lnTo>
                <a:lnTo>
                  <a:pt x="185" y="134"/>
                </a:lnTo>
                <a:lnTo>
                  <a:pt x="189" y="129"/>
                </a:lnTo>
                <a:lnTo>
                  <a:pt x="191" y="125"/>
                </a:lnTo>
                <a:lnTo>
                  <a:pt x="195" y="121"/>
                </a:lnTo>
                <a:lnTo>
                  <a:pt x="197" y="117"/>
                </a:lnTo>
                <a:lnTo>
                  <a:pt x="199" y="115"/>
                </a:lnTo>
                <a:lnTo>
                  <a:pt x="201" y="111"/>
                </a:lnTo>
                <a:lnTo>
                  <a:pt x="204" y="107"/>
                </a:lnTo>
                <a:lnTo>
                  <a:pt x="206" y="102"/>
                </a:lnTo>
                <a:lnTo>
                  <a:pt x="208" y="96"/>
                </a:lnTo>
                <a:lnTo>
                  <a:pt x="208" y="90"/>
                </a:lnTo>
                <a:lnTo>
                  <a:pt x="210" y="84"/>
                </a:lnTo>
                <a:lnTo>
                  <a:pt x="212" y="79"/>
                </a:lnTo>
                <a:lnTo>
                  <a:pt x="212" y="77"/>
                </a:lnTo>
                <a:lnTo>
                  <a:pt x="214" y="75"/>
                </a:lnTo>
                <a:lnTo>
                  <a:pt x="214" y="73"/>
                </a:lnTo>
                <a:lnTo>
                  <a:pt x="216" y="71"/>
                </a:lnTo>
                <a:lnTo>
                  <a:pt x="216" y="71"/>
                </a:lnTo>
                <a:lnTo>
                  <a:pt x="216" y="71"/>
                </a:lnTo>
                <a:lnTo>
                  <a:pt x="218" y="71"/>
                </a:lnTo>
                <a:lnTo>
                  <a:pt x="218" y="71"/>
                </a:lnTo>
                <a:lnTo>
                  <a:pt x="220" y="71"/>
                </a:lnTo>
                <a:lnTo>
                  <a:pt x="222" y="71"/>
                </a:lnTo>
                <a:lnTo>
                  <a:pt x="224" y="71"/>
                </a:lnTo>
                <a:lnTo>
                  <a:pt x="226" y="73"/>
                </a:lnTo>
                <a:lnTo>
                  <a:pt x="226" y="75"/>
                </a:lnTo>
                <a:lnTo>
                  <a:pt x="229" y="75"/>
                </a:lnTo>
                <a:lnTo>
                  <a:pt x="231" y="77"/>
                </a:lnTo>
                <a:lnTo>
                  <a:pt x="233" y="79"/>
                </a:lnTo>
                <a:lnTo>
                  <a:pt x="233" y="79"/>
                </a:lnTo>
                <a:lnTo>
                  <a:pt x="235" y="82"/>
                </a:lnTo>
                <a:lnTo>
                  <a:pt x="237" y="88"/>
                </a:lnTo>
                <a:lnTo>
                  <a:pt x="239" y="90"/>
                </a:lnTo>
                <a:lnTo>
                  <a:pt x="239" y="90"/>
                </a:lnTo>
                <a:lnTo>
                  <a:pt x="237" y="92"/>
                </a:lnTo>
                <a:lnTo>
                  <a:pt x="233" y="96"/>
                </a:lnTo>
                <a:lnTo>
                  <a:pt x="229" y="100"/>
                </a:lnTo>
                <a:lnTo>
                  <a:pt x="226" y="107"/>
                </a:lnTo>
                <a:lnTo>
                  <a:pt x="222" y="111"/>
                </a:lnTo>
                <a:lnTo>
                  <a:pt x="220" y="115"/>
                </a:lnTo>
                <a:lnTo>
                  <a:pt x="218" y="117"/>
                </a:lnTo>
                <a:lnTo>
                  <a:pt x="218" y="121"/>
                </a:lnTo>
                <a:lnTo>
                  <a:pt x="216" y="123"/>
                </a:lnTo>
                <a:lnTo>
                  <a:pt x="216" y="127"/>
                </a:lnTo>
                <a:lnTo>
                  <a:pt x="214" y="129"/>
                </a:lnTo>
                <a:lnTo>
                  <a:pt x="214" y="132"/>
                </a:lnTo>
                <a:lnTo>
                  <a:pt x="214" y="136"/>
                </a:lnTo>
                <a:lnTo>
                  <a:pt x="214" y="140"/>
                </a:lnTo>
                <a:lnTo>
                  <a:pt x="214" y="144"/>
                </a:lnTo>
                <a:lnTo>
                  <a:pt x="214" y="148"/>
                </a:lnTo>
                <a:lnTo>
                  <a:pt x="214" y="152"/>
                </a:lnTo>
                <a:lnTo>
                  <a:pt x="214" y="159"/>
                </a:lnTo>
                <a:lnTo>
                  <a:pt x="214" y="163"/>
                </a:lnTo>
                <a:lnTo>
                  <a:pt x="214" y="165"/>
                </a:lnTo>
                <a:lnTo>
                  <a:pt x="214" y="169"/>
                </a:lnTo>
                <a:lnTo>
                  <a:pt x="214" y="171"/>
                </a:lnTo>
                <a:lnTo>
                  <a:pt x="212" y="173"/>
                </a:lnTo>
                <a:lnTo>
                  <a:pt x="212" y="175"/>
                </a:lnTo>
                <a:lnTo>
                  <a:pt x="212" y="177"/>
                </a:lnTo>
                <a:lnTo>
                  <a:pt x="210" y="179"/>
                </a:lnTo>
                <a:lnTo>
                  <a:pt x="210" y="179"/>
                </a:lnTo>
                <a:lnTo>
                  <a:pt x="212" y="179"/>
                </a:lnTo>
                <a:lnTo>
                  <a:pt x="212" y="182"/>
                </a:lnTo>
                <a:lnTo>
                  <a:pt x="214" y="182"/>
                </a:lnTo>
                <a:lnTo>
                  <a:pt x="214" y="182"/>
                </a:lnTo>
                <a:lnTo>
                  <a:pt x="218" y="184"/>
                </a:lnTo>
                <a:lnTo>
                  <a:pt x="220" y="184"/>
                </a:lnTo>
                <a:lnTo>
                  <a:pt x="222" y="184"/>
                </a:lnTo>
                <a:lnTo>
                  <a:pt x="222" y="184"/>
                </a:lnTo>
                <a:lnTo>
                  <a:pt x="224" y="184"/>
                </a:lnTo>
                <a:lnTo>
                  <a:pt x="226" y="184"/>
                </a:lnTo>
                <a:lnTo>
                  <a:pt x="231" y="184"/>
                </a:lnTo>
                <a:lnTo>
                  <a:pt x="235" y="184"/>
                </a:lnTo>
                <a:lnTo>
                  <a:pt x="239" y="182"/>
                </a:lnTo>
                <a:lnTo>
                  <a:pt x="243" y="182"/>
                </a:lnTo>
                <a:lnTo>
                  <a:pt x="245" y="179"/>
                </a:lnTo>
                <a:lnTo>
                  <a:pt x="249" y="177"/>
                </a:lnTo>
                <a:lnTo>
                  <a:pt x="253" y="175"/>
                </a:lnTo>
                <a:lnTo>
                  <a:pt x="256" y="171"/>
                </a:lnTo>
                <a:lnTo>
                  <a:pt x="258" y="171"/>
                </a:lnTo>
                <a:lnTo>
                  <a:pt x="260" y="169"/>
                </a:lnTo>
                <a:lnTo>
                  <a:pt x="260" y="167"/>
                </a:lnTo>
                <a:lnTo>
                  <a:pt x="262" y="167"/>
                </a:lnTo>
                <a:lnTo>
                  <a:pt x="264" y="165"/>
                </a:lnTo>
                <a:lnTo>
                  <a:pt x="264" y="163"/>
                </a:lnTo>
                <a:lnTo>
                  <a:pt x="264" y="161"/>
                </a:lnTo>
                <a:lnTo>
                  <a:pt x="266" y="159"/>
                </a:lnTo>
                <a:lnTo>
                  <a:pt x="266" y="159"/>
                </a:lnTo>
                <a:lnTo>
                  <a:pt x="266" y="157"/>
                </a:lnTo>
                <a:lnTo>
                  <a:pt x="266" y="154"/>
                </a:lnTo>
                <a:lnTo>
                  <a:pt x="266" y="152"/>
                </a:lnTo>
                <a:lnTo>
                  <a:pt x="266" y="148"/>
                </a:lnTo>
                <a:lnTo>
                  <a:pt x="266" y="146"/>
                </a:lnTo>
                <a:lnTo>
                  <a:pt x="266" y="144"/>
                </a:lnTo>
                <a:lnTo>
                  <a:pt x="266" y="142"/>
                </a:lnTo>
                <a:lnTo>
                  <a:pt x="266" y="140"/>
                </a:lnTo>
                <a:lnTo>
                  <a:pt x="266" y="138"/>
                </a:lnTo>
                <a:lnTo>
                  <a:pt x="266" y="138"/>
                </a:lnTo>
                <a:lnTo>
                  <a:pt x="264" y="136"/>
                </a:lnTo>
                <a:lnTo>
                  <a:pt x="264" y="136"/>
                </a:lnTo>
                <a:lnTo>
                  <a:pt x="262" y="132"/>
                </a:lnTo>
                <a:lnTo>
                  <a:pt x="262" y="132"/>
                </a:lnTo>
                <a:lnTo>
                  <a:pt x="260" y="129"/>
                </a:lnTo>
                <a:lnTo>
                  <a:pt x="260" y="127"/>
                </a:lnTo>
                <a:lnTo>
                  <a:pt x="260" y="123"/>
                </a:lnTo>
                <a:lnTo>
                  <a:pt x="260" y="121"/>
                </a:lnTo>
                <a:lnTo>
                  <a:pt x="258" y="117"/>
                </a:lnTo>
                <a:lnTo>
                  <a:pt x="258" y="115"/>
                </a:lnTo>
                <a:lnTo>
                  <a:pt x="258" y="111"/>
                </a:lnTo>
                <a:lnTo>
                  <a:pt x="258" y="109"/>
                </a:lnTo>
                <a:lnTo>
                  <a:pt x="258" y="107"/>
                </a:lnTo>
                <a:lnTo>
                  <a:pt x="258" y="102"/>
                </a:lnTo>
                <a:lnTo>
                  <a:pt x="258" y="100"/>
                </a:lnTo>
                <a:lnTo>
                  <a:pt x="260" y="96"/>
                </a:lnTo>
                <a:lnTo>
                  <a:pt x="260" y="94"/>
                </a:lnTo>
                <a:lnTo>
                  <a:pt x="262" y="92"/>
                </a:lnTo>
                <a:lnTo>
                  <a:pt x="262" y="88"/>
                </a:lnTo>
                <a:lnTo>
                  <a:pt x="264" y="86"/>
                </a:lnTo>
                <a:lnTo>
                  <a:pt x="266" y="82"/>
                </a:lnTo>
                <a:lnTo>
                  <a:pt x="270" y="77"/>
                </a:lnTo>
                <a:lnTo>
                  <a:pt x="272" y="75"/>
                </a:lnTo>
                <a:lnTo>
                  <a:pt x="278" y="67"/>
                </a:lnTo>
                <a:lnTo>
                  <a:pt x="285" y="61"/>
                </a:lnTo>
                <a:lnTo>
                  <a:pt x="291" y="57"/>
                </a:lnTo>
                <a:lnTo>
                  <a:pt x="297" y="50"/>
                </a:lnTo>
                <a:lnTo>
                  <a:pt x="299" y="46"/>
                </a:lnTo>
                <a:lnTo>
                  <a:pt x="301" y="44"/>
                </a:lnTo>
                <a:lnTo>
                  <a:pt x="303" y="42"/>
                </a:lnTo>
                <a:lnTo>
                  <a:pt x="305" y="38"/>
                </a:lnTo>
                <a:lnTo>
                  <a:pt x="305" y="36"/>
                </a:lnTo>
                <a:lnTo>
                  <a:pt x="305" y="36"/>
                </a:lnTo>
                <a:lnTo>
                  <a:pt x="305" y="34"/>
                </a:lnTo>
                <a:lnTo>
                  <a:pt x="305" y="32"/>
                </a:lnTo>
                <a:lnTo>
                  <a:pt x="305" y="32"/>
                </a:lnTo>
                <a:lnTo>
                  <a:pt x="305" y="29"/>
                </a:lnTo>
                <a:lnTo>
                  <a:pt x="305" y="27"/>
                </a:lnTo>
                <a:lnTo>
                  <a:pt x="303" y="25"/>
                </a:lnTo>
                <a:lnTo>
                  <a:pt x="301" y="19"/>
                </a:lnTo>
                <a:lnTo>
                  <a:pt x="299" y="15"/>
                </a:lnTo>
                <a:lnTo>
                  <a:pt x="297" y="13"/>
                </a:lnTo>
                <a:lnTo>
                  <a:pt x="297" y="11"/>
                </a:lnTo>
                <a:lnTo>
                  <a:pt x="295" y="9"/>
                </a:lnTo>
                <a:lnTo>
                  <a:pt x="293" y="7"/>
                </a:lnTo>
                <a:lnTo>
                  <a:pt x="293" y="4"/>
                </a:lnTo>
                <a:lnTo>
                  <a:pt x="291" y="4"/>
                </a:lnTo>
                <a:lnTo>
                  <a:pt x="289" y="2"/>
                </a:lnTo>
                <a:lnTo>
                  <a:pt x="287" y="2"/>
                </a:lnTo>
                <a:lnTo>
                  <a:pt x="285" y="2"/>
                </a:lnTo>
                <a:lnTo>
                  <a:pt x="285" y="2"/>
                </a:lnTo>
                <a:lnTo>
                  <a:pt x="283" y="0"/>
                </a:lnTo>
                <a:lnTo>
                  <a:pt x="280" y="2"/>
                </a:lnTo>
                <a:lnTo>
                  <a:pt x="274" y="2"/>
                </a:lnTo>
                <a:lnTo>
                  <a:pt x="268" y="4"/>
                </a:lnTo>
                <a:lnTo>
                  <a:pt x="266" y="4"/>
                </a:lnTo>
                <a:lnTo>
                  <a:pt x="262" y="7"/>
                </a:lnTo>
                <a:lnTo>
                  <a:pt x="258" y="7"/>
                </a:lnTo>
                <a:lnTo>
                  <a:pt x="256" y="9"/>
                </a:lnTo>
                <a:lnTo>
                  <a:pt x="251" y="11"/>
                </a:lnTo>
                <a:lnTo>
                  <a:pt x="247" y="13"/>
                </a:lnTo>
                <a:lnTo>
                  <a:pt x="245" y="15"/>
                </a:lnTo>
                <a:lnTo>
                  <a:pt x="241" y="17"/>
                </a:lnTo>
                <a:lnTo>
                  <a:pt x="239" y="19"/>
                </a:lnTo>
                <a:lnTo>
                  <a:pt x="235" y="21"/>
                </a:lnTo>
                <a:lnTo>
                  <a:pt x="233" y="23"/>
                </a:lnTo>
                <a:lnTo>
                  <a:pt x="231" y="25"/>
                </a:lnTo>
                <a:lnTo>
                  <a:pt x="229" y="29"/>
                </a:lnTo>
                <a:lnTo>
                  <a:pt x="226" y="32"/>
                </a:lnTo>
                <a:lnTo>
                  <a:pt x="224" y="36"/>
                </a:lnTo>
                <a:lnTo>
                  <a:pt x="220" y="40"/>
                </a:lnTo>
                <a:lnTo>
                  <a:pt x="214" y="46"/>
                </a:lnTo>
                <a:lnTo>
                  <a:pt x="206" y="54"/>
                </a:lnTo>
                <a:lnTo>
                  <a:pt x="197" y="63"/>
                </a:lnTo>
                <a:lnTo>
                  <a:pt x="189" y="71"/>
                </a:lnTo>
                <a:lnTo>
                  <a:pt x="185" y="75"/>
                </a:lnTo>
                <a:lnTo>
                  <a:pt x="181" y="79"/>
                </a:lnTo>
                <a:lnTo>
                  <a:pt x="179" y="84"/>
                </a:lnTo>
                <a:lnTo>
                  <a:pt x="174" y="88"/>
                </a:lnTo>
                <a:lnTo>
                  <a:pt x="172" y="92"/>
                </a:lnTo>
                <a:lnTo>
                  <a:pt x="168" y="96"/>
                </a:lnTo>
                <a:lnTo>
                  <a:pt x="164" y="100"/>
                </a:lnTo>
                <a:lnTo>
                  <a:pt x="160" y="104"/>
                </a:lnTo>
                <a:lnTo>
                  <a:pt x="154" y="113"/>
                </a:lnTo>
                <a:lnTo>
                  <a:pt x="145" y="121"/>
                </a:lnTo>
                <a:lnTo>
                  <a:pt x="137" y="129"/>
                </a:lnTo>
                <a:lnTo>
                  <a:pt x="131" y="136"/>
                </a:lnTo>
                <a:lnTo>
                  <a:pt x="123" y="142"/>
                </a:lnTo>
                <a:lnTo>
                  <a:pt x="116" y="148"/>
                </a:lnTo>
                <a:lnTo>
                  <a:pt x="112" y="152"/>
                </a:lnTo>
                <a:lnTo>
                  <a:pt x="106" y="159"/>
                </a:lnTo>
                <a:lnTo>
                  <a:pt x="102" y="163"/>
                </a:lnTo>
                <a:lnTo>
                  <a:pt x="98" y="167"/>
                </a:lnTo>
                <a:lnTo>
                  <a:pt x="93" y="171"/>
                </a:lnTo>
                <a:lnTo>
                  <a:pt x="89" y="175"/>
                </a:lnTo>
                <a:lnTo>
                  <a:pt x="87" y="177"/>
                </a:lnTo>
                <a:lnTo>
                  <a:pt x="85" y="179"/>
                </a:lnTo>
                <a:lnTo>
                  <a:pt x="85" y="184"/>
                </a:lnTo>
                <a:lnTo>
                  <a:pt x="83" y="186"/>
                </a:lnTo>
                <a:lnTo>
                  <a:pt x="81" y="188"/>
                </a:lnTo>
                <a:lnTo>
                  <a:pt x="81" y="192"/>
                </a:lnTo>
                <a:lnTo>
                  <a:pt x="81" y="194"/>
                </a:lnTo>
                <a:lnTo>
                  <a:pt x="81" y="196"/>
                </a:lnTo>
                <a:lnTo>
                  <a:pt x="81" y="198"/>
                </a:lnTo>
                <a:lnTo>
                  <a:pt x="81" y="200"/>
                </a:lnTo>
                <a:lnTo>
                  <a:pt x="81" y="202"/>
                </a:lnTo>
                <a:lnTo>
                  <a:pt x="83" y="204"/>
                </a:lnTo>
                <a:lnTo>
                  <a:pt x="83" y="207"/>
                </a:lnTo>
                <a:lnTo>
                  <a:pt x="85" y="209"/>
                </a:lnTo>
                <a:lnTo>
                  <a:pt x="87" y="211"/>
                </a:lnTo>
                <a:lnTo>
                  <a:pt x="87" y="211"/>
                </a:lnTo>
                <a:lnTo>
                  <a:pt x="87" y="211"/>
                </a:lnTo>
                <a:close/>
                <a:moveTo>
                  <a:pt x="81" y="325"/>
                </a:moveTo>
                <a:lnTo>
                  <a:pt x="83" y="325"/>
                </a:lnTo>
                <a:lnTo>
                  <a:pt x="87" y="327"/>
                </a:lnTo>
                <a:lnTo>
                  <a:pt x="89" y="329"/>
                </a:lnTo>
                <a:lnTo>
                  <a:pt x="91" y="332"/>
                </a:lnTo>
                <a:lnTo>
                  <a:pt x="96" y="336"/>
                </a:lnTo>
                <a:lnTo>
                  <a:pt x="102" y="340"/>
                </a:lnTo>
                <a:lnTo>
                  <a:pt x="108" y="348"/>
                </a:lnTo>
                <a:lnTo>
                  <a:pt x="112" y="350"/>
                </a:lnTo>
                <a:lnTo>
                  <a:pt x="112" y="352"/>
                </a:lnTo>
                <a:lnTo>
                  <a:pt x="112" y="354"/>
                </a:lnTo>
                <a:lnTo>
                  <a:pt x="114" y="357"/>
                </a:lnTo>
                <a:lnTo>
                  <a:pt x="116" y="361"/>
                </a:lnTo>
                <a:lnTo>
                  <a:pt x="116" y="363"/>
                </a:lnTo>
                <a:lnTo>
                  <a:pt x="118" y="363"/>
                </a:lnTo>
                <a:lnTo>
                  <a:pt x="118" y="365"/>
                </a:lnTo>
                <a:lnTo>
                  <a:pt x="118" y="367"/>
                </a:lnTo>
                <a:lnTo>
                  <a:pt x="118" y="369"/>
                </a:lnTo>
                <a:lnTo>
                  <a:pt x="118" y="369"/>
                </a:lnTo>
                <a:lnTo>
                  <a:pt x="116" y="371"/>
                </a:lnTo>
                <a:lnTo>
                  <a:pt x="116" y="371"/>
                </a:lnTo>
                <a:lnTo>
                  <a:pt x="116" y="371"/>
                </a:lnTo>
                <a:lnTo>
                  <a:pt x="114" y="371"/>
                </a:lnTo>
                <a:lnTo>
                  <a:pt x="114" y="373"/>
                </a:lnTo>
                <a:lnTo>
                  <a:pt x="112" y="373"/>
                </a:lnTo>
                <a:lnTo>
                  <a:pt x="110" y="375"/>
                </a:lnTo>
                <a:lnTo>
                  <a:pt x="108" y="377"/>
                </a:lnTo>
                <a:lnTo>
                  <a:pt x="106" y="379"/>
                </a:lnTo>
                <a:lnTo>
                  <a:pt x="104" y="382"/>
                </a:lnTo>
                <a:lnTo>
                  <a:pt x="102" y="384"/>
                </a:lnTo>
                <a:lnTo>
                  <a:pt x="100" y="386"/>
                </a:lnTo>
                <a:lnTo>
                  <a:pt x="100" y="386"/>
                </a:lnTo>
                <a:lnTo>
                  <a:pt x="98" y="386"/>
                </a:lnTo>
                <a:lnTo>
                  <a:pt x="96" y="388"/>
                </a:lnTo>
                <a:lnTo>
                  <a:pt x="93" y="388"/>
                </a:lnTo>
                <a:lnTo>
                  <a:pt x="93" y="386"/>
                </a:lnTo>
                <a:lnTo>
                  <a:pt x="91" y="386"/>
                </a:lnTo>
                <a:lnTo>
                  <a:pt x="87" y="382"/>
                </a:lnTo>
                <a:lnTo>
                  <a:pt x="85" y="382"/>
                </a:lnTo>
                <a:lnTo>
                  <a:pt x="83" y="379"/>
                </a:lnTo>
                <a:lnTo>
                  <a:pt x="83" y="379"/>
                </a:lnTo>
                <a:lnTo>
                  <a:pt x="83" y="379"/>
                </a:lnTo>
                <a:lnTo>
                  <a:pt x="81" y="377"/>
                </a:lnTo>
                <a:lnTo>
                  <a:pt x="81" y="375"/>
                </a:lnTo>
                <a:lnTo>
                  <a:pt x="79" y="371"/>
                </a:lnTo>
                <a:lnTo>
                  <a:pt x="77" y="367"/>
                </a:lnTo>
                <a:lnTo>
                  <a:pt x="75" y="361"/>
                </a:lnTo>
                <a:lnTo>
                  <a:pt x="75" y="357"/>
                </a:lnTo>
                <a:lnTo>
                  <a:pt x="73" y="352"/>
                </a:lnTo>
                <a:lnTo>
                  <a:pt x="73" y="350"/>
                </a:lnTo>
                <a:lnTo>
                  <a:pt x="71" y="346"/>
                </a:lnTo>
                <a:lnTo>
                  <a:pt x="71" y="342"/>
                </a:lnTo>
                <a:lnTo>
                  <a:pt x="71" y="338"/>
                </a:lnTo>
                <a:lnTo>
                  <a:pt x="71" y="334"/>
                </a:lnTo>
                <a:lnTo>
                  <a:pt x="71" y="332"/>
                </a:lnTo>
                <a:lnTo>
                  <a:pt x="71" y="329"/>
                </a:lnTo>
                <a:lnTo>
                  <a:pt x="71" y="329"/>
                </a:lnTo>
                <a:lnTo>
                  <a:pt x="81" y="325"/>
                </a:lnTo>
                <a:lnTo>
                  <a:pt x="81" y="325"/>
                </a:lnTo>
                <a:close/>
                <a:moveTo>
                  <a:pt x="114" y="419"/>
                </a:moveTo>
                <a:lnTo>
                  <a:pt x="114" y="417"/>
                </a:lnTo>
                <a:lnTo>
                  <a:pt x="112" y="417"/>
                </a:lnTo>
                <a:lnTo>
                  <a:pt x="110" y="417"/>
                </a:lnTo>
                <a:lnTo>
                  <a:pt x="110" y="417"/>
                </a:lnTo>
                <a:lnTo>
                  <a:pt x="108" y="417"/>
                </a:lnTo>
                <a:lnTo>
                  <a:pt x="108" y="417"/>
                </a:lnTo>
                <a:lnTo>
                  <a:pt x="108" y="417"/>
                </a:lnTo>
                <a:lnTo>
                  <a:pt x="106" y="419"/>
                </a:lnTo>
                <a:lnTo>
                  <a:pt x="106" y="421"/>
                </a:lnTo>
                <a:lnTo>
                  <a:pt x="106" y="423"/>
                </a:lnTo>
                <a:lnTo>
                  <a:pt x="106" y="425"/>
                </a:lnTo>
                <a:lnTo>
                  <a:pt x="106" y="425"/>
                </a:lnTo>
                <a:lnTo>
                  <a:pt x="108" y="429"/>
                </a:lnTo>
                <a:lnTo>
                  <a:pt x="110" y="436"/>
                </a:lnTo>
                <a:lnTo>
                  <a:pt x="112" y="436"/>
                </a:lnTo>
                <a:lnTo>
                  <a:pt x="112" y="438"/>
                </a:lnTo>
                <a:lnTo>
                  <a:pt x="114" y="440"/>
                </a:lnTo>
                <a:lnTo>
                  <a:pt x="116" y="440"/>
                </a:lnTo>
                <a:lnTo>
                  <a:pt x="118" y="442"/>
                </a:lnTo>
                <a:lnTo>
                  <a:pt x="118" y="442"/>
                </a:lnTo>
                <a:lnTo>
                  <a:pt x="120" y="442"/>
                </a:lnTo>
                <a:lnTo>
                  <a:pt x="123" y="444"/>
                </a:lnTo>
                <a:lnTo>
                  <a:pt x="127" y="444"/>
                </a:lnTo>
                <a:lnTo>
                  <a:pt x="129" y="444"/>
                </a:lnTo>
                <a:lnTo>
                  <a:pt x="131" y="444"/>
                </a:lnTo>
                <a:lnTo>
                  <a:pt x="133" y="444"/>
                </a:lnTo>
                <a:lnTo>
                  <a:pt x="133" y="444"/>
                </a:lnTo>
                <a:lnTo>
                  <a:pt x="135" y="444"/>
                </a:lnTo>
                <a:lnTo>
                  <a:pt x="135" y="442"/>
                </a:lnTo>
                <a:lnTo>
                  <a:pt x="137" y="442"/>
                </a:lnTo>
                <a:lnTo>
                  <a:pt x="137" y="442"/>
                </a:lnTo>
                <a:lnTo>
                  <a:pt x="137" y="440"/>
                </a:lnTo>
                <a:lnTo>
                  <a:pt x="137" y="438"/>
                </a:lnTo>
                <a:lnTo>
                  <a:pt x="137" y="438"/>
                </a:lnTo>
                <a:lnTo>
                  <a:pt x="137" y="434"/>
                </a:lnTo>
                <a:lnTo>
                  <a:pt x="135" y="432"/>
                </a:lnTo>
                <a:lnTo>
                  <a:pt x="135" y="429"/>
                </a:lnTo>
                <a:lnTo>
                  <a:pt x="133" y="427"/>
                </a:lnTo>
                <a:lnTo>
                  <a:pt x="131" y="425"/>
                </a:lnTo>
                <a:lnTo>
                  <a:pt x="131" y="423"/>
                </a:lnTo>
                <a:lnTo>
                  <a:pt x="129" y="423"/>
                </a:lnTo>
                <a:lnTo>
                  <a:pt x="127" y="421"/>
                </a:lnTo>
                <a:lnTo>
                  <a:pt x="125" y="421"/>
                </a:lnTo>
                <a:lnTo>
                  <a:pt x="123" y="419"/>
                </a:lnTo>
                <a:lnTo>
                  <a:pt x="120" y="419"/>
                </a:lnTo>
                <a:lnTo>
                  <a:pt x="116" y="419"/>
                </a:lnTo>
                <a:lnTo>
                  <a:pt x="116" y="419"/>
                </a:lnTo>
                <a:lnTo>
                  <a:pt x="114" y="419"/>
                </a:lnTo>
                <a:lnTo>
                  <a:pt x="114" y="419"/>
                </a:lnTo>
                <a:close/>
                <a:moveTo>
                  <a:pt x="35" y="423"/>
                </a:moveTo>
                <a:lnTo>
                  <a:pt x="37" y="423"/>
                </a:lnTo>
                <a:lnTo>
                  <a:pt x="44" y="427"/>
                </a:lnTo>
                <a:lnTo>
                  <a:pt x="52" y="434"/>
                </a:lnTo>
                <a:lnTo>
                  <a:pt x="62" y="440"/>
                </a:lnTo>
                <a:lnTo>
                  <a:pt x="73" y="446"/>
                </a:lnTo>
                <a:lnTo>
                  <a:pt x="83" y="450"/>
                </a:lnTo>
                <a:lnTo>
                  <a:pt x="89" y="454"/>
                </a:lnTo>
                <a:lnTo>
                  <a:pt x="93" y="457"/>
                </a:lnTo>
                <a:lnTo>
                  <a:pt x="98" y="457"/>
                </a:lnTo>
                <a:lnTo>
                  <a:pt x="100" y="459"/>
                </a:lnTo>
                <a:lnTo>
                  <a:pt x="104" y="459"/>
                </a:lnTo>
                <a:lnTo>
                  <a:pt x="110" y="461"/>
                </a:lnTo>
                <a:lnTo>
                  <a:pt x="118" y="461"/>
                </a:lnTo>
                <a:lnTo>
                  <a:pt x="127" y="463"/>
                </a:lnTo>
                <a:lnTo>
                  <a:pt x="137" y="463"/>
                </a:lnTo>
                <a:lnTo>
                  <a:pt x="150" y="465"/>
                </a:lnTo>
                <a:lnTo>
                  <a:pt x="162" y="467"/>
                </a:lnTo>
                <a:lnTo>
                  <a:pt x="174" y="467"/>
                </a:lnTo>
                <a:lnTo>
                  <a:pt x="187" y="469"/>
                </a:lnTo>
                <a:lnTo>
                  <a:pt x="199" y="471"/>
                </a:lnTo>
                <a:lnTo>
                  <a:pt x="212" y="471"/>
                </a:lnTo>
                <a:lnTo>
                  <a:pt x="224" y="473"/>
                </a:lnTo>
                <a:lnTo>
                  <a:pt x="235" y="473"/>
                </a:lnTo>
                <a:lnTo>
                  <a:pt x="243" y="473"/>
                </a:lnTo>
                <a:lnTo>
                  <a:pt x="251" y="473"/>
                </a:lnTo>
                <a:lnTo>
                  <a:pt x="258" y="473"/>
                </a:lnTo>
                <a:lnTo>
                  <a:pt x="262" y="473"/>
                </a:lnTo>
                <a:lnTo>
                  <a:pt x="266" y="473"/>
                </a:lnTo>
                <a:lnTo>
                  <a:pt x="270" y="473"/>
                </a:lnTo>
                <a:lnTo>
                  <a:pt x="274" y="473"/>
                </a:lnTo>
                <a:lnTo>
                  <a:pt x="283" y="475"/>
                </a:lnTo>
                <a:lnTo>
                  <a:pt x="289" y="475"/>
                </a:lnTo>
                <a:lnTo>
                  <a:pt x="295" y="477"/>
                </a:lnTo>
                <a:lnTo>
                  <a:pt x="301" y="477"/>
                </a:lnTo>
                <a:lnTo>
                  <a:pt x="305" y="477"/>
                </a:lnTo>
                <a:lnTo>
                  <a:pt x="310" y="477"/>
                </a:lnTo>
                <a:lnTo>
                  <a:pt x="314" y="477"/>
                </a:lnTo>
                <a:lnTo>
                  <a:pt x="318" y="477"/>
                </a:lnTo>
                <a:lnTo>
                  <a:pt x="326" y="475"/>
                </a:lnTo>
                <a:lnTo>
                  <a:pt x="337" y="475"/>
                </a:lnTo>
                <a:lnTo>
                  <a:pt x="347" y="473"/>
                </a:lnTo>
                <a:lnTo>
                  <a:pt x="357" y="473"/>
                </a:lnTo>
                <a:lnTo>
                  <a:pt x="364" y="471"/>
                </a:lnTo>
                <a:lnTo>
                  <a:pt x="368" y="471"/>
                </a:lnTo>
                <a:lnTo>
                  <a:pt x="372" y="469"/>
                </a:lnTo>
                <a:lnTo>
                  <a:pt x="376" y="469"/>
                </a:lnTo>
                <a:lnTo>
                  <a:pt x="380" y="467"/>
                </a:lnTo>
                <a:lnTo>
                  <a:pt x="384" y="465"/>
                </a:lnTo>
                <a:lnTo>
                  <a:pt x="384" y="465"/>
                </a:lnTo>
                <a:lnTo>
                  <a:pt x="386" y="465"/>
                </a:lnTo>
                <a:lnTo>
                  <a:pt x="389" y="463"/>
                </a:lnTo>
                <a:lnTo>
                  <a:pt x="389" y="463"/>
                </a:lnTo>
                <a:lnTo>
                  <a:pt x="391" y="461"/>
                </a:lnTo>
                <a:lnTo>
                  <a:pt x="393" y="459"/>
                </a:lnTo>
                <a:lnTo>
                  <a:pt x="395" y="457"/>
                </a:lnTo>
                <a:lnTo>
                  <a:pt x="397" y="457"/>
                </a:lnTo>
                <a:lnTo>
                  <a:pt x="399" y="457"/>
                </a:lnTo>
                <a:lnTo>
                  <a:pt x="399" y="457"/>
                </a:lnTo>
                <a:lnTo>
                  <a:pt x="401" y="457"/>
                </a:lnTo>
                <a:lnTo>
                  <a:pt x="403" y="457"/>
                </a:lnTo>
                <a:lnTo>
                  <a:pt x="403" y="457"/>
                </a:lnTo>
                <a:lnTo>
                  <a:pt x="403" y="457"/>
                </a:lnTo>
                <a:lnTo>
                  <a:pt x="405" y="457"/>
                </a:lnTo>
                <a:lnTo>
                  <a:pt x="405" y="459"/>
                </a:lnTo>
                <a:lnTo>
                  <a:pt x="405" y="459"/>
                </a:lnTo>
                <a:lnTo>
                  <a:pt x="405" y="459"/>
                </a:lnTo>
                <a:lnTo>
                  <a:pt x="405" y="459"/>
                </a:lnTo>
                <a:lnTo>
                  <a:pt x="405" y="461"/>
                </a:lnTo>
                <a:lnTo>
                  <a:pt x="405" y="463"/>
                </a:lnTo>
                <a:lnTo>
                  <a:pt x="403" y="465"/>
                </a:lnTo>
                <a:lnTo>
                  <a:pt x="403" y="467"/>
                </a:lnTo>
                <a:lnTo>
                  <a:pt x="401" y="469"/>
                </a:lnTo>
                <a:lnTo>
                  <a:pt x="395" y="475"/>
                </a:lnTo>
                <a:lnTo>
                  <a:pt x="389" y="482"/>
                </a:lnTo>
                <a:lnTo>
                  <a:pt x="380" y="488"/>
                </a:lnTo>
                <a:lnTo>
                  <a:pt x="372" y="496"/>
                </a:lnTo>
                <a:lnTo>
                  <a:pt x="366" y="502"/>
                </a:lnTo>
                <a:lnTo>
                  <a:pt x="357" y="509"/>
                </a:lnTo>
                <a:lnTo>
                  <a:pt x="351" y="517"/>
                </a:lnTo>
                <a:lnTo>
                  <a:pt x="345" y="523"/>
                </a:lnTo>
                <a:lnTo>
                  <a:pt x="343" y="525"/>
                </a:lnTo>
                <a:lnTo>
                  <a:pt x="341" y="527"/>
                </a:lnTo>
                <a:lnTo>
                  <a:pt x="341" y="532"/>
                </a:lnTo>
                <a:lnTo>
                  <a:pt x="339" y="534"/>
                </a:lnTo>
                <a:lnTo>
                  <a:pt x="337" y="540"/>
                </a:lnTo>
                <a:lnTo>
                  <a:pt x="334" y="546"/>
                </a:lnTo>
                <a:lnTo>
                  <a:pt x="332" y="548"/>
                </a:lnTo>
                <a:lnTo>
                  <a:pt x="330" y="550"/>
                </a:lnTo>
                <a:lnTo>
                  <a:pt x="330" y="550"/>
                </a:lnTo>
                <a:lnTo>
                  <a:pt x="330" y="552"/>
                </a:lnTo>
                <a:lnTo>
                  <a:pt x="328" y="552"/>
                </a:lnTo>
                <a:lnTo>
                  <a:pt x="328" y="554"/>
                </a:lnTo>
                <a:lnTo>
                  <a:pt x="326" y="554"/>
                </a:lnTo>
                <a:lnTo>
                  <a:pt x="326" y="554"/>
                </a:lnTo>
                <a:lnTo>
                  <a:pt x="324" y="554"/>
                </a:lnTo>
                <a:lnTo>
                  <a:pt x="324" y="554"/>
                </a:lnTo>
                <a:lnTo>
                  <a:pt x="322" y="554"/>
                </a:lnTo>
                <a:lnTo>
                  <a:pt x="320" y="554"/>
                </a:lnTo>
                <a:lnTo>
                  <a:pt x="320" y="554"/>
                </a:lnTo>
                <a:lnTo>
                  <a:pt x="318" y="554"/>
                </a:lnTo>
                <a:lnTo>
                  <a:pt x="314" y="552"/>
                </a:lnTo>
                <a:lnTo>
                  <a:pt x="310" y="550"/>
                </a:lnTo>
                <a:lnTo>
                  <a:pt x="303" y="548"/>
                </a:lnTo>
                <a:lnTo>
                  <a:pt x="299" y="546"/>
                </a:lnTo>
                <a:lnTo>
                  <a:pt x="287" y="540"/>
                </a:lnTo>
                <a:lnTo>
                  <a:pt x="274" y="534"/>
                </a:lnTo>
                <a:lnTo>
                  <a:pt x="262" y="527"/>
                </a:lnTo>
                <a:lnTo>
                  <a:pt x="247" y="521"/>
                </a:lnTo>
                <a:lnTo>
                  <a:pt x="241" y="517"/>
                </a:lnTo>
                <a:lnTo>
                  <a:pt x="235" y="515"/>
                </a:lnTo>
                <a:lnTo>
                  <a:pt x="229" y="513"/>
                </a:lnTo>
                <a:lnTo>
                  <a:pt x="222" y="511"/>
                </a:lnTo>
                <a:lnTo>
                  <a:pt x="212" y="509"/>
                </a:lnTo>
                <a:lnTo>
                  <a:pt x="201" y="507"/>
                </a:lnTo>
                <a:lnTo>
                  <a:pt x="195" y="504"/>
                </a:lnTo>
                <a:lnTo>
                  <a:pt x="189" y="502"/>
                </a:lnTo>
                <a:lnTo>
                  <a:pt x="183" y="502"/>
                </a:lnTo>
                <a:lnTo>
                  <a:pt x="177" y="502"/>
                </a:lnTo>
                <a:lnTo>
                  <a:pt x="170" y="500"/>
                </a:lnTo>
                <a:lnTo>
                  <a:pt x="164" y="500"/>
                </a:lnTo>
                <a:lnTo>
                  <a:pt x="156" y="498"/>
                </a:lnTo>
                <a:lnTo>
                  <a:pt x="150" y="496"/>
                </a:lnTo>
                <a:lnTo>
                  <a:pt x="141" y="496"/>
                </a:lnTo>
                <a:lnTo>
                  <a:pt x="133" y="494"/>
                </a:lnTo>
                <a:lnTo>
                  <a:pt x="125" y="492"/>
                </a:lnTo>
                <a:lnTo>
                  <a:pt x="116" y="490"/>
                </a:lnTo>
                <a:lnTo>
                  <a:pt x="108" y="488"/>
                </a:lnTo>
                <a:lnTo>
                  <a:pt x="100" y="486"/>
                </a:lnTo>
                <a:lnTo>
                  <a:pt x="91" y="484"/>
                </a:lnTo>
                <a:lnTo>
                  <a:pt x="85" y="484"/>
                </a:lnTo>
                <a:lnTo>
                  <a:pt x="79" y="482"/>
                </a:lnTo>
                <a:lnTo>
                  <a:pt x="75" y="482"/>
                </a:lnTo>
                <a:lnTo>
                  <a:pt x="71" y="482"/>
                </a:lnTo>
                <a:lnTo>
                  <a:pt x="69" y="482"/>
                </a:lnTo>
                <a:lnTo>
                  <a:pt x="66" y="482"/>
                </a:lnTo>
                <a:lnTo>
                  <a:pt x="66" y="482"/>
                </a:lnTo>
                <a:lnTo>
                  <a:pt x="35" y="498"/>
                </a:lnTo>
                <a:lnTo>
                  <a:pt x="35" y="498"/>
                </a:lnTo>
                <a:lnTo>
                  <a:pt x="33" y="498"/>
                </a:lnTo>
                <a:lnTo>
                  <a:pt x="33" y="496"/>
                </a:lnTo>
                <a:lnTo>
                  <a:pt x="31" y="496"/>
                </a:lnTo>
                <a:lnTo>
                  <a:pt x="29" y="496"/>
                </a:lnTo>
                <a:lnTo>
                  <a:pt x="29" y="494"/>
                </a:lnTo>
                <a:lnTo>
                  <a:pt x="27" y="494"/>
                </a:lnTo>
                <a:lnTo>
                  <a:pt x="25" y="492"/>
                </a:lnTo>
                <a:lnTo>
                  <a:pt x="23" y="490"/>
                </a:lnTo>
                <a:lnTo>
                  <a:pt x="23" y="488"/>
                </a:lnTo>
                <a:lnTo>
                  <a:pt x="21" y="486"/>
                </a:lnTo>
                <a:lnTo>
                  <a:pt x="19" y="484"/>
                </a:lnTo>
                <a:lnTo>
                  <a:pt x="19" y="479"/>
                </a:lnTo>
                <a:lnTo>
                  <a:pt x="17" y="477"/>
                </a:lnTo>
                <a:lnTo>
                  <a:pt x="17" y="473"/>
                </a:lnTo>
                <a:lnTo>
                  <a:pt x="17" y="471"/>
                </a:lnTo>
                <a:lnTo>
                  <a:pt x="14" y="467"/>
                </a:lnTo>
                <a:lnTo>
                  <a:pt x="12" y="465"/>
                </a:lnTo>
                <a:lnTo>
                  <a:pt x="12" y="463"/>
                </a:lnTo>
                <a:lnTo>
                  <a:pt x="10" y="461"/>
                </a:lnTo>
                <a:lnTo>
                  <a:pt x="8" y="459"/>
                </a:lnTo>
                <a:lnTo>
                  <a:pt x="8" y="457"/>
                </a:lnTo>
                <a:lnTo>
                  <a:pt x="4" y="452"/>
                </a:lnTo>
                <a:lnTo>
                  <a:pt x="2" y="450"/>
                </a:lnTo>
                <a:lnTo>
                  <a:pt x="2" y="450"/>
                </a:lnTo>
                <a:lnTo>
                  <a:pt x="0" y="448"/>
                </a:lnTo>
                <a:lnTo>
                  <a:pt x="25" y="429"/>
                </a:lnTo>
                <a:lnTo>
                  <a:pt x="27" y="429"/>
                </a:lnTo>
                <a:lnTo>
                  <a:pt x="31" y="425"/>
                </a:lnTo>
                <a:lnTo>
                  <a:pt x="33" y="423"/>
                </a:lnTo>
                <a:lnTo>
                  <a:pt x="35" y="421"/>
                </a:lnTo>
                <a:lnTo>
                  <a:pt x="35" y="421"/>
                </a:lnTo>
                <a:lnTo>
                  <a:pt x="35" y="421"/>
                </a:lnTo>
                <a:lnTo>
                  <a:pt x="37" y="421"/>
                </a:lnTo>
                <a:lnTo>
                  <a:pt x="35" y="423"/>
                </a:lnTo>
                <a:lnTo>
                  <a:pt x="35" y="423"/>
                </a:lnTo>
                <a:close/>
                <a:moveTo>
                  <a:pt x="152" y="292"/>
                </a:moveTo>
                <a:lnTo>
                  <a:pt x="154" y="290"/>
                </a:lnTo>
                <a:lnTo>
                  <a:pt x="154" y="290"/>
                </a:lnTo>
                <a:lnTo>
                  <a:pt x="156" y="288"/>
                </a:lnTo>
                <a:lnTo>
                  <a:pt x="160" y="286"/>
                </a:lnTo>
                <a:lnTo>
                  <a:pt x="160" y="284"/>
                </a:lnTo>
                <a:lnTo>
                  <a:pt x="162" y="284"/>
                </a:lnTo>
                <a:lnTo>
                  <a:pt x="164" y="282"/>
                </a:lnTo>
                <a:lnTo>
                  <a:pt x="168" y="282"/>
                </a:lnTo>
                <a:lnTo>
                  <a:pt x="170" y="282"/>
                </a:lnTo>
                <a:lnTo>
                  <a:pt x="172" y="279"/>
                </a:lnTo>
                <a:lnTo>
                  <a:pt x="177" y="279"/>
                </a:lnTo>
                <a:lnTo>
                  <a:pt x="179" y="279"/>
                </a:lnTo>
                <a:lnTo>
                  <a:pt x="181" y="279"/>
                </a:lnTo>
                <a:lnTo>
                  <a:pt x="185" y="279"/>
                </a:lnTo>
                <a:lnTo>
                  <a:pt x="185" y="279"/>
                </a:lnTo>
                <a:lnTo>
                  <a:pt x="187" y="279"/>
                </a:lnTo>
                <a:lnTo>
                  <a:pt x="189" y="279"/>
                </a:lnTo>
                <a:lnTo>
                  <a:pt x="189" y="277"/>
                </a:lnTo>
                <a:lnTo>
                  <a:pt x="189" y="277"/>
                </a:lnTo>
                <a:lnTo>
                  <a:pt x="189" y="277"/>
                </a:lnTo>
                <a:lnTo>
                  <a:pt x="189" y="273"/>
                </a:lnTo>
                <a:lnTo>
                  <a:pt x="187" y="267"/>
                </a:lnTo>
                <a:lnTo>
                  <a:pt x="189" y="265"/>
                </a:lnTo>
                <a:lnTo>
                  <a:pt x="189" y="263"/>
                </a:lnTo>
                <a:lnTo>
                  <a:pt x="189" y="261"/>
                </a:lnTo>
                <a:lnTo>
                  <a:pt x="191" y="259"/>
                </a:lnTo>
                <a:lnTo>
                  <a:pt x="193" y="259"/>
                </a:lnTo>
                <a:lnTo>
                  <a:pt x="193" y="257"/>
                </a:lnTo>
                <a:lnTo>
                  <a:pt x="195" y="254"/>
                </a:lnTo>
                <a:lnTo>
                  <a:pt x="197" y="252"/>
                </a:lnTo>
                <a:lnTo>
                  <a:pt x="201" y="248"/>
                </a:lnTo>
                <a:lnTo>
                  <a:pt x="206" y="244"/>
                </a:lnTo>
                <a:lnTo>
                  <a:pt x="208" y="242"/>
                </a:lnTo>
                <a:lnTo>
                  <a:pt x="210" y="240"/>
                </a:lnTo>
                <a:lnTo>
                  <a:pt x="212" y="238"/>
                </a:lnTo>
                <a:lnTo>
                  <a:pt x="212" y="236"/>
                </a:lnTo>
                <a:lnTo>
                  <a:pt x="216" y="232"/>
                </a:lnTo>
                <a:lnTo>
                  <a:pt x="218" y="227"/>
                </a:lnTo>
                <a:lnTo>
                  <a:pt x="222" y="223"/>
                </a:lnTo>
                <a:lnTo>
                  <a:pt x="226" y="219"/>
                </a:lnTo>
                <a:lnTo>
                  <a:pt x="231" y="215"/>
                </a:lnTo>
                <a:lnTo>
                  <a:pt x="237" y="209"/>
                </a:lnTo>
                <a:lnTo>
                  <a:pt x="241" y="204"/>
                </a:lnTo>
                <a:lnTo>
                  <a:pt x="247" y="198"/>
                </a:lnTo>
                <a:lnTo>
                  <a:pt x="251" y="196"/>
                </a:lnTo>
                <a:lnTo>
                  <a:pt x="253" y="194"/>
                </a:lnTo>
                <a:lnTo>
                  <a:pt x="258" y="192"/>
                </a:lnTo>
                <a:lnTo>
                  <a:pt x="260" y="190"/>
                </a:lnTo>
                <a:lnTo>
                  <a:pt x="264" y="188"/>
                </a:lnTo>
                <a:lnTo>
                  <a:pt x="268" y="188"/>
                </a:lnTo>
                <a:lnTo>
                  <a:pt x="270" y="186"/>
                </a:lnTo>
                <a:lnTo>
                  <a:pt x="274" y="186"/>
                </a:lnTo>
                <a:lnTo>
                  <a:pt x="276" y="184"/>
                </a:lnTo>
                <a:lnTo>
                  <a:pt x="280" y="184"/>
                </a:lnTo>
                <a:lnTo>
                  <a:pt x="283" y="184"/>
                </a:lnTo>
                <a:lnTo>
                  <a:pt x="287" y="184"/>
                </a:lnTo>
                <a:lnTo>
                  <a:pt x="289" y="184"/>
                </a:lnTo>
                <a:lnTo>
                  <a:pt x="293" y="184"/>
                </a:lnTo>
                <a:lnTo>
                  <a:pt x="295" y="184"/>
                </a:lnTo>
                <a:lnTo>
                  <a:pt x="299" y="184"/>
                </a:lnTo>
                <a:lnTo>
                  <a:pt x="299" y="184"/>
                </a:lnTo>
                <a:lnTo>
                  <a:pt x="301" y="184"/>
                </a:lnTo>
                <a:lnTo>
                  <a:pt x="303" y="186"/>
                </a:lnTo>
                <a:lnTo>
                  <a:pt x="303" y="186"/>
                </a:lnTo>
                <a:lnTo>
                  <a:pt x="305" y="186"/>
                </a:lnTo>
                <a:lnTo>
                  <a:pt x="305" y="188"/>
                </a:lnTo>
                <a:lnTo>
                  <a:pt x="305" y="188"/>
                </a:lnTo>
                <a:lnTo>
                  <a:pt x="307" y="190"/>
                </a:lnTo>
                <a:lnTo>
                  <a:pt x="307" y="190"/>
                </a:lnTo>
                <a:lnTo>
                  <a:pt x="307" y="192"/>
                </a:lnTo>
                <a:lnTo>
                  <a:pt x="307" y="192"/>
                </a:lnTo>
                <a:lnTo>
                  <a:pt x="307" y="194"/>
                </a:lnTo>
                <a:lnTo>
                  <a:pt x="307" y="198"/>
                </a:lnTo>
                <a:lnTo>
                  <a:pt x="307" y="200"/>
                </a:lnTo>
                <a:lnTo>
                  <a:pt x="307" y="209"/>
                </a:lnTo>
                <a:lnTo>
                  <a:pt x="307" y="215"/>
                </a:lnTo>
                <a:lnTo>
                  <a:pt x="305" y="225"/>
                </a:lnTo>
                <a:lnTo>
                  <a:pt x="303" y="234"/>
                </a:lnTo>
                <a:lnTo>
                  <a:pt x="303" y="242"/>
                </a:lnTo>
                <a:lnTo>
                  <a:pt x="303" y="250"/>
                </a:lnTo>
                <a:lnTo>
                  <a:pt x="301" y="261"/>
                </a:lnTo>
                <a:lnTo>
                  <a:pt x="301" y="271"/>
                </a:lnTo>
                <a:lnTo>
                  <a:pt x="301" y="282"/>
                </a:lnTo>
                <a:lnTo>
                  <a:pt x="299" y="290"/>
                </a:lnTo>
                <a:lnTo>
                  <a:pt x="299" y="300"/>
                </a:lnTo>
                <a:lnTo>
                  <a:pt x="297" y="311"/>
                </a:lnTo>
                <a:lnTo>
                  <a:pt x="297" y="313"/>
                </a:lnTo>
                <a:lnTo>
                  <a:pt x="297" y="315"/>
                </a:lnTo>
                <a:lnTo>
                  <a:pt x="297" y="317"/>
                </a:lnTo>
                <a:lnTo>
                  <a:pt x="297" y="319"/>
                </a:lnTo>
                <a:lnTo>
                  <a:pt x="297" y="325"/>
                </a:lnTo>
                <a:lnTo>
                  <a:pt x="297" y="332"/>
                </a:lnTo>
                <a:lnTo>
                  <a:pt x="297" y="340"/>
                </a:lnTo>
                <a:lnTo>
                  <a:pt x="299" y="346"/>
                </a:lnTo>
                <a:lnTo>
                  <a:pt x="299" y="352"/>
                </a:lnTo>
                <a:lnTo>
                  <a:pt x="301" y="361"/>
                </a:lnTo>
                <a:lnTo>
                  <a:pt x="303" y="373"/>
                </a:lnTo>
                <a:lnTo>
                  <a:pt x="305" y="388"/>
                </a:lnTo>
                <a:lnTo>
                  <a:pt x="307" y="392"/>
                </a:lnTo>
                <a:lnTo>
                  <a:pt x="307" y="398"/>
                </a:lnTo>
                <a:lnTo>
                  <a:pt x="307" y="402"/>
                </a:lnTo>
                <a:lnTo>
                  <a:pt x="307" y="409"/>
                </a:lnTo>
                <a:lnTo>
                  <a:pt x="307" y="415"/>
                </a:lnTo>
                <a:lnTo>
                  <a:pt x="307" y="421"/>
                </a:lnTo>
                <a:lnTo>
                  <a:pt x="307" y="425"/>
                </a:lnTo>
                <a:lnTo>
                  <a:pt x="307" y="429"/>
                </a:lnTo>
                <a:lnTo>
                  <a:pt x="305" y="432"/>
                </a:lnTo>
                <a:lnTo>
                  <a:pt x="305" y="434"/>
                </a:lnTo>
                <a:lnTo>
                  <a:pt x="305" y="436"/>
                </a:lnTo>
                <a:lnTo>
                  <a:pt x="303" y="438"/>
                </a:lnTo>
                <a:lnTo>
                  <a:pt x="303" y="440"/>
                </a:lnTo>
                <a:lnTo>
                  <a:pt x="301" y="440"/>
                </a:lnTo>
                <a:lnTo>
                  <a:pt x="301" y="442"/>
                </a:lnTo>
                <a:lnTo>
                  <a:pt x="299" y="444"/>
                </a:lnTo>
                <a:lnTo>
                  <a:pt x="297" y="444"/>
                </a:lnTo>
                <a:lnTo>
                  <a:pt x="295" y="446"/>
                </a:lnTo>
                <a:lnTo>
                  <a:pt x="293" y="446"/>
                </a:lnTo>
                <a:lnTo>
                  <a:pt x="291" y="446"/>
                </a:lnTo>
                <a:lnTo>
                  <a:pt x="289" y="446"/>
                </a:lnTo>
                <a:lnTo>
                  <a:pt x="287" y="446"/>
                </a:lnTo>
                <a:lnTo>
                  <a:pt x="285" y="444"/>
                </a:lnTo>
                <a:lnTo>
                  <a:pt x="283" y="444"/>
                </a:lnTo>
                <a:lnTo>
                  <a:pt x="280" y="442"/>
                </a:lnTo>
                <a:lnTo>
                  <a:pt x="278" y="442"/>
                </a:lnTo>
                <a:lnTo>
                  <a:pt x="276" y="440"/>
                </a:lnTo>
                <a:lnTo>
                  <a:pt x="274" y="438"/>
                </a:lnTo>
                <a:lnTo>
                  <a:pt x="270" y="436"/>
                </a:lnTo>
                <a:lnTo>
                  <a:pt x="264" y="432"/>
                </a:lnTo>
                <a:lnTo>
                  <a:pt x="260" y="429"/>
                </a:lnTo>
                <a:lnTo>
                  <a:pt x="258" y="427"/>
                </a:lnTo>
                <a:lnTo>
                  <a:pt x="256" y="425"/>
                </a:lnTo>
                <a:lnTo>
                  <a:pt x="253" y="425"/>
                </a:lnTo>
                <a:lnTo>
                  <a:pt x="251" y="425"/>
                </a:lnTo>
                <a:lnTo>
                  <a:pt x="251" y="425"/>
                </a:lnTo>
                <a:lnTo>
                  <a:pt x="247" y="425"/>
                </a:lnTo>
                <a:lnTo>
                  <a:pt x="245" y="425"/>
                </a:lnTo>
                <a:lnTo>
                  <a:pt x="241" y="425"/>
                </a:lnTo>
                <a:lnTo>
                  <a:pt x="237" y="425"/>
                </a:lnTo>
                <a:lnTo>
                  <a:pt x="235" y="427"/>
                </a:lnTo>
                <a:lnTo>
                  <a:pt x="233" y="427"/>
                </a:lnTo>
                <a:lnTo>
                  <a:pt x="231" y="425"/>
                </a:lnTo>
                <a:lnTo>
                  <a:pt x="229" y="425"/>
                </a:lnTo>
                <a:lnTo>
                  <a:pt x="229" y="425"/>
                </a:lnTo>
                <a:lnTo>
                  <a:pt x="226" y="423"/>
                </a:lnTo>
                <a:lnTo>
                  <a:pt x="226" y="421"/>
                </a:lnTo>
                <a:lnTo>
                  <a:pt x="224" y="421"/>
                </a:lnTo>
                <a:lnTo>
                  <a:pt x="224" y="419"/>
                </a:lnTo>
                <a:lnTo>
                  <a:pt x="224" y="417"/>
                </a:lnTo>
                <a:lnTo>
                  <a:pt x="224" y="415"/>
                </a:lnTo>
                <a:lnTo>
                  <a:pt x="224" y="413"/>
                </a:lnTo>
                <a:lnTo>
                  <a:pt x="224" y="407"/>
                </a:lnTo>
                <a:lnTo>
                  <a:pt x="224" y="402"/>
                </a:lnTo>
                <a:lnTo>
                  <a:pt x="224" y="398"/>
                </a:lnTo>
                <a:lnTo>
                  <a:pt x="222" y="396"/>
                </a:lnTo>
                <a:lnTo>
                  <a:pt x="222" y="394"/>
                </a:lnTo>
                <a:lnTo>
                  <a:pt x="222" y="392"/>
                </a:lnTo>
                <a:lnTo>
                  <a:pt x="220" y="388"/>
                </a:lnTo>
                <a:lnTo>
                  <a:pt x="220" y="386"/>
                </a:lnTo>
                <a:lnTo>
                  <a:pt x="220" y="384"/>
                </a:lnTo>
                <a:lnTo>
                  <a:pt x="218" y="382"/>
                </a:lnTo>
                <a:lnTo>
                  <a:pt x="216" y="377"/>
                </a:lnTo>
                <a:lnTo>
                  <a:pt x="212" y="371"/>
                </a:lnTo>
                <a:lnTo>
                  <a:pt x="210" y="369"/>
                </a:lnTo>
                <a:lnTo>
                  <a:pt x="208" y="365"/>
                </a:lnTo>
                <a:lnTo>
                  <a:pt x="206" y="363"/>
                </a:lnTo>
                <a:lnTo>
                  <a:pt x="206" y="363"/>
                </a:lnTo>
                <a:lnTo>
                  <a:pt x="206" y="363"/>
                </a:lnTo>
                <a:lnTo>
                  <a:pt x="204" y="363"/>
                </a:lnTo>
                <a:lnTo>
                  <a:pt x="204" y="363"/>
                </a:lnTo>
                <a:lnTo>
                  <a:pt x="204" y="363"/>
                </a:lnTo>
                <a:lnTo>
                  <a:pt x="204" y="363"/>
                </a:lnTo>
                <a:lnTo>
                  <a:pt x="201" y="363"/>
                </a:lnTo>
                <a:lnTo>
                  <a:pt x="201" y="365"/>
                </a:lnTo>
                <a:lnTo>
                  <a:pt x="201" y="367"/>
                </a:lnTo>
                <a:lnTo>
                  <a:pt x="201" y="369"/>
                </a:lnTo>
                <a:lnTo>
                  <a:pt x="199" y="371"/>
                </a:lnTo>
                <a:lnTo>
                  <a:pt x="199" y="375"/>
                </a:lnTo>
                <a:lnTo>
                  <a:pt x="199" y="382"/>
                </a:lnTo>
                <a:lnTo>
                  <a:pt x="199" y="388"/>
                </a:lnTo>
                <a:lnTo>
                  <a:pt x="199" y="392"/>
                </a:lnTo>
                <a:lnTo>
                  <a:pt x="199" y="396"/>
                </a:lnTo>
                <a:lnTo>
                  <a:pt x="199" y="400"/>
                </a:lnTo>
                <a:lnTo>
                  <a:pt x="199" y="404"/>
                </a:lnTo>
                <a:lnTo>
                  <a:pt x="197" y="409"/>
                </a:lnTo>
                <a:lnTo>
                  <a:pt x="197" y="411"/>
                </a:lnTo>
                <a:lnTo>
                  <a:pt x="195" y="415"/>
                </a:lnTo>
                <a:lnTo>
                  <a:pt x="195" y="419"/>
                </a:lnTo>
                <a:lnTo>
                  <a:pt x="191" y="425"/>
                </a:lnTo>
                <a:lnTo>
                  <a:pt x="191" y="425"/>
                </a:lnTo>
                <a:lnTo>
                  <a:pt x="191" y="427"/>
                </a:lnTo>
                <a:lnTo>
                  <a:pt x="189" y="427"/>
                </a:lnTo>
                <a:lnTo>
                  <a:pt x="189" y="427"/>
                </a:lnTo>
                <a:lnTo>
                  <a:pt x="187" y="429"/>
                </a:lnTo>
                <a:lnTo>
                  <a:pt x="187" y="429"/>
                </a:lnTo>
                <a:lnTo>
                  <a:pt x="187" y="429"/>
                </a:lnTo>
                <a:lnTo>
                  <a:pt x="185" y="429"/>
                </a:lnTo>
                <a:lnTo>
                  <a:pt x="183" y="429"/>
                </a:lnTo>
                <a:lnTo>
                  <a:pt x="181" y="429"/>
                </a:lnTo>
                <a:lnTo>
                  <a:pt x="181" y="427"/>
                </a:lnTo>
                <a:lnTo>
                  <a:pt x="179" y="427"/>
                </a:lnTo>
                <a:lnTo>
                  <a:pt x="172" y="423"/>
                </a:lnTo>
                <a:lnTo>
                  <a:pt x="168" y="419"/>
                </a:lnTo>
                <a:lnTo>
                  <a:pt x="166" y="419"/>
                </a:lnTo>
                <a:lnTo>
                  <a:pt x="164" y="417"/>
                </a:lnTo>
                <a:lnTo>
                  <a:pt x="160" y="415"/>
                </a:lnTo>
                <a:lnTo>
                  <a:pt x="158" y="413"/>
                </a:lnTo>
                <a:lnTo>
                  <a:pt x="156" y="413"/>
                </a:lnTo>
                <a:lnTo>
                  <a:pt x="156" y="411"/>
                </a:lnTo>
                <a:lnTo>
                  <a:pt x="154" y="411"/>
                </a:lnTo>
                <a:lnTo>
                  <a:pt x="154" y="411"/>
                </a:lnTo>
                <a:lnTo>
                  <a:pt x="152" y="409"/>
                </a:lnTo>
                <a:lnTo>
                  <a:pt x="152" y="407"/>
                </a:lnTo>
                <a:lnTo>
                  <a:pt x="152" y="407"/>
                </a:lnTo>
                <a:lnTo>
                  <a:pt x="150" y="404"/>
                </a:lnTo>
                <a:lnTo>
                  <a:pt x="150" y="402"/>
                </a:lnTo>
                <a:lnTo>
                  <a:pt x="147" y="398"/>
                </a:lnTo>
                <a:lnTo>
                  <a:pt x="147" y="396"/>
                </a:lnTo>
                <a:lnTo>
                  <a:pt x="147" y="392"/>
                </a:lnTo>
                <a:lnTo>
                  <a:pt x="145" y="386"/>
                </a:lnTo>
                <a:lnTo>
                  <a:pt x="145" y="379"/>
                </a:lnTo>
                <a:lnTo>
                  <a:pt x="145" y="377"/>
                </a:lnTo>
                <a:lnTo>
                  <a:pt x="145" y="373"/>
                </a:lnTo>
                <a:lnTo>
                  <a:pt x="143" y="371"/>
                </a:lnTo>
                <a:lnTo>
                  <a:pt x="143" y="369"/>
                </a:lnTo>
                <a:lnTo>
                  <a:pt x="141" y="365"/>
                </a:lnTo>
                <a:lnTo>
                  <a:pt x="141" y="363"/>
                </a:lnTo>
                <a:lnTo>
                  <a:pt x="141" y="361"/>
                </a:lnTo>
                <a:lnTo>
                  <a:pt x="141" y="361"/>
                </a:lnTo>
                <a:lnTo>
                  <a:pt x="143" y="359"/>
                </a:lnTo>
                <a:lnTo>
                  <a:pt x="143" y="357"/>
                </a:lnTo>
                <a:lnTo>
                  <a:pt x="145" y="357"/>
                </a:lnTo>
                <a:lnTo>
                  <a:pt x="147" y="354"/>
                </a:lnTo>
                <a:lnTo>
                  <a:pt x="150" y="352"/>
                </a:lnTo>
                <a:lnTo>
                  <a:pt x="152" y="348"/>
                </a:lnTo>
                <a:lnTo>
                  <a:pt x="154" y="348"/>
                </a:lnTo>
                <a:lnTo>
                  <a:pt x="156" y="346"/>
                </a:lnTo>
                <a:lnTo>
                  <a:pt x="158" y="344"/>
                </a:lnTo>
                <a:lnTo>
                  <a:pt x="158" y="342"/>
                </a:lnTo>
                <a:lnTo>
                  <a:pt x="158" y="340"/>
                </a:lnTo>
                <a:lnTo>
                  <a:pt x="160" y="338"/>
                </a:lnTo>
                <a:lnTo>
                  <a:pt x="160" y="334"/>
                </a:lnTo>
                <a:lnTo>
                  <a:pt x="160" y="332"/>
                </a:lnTo>
                <a:lnTo>
                  <a:pt x="160" y="329"/>
                </a:lnTo>
                <a:lnTo>
                  <a:pt x="158" y="325"/>
                </a:lnTo>
                <a:lnTo>
                  <a:pt x="158" y="321"/>
                </a:lnTo>
                <a:lnTo>
                  <a:pt x="158" y="319"/>
                </a:lnTo>
                <a:lnTo>
                  <a:pt x="156" y="311"/>
                </a:lnTo>
                <a:lnTo>
                  <a:pt x="154" y="304"/>
                </a:lnTo>
                <a:lnTo>
                  <a:pt x="154" y="300"/>
                </a:lnTo>
                <a:lnTo>
                  <a:pt x="154" y="298"/>
                </a:lnTo>
                <a:lnTo>
                  <a:pt x="152" y="294"/>
                </a:lnTo>
                <a:lnTo>
                  <a:pt x="152" y="292"/>
                </a:lnTo>
                <a:lnTo>
                  <a:pt x="152" y="292"/>
                </a:lnTo>
                <a:close/>
                <a:moveTo>
                  <a:pt x="204" y="286"/>
                </a:moveTo>
                <a:lnTo>
                  <a:pt x="191" y="290"/>
                </a:lnTo>
                <a:lnTo>
                  <a:pt x="191" y="290"/>
                </a:lnTo>
                <a:lnTo>
                  <a:pt x="189" y="294"/>
                </a:lnTo>
                <a:lnTo>
                  <a:pt x="189" y="298"/>
                </a:lnTo>
                <a:lnTo>
                  <a:pt x="187" y="304"/>
                </a:lnTo>
                <a:lnTo>
                  <a:pt x="185" y="309"/>
                </a:lnTo>
                <a:lnTo>
                  <a:pt x="185" y="317"/>
                </a:lnTo>
                <a:lnTo>
                  <a:pt x="183" y="321"/>
                </a:lnTo>
                <a:lnTo>
                  <a:pt x="183" y="325"/>
                </a:lnTo>
                <a:lnTo>
                  <a:pt x="183" y="327"/>
                </a:lnTo>
                <a:lnTo>
                  <a:pt x="185" y="332"/>
                </a:lnTo>
                <a:lnTo>
                  <a:pt x="185" y="334"/>
                </a:lnTo>
                <a:lnTo>
                  <a:pt x="185" y="336"/>
                </a:lnTo>
                <a:lnTo>
                  <a:pt x="187" y="338"/>
                </a:lnTo>
                <a:lnTo>
                  <a:pt x="187" y="340"/>
                </a:lnTo>
                <a:lnTo>
                  <a:pt x="189" y="342"/>
                </a:lnTo>
                <a:lnTo>
                  <a:pt x="189" y="342"/>
                </a:lnTo>
                <a:lnTo>
                  <a:pt x="191" y="344"/>
                </a:lnTo>
                <a:lnTo>
                  <a:pt x="191" y="344"/>
                </a:lnTo>
                <a:lnTo>
                  <a:pt x="193" y="346"/>
                </a:lnTo>
                <a:lnTo>
                  <a:pt x="193" y="346"/>
                </a:lnTo>
                <a:lnTo>
                  <a:pt x="195" y="342"/>
                </a:lnTo>
                <a:lnTo>
                  <a:pt x="201" y="336"/>
                </a:lnTo>
                <a:lnTo>
                  <a:pt x="206" y="332"/>
                </a:lnTo>
                <a:lnTo>
                  <a:pt x="208" y="327"/>
                </a:lnTo>
                <a:lnTo>
                  <a:pt x="210" y="323"/>
                </a:lnTo>
                <a:lnTo>
                  <a:pt x="210" y="321"/>
                </a:lnTo>
                <a:lnTo>
                  <a:pt x="212" y="319"/>
                </a:lnTo>
                <a:lnTo>
                  <a:pt x="212" y="317"/>
                </a:lnTo>
                <a:lnTo>
                  <a:pt x="214" y="315"/>
                </a:lnTo>
                <a:lnTo>
                  <a:pt x="214" y="313"/>
                </a:lnTo>
                <a:lnTo>
                  <a:pt x="214" y="311"/>
                </a:lnTo>
                <a:lnTo>
                  <a:pt x="214" y="311"/>
                </a:lnTo>
                <a:lnTo>
                  <a:pt x="214" y="309"/>
                </a:lnTo>
                <a:lnTo>
                  <a:pt x="214" y="307"/>
                </a:lnTo>
                <a:lnTo>
                  <a:pt x="214" y="304"/>
                </a:lnTo>
                <a:lnTo>
                  <a:pt x="212" y="302"/>
                </a:lnTo>
                <a:lnTo>
                  <a:pt x="212" y="298"/>
                </a:lnTo>
                <a:lnTo>
                  <a:pt x="210" y="294"/>
                </a:lnTo>
                <a:lnTo>
                  <a:pt x="206" y="290"/>
                </a:lnTo>
                <a:lnTo>
                  <a:pt x="204" y="286"/>
                </a:lnTo>
                <a:lnTo>
                  <a:pt x="204" y="286"/>
                </a:lnTo>
                <a:close/>
                <a:moveTo>
                  <a:pt x="258" y="227"/>
                </a:moveTo>
                <a:lnTo>
                  <a:pt x="256" y="227"/>
                </a:lnTo>
                <a:lnTo>
                  <a:pt x="253" y="229"/>
                </a:lnTo>
                <a:lnTo>
                  <a:pt x="251" y="229"/>
                </a:lnTo>
                <a:lnTo>
                  <a:pt x="249" y="229"/>
                </a:lnTo>
                <a:lnTo>
                  <a:pt x="245" y="229"/>
                </a:lnTo>
                <a:lnTo>
                  <a:pt x="241" y="232"/>
                </a:lnTo>
                <a:lnTo>
                  <a:pt x="239" y="232"/>
                </a:lnTo>
                <a:lnTo>
                  <a:pt x="239" y="232"/>
                </a:lnTo>
                <a:lnTo>
                  <a:pt x="237" y="234"/>
                </a:lnTo>
                <a:lnTo>
                  <a:pt x="235" y="234"/>
                </a:lnTo>
                <a:lnTo>
                  <a:pt x="233" y="236"/>
                </a:lnTo>
                <a:lnTo>
                  <a:pt x="233" y="238"/>
                </a:lnTo>
                <a:lnTo>
                  <a:pt x="231" y="240"/>
                </a:lnTo>
                <a:lnTo>
                  <a:pt x="229" y="242"/>
                </a:lnTo>
                <a:lnTo>
                  <a:pt x="229" y="244"/>
                </a:lnTo>
                <a:lnTo>
                  <a:pt x="226" y="248"/>
                </a:lnTo>
                <a:lnTo>
                  <a:pt x="226" y="250"/>
                </a:lnTo>
                <a:lnTo>
                  <a:pt x="226" y="252"/>
                </a:lnTo>
                <a:lnTo>
                  <a:pt x="226" y="254"/>
                </a:lnTo>
                <a:lnTo>
                  <a:pt x="226" y="257"/>
                </a:lnTo>
                <a:lnTo>
                  <a:pt x="226" y="259"/>
                </a:lnTo>
                <a:lnTo>
                  <a:pt x="226" y="261"/>
                </a:lnTo>
                <a:lnTo>
                  <a:pt x="229" y="265"/>
                </a:lnTo>
                <a:lnTo>
                  <a:pt x="231" y="267"/>
                </a:lnTo>
                <a:lnTo>
                  <a:pt x="231" y="271"/>
                </a:lnTo>
                <a:lnTo>
                  <a:pt x="233" y="273"/>
                </a:lnTo>
                <a:lnTo>
                  <a:pt x="235" y="277"/>
                </a:lnTo>
                <a:lnTo>
                  <a:pt x="237" y="282"/>
                </a:lnTo>
                <a:lnTo>
                  <a:pt x="239" y="288"/>
                </a:lnTo>
                <a:lnTo>
                  <a:pt x="241" y="292"/>
                </a:lnTo>
                <a:lnTo>
                  <a:pt x="241" y="294"/>
                </a:lnTo>
                <a:lnTo>
                  <a:pt x="243" y="296"/>
                </a:lnTo>
                <a:lnTo>
                  <a:pt x="243" y="296"/>
                </a:lnTo>
                <a:lnTo>
                  <a:pt x="245" y="298"/>
                </a:lnTo>
                <a:lnTo>
                  <a:pt x="247" y="300"/>
                </a:lnTo>
                <a:lnTo>
                  <a:pt x="249" y="300"/>
                </a:lnTo>
                <a:lnTo>
                  <a:pt x="249" y="300"/>
                </a:lnTo>
                <a:lnTo>
                  <a:pt x="249" y="300"/>
                </a:lnTo>
                <a:lnTo>
                  <a:pt x="251" y="300"/>
                </a:lnTo>
                <a:lnTo>
                  <a:pt x="251" y="300"/>
                </a:lnTo>
                <a:lnTo>
                  <a:pt x="256" y="300"/>
                </a:lnTo>
                <a:lnTo>
                  <a:pt x="258" y="300"/>
                </a:lnTo>
                <a:lnTo>
                  <a:pt x="258" y="300"/>
                </a:lnTo>
                <a:lnTo>
                  <a:pt x="260" y="298"/>
                </a:lnTo>
                <a:lnTo>
                  <a:pt x="260" y="298"/>
                </a:lnTo>
                <a:lnTo>
                  <a:pt x="260" y="298"/>
                </a:lnTo>
                <a:lnTo>
                  <a:pt x="260" y="296"/>
                </a:lnTo>
                <a:lnTo>
                  <a:pt x="262" y="296"/>
                </a:lnTo>
                <a:lnTo>
                  <a:pt x="262" y="294"/>
                </a:lnTo>
                <a:lnTo>
                  <a:pt x="264" y="290"/>
                </a:lnTo>
                <a:lnTo>
                  <a:pt x="264" y="286"/>
                </a:lnTo>
                <a:lnTo>
                  <a:pt x="264" y="282"/>
                </a:lnTo>
                <a:lnTo>
                  <a:pt x="266" y="279"/>
                </a:lnTo>
                <a:lnTo>
                  <a:pt x="266" y="277"/>
                </a:lnTo>
                <a:lnTo>
                  <a:pt x="264" y="275"/>
                </a:lnTo>
                <a:lnTo>
                  <a:pt x="264" y="273"/>
                </a:lnTo>
                <a:lnTo>
                  <a:pt x="264" y="269"/>
                </a:lnTo>
                <a:lnTo>
                  <a:pt x="264" y="265"/>
                </a:lnTo>
                <a:lnTo>
                  <a:pt x="262" y="263"/>
                </a:lnTo>
                <a:lnTo>
                  <a:pt x="262" y="259"/>
                </a:lnTo>
                <a:lnTo>
                  <a:pt x="262" y="257"/>
                </a:lnTo>
                <a:lnTo>
                  <a:pt x="264" y="254"/>
                </a:lnTo>
                <a:lnTo>
                  <a:pt x="264" y="248"/>
                </a:lnTo>
                <a:lnTo>
                  <a:pt x="264" y="244"/>
                </a:lnTo>
                <a:lnTo>
                  <a:pt x="266" y="240"/>
                </a:lnTo>
                <a:lnTo>
                  <a:pt x="266" y="236"/>
                </a:lnTo>
                <a:lnTo>
                  <a:pt x="258" y="227"/>
                </a:lnTo>
                <a:lnTo>
                  <a:pt x="258" y="227"/>
                </a:lnTo>
                <a:close/>
                <a:moveTo>
                  <a:pt x="270" y="323"/>
                </a:moveTo>
                <a:lnTo>
                  <a:pt x="270" y="323"/>
                </a:lnTo>
                <a:lnTo>
                  <a:pt x="270" y="321"/>
                </a:lnTo>
                <a:lnTo>
                  <a:pt x="268" y="321"/>
                </a:lnTo>
                <a:lnTo>
                  <a:pt x="268" y="321"/>
                </a:lnTo>
                <a:lnTo>
                  <a:pt x="266" y="319"/>
                </a:lnTo>
                <a:lnTo>
                  <a:pt x="266" y="319"/>
                </a:lnTo>
                <a:lnTo>
                  <a:pt x="264" y="319"/>
                </a:lnTo>
                <a:lnTo>
                  <a:pt x="262" y="319"/>
                </a:lnTo>
                <a:lnTo>
                  <a:pt x="262" y="319"/>
                </a:lnTo>
                <a:lnTo>
                  <a:pt x="260" y="321"/>
                </a:lnTo>
                <a:lnTo>
                  <a:pt x="258" y="321"/>
                </a:lnTo>
                <a:lnTo>
                  <a:pt x="256" y="323"/>
                </a:lnTo>
                <a:lnTo>
                  <a:pt x="253" y="325"/>
                </a:lnTo>
                <a:lnTo>
                  <a:pt x="251" y="329"/>
                </a:lnTo>
                <a:lnTo>
                  <a:pt x="247" y="334"/>
                </a:lnTo>
                <a:lnTo>
                  <a:pt x="245" y="338"/>
                </a:lnTo>
                <a:lnTo>
                  <a:pt x="243" y="340"/>
                </a:lnTo>
                <a:lnTo>
                  <a:pt x="243" y="342"/>
                </a:lnTo>
                <a:lnTo>
                  <a:pt x="243" y="342"/>
                </a:lnTo>
                <a:lnTo>
                  <a:pt x="241" y="344"/>
                </a:lnTo>
                <a:lnTo>
                  <a:pt x="241" y="346"/>
                </a:lnTo>
                <a:lnTo>
                  <a:pt x="241" y="346"/>
                </a:lnTo>
                <a:lnTo>
                  <a:pt x="241" y="348"/>
                </a:lnTo>
                <a:lnTo>
                  <a:pt x="241" y="350"/>
                </a:lnTo>
                <a:lnTo>
                  <a:pt x="243" y="357"/>
                </a:lnTo>
                <a:lnTo>
                  <a:pt x="245" y="363"/>
                </a:lnTo>
                <a:lnTo>
                  <a:pt x="245" y="369"/>
                </a:lnTo>
                <a:lnTo>
                  <a:pt x="247" y="375"/>
                </a:lnTo>
                <a:lnTo>
                  <a:pt x="247" y="379"/>
                </a:lnTo>
                <a:lnTo>
                  <a:pt x="249" y="384"/>
                </a:lnTo>
                <a:lnTo>
                  <a:pt x="249" y="388"/>
                </a:lnTo>
                <a:lnTo>
                  <a:pt x="249" y="390"/>
                </a:lnTo>
                <a:lnTo>
                  <a:pt x="251" y="392"/>
                </a:lnTo>
                <a:lnTo>
                  <a:pt x="251" y="396"/>
                </a:lnTo>
                <a:lnTo>
                  <a:pt x="253" y="400"/>
                </a:lnTo>
                <a:lnTo>
                  <a:pt x="256" y="404"/>
                </a:lnTo>
                <a:lnTo>
                  <a:pt x="256" y="407"/>
                </a:lnTo>
                <a:lnTo>
                  <a:pt x="258" y="409"/>
                </a:lnTo>
                <a:lnTo>
                  <a:pt x="258" y="409"/>
                </a:lnTo>
                <a:lnTo>
                  <a:pt x="260" y="411"/>
                </a:lnTo>
                <a:lnTo>
                  <a:pt x="260" y="413"/>
                </a:lnTo>
                <a:lnTo>
                  <a:pt x="262" y="413"/>
                </a:lnTo>
                <a:lnTo>
                  <a:pt x="262" y="413"/>
                </a:lnTo>
                <a:lnTo>
                  <a:pt x="264" y="413"/>
                </a:lnTo>
                <a:lnTo>
                  <a:pt x="264" y="413"/>
                </a:lnTo>
                <a:lnTo>
                  <a:pt x="264" y="413"/>
                </a:lnTo>
                <a:lnTo>
                  <a:pt x="266" y="413"/>
                </a:lnTo>
                <a:lnTo>
                  <a:pt x="266" y="413"/>
                </a:lnTo>
                <a:lnTo>
                  <a:pt x="268" y="411"/>
                </a:lnTo>
                <a:lnTo>
                  <a:pt x="268" y="409"/>
                </a:lnTo>
                <a:lnTo>
                  <a:pt x="272" y="404"/>
                </a:lnTo>
                <a:lnTo>
                  <a:pt x="274" y="400"/>
                </a:lnTo>
                <a:lnTo>
                  <a:pt x="274" y="398"/>
                </a:lnTo>
                <a:lnTo>
                  <a:pt x="276" y="396"/>
                </a:lnTo>
                <a:lnTo>
                  <a:pt x="276" y="394"/>
                </a:lnTo>
                <a:lnTo>
                  <a:pt x="278" y="392"/>
                </a:lnTo>
                <a:lnTo>
                  <a:pt x="278" y="388"/>
                </a:lnTo>
                <a:lnTo>
                  <a:pt x="278" y="386"/>
                </a:lnTo>
                <a:lnTo>
                  <a:pt x="278" y="384"/>
                </a:lnTo>
                <a:lnTo>
                  <a:pt x="278" y="382"/>
                </a:lnTo>
                <a:lnTo>
                  <a:pt x="278" y="377"/>
                </a:lnTo>
                <a:lnTo>
                  <a:pt x="278" y="375"/>
                </a:lnTo>
                <a:lnTo>
                  <a:pt x="278" y="373"/>
                </a:lnTo>
                <a:lnTo>
                  <a:pt x="278" y="369"/>
                </a:lnTo>
                <a:lnTo>
                  <a:pt x="276" y="365"/>
                </a:lnTo>
                <a:lnTo>
                  <a:pt x="276" y="361"/>
                </a:lnTo>
                <a:lnTo>
                  <a:pt x="274" y="359"/>
                </a:lnTo>
                <a:lnTo>
                  <a:pt x="274" y="357"/>
                </a:lnTo>
                <a:lnTo>
                  <a:pt x="274" y="354"/>
                </a:lnTo>
                <a:lnTo>
                  <a:pt x="272" y="352"/>
                </a:lnTo>
                <a:lnTo>
                  <a:pt x="272" y="350"/>
                </a:lnTo>
                <a:lnTo>
                  <a:pt x="272" y="348"/>
                </a:lnTo>
                <a:lnTo>
                  <a:pt x="272" y="340"/>
                </a:lnTo>
                <a:lnTo>
                  <a:pt x="272" y="332"/>
                </a:lnTo>
                <a:lnTo>
                  <a:pt x="270" y="325"/>
                </a:lnTo>
                <a:lnTo>
                  <a:pt x="270" y="323"/>
                </a:ln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íSļï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CFBBC13-0BF4-493D-8778-A3F5B5DDF625}"/>
              </a:ext>
            </a:extLst>
          </p:cNvPr>
          <p:cNvSpPr/>
          <p:nvPr/>
        </p:nvSpPr>
        <p:spPr bwMode="auto">
          <a:xfrm>
            <a:off x="11096217" y="5682039"/>
            <a:ext cx="70959" cy="85772"/>
          </a:xfrm>
          <a:custGeom>
            <a:avLst/>
            <a:gdLst>
              <a:gd name="T0" fmla="*/ 169 w 412"/>
              <a:gd name="T1" fmla="*/ 178 h 498"/>
              <a:gd name="T2" fmla="*/ 194 w 412"/>
              <a:gd name="T3" fmla="*/ 175 h 498"/>
              <a:gd name="T4" fmla="*/ 216 w 412"/>
              <a:gd name="T5" fmla="*/ 167 h 498"/>
              <a:gd name="T6" fmla="*/ 225 w 412"/>
              <a:gd name="T7" fmla="*/ 159 h 498"/>
              <a:gd name="T8" fmla="*/ 245 w 412"/>
              <a:gd name="T9" fmla="*/ 82 h 498"/>
              <a:gd name="T10" fmla="*/ 258 w 412"/>
              <a:gd name="T11" fmla="*/ 55 h 498"/>
              <a:gd name="T12" fmla="*/ 270 w 412"/>
              <a:gd name="T13" fmla="*/ 11 h 498"/>
              <a:gd name="T14" fmla="*/ 277 w 412"/>
              <a:gd name="T15" fmla="*/ 3 h 498"/>
              <a:gd name="T16" fmla="*/ 295 w 412"/>
              <a:gd name="T17" fmla="*/ 0 h 498"/>
              <a:gd name="T18" fmla="*/ 310 w 412"/>
              <a:gd name="T19" fmla="*/ 13 h 498"/>
              <a:gd name="T20" fmla="*/ 324 w 412"/>
              <a:gd name="T21" fmla="*/ 38 h 498"/>
              <a:gd name="T22" fmla="*/ 320 w 412"/>
              <a:gd name="T23" fmla="*/ 57 h 498"/>
              <a:gd name="T24" fmla="*/ 302 w 412"/>
              <a:gd name="T25" fmla="*/ 88 h 498"/>
              <a:gd name="T26" fmla="*/ 287 w 412"/>
              <a:gd name="T27" fmla="*/ 123 h 498"/>
              <a:gd name="T28" fmla="*/ 283 w 412"/>
              <a:gd name="T29" fmla="*/ 138 h 498"/>
              <a:gd name="T30" fmla="*/ 287 w 412"/>
              <a:gd name="T31" fmla="*/ 142 h 498"/>
              <a:gd name="T32" fmla="*/ 312 w 412"/>
              <a:gd name="T33" fmla="*/ 134 h 498"/>
              <a:gd name="T34" fmla="*/ 333 w 412"/>
              <a:gd name="T35" fmla="*/ 128 h 498"/>
              <a:gd name="T36" fmla="*/ 356 w 412"/>
              <a:gd name="T37" fmla="*/ 136 h 498"/>
              <a:gd name="T38" fmla="*/ 356 w 412"/>
              <a:gd name="T39" fmla="*/ 146 h 498"/>
              <a:gd name="T40" fmla="*/ 354 w 412"/>
              <a:gd name="T41" fmla="*/ 165 h 498"/>
              <a:gd name="T42" fmla="*/ 347 w 412"/>
              <a:gd name="T43" fmla="*/ 169 h 498"/>
              <a:gd name="T44" fmla="*/ 320 w 412"/>
              <a:gd name="T45" fmla="*/ 173 h 498"/>
              <a:gd name="T46" fmla="*/ 306 w 412"/>
              <a:gd name="T47" fmla="*/ 186 h 498"/>
              <a:gd name="T48" fmla="*/ 289 w 412"/>
              <a:gd name="T49" fmla="*/ 194 h 498"/>
              <a:gd name="T50" fmla="*/ 272 w 412"/>
              <a:gd name="T51" fmla="*/ 200 h 498"/>
              <a:gd name="T52" fmla="*/ 254 w 412"/>
              <a:gd name="T53" fmla="*/ 223 h 498"/>
              <a:gd name="T54" fmla="*/ 235 w 412"/>
              <a:gd name="T55" fmla="*/ 259 h 498"/>
              <a:gd name="T56" fmla="*/ 237 w 412"/>
              <a:gd name="T57" fmla="*/ 286 h 498"/>
              <a:gd name="T58" fmla="*/ 289 w 412"/>
              <a:gd name="T59" fmla="*/ 325 h 498"/>
              <a:gd name="T60" fmla="*/ 310 w 412"/>
              <a:gd name="T61" fmla="*/ 342 h 498"/>
              <a:gd name="T62" fmla="*/ 341 w 412"/>
              <a:gd name="T63" fmla="*/ 350 h 498"/>
              <a:gd name="T64" fmla="*/ 356 w 412"/>
              <a:gd name="T65" fmla="*/ 348 h 498"/>
              <a:gd name="T66" fmla="*/ 399 w 412"/>
              <a:gd name="T67" fmla="*/ 336 h 498"/>
              <a:gd name="T68" fmla="*/ 387 w 412"/>
              <a:gd name="T69" fmla="*/ 371 h 498"/>
              <a:gd name="T70" fmla="*/ 362 w 412"/>
              <a:gd name="T71" fmla="*/ 394 h 498"/>
              <a:gd name="T72" fmla="*/ 351 w 412"/>
              <a:gd name="T73" fmla="*/ 403 h 498"/>
              <a:gd name="T74" fmla="*/ 324 w 412"/>
              <a:gd name="T75" fmla="*/ 403 h 498"/>
              <a:gd name="T76" fmla="*/ 302 w 412"/>
              <a:gd name="T77" fmla="*/ 403 h 498"/>
              <a:gd name="T78" fmla="*/ 291 w 412"/>
              <a:gd name="T79" fmla="*/ 384 h 498"/>
              <a:gd name="T80" fmla="*/ 272 w 412"/>
              <a:gd name="T81" fmla="*/ 348 h 498"/>
              <a:gd name="T82" fmla="*/ 239 w 412"/>
              <a:gd name="T83" fmla="*/ 309 h 498"/>
              <a:gd name="T84" fmla="*/ 214 w 412"/>
              <a:gd name="T85" fmla="*/ 294 h 498"/>
              <a:gd name="T86" fmla="*/ 181 w 412"/>
              <a:gd name="T87" fmla="*/ 346 h 498"/>
              <a:gd name="T88" fmla="*/ 137 w 412"/>
              <a:gd name="T89" fmla="*/ 400 h 498"/>
              <a:gd name="T90" fmla="*/ 85 w 412"/>
              <a:gd name="T91" fmla="*/ 450 h 498"/>
              <a:gd name="T92" fmla="*/ 34 w 412"/>
              <a:gd name="T93" fmla="*/ 490 h 498"/>
              <a:gd name="T94" fmla="*/ 6 w 412"/>
              <a:gd name="T95" fmla="*/ 498 h 498"/>
              <a:gd name="T96" fmla="*/ 0 w 412"/>
              <a:gd name="T97" fmla="*/ 490 h 498"/>
              <a:gd name="T98" fmla="*/ 15 w 412"/>
              <a:gd name="T99" fmla="*/ 465 h 498"/>
              <a:gd name="T100" fmla="*/ 58 w 412"/>
              <a:gd name="T101" fmla="*/ 423 h 498"/>
              <a:gd name="T102" fmla="*/ 102 w 412"/>
              <a:gd name="T103" fmla="*/ 373 h 498"/>
              <a:gd name="T104" fmla="*/ 144 w 412"/>
              <a:gd name="T105" fmla="*/ 313 h 498"/>
              <a:gd name="T106" fmla="*/ 183 w 412"/>
              <a:gd name="T107" fmla="*/ 244 h 498"/>
              <a:gd name="T108" fmla="*/ 179 w 412"/>
              <a:gd name="T109" fmla="*/ 221 h 498"/>
              <a:gd name="T110" fmla="*/ 156 w 412"/>
              <a:gd name="T111" fmla="*/ 209 h 498"/>
              <a:gd name="T112" fmla="*/ 137 w 412"/>
              <a:gd name="T113" fmla="*/ 205 h 498"/>
              <a:gd name="T114" fmla="*/ 135 w 412"/>
              <a:gd name="T115" fmla="*/ 196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12" h="498">
                <a:moveTo>
                  <a:pt x="139" y="178"/>
                </a:moveTo>
                <a:lnTo>
                  <a:pt x="144" y="178"/>
                </a:lnTo>
                <a:lnTo>
                  <a:pt x="146" y="178"/>
                </a:lnTo>
                <a:lnTo>
                  <a:pt x="150" y="178"/>
                </a:lnTo>
                <a:lnTo>
                  <a:pt x="154" y="178"/>
                </a:lnTo>
                <a:lnTo>
                  <a:pt x="160" y="178"/>
                </a:lnTo>
                <a:lnTo>
                  <a:pt x="169" y="178"/>
                </a:lnTo>
                <a:lnTo>
                  <a:pt x="173" y="178"/>
                </a:lnTo>
                <a:lnTo>
                  <a:pt x="175" y="178"/>
                </a:lnTo>
                <a:lnTo>
                  <a:pt x="179" y="178"/>
                </a:lnTo>
                <a:lnTo>
                  <a:pt x="183" y="178"/>
                </a:lnTo>
                <a:lnTo>
                  <a:pt x="187" y="178"/>
                </a:lnTo>
                <a:lnTo>
                  <a:pt x="191" y="175"/>
                </a:lnTo>
                <a:lnTo>
                  <a:pt x="194" y="175"/>
                </a:lnTo>
                <a:lnTo>
                  <a:pt x="198" y="173"/>
                </a:lnTo>
                <a:lnTo>
                  <a:pt x="202" y="171"/>
                </a:lnTo>
                <a:lnTo>
                  <a:pt x="204" y="171"/>
                </a:lnTo>
                <a:lnTo>
                  <a:pt x="206" y="169"/>
                </a:lnTo>
                <a:lnTo>
                  <a:pt x="210" y="169"/>
                </a:lnTo>
                <a:lnTo>
                  <a:pt x="214" y="169"/>
                </a:lnTo>
                <a:lnTo>
                  <a:pt x="216" y="167"/>
                </a:lnTo>
                <a:lnTo>
                  <a:pt x="218" y="167"/>
                </a:lnTo>
                <a:lnTo>
                  <a:pt x="221" y="167"/>
                </a:lnTo>
                <a:lnTo>
                  <a:pt x="223" y="165"/>
                </a:lnTo>
                <a:lnTo>
                  <a:pt x="223" y="165"/>
                </a:lnTo>
                <a:lnTo>
                  <a:pt x="225" y="163"/>
                </a:lnTo>
                <a:lnTo>
                  <a:pt x="225" y="161"/>
                </a:lnTo>
                <a:lnTo>
                  <a:pt x="225" y="159"/>
                </a:lnTo>
                <a:lnTo>
                  <a:pt x="227" y="157"/>
                </a:lnTo>
                <a:lnTo>
                  <a:pt x="227" y="148"/>
                </a:lnTo>
                <a:lnTo>
                  <a:pt x="231" y="138"/>
                </a:lnTo>
                <a:lnTo>
                  <a:pt x="233" y="123"/>
                </a:lnTo>
                <a:lnTo>
                  <a:pt x="237" y="109"/>
                </a:lnTo>
                <a:lnTo>
                  <a:pt x="241" y="94"/>
                </a:lnTo>
                <a:lnTo>
                  <a:pt x="245" y="82"/>
                </a:lnTo>
                <a:lnTo>
                  <a:pt x="248" y="75"/>
                </a:lnTo>
                <a:lnTo>
                  <a:pt x="250" y="71"/>
                </a:lnTo>
                <a:lnTo>
                  <a:pt x="252" y="67"/>
                </a:lnTo>
                <a:lnTo>
                  <a:pt x="254" y="65"/>
                </a:lnTo>
                <a:lnTo>
                  <a:pt x="254" y="61"/>
                </a:lnTo>
                <a:lnTo>
                  <a:pt x="256" y="57"/>
                </a:lnTo>
                <a:lnTo>
                  <a:pt x="258" y="55"/>
                </a:lnTo>
                <a:lnTo>
                  <a:pt x="258" y="48"/>
                </a:lnTo>
                <a:lnTo>
                  <a:pt x="260" y="40"/>
                </a:lnTo>
                <a:lnTo>
                  <a:pt x="264" y="30"/>
                </a:lnTo>
                <a:lnTo>
                  <a:pt x="266" y="25"/>
                </a:lnTo>
                <a:lnTo>
                  <a:pt x="266" y="19"/>
                </a:lnTo>
                <a:lnTo>
                  <a:pt x="268" y="15"/>
                </a:lnTo>
                <a:lnTo>
                  <a:pt x="270" y="11"/>
                </a:lnTo>
                <a:lnTo>
                  <a:pt x="270" y="11"/>
                </a:lnTo>
                <a:lnTo>
                  <a:pt x="272" y="9"/>
                </a:lnTo>
                <a:lnTo>
                  <a:pt x="272" y="7"/>
                </a:lnTo>
                <a:lnTo>
                  <a:pt x="275" y="7"/>
                </a:lnTo>
                <a:lnTo>
                  <a:pt x="275" y="5"/>
                </a:lnTo>
                <a:lnTo>
                  <a:pt x="277" y="5"/>
                </a:lnTo>
                <a:lnTo>
                  <a:pt x="277" y="3"/>
                </a:lnTo>
                <a:lnTo>
                  <a:pt x="279" y="3"/>
                </a:lnTo>
                <a:lnTo>
                  <a:pt x="283" y="3"/>
                </a:lnTo>
                <a:lnTo>
                  <a:pt x="287" y="0"/>
                </a:lnTo>
                <a:lnTo>
                  <a:pt x="289" y="0"/>
                </a:lnTo>
                <a:lnTo>
                  <a:pt x="291" y="0"/>
                </a:lnTo>
                <a:lnTo>
                  <a:pt x="293" y="0"/>
                </a:lnTo>
                <a:lnTo>
                  <a:pt x="295" y="0"/>
                </a:lnTo>
                <a:lnTo>
                  <a:pt x="297" y="0"/>
                </a:lnTo>
                <a:lnTo>
                  <a:pt x="299" y="3"/>
                </a:lnTo>
                <a:lnTo>
                  <a:pt x="302" y="3"/>
                </a:lnTo>
                <a:lnTo>
                  <a:pt x="304" y="5"/>
                </a:lnTo>
                <a:lnTo>
                  <a:pt x="306" y="7"/>
                </a:lnTo>
                <a:lnTo>
                  <a:pt x="308" y="9"/>
                </a:lnTo>
                <a:lnTo>
                  <a:pt x="310" y="13"/>
                </a:lnTo>
                <a:lnTo>
                  <a:pt x="312" y="17"/>
                </a:lnTo>
                <a:lnTo>
                  <a:pt x="314" y="23"/>
                </a:lnTo>
                <a:lnTo>
                  <a:pt x="318" y="30"/>
                </a:lnTo>
                <a:lnTo>
                  <a:pt x="320" y="32"/>
                </a:lnTo>
                <a:lnTo>
                  <a:pt x="322" y="34"/>
                </a:lnTo>
                <a:lnTo>
                  <a:pt x="322" y="36"/>
                </a:lnTo>
                <a:lnTo>
                  <a:pt x="324" y="38"/>
                </a:lnTo>
                <a:lnTo>
                  <a:pt x="324" y="40"/>
                </a:lnTo>
                <a:lnTo>
                  <a:pt x="324" y="44"/>
                </a:lnTo>
                <a:lnTo>
                  <a:pt x="324" y="46"/>
                </a:lnTo>
                <a:lnTo>
                  <a:pt x="324" y="48"/>
                </a:lnTo>
                <a:lnTo>
                  <a:pt x="322" y="50"/>
                </a:lnTo>
                <a:lnTo>
                  <a:pt x="322" y="55"/>
                </a:lnTo>
                <a:lnTo>
                  <a:pt x="320" y="57"/>
                </a:lnTo>
                <a:lnTo>
                  <a:pt x="316" y="61"/>
                </a:lnTo>
                <a:lnTo>
                  <a:pt x="314" y="65"/>
                </a:lnTo>
                <a:lnTo>
                  <a:pt x="312" y="69"/>
                </a:lnTo>
                <a:lnTo>
                  <a:pt x="310" y="73"/>
                </a:lnTo>
                <a:lnTo>
                  <a:pt x="306" y="78"/>
                </a:lnTo>
                <a:lnTo>
                  <a:pt x="304" y="84"/>
                </a:lnTo>
                <a:lnTo>
                  <a:pt x="302" y="88"/>
                </a:lnTo>
                <a:lnTo>
                  <a:pt x="299" y="92"/>
                </a:lnTo>
                <a:lnTo>
                  <a:pt x="297" y="96"/>
                </a:lnTo>
                <a:lnTo>
                  <a:pt x="293" y="105"/>
                </a:lnTo>
                <a:lnTo>
                  <a:pt x="291" y="113"/>
                </a:lnTo>
                <a:lnTo>
                  <a:pt x="289" y="117"/>
                </a:lnTo>
                <a:lnTo>
                  <a:pt x="289" y="119"/>
                </a:lnTo>
                <a:lnTo>
                  <a:pt x="287" y="123"/>
                </a:lnTo>
                <a:lnTo>
                  <a:pt x="287" y="125"/>
                </a:lnTo>
                <a:lnTo>
                  <a:pt x="287" y="128"/>
                </a:lnTo>
                <a:lnTo>
                  <a:pt x="287" y="130"/>
                </a:lnTo>
                <a:lnTo>
                  <a:pt x="285" y="132"/>
                </a:lnTo>
                <a:lnTo>
                  <a:pt x="285" y="134"/>
                </a:lnTo>
                <a:lnTo>
                  <a:pt x="283" y="136"/>
                </a:lnTo>
                <a:lnTo>
                  <a:pt x="283" y="138"/>
                </a:lnTo>
                <a:lnTo>
                  <a:pt x="283" y="140"/>
                </a:lnTo>
                <a:lnTo>
                  <a:pt x="283" y="140"/>
                </a:lnTo>
                <a:lnTo>
                  <a:pt x="283" y="142"/>
                </a:lnTo>
                <a:lnTo>
                  <a:pt x="283" y="142"/>
                </a:lnTo>
                <a:lnTo>
                  <a:pt x="283" y="142"/>
                </a:lnTo>
                <a:lnTo>
                  <a:pt x="285" y="142"/>
                </a:lnTo>
                <a:lnTo>
                  <a:pt x="287" y="142"/>
                </a:lnTo>
                <a:lnTo>
                  <a:pt x="289" y="142"/>
                </a:lnTo>
                <a:lnTo>
                  <a:pt x="291" y="142"/>
                </a:lnTo>
                <a:lnTo>
                  <a:pt x="293" y="142"/>
                </a:lnTo>
                <a:lnTo>
                  <a:pt x="295" y="142"/>
                </a:lnTo>
                <a:lnTo>
                  <a:pt x="299" y="140"/>
                </a:lnTo>
                <a:lnTo>
                  <a:pt x="306" y="136"/>
                </a:lnTo>
                <a:lnTo>
                  <a:pt x="312" y="134"/>
                </a:lnTo>
                <a:lnTo>
                  <a:pt x="314" y="132"/>
                </a:lnTo>
                <a:lnTo>
                  <a:pt x="318" y="130"/>
                </a:lnTo>
                <a:lnTo>
                  <a:pt x="320" y="130"/>
                </a:lnTo>
                <a:lnTo>
                  <a:pt x="324" y="128"/>
                </a:lnTo>
                <a:lnTo>
                  <a:pt x="327" y="128"/>
                </a:lnTo>
                <a:lnTo>
                  <a:pt x="331" y="128"/>
                </a:lnTo>
                <a:lnTo>
                  <a:pt x="333" y="128"/>
                </a:lnTo>
                <a:lnTo>
                  <a:pt x="333" y="128"/>
                </a:lnTo>
                <a:lnTo>
                  <a:pt x="335" y="128"/>
                </a:lnTo>
                <a:lnTo>
                  <a:pt x="337" y="128"/>
                </a:lnTo>
                <a:lnTo>
                  <a:pt x="347" y="132"/>
                </a:lnTo>
                <a:lnTo>
                  <a:pt x="354" y="134"/>
                </a:lnTo>
                <a:lnTo>
                  <a:pt x="356" y="136"/>
                </a:lnTo>
                <a:lnTo>
                  <a:pt x="356" y="136"/>
                </a:lnTo>
                <a:lnTo>
                  <a:pt x="358" y="136"/>
                </a:lnTo>
                <a:lnTo>
                  <a:pt x="358" y="138"/>
                </a:lnTo>
                <a:lnTo>
                  <a:pt x="358" y="140"/>
                </a:lnTo>
                <a:lnTo>
                  <a:pt x="358" y="140"/>
                </a:lnTo>
                <a:lnTo>
                  <a:pt x="358" y="142"/>
                </a:lnTo>
                <a:lnTo>
                  <a:pt x="356" y="144"/>
                </a:lnTo>
                <a:lnTo>
                  <a:pt x="356" y="146"/>
                </a:lnTo>
                <a:lnTo>
                  <a:pt x="354" y="148"/>
                </a:lnTo>
                <a:lnTo>
                  <a:pt x="354" y="153"/>
                </a:lnTo>
                <a:lnTo>
                  <a:pt x="354" y="155"/>
                </a:lnTo>
                <a:lnTo>
                  <a:pt x="356" y="159"/>
                </a:lnTo>
                <a:lnTo>
                  <a:pt x="356" y="163"/>
                </a:lnTo>
                <a:lnTo>
                  <a:pt x="356" y="163"/>
                </a:lnTo>
                <a:lnTo>
                  <a:pt x="354" y="165"/>
                </a:lnTo>
                <a:lnTo>
                  <a:pt x="354" y="167"/>
                </a:lnTo>
                <a:lnTo>
                  <a:pt x="354" y="167"/>
                </a:lnTo>
                <a:lnTo>
                  <a:pt x="351" y="167"/>
                </a:lnTo>
                <a:lnTo>
                  <a:pt x="351" y="169"/>
                </a:lnTo>
                <a:lnTo>
                  <a:pt x="349" y="169"/>
                </a:lnTo>
                <a:lnTo>
                  <a:pt x="349" y="169"/>
                </a:lnTo>
                <a:lnTo>
                  <a:pt x="347" y="169"/>
                </a:lnTo>
                <a:lnTo>
                  <a:pt x="345" y="171"/>
                </a:lnTo>
                <a:lnTo>
                  <a:pt x="341" y="171"/>
                </a:lnTo>
                <a:lnTo>
                  <a:pt x="337" y="171"/>
                </a:lnTo>
                <a:lnTo>
                  <a:pt x="331" y="171"/>
                </a:lnTo>
                <a:lnTo>
                  <a:pt x="327" y="173"/>
                </a:lnTo>
                <a:lnTo>
                  <a:pt x="322" y="173"/>
                </a:lnTo>
                <a:lnTo>
                  <a:pt x="320" y="173"/>
                </a:lnTo>
                <a:lnTo>
                  <a:pt x="318" y="175"/>
                </a:lnTo>
                <a:lnTo>
                  <a:pt x="316" y="175"/>
                </a:lnTo>
                <a:lnTo>
                  <a:pt x="314" y="178"/>
                </a:lnTo>
                <a:lnTo>
                  <a:pt x="312" y="178"/>
                </a:lnTo>
                <a:lnTo>
                  <a:pt x="310" y="182"/>
                </a:lnTo>
                <a:lnTo>
                  <a:pt x="308" y="184"/>
                </a:lnTo>
                <a:lnTo>
                  <a:pt x="306" y="186"/>
                </a:lnTo>
                <a:lnTo>
                  <a:pt x="306" y="186"/>
                </a:lnTo>
                <a:lnTo>
                  <a:pt x="304" y="188"/>
                </a:lnTo>
                <a:lnTo>
                  <a:pt x="299" y="190"/>
                </a:lnTo>
                <a:lnTo>
                  <a:pt x="295" y="192"/>
                </a:lnTo>
                <a:lnTo>
                  <a:pt x="293" y="192"/>
                </a:lnTo>
                <a:lnTo>
                  <a:pt x="291" y="194"/>
                </a:lnTo>
                <a:lnTo>
                  <a:pt x="289" y="194"/>
                </a:lnTo>
                <a:lnTo>
                  <a:pt x="289" y="194"/>
                </a:lnTo>
                <a:lnTo>
                  <a:pt x="285" y="194"/>
                </a:lnTo>
                <a:lnTo>
                  <a:pt x="283" y="196"/>
                </a:lnTo>
                <a:lnTo>
                  <a:pt x="277" y="198"/>
                </a:lnTo>
                <a:lnTo>
                  <a:pt x="275" y="198"/>
                </a:lnTo>
                <a:lnTo>
                  <a:pt x="272" y="200"/>
                </a:lnTo>
                <a:lnTo>
                  <a:pt x="272" y="200"/>
                </a:lnTo>
                <a:lnTo>
                  <a:pt x="270" y="203"/>
                </a:lnTo>
                <a:lnTo>
                  <a:pt x="266" y="205"/>
                </a:lnTo>
                <a:lnTo>
                  <a:pt x="264" y="209"/>
                </a:lnTo>
                <a:lnTo>
                  <a:pt x="262" y="211"/>
                </a:lnTo>
                <a:lnTo>
                  <a:pt x="258" y="215"/>
                </a:lnTo>
                <a:lnTo>
                  <a:pt x="256" y="219"/>
                </a:lnTo>
                <a:lnTo>
                  <a:pt x="254" y="223"/>
                </a:lnTo>
                <a:lnTo>
                  <a:pt x="250" y="230"/>
                </a:lnTo>
                <a:lnTo>
                  <a:pt x="245" y="238"/>
                </a:lnTo>
                <a:lnTo>
                  <a:pt x="241" y="244"/>
                </a:lnTo>
                <a:lnTo>
                  <a:pt x="237" y="250"/>
                </a:lnTo>
                <a:lnTo>
                  <a:pt x="237" y="253"/>
                </a:lnTo>
                <a:lnTo>
                  <a:pt x="235" y="257"/>
                </a:lnTo>
                <a:lnTo>
                  <a:pt x="235" y="259"/>
                </a:lnTo>
                <a:lnTo>
                  <a:pt x="233" y="261"/>
                </a:lnTo>
                <a:lnTo>
                  <a:pt x="231" y="265"/>
                </a:lnTo>
                <a:lnTo>
                  <a:pt x="231" y="269"/>
                </a:lnTo>
                <a:lnTo>
                  <a:pt x="229" y="278"/>
                </a:lnTo>
                <a:lnTo>
                  <a:pt x="229" y="280"/>
                </a:lnTo>
                <a:lnTo>
                  <a:pt x="231" y="282"/>
                </a:lnTo>
                <a:lnTo>
                  <a:pt x="237" y="286"/>
                </a:lnTo>
                <a:lnTo>
                  <a:pt x="248" y="292"/>
                </a:lnTo>
                <a:lnTo>
                  <a:pt x="258" y="300"/>
                </a:lnTo>
                <a:lnTo>
                  <a:pt x="268" y="309"/>
                </a:lnTo>
                <a:lnTo>
                  <a:pt x="279" y="317"/>
                </a:lnTo>
                <a:lnTo>
                  <a:pt x="283" y="321"/>
                </a:lnTo>
                <a:lnTo>
                  <a:pt x="287" y="323"/>
                </a:lnTo>
                <a:lnTo>
                  <a:pt x="289" y="325"/>
                </a:lnTo>
                <a:lnTo>
                  <a:pt x="291" y="328"/>
                </a:lnTo>
                <a:lnTo>
                  <a:pt x="293" y="330"/>
                </a:lnTo>
                <a:lnTo>
                  <a:pt x="295" y="332"/>
                </a:lnTo>
                <a:lnTo>
                  <a:pt x="299" y="334"/>
                </a:lnTo>
                <a:lnTo>
                  <a:pt x="302" y="336"/>
                </a:lnTo>
                <a:lnTo>
                  <a:pt x="306" y="338"/>
                </a:lnTo>
                <a:lnTo>
                  <a:pt x="310" y="342"/>
                </a:lnTo>
                <a:lnTo>
                  <a:pt x="314" y="344"/>
                </a:lnTo>
                <a:lnTo>
                  <a:pt x="320" y="344"/>
                </a:lnTo>
                <a:lnTo>
                  <a:pt x="324" y="346"/>
                </a:lnTo>
                <a:lnTo>
                  <a:pt x="329" y="348"/>
                </a:lnTo>
                <a:lnTo>
                  <a:pt x="335" y="350"/>
                </a:lnTo>
                <a:lnTo>
                  <a:pt x="339" y="350"/>
                </a:lnTo>
                <a:lnTo>
                  <a:pt x="341" y="350"/>
                </a:lnTo>
                <a:lnTo>
                  <a:pt x="343" y="350"/>
                </a:lnTo>
                <a:lnTo>
                  <a:pt x="345" y="350"/>
                </a:lnTo>
                <a:lnTo>
                  <a:pt x="347" y="350"/>
                </a:lnTo>
                <a:lnTo>
                  <a:pt x="349" y="350"/>
                </a:lnTo>
                <a:lnTo>
                  <a:pt x="351" y="350"/>
                </a:lnTo>
                <a:lnTo>
                  <a:pt x="354" y="350"/>
                </a:lnTo>
                <a:lnTo>
                  <a:pt x="356" y="348"/>
                </a:lnTo>
                <a:lnTo>
                  <a:pt x="362" y="346"/>
                </a:lnTo>
                <a:lnTo>
                  <a:pt x="370" y="344"/>
                </a:lnTo>
                <a:lnTo>
                  <a:pt x="378" y="342"/>
                </a:lnTo>
                <a:lnTo>
                  <a:pt x="385" y="340"/>
                </a:lnTo>
                <a:lnTo>
                  <a:pt x="391" y="338"/>
                </a:lnTo>
                <a:lnTo>
                  <a:pt x="395" y="336"/>
                </a:lnTo>
                <a:lnTo>
                  <a:pt x="399" y="336"/>
                </a:lnTo>
                <a:lnTo>
                  <a:pt x="401" y="334"/>
                </a:lnTo>
                <a:lnTo>
                  <a:pt x="412" y="348"/>
                </a:lnTo>
                <a:lnTo>
                  <a:pt x="412" y="350"/>
                </a:lnTo>
                <a:lnTo>
                  <a:pt x="408" y="355"/>
                </a:lnTo>
                <a:lnTo>
                  <a:pt x="401" y="359"/>
                </a:lnTo>
                <a:lnTo>
                  <a:pt x="395" y="365"/>
                </a:lnTo>
                <a:lnTo>
                  <a:pt x="387" y="371"/>
                </a:lnTo>
                <a:lnTo>
                  <a:pt x="381" y="378"/>
                </a:lnTo>
                <a:lnTo>
                  <a:pt x="374" y="384"/>
                </a:lnTo>
                <a:lnTo>
                  <a:pt x="368" y="388"/>
                </a:lnTo>
                <a:lnTo>
                  <a:pt x="366" y="390"/>
                </a:lnTo>
                <a:lnTo>
                  <a:pt x="364" y="392"/>
                </a:lnTo>
                <a:lnTo>
                  <a:pt x="362" y="392"/>
                </a:lnTo>
                <a:lnTo>
                  <a:pt x="362" y="394"/>
                </a:lnTo>
                <a:lnTo>
                  <a:pt x="360" y="396"/>
                </a:lnTo>
                <a:lnTo>
                  <a:pt x="360" y="398"/>
                </a:lnTo>
                <a:lnTo>
                  <a:pt x="358" y="400"/>
                </a:lnTo>
                <a:lnTo>
                  <a:pt x="358" y="400"/>
                </a:lnTo>
                <a:lnTo>
                  <a:pt x="356" y="400"/>
                </a:lnTo>
                <a:lnTo>
                  <a:pt x="354" y="403"/>
                </a:lnTo>
                <a:lnTo>
                  <a:pt x="351" y="403"/>
                </a:lnTo>
                <a:lnTo>
                  <a:pt x="349" y="403"/>
                </a:lnTo>
                <a:lnTo>
                  <a:pt x="345" y="403"/>
                </a:lnTo>
                <a:lnTo>
                  <a:pt x="341" y="403"/>
                </a:lnTo>
                <a:lnTo>
                  <a:pt x="337" y="403"/>
                </a:lnTo>
                <a:lnTo>
                  <a:pt x="331" y="403"/>
                </a:lnTo>
                <a:lnTo>
                  <a:pt x="327" y="403"/>
                </a:lnTo>
                <a:lnTo>
                  <a:pt x="324" y="403"/>
                </a:lnTo>
                <a:lnTo>
                  <a:pt x="316" y="405"/>
                </a:lnTo>
                <a:lnTo>
                  <a:pt x="312" y="405"/>
                </a:lnTo>
                <a:lnTo>
                  <a:pt x="308" y="405"/>
                </a:lnTo>
                <a:lnTo>
                  <a:pt x="306" y="405"/>
                </a:lnTo>
                <a:lnTo>
                  <a:pt x="304" y="405"/>
                </a:lnTo>
                <a:lnTo>
                  <a:pt x="302" y="403"/>
                </a:lnTo>
                <a:lnTo>
                  <a:pt x="302" y="403"/>
                </a:lnTo>
                <a:lnTo>
                  <a:pt x="302" y="403"/>
                </a:lnTo>
                <a:lnTo>
                  <a:pt x="299" y="403"/>
                </a:lnTo>
                <a:lnTo>
                  <a:pt x="299" y="400"/>
                </a:lnTo>
                <a:lnTo>
                  <a:pt x="297" y="398"/>
                </a:lnTo>
                <a:lnTo>
                  <a:pt x="295" y="396"/>
                </a:lnTo>
                <a:lnTo>
                  <a:pt x="293" y="390"/>
                </a:lnTo>
                <a:lnTo>
                  <a:pt x="291" y="384"/>
                </a:lnTo>
                <a:lnTo>
                  <a:pt x="287" y="375"/>
                </a:lnTo>
                <a:lnTo>
                  <a:pt x="285" y="369"/>
                </a:lnTo>
                <a:lnTo>
                  <a:pt x="281" y="363"/>
                </a:lnTo>
                <a:lnTo>
                  <a:pt x="277" y="357"/>
                </a:lnTo>
                <a:lnTo>
                  <a:pt x="275" y="355"/>
                </a:lnTo>
                <a:lnTo>
                  <a:pt x="275" y="350"/>
                </a:lnTo>
                <a:lnTo>
                  <a:pt x="272" y="348"/>
                </a:lnTo>
                <a:lnTo>
                  <a:pt x="268" y="344"/>
                </a:lnTo>
                <a:lnTo>
                  <a:pt x="264" y="340"/>
                </a:lnTo>
                <a:lnTo>
                  <a:pt x="260" y="332"/>
                </a:lnTo>
                <a:lnTo>
                  <a:pt x="256" y="325"/>
                </a:lnTo>
                <a:lnTo>
                  <a:pt x="250" y="319"/>
                </a:lnTo>
                <a:lnTo>
                  <a:pt x="245" y="315"/>
                </a:lnTo>
                <a:lnTo>
                  <a:pt x="239" y="309"/>
                </a:lnTo>
                <a:lnTo>
                  <a:pt x="237" y="307"/>
                </a:lnTo>
                <a:lnTo>
                  <a:pt x="235" y="305"/>
                </a:lnTo>
                <a:lnTo>
                  <a:pt x="233" y="303"/>
                </a:lnTo>
                <a:lnTo>
                  <a:pt x="231" y="303"/>
                </a:lnTo>
                <a:lnTo>
                  <a:pt x="223" y="298"/>
                </a:lnTo>
                <a:lnTo>
                  <a:pt x="216" y="296"/>
                </a:lnTo>
                <a:lnTo>
                  <a:pt x="214" y="294"/>
                </a:lnTo>
                <a:lnTo>
                  <a:pt x="212" y="294"/>
                </a:lnTo>
                <a:lnTo>
                  <a:pt x="212" y="296"/>
                </a:lnTo>
                <a:lnTo>
                  <a:pt x="208" y="303"/>
                </a:lnTo>
                <a:lnTo>
                  <a:pt x="202" y="311"/>
                </a:lnTo>
                <a:lnTo>
                  <a:pt x="196" y="323"/>
                </a:lnTo>
                <a:lnTo>
                  <a:pt x="187" y="334"/>
                </a:lnTo>
                <a:lnTo>
                  <a:pt x="181" y="346"/>
                </a:lnTo>
                <a:lnTo>
                  <a:pt x="173" y="359"/>
                </a:lnTo>
                <a:lnTo>
                  <a:pt x="167" y="367"/>
                </a:lnTo>
                <a:lnTo>
                  <a:pt x="162" y="371"/>
                </a:lnTo>
                <a:lnTo>
                  <a:pt x="158" y="378"/>
                </a:lnTo>
                <a:lnTo>
                  <a:pt x="154" y="382"/>
                </a:lnTo>
                <a:lnTo>
                  <a:pt x="150" y="388"/>
                </a:lnTo>
                <a:lnTo>
                  <a:pt x="137" y="400"/>
                </a:lnTo>
                <a:lnTo>
                  <a:pt x="127" y="413"/>
                </a:lnTo>
                <a:lnTo>
                  <a:pt x="115" y="425"/>
                </a:lnTo>
                <a:lnTo>
                  <a:pt x="104" y="436"/>
                </a:lnTo>
                <a:lnTo>
                  <a:pt x="98" y="440"/>
                </a:lnTo>
                <a:lnTo>
                  <a:pt x="94" y="444"/>
                </a:lnTo>
                <a:lnTo>
                  <a:pt x="90" y="448"/>
                </a:lnTo>
                <a:lnTo>
                  <a:pt x="85" y="450"/>
                </a:lnTo>
                <a:lnTo>
                  <a:pt x="79" y="457"/>
                </a:lnTo>
                <a:lnTo>
                  <a:pt x="71" y="463"/>
                </a:lnTo>
                <a:lnTo>
                  <a:pt x="63" y="469"/>
                </a:lnTo>
                <a:lnTo>
                  <a:pt x="54" y="475"/>
                </a:lnTo>
                <a:lnTo>
                  <a:pt x="44" y="482"/>
                </a:lnTo>
                <a:lnTo>
                  <a:pt x="38" y="488"/>
                </a:lnTo>
                <a:lnTo>
                  <a:pt x="34" y="490"/>
                </a:lnTo>
                <a:lnTo>
                  <a:pt x="29" y="492"/>
                </a:lnTo>
                <a:lnTo>
                  <a:pt x="25" y="494"/>
                </a:lnTo>
                <a:lnTo>
                  <a:pt x="23" y="494"/>
                </a:lnTo>
                <a:lnTo>
                  <a:pt x="19" y="496"/>
                </a:lnTo>
                <a:lnTo>
                  <a:pt x="13" y="496"/>
                </a:lnTo>
                <a:lnTo>
                  <a:pt x="9" y="498"/>
                </a:lnTo>
                <a:lnTo>
                  <a:pt x="6" y="498"/>
                </a:lnTo>
                <a:lnTo>
                  <a:pt x="2" y="498"/>
                </a:lnTo>
                <a:lnTo>
                  <a:pt x="0" y="498"/>
                </a:lnTo>
                <a:lnTo>
                  <a:pt x="0" y="498"/>
                </a:lnTo>
                <a:lnTo>
                  <a:pt x="0" y="496"/>
                </a:lnTo>
                <a:lnTo>
                  <a:pt x="0" y="494"/>
                </a:lnTo>
                <a:lnTo>
                  <a:pt x="0" y="492"/>
                </a:lnTo>
                <a:lnTo>
                  <a:pt x="0" y="490"/>
                </a:lnTo>
                <a:lnTo>
                  <a:pt x="0" y="488"/>
                </a:lnTo>
                <a:lnTo>
                  <a:pt x="2" y="484"/>
                </a:lnTo>
                <a:lnTo>
                  <a:pt x="2" y="480"/>
                </a:lnTo>
                <a:lnTo>
                  <a:pt x="4" y="478"/>
                </a:lnTo>
                <a:lnTo>
                  <a:pt x="6" y="473"/>
                </a:lnTo>
                <a:lnTo>
                  <a:pt x="11" y="469"/>
                </a:lnTo>
                <a:lnTo>
                  <a:pt x="15" y="465"/>
                </a:lnTo>
                <a:lnTo>
                  <a:pt x="19" y="459"/>
                </a:lnTo>
                <a:lnTo>
                  <a:pt x="25" y="455"/>
                </a:lnTo>
                <a:lnTo>
                  <a:pt x="31" y="448"/>
                </a:lnTo>
                <a:lnTo>
                  <a:pt x="38" y="442"/>
                </a:lnTo>
                <a:lnTo>
                  <a:pt x="44" y="436"/>
                </a:lnTo>
                <a:lnTo>
                  <a:pt x="50" y="430"/>
                </a:lnTo>
                <a:lnTo>
                  <a:pt x="58" y="423"/>
                </a:lnTo>
                <a:lnTo>
                  <a:pt x="65" y="415"/>
                </a:lnTo>
                <a:lnTo>
                  <a:pt x="71" y="409"/>
                </a:lnTo>
                <a:lnTo>
                  <a:pt x="77" y="403"/>
                </a:lnTo>
                <a:lnTo>
                  <a:pt x="83" y="394"/>
                </a:lnTo>
                <a:lnTo>
                  <a:pt x="90" y="388"/>
                </a:lnTo>
                <a:lnTo>
                  <a:pt x="96" y="380"/>
                </a:lnTo>
                <a:lnTo>
                  <a:pt x="102" y="373"/>
                </a:lnTo>
                <a:lnTo>
                  <a:pt x="106" y="367"/>
                </a:lnTo>
                <a:lnTo>
                  <a:pt x="112" y="361"/>
                </a:lnTo>
                <a:lnTo>
                  <a:pt x="117" y="355"/>
                </a:lnTo>
                <a:lnTo>
                  <a:pt x="121" y="348"/>
                </a:lnTo>
                <a:lnTo>
                  <a:pt x="127" y="338"/>
                </a:lnTo>
                <a:lnTo>
                  <a:pt x="135" y="325"/>
                </a:lnTo>
                <a:lnTo>
                  <a:pt x="144" y="313"/>
                </a:lnTo>
                <a:lnTo>
                  <a:pt x="152" y="300"/>
                </a:lnTo>
                <a:lnTo>
                  <a:pt x="160" y="288"/>
                </a:lnTo>
                <a:lnTo>
                  <a:pt x="167" y="275"/>
                </a:lnTo>
                <a:lnTo>
                  <a:pt x="173" y="265"/>
                </a:lnTo>
                <a:lnTo>
                  <a:pt x="177" y="257"/>
                </a:lnTo>
                <a:lnTo>
                  <a:pt x="181" y="250"/>
                </a:lnTo>
                <a:lnTo>
                  <a:pt x="183" y="244"/>
                </a:lnTo>
                <a:lnTo>
                  <a:pt x="185" y="238"/>
                </a:lnTo>
                <a:lnTo>
                  <a:pt x="185" y="234"/>
                </a:lnTo>
                <a:lnTo>
                  <a:pt x="187" y="230"/>
                </a:lnTo>
                <a:lnTo>
                  <a:pt x="187" y="228"/>
                </a:lnTo>
                <a:lnTo>
                  <a:pt x="187" y="225"/>
                </a:lnTo>
                <a:lnTo>
                  <a:pt x="183" y="223"/>
                </a:lnTo>
                <a:lnTo>
                  <a:pt x="179" y="221"/>
                </a:lnTo>
                <a:lnTo>
                  <a:pt x="175" y="217"/>
                </a:lnTo>
                <a:lnTo>
                  <a:pt x="171" y="215"/>
                </a:lnTo>
                <a:lnTo>
                  <a:pt x="169" y="213"/>
                </a:lnTo>
                <a:lnTo>
                  <a:pt x="164" y="213"/>
                </a:lnTo>
                <a:lnTo>
                  <a:pt x="162" y="211"/>
                </a:lnTo>
                <a:lnTo>
                  <a:pt x="158" y="209"/>
                </a:lnTo>
                <a:lnTo>
                  <a:pt x="156" y="209"/>
                </a:lnTo>
                <a:lnTo>
                  <a:pt x="152" y="207"/>
                </a:lnTo>
                <a:lnTo>
                  <a:pt x="150" y="207"/>
                </a:lnTo>
                <a:lnTo>
                  <a:pt x="146" y="207"/>
                </a:lnTo>
                <a:lnTo>
                  <a:pt x="142" y="207"/>
                </a:lnTo>
                <a:lnTo>
                  <a:pt x="139" y="207"/>
                </a:lnTo>
                <a:lnTo>
                  <a:pt x="139" y="207"/>
                </a:lnTo>
                <a:lnTo>
                  <a:pt x="137" y="205"/>
                </a:lnTo>
                <a:lnTo>
                  <a:pt x="137" y="205"/>
                </a:lnTo>
                <a:lnTo>
                  <a:pt x="135" y="205"/>
                </a:lnTo>
                <a:lnTo>
                  <a:pt x="135" y="203"/>
                </a:lnTo>
                <a:lnTo>
                  <a:pt x="135" y="203"/>
                </a:lnTo>
                <a:lnTo>
                  <a:pt x="135" y="200"/>
                </a:lnTo>
                <a:lnTo>
                  <a:pt x="135" y="198"/>
                </a:lnTo>
                <a:lnTo>
                  <a:pt x="135" y="196"/>
                </a:lnTo>
                <a:lnTo>
                  <a:pt x="135" y="192"/>
                </a:lnTo>
                <a:lnTo>
                  <a:pt x="135" y="190"/>
                </a:lnTo>
                <a:lnTo>
                  <a:pt x="137" y="186"/>
                </a:lnTo>
                <a:lnTo>
                  <a:pt x="137" y="184"/>
                </a:lnTo>
                <a:lnTo>
                  <a:pt x="139" y="180"/>
                </a:lnTo>
                <a:lnTo>
                  <a:pt x="139" y="178"/>
                </a:ln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ïṣ1í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DEC807A-33BB-444B-8DAA-AA8C57039BA5}"/>
              </a:ext>
            </a:extLst>
          </p:cNvPr>
          <p:cNvSpPr/>
          <p:nvPr/>
        </p:nvSpPr>
        <p:spPr bwMode="auto">
          <a:xfrm>
            <a:off x="11183538" y="5665677"/>
            <a:ext cx="75954" cy="120218"/>
          </a:xfrm>
          <a:custGeom>
            <a:avLst/>
            <a:gdLst>
              <a:gd name="T0" fmla="*/ 65 w 441"/>
              <a:gd name="T1" fmla="*/ 295 h 698"/>
              <a:gd name="T2" fmla="*/ 104 w 441"/>
              <a:gd name="T3" fmla="*/ 285 h 698"/>
              <a:gd name="T4" fmla="*/ 69 w 441"/>
              <a:gd name="T5" fmla="*/ 220 h 698"/>
              <a:gd name="T6" fmla="*/ 117 w 441"/>
              <a:gd name="T7" fmla="*/ 125 h 698"/>
              <a:gd name="T8" fmla="*/ 154 w 441"/>
              <a:gd name="T9" fmla="*/ 216 h 698"/>
              <a:gd name="T10" fmla="*/ 189 w 441"/>
              <a:gd name="T11" fmla="*/ 179 h 698"/>
              <a:gd name="T12" fmla="*/ 173 w 441"/>
              <a:gd name="T13" fmla="*/ 127 h 698"/>
              <a:gd name="T14" fmla="*/ 235 w 441"/>
              <a:gd name="T15" fmla="*/ 64 h 698"/>
              <a:gd name="T16" fmla="*/ 270 w 441"/>
              <a:gd name="T17" fmla="*/ 6 h 698"/>
              <a:gd name="T18" fmla="*/ 289 w 441"/>
              <a:gd name="T19" fmla="*/ 64 h 698"/>
              <a:gd name="T20" fmla="*/ 227 w 441"/>
              <a:gd name="T21" fmla="*/ 123 h 698"/>
              <a:gd name="T22" fmla="*/ 397 w 441"/>
              <a:gd name="T23" fmla="*/ 62 h 698"/>
              <a:gd name="T24" fmla="*/ 426 w 441"/>
              <a:gd name="T25" fmla="*/ 93 h 698"/>
              <a:gd name="T26" fmla="*/ 275 w 441"/>
              <a:gd name="T27" fmla="*/ 329 h 698"/>
              <a:gd name="T28" fmla="*/ 135 w 441"/>
              <a:gd name="T29" fmla="*/ 375 h 698"/>
              <a:gd name="T30" fmla="*/ 40 w 441"/>
              <a:gd name="T31" fmla="*/ 498 h 698"/>
              <a:gd name="T32" fmla="*/ 7 w 441"/>
              <a:gd name="T33" fmla="*/ 491 h 698"/>
              <a:gd name="T34" fmla="*/ 38 w 441"/>
              <a:gd name="T35" fmla="*/ 412 h 698"/>
              <a:gd name="T36" fmla="*/ 54 w 441"/>
              <a:gd name="T37" fmla="*/ 412 h 698"/>
              <a:gd name="T38" fmla="*/ 85 w 441"/>
              <a:gd name="T39" fmla="*/ 404 h 698"/>
              <a:gd name="T40" fmla="*/ 214 w 441"/>
              <a:gd name="T41" fmla="*/ 333 h 698"/>
              <a:gd name="T42" fmla="*/ 212 w 441"/>
              <a:gd name="T43" fmla="*/ 298 h 698"/>
              <a:gd name="T44" fmla="*/ 167 w 441"/>
              <a:gd name="T45" fmla="*/ 283 h 698"/>
              <a:gd name="T46" fmla="*/ 123 w 441"/>
              <a:gd name="T47" fmla="*/ 308 h 698"/>
              <a:gd name="T48" fmla="*/ 152 w 441"/>
              <a:gd name="T49" fmla="*/ 243 h 698"/>
              <a:gd name="T50" fmla="*/ 104 w 441"/>
              <a:gd name="T51" fmla="*/ 181 h 698"/>
              <a:gd name="T52" fmla="*/ 229 w 441"/>
              <a:gd name="T53" fmla="*/ 198 h 698"/>
              <a:gd name="T54" fmla="*/ 248 w 441"/>
              <a:gd name="T55" fmla="*/ 225 h 698"/>
              <a:gd name="T56" fmla="*/ 264 w 441"/>
              <a:gd name="T57" fmla="*/ 173 h 698"/>
              <a:gd name="T58" fmla="*/ 212 w 441"/>
              <a:gd name="T59" fmla="*/ 250 h 698"/>
              <a:gd name="T60" fmla="*/ 277 w 441"/>
              <a:gd name="T61" fmla="*/ 133 h 698"/>
              <a:gd name="T62" fmla="*/ 300 w 441"/>
              <a:gd name="T63" fmla="*/ 202 h 698"/>
              <a:gd name="T64" fmla="*/ 264 w 441"/>
              <a:gd name="T65" fmla="*/ 241 h 698"/>
              <a:gd name="T66" fmla="*/ 243 w 441"/>
              <a:gd name="T67" fmla="*/ 304 h 698"/>
              <a:gd name="T68" fmla="*/ 324 w 441"/>
              <a:gd name="T69" fmla="*/ 187 h 698"/>
              <a:gd name="T70" fmla="*/ 354 w 441"/>
              <a:gd name="T71" fmla="*/ 95 h 698"/>
              <a:gd name="T72" fmla="*/ 349 w 441"/>
              <a:gd name="T73" fmla="*/ 302 h 698"/>
              <a:gd name="T74" fmla="*/ 248 w 441"/>
              <a:gd name="T75" fmla="*/ 362 h 698"/>
              <a:gd name="T76" fmla="*/ 327 w 441"/>
              <a:gd name="T77" fmla="*/ 358 h 698"/>
              <a:gd name="T78" fmla="*/ 441 w 441"/>
              <a:gd name="T79" fmla="*/ 291 h 698"/>
              <a:gd name="T80" fmla="*/ 347 w 441"/>
              <a:gd name="T81" fmla="*/ 270 h 698"/>
              <a:gd name="T82" fmla="*/ 169 w 441"/>
              <a:gd name="T83" fmla="*/ 437 h 698"/>
              <a:gd name="T84" fmla="*/ 243 w 441"/>
              <a:gd name="T85" fmla="*/ 431 h 698"/>
              <a:gd name="T86" fmla="*/ 254 w 441"/>
              <a:gd name="T87" fmla="*/ 400 h 698"/>
              <a:gd name="T88" fmla="*/ 194 w 441"/>
              <a:gd name="T89" fmla="*/ 412 h 698"/>
              <a:gd name="T90" fmla="*/ 160 w 441"/>
              <a:gd name="T91" fmla="*/ 433 h 698"/>
              <a:gd name="T92" fmla="*/ 104 w 441"/>
              <a:gd name="T93" fmla="*/ 533 h 698"/>
              <a:gd name="T94" fmla="*/ 150 w 441"/>
              <a:gd name="T95" fmla="*/ 541 h 698"/>
              <a:gd name="T96" fmla="*/ 239 w 441"/>
              <a:gd name="T97" fmla="*/ 479 h 698"/>
              <a:gd name="T98" fmla="*/ 287 w 441"/>
              <a:gd name="T99" fmla="*/ 495 h 698"/>
              <a:gd name="T100" fmla="*/ 356 w 441"/>
              <a:gd name="T101" fmla="*/ 460 h 698"/>
              <a:gd name="T102" fmla="*/ 256 w 441"/>
              <a:gd name="T103" fmla="*/ 456 h 698"/>
              <a:gd name="T104" fmla="*/ 175 w 441"/>
              <a:gd name="T105" fmla="*/ 489 h 698"/>
              <a:gd name="T106" fmla="*/ 231 w 441"/>
              <a:gd name="T107" fmla="*/ 504 h 698"/>
              <a:gd name="T108" fmla="*/ 248 w 441"/>
              <a:gd name="T109" fmla="*/ 558 h 698"/>
              <a:gd name="T110" fmla="*/ 248 w 441"/>
              <a:gd name="T111" fmla="*/ 643 h 698"/>
              <a:gd name="T112" fmla="*/ 246 w 441"/>
              <a:gd name="T113" fmla="*/ 698 h 698"/>
              <a:gd name="T114" fmla="*/ 106 w 441"/>
              <a:gd name="T115" fmla="*/ 645 h 698"/>
              <a:gd name="T116" fmla="*/ 102 w 441"/>
              <a:gd name="T117" fmla="*/ 623 h 698"/>
              <a:gd name="T118" fmla="*/ 208 w 441"/>
              <a:gd name="T119" fmla="*/ 648 h 698"/>
              <a:gd name="T120" fmla="*/ 216 w 441"/>
              <a:gd name="T121" fmla="*/ 600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41" h="698">
                <a:moveTo>
                  <a:pt x="48" y="212"/>
                </a:moveTo>
                <a:lnTo>
                  <a:pt x="48" y="212"/>
                </a:lnTo>
                <a:lnTo>
                  <a:pt x="50" y="216"/>
                </a:lnTo>
                <a:lnTo>
                  <a:pt x="52" y="223"/>
                </a:lnTo>
                <a:lnTo>
                  <a:pt x="54" y="229"/>
                </a:lnTo>
                <a:lnTo>
                  <a:pt x="56" y="237"/>
                </a:lnTo>
                <a:lnTo>
                  <a:pt x="56" y="243"/>
                </a:lnTo>
                <a:lnTo>
                  <a:pt x="58" y="248"/>
                </a:lnTo>
                <a:lnTo>
                  <a:pt x="58" y="252"/>
                </a:lnTo>
                <a:lnTo>
                  <a:pt x="58" y="256"/>
                </a:lnTo>
                <a:lnTo>
                  <a:pt x="58" y="258"/>
                </a:lnTo>
                <a:lnTo>
                  <a:pt x="58" y="264"/>
                </a:lnTo>
                <a:lnTo>
                  <a:pt x="58" y="270"/>
                </a:lnTo>
                <a:lnTo>
                  <a:pt x="58" y="275"/>
                </a:lnTo>
                <a:lnTo>
                  <a:pt x="58" y="277"/>
                </a:lnTo>
                <a:lnTo>
                  <a:pt x="58" y="279"/>
                </a:lnTo>
                <a:lnTo>
                  <a:pt x="58" y="283"/>
                </a:lnTo>
                <a:lnTo>
                  <a:pt x="58" y="285"/>
                </a:lnTo>
                <a:lnTo>
                  <a:pt x="61" y="287"/>
                </a:lnTo>
                <a:lnTo>
                  <a:pt x="61" y="291"/>
                </a:lnTo>
                <a:lnTo>
                  <a:pt x="63" y="293"/>
                </a:lnTo>
                <a:lnTo>
                  <a:pt x="63" y="293"/>
                </a:lnTo>
                <a:lnTo>
                  <a:pt x="65" y="295"/>
                </a:lnTo>
                <a:lnTo>
                  <a:pt x="65" y="295"/>
                </a:lnTo>
                <a:lnTo>
                  <a:pt x="67" y="298"/>
                </a:lnTo>
                <a:lnTo>
                  <a:pt x="67" y="298"/>
                </a:lnTo>
                <a:lnTo>
                  <a:pt x="69" y="298"/>
                </a:lnTo>
                <a:lnTo>
                  <a:pt x="73" y="300"/>
                </a:lnTo>
                <a:lnTo>
                  <a:pt x="77" y="300"/>
                </a:lnTo>
                <a:lnTo>
                  <a:pt x="81" y="300"/>
                </a:lnTo>
                <a:lnTo>
                  <a:pt x="83" y="300"/>
                </a:lnTo>
                <a:lnTo>
                  <a:pt x="85" y="300"/>
                </a:lnTo>
                <a:lnTo>
                  <a:pt x="90" y="300"/>
                </a:lnTo>
                <a:lnTo>
                  <a:pt x="92" y="300"/>
                </a:lnTo>
                <a:lnTo>
                  <a:pt x="94" y="300"/>
                </a:lnTo>
                <a:lnTo>
                  <a:pt x="96" y="300"/>
                </a:lnTo>
                <a:lnTo>
                  <a:pt x="98" y="298"/>
                </a:lnTo>
                <a:lnTo>
                  <a:pt x="100" y="298"/>
                </a:lnTo>
                <a:lnTo>
                  <a:pt x="100" y="295"/>
                </a:lnTo>
                <a:lnTo>
                  <a:pt x="102" y="295"/>
                </a:lnTo>
                <a:lnTo>
                  <a:pt x="102" y="293"/>
                </a:lnTo>
                <a:lnTo>
                  <a:pt x="102" y="293"/>
                </a:lnTo>
                <a:lnTo>
                  <a:pt x="102" y="291"/>
                </a:lnTo>
                <a:lnTo>
                  <a:pt x="102" y="289"/>
                </a:lnTo>
                <a:lnTo>
                  <a:pt x="102" y="287"/>
                </a:lnTo>
                <a:lnTo>
                  <a:pt x="104" y="285"/>
                </a:lnTo>
                <a:lnTo>
                  <a:pt x="104" y="283"/>
                </a:lnTo>
                <a:lnTo>
                  <a:pt x="106" y="279"/>
                </a:lnTo>
                <a:lnTo>
                  <a:pt x="106" y="275"/>
                </a:lnTo>
                <a:lnTo>
                  <a:pt x="106" y="273"/>
                </a:lnTo>
                <a:lnTo>
                  <a:pt x="106" y="270"/>
                </a:lnTo>
                <a:lnTo>
                  <a:pt x="106" y="266"/>
                </a:lnTo>
                <a:lnTo>
                  <a:pt x="106" y="264"/>
                </a:lnTo>
                <a:lnTo>
                  <a:pt x="106" y="262"/>
                </a:lnTo>
                <a:lnTo>
                  <a:pt x="104" y="258"/>
                </a:lnTo>
                <a:lnTo>
                  <a:pt x="102" y="256"/>
                </a:lnTo>
                <a:lnTo>
                  <a:pt x="100" y="252"/>
                </a:lnTo>
                <a:lnTo>
                  <a:pt x="94" y="248"/>
                </a:lnTo>
                <a:lnTo>
                  <a:pt x="90" y="243"/>
                </a:lnTo>
                <a:lnTo>
                  <a:pt x="88" y="241"/>
                </a:lnTo>
                <a:lnTo>
                  <a:pt x="85" y="239"/>
                </a:lnTo>
                <a:lnTo>
                  <a:pt x="85" y="237"/>
                </a:lnTo>
                <a:lnTo>
                  <a:pt x="83" y="235"/>
                </a:lnTo>
                <a:lnTo>
                  <a:pt x="81" y="233"/>
                </a:lnTo>
                <a:lnTo>
                  <a:pt x="77" y="229"/>
                </a:lnTo>
                <a:lnTo>
                  <a:pt x="75" y="227"/>
                </a:lnTo>
                <a:lnTo>
                  <a:pt x="73" y="225"/>
                </a:lnTo>
                <a:lnTo>
                  <a:pt x="71" y="223"/>
                </a:lnTo>
                <a:lnTo>
                  <a:pt x="69" y="220"/>
                </a:lnTo>
                <a:lnTo>
                  <a:pt x="67" y="218"/>
                </a:lnTo>
                <a:lnTo>
                  <a:pt x="65" y="218"/>
                </a:lnTo>
                <a:lnTo>
                  <a:pt x="63" y="216"/>
                </a:lnTo>
                <a:lnTo>
                  <a:pt x="58" y="214"/>
                </a:lnTo>
                <a:lnTo>
                  <a:pt x="52" y="212"/>
                </a:lnTo>
                <a:lnTo>
                  <a:pt x="48" y="212"/>
                </a:lnTo>
                <a:lnTo>
                  <a:pt x="48" y="212"/>
                </a:lnTo>
                <a:close/>
                <a:moveTo>
                  <a:pt x="85" y="135"/>
                </a:moveTo>
                <a:lnTo>
                  <a:pt x="88" y="135"/>
                </a:lnTo>
                <a:lnTo>
                  <a:pt x="88" y="133"/>
                </a:lnTo>
                <a:lnTo>
                  <a:pt x="90" y="131"/>
                </a:lnTo>
                <a:lnTo>
                  <a:pt x="92" y="129"/>
                </a:lnTo>
                <a:lnTo>
                  <a:pt x="94" y="129"/>
                </a:lnTo>
                <a:lnTo>
                  <a:pt x="96" y="127"/>
                </a:lnTo>
                <a:lnTo>
                  <a:pt x="98" y="127"/>
                </a:lnTo>
                <a:lnTo>
                  <a:pt x="100" y="125"/>
                </a:lnTo>
                <a:lnTo>
                  <a:pt x="102" y="125"/>
                </a:lnTo>
                <a:lnTo>
                  <a:pt x="104" y="125"/>
                </a:lnTo>
                <a:lnTo>
                  <a:pt x="108" y="125"/>
                </a:lnTo>
                <a:lnTo>
                  <a:pt x="110" y="125"/>
                </a:lnTo>
                <a:lnTo>
                  <a:pt x="113" y="125"/>
                </a:lnTo>
                <a:lnTo>
                  <a:pt x="115" y="125"/>
                </a:lnTo>
                <a:lnTo>
                  <a:pt x="117" y="125"/>
                </a:lnTo>
                <a:lnTo>
                  <a:pt x="119" y="125"/>
                </a:lnTo>
                <a:lnTo>
                  <a:pt x="121" y="125"/>
                </a:lnTo>
                <a:lnTo>
                  <a:pt x="121" y="127"/>
                </a:lnTo>
                <a:lnTo>
                  <a:pt x="123" y="127"/>
                </a:lnTo>
                <a:lnTo>
                  <a:pt x="123" y="129"/>
                </a:lnTo>
                <a:lnTo>
                  <a:pt x="127" y="135"/>
                </a:lnTo>
                <a:lnTo>
                  <a:pt x="131" y="145"/>
                </a:lnTo>
                <a:lnTo>
                  <a:pt x="137" y="154"/>
                </a:lnTo>
                <a:lnTo>
                  <a:pt x="140" y="160"/>
                </a:lnTo>
                <a:lnTo>
                  <a:pt x="142" y="164"/>
                </a:lnTo>
                <a:lnTo>
                  <a:pt x="142" y="166"/>
                </a:lnTo>
                <a:lnTo>
                  <a:pt x="144" y="168"/>
                </a:lnTo>
                <a:lnTo>
                  <a:pt x="144" y="173"/>
                </a:lnTo>
                <a:lnTo>
                  <a:pt x="146" y="179"/>
                </a:lnTo>
                <a:lnTo>
                  <a:pt x="148" y="185"/>
                </a:lnTo>
                <a:lnTo>
                  <a:pt x="148" y="191"/>
                </a:lnTo>
                <a:lnTo>
                  <a:pt x="150" y="198"/>
                </a:lnTo>
                <a:lnTo>
                  <a:pt x="150" y="204"/>
                </a:lnTo>
                <a:lnTo>
                  <a:pt x="150" y="208"/>
                </a:lnTo>
                <a:lnTo>
                  <a:pt x="152" y="212"/>
                </a:lnTo>
                <a:lnTo>
                  <a:pt x="152" y="212"/>
                </a:lnTo>
                <a:lnTo>
                  <a:pt x="152" y="214"/>
                </a:lnTo>
                <a:lnTo>
                  <a:pt x="154" y="216"/>
                </a:lnTo>
                <a:lnTo>
                  <a:pt x="156" y="218"/>
                </a:lnTo>
                <a:lnTo>
                  <a:pt x="156" y="218"/>
                </a:lnTo>
                <a:lnTo>
                  <a:pt x="158" y="218"/>
                </a:lnTo>
                <a:lnTo>
                  <a:pt x="158" y="220"/>
                </a:lnTo>
                <a:lnTo>
                  <a:pt x="160" y="220"/>
                </a:lnTo>
                <a:lnTo>
                  <a:pt x="162" y="220"/>
                </a:lnTo>
                <a:lnTo>
                  <a:pt x="164" y="220"/>
                </a:lnTo>
                <a:lnTo>
                  <a:pt x="167" y="220"/>
                </a:lnTo>
                <a:lnTo>
                  <a:pt x="167" y="220"/>
                </a:lnTo>
                <a:lnTo>
                  <a:pt x="167" y="220"/>
                </a:lnTo>
                <a:lnTo>
                  <a:pt x="169" y="220"/>
                </a:lnTo>
                <a:lnTo>
                  <a:pt x="169" y="220"/>
                </a:lnTo>
                <a:lnTo>
                  <a:pt x="171" y="218"/>
                </a:lnTo>
                <a:lnTo>
                  <a:pt x="173" y="216"/>
                </a:lnTo>
                <a:lnTo>
                  <a:pt x="175" y="214"/>
                </a:lnTo>
                <a:lnTo>
                  <a:pt x="177" y="210"/>
                </a:lnTo>
                <a:lnTo>
                  <a:pt x="179" y="208"/>
                </a:lnTo>
                <a:lnTo>
                  <a:pt x="179" y="204"/>
                </a:lnTo>
                <a:lnTo>
                  <a:pt x="183" y="195"/>
                </a:lnTo>
                <a:lnTo>
                  <a:pt x="185" y="189"/>
                </a:lnTo>
                <a:lnTo>
                  <a:pt x="187" y="185"/>
                </a:lnTo>
                <a:lnTo>
                  <a:pt x="189" y="181"/>
                </a:lnTo>
                <a:lnTo>
                  <a:pt x="189" y="179"/>
                </a:lnTo>
                <a:lnTo>
                  <a:pt x="189" y="179"/>
                </a:lnTo>
                <a:lnTo>
                  <a:pt x="189" y="179"/>
                </a:lnTo>
                <a:lnTo>
                  <a:pt x="189" y="177"/>
                </a:lnTo>
                <a:lnTo>
                  <a:pt x="189" y="175"/>
                </a:lnTo>
                <a:lnTo>
                  <a:pt x="189" y="170"/>
                </a:lnTo>
                <a:lnTo>
                  <a:pt x="187" y="168"/>
                </a:lnTo>
                <a:lnTo>
                  <a:pt x="187" y="164"/>
                </a:lnTo>
                <a:lnTo>
                  <a:pt x="185" y="162"/>
                </a:lnTo>
                <a:lnTo>
                  <a:pt x="183" y="158"/>
                </a:lnTo>
                <a:lnTo>
                  <a:pt x="179" y="152"/>
                </a:lnTo>
                <a:lnTo>
                  <a:pt x="175" y="145"/>
                </a:lnTo>
                <a:lnTo>
                  <a:pt x="173" y="139"/>
                </a:lnTo>
                <a:lnTo>
                  <a:pt x="171" y="135"/>
                </a:lnTo>
                <a:lnTo>
                  <a:pt x="169" y="133"/>
                </a:lnTo>
                <a:lnTo>
                  <a:pt x="169" y="133"/>
                </a:lnTo>
                <a:lnTo>
                  <a:pt x="169" y="131"/>
                </a:lnTo>
                <a:lnTo>
                  <a:pt x="167" y="131"/>
                </a:lnTo>
                <a:lnTo>
                  <a:pt x="167" y="131"/>
                </a:lnTo>
                <a:lnTo>
                  <a:pt x="169" y="129"/>
                </a:lnTo>
                <a:lnTo>
                  <a:pt x="169" y="129"/>
                </a:lnTo>
                <a:lnTo>
                  <a:pt x="169" y="129"/>
                </a:lnTo>
                <a:lnTo>
                  <a:pt x="171" y="129"/>
                </a:lnTo>
                <a:lnTo>
                  <a:pt x="173" y="127"/>
                </a:lnTo>
                <a:lnTo>
                  <a:pt x="175" y="127"/>
                </a:lnTo>
                <a:lnTo>
                  <a:pt x="177" y="127"/>
                </a:lnTo>
                <a:lnTo>
                  <a:pt x="177" y="125"/>
                </a:lnTo>
                <a:lnTo>
                  <a:pt x="179" y="125"/>
                </a:lnTo>
                <a:lnTo>
                  <a:pt x="187" y="118"/>
                </a:lnTo>
                <a:lnTo>
                  <a:pt x="194" y="114"/>
                </a:lnTo>
                <a:lnTo>
                  <a:pt x="200" y="110"/>
                </a:lnTo>
                <a:lnTo>
                  <a:pt x="206" y="106"/>
                </a:lnTo>
                <a:lnTo>
                  <a:pt x="206" y="104"/>
                </a:lnTo>
                <a:lnTo>
                  <a:pt x="208" y="102"/>
                </a:lnTo>
                <a:lnTo>
                  <a:pt x="210" y="100"/>
                </a:lnTo>
                <a:lnTo>
                  <a:pt x="210" y="98"/>
                </a:lnTo>
                <a:lnTo>
                  <a:pt x="214" y="91"/>
                </a:lnTo>
                <a:lnTo>
                  <a:pt x="216" y="87"/>
                </a:lnTo>
                <a:lnTo>
                  <a:pt x="221" y="81"/>
                </a:lnTo>
                <a:lnTo>
                  <a:pt x="225" y="75"/>
                </a:lnTo>
                <a:lnTo>
                  <a:pt x="227" y="73"/>
                </a:lnTo>
                <a:lnTo>
                  <a:pt x="229" y="70"/>
                </a:lnTo>
                <a:lnTo>
                  <a:pt x="231" y="68"/>
                </a:lnTo>
                <a:lnTo>
                  <a:pt x="231" y="66"/>
                </a:lnTo>
                <a:lnTo>
                  <a:pt x="233" y="66"/>
                </a:lnTo>
                <a:lnTo>
                  <a:pt x="233" y="66"/>
                </a:lnTo>
                <a:lnTo>
                  <a:pt x="235" y="64"/>
                </a:lnTo>
                <a:lnTo>
                  <a:pt x="235" y="64"/>
                </a:lnTo>
                <a:lnTo>
                  <a:pt x="237" y="60"/>
                </a:lnTo>
                <a:lnTo>
                  <a:pt x="237" y="58"/>
                </a:lnTo>
                <a:lnTo>
                  <a:pt x="239" y="54"/>
                </a:lnTo>
                <a:lnTo>
                  <a:pt x="241" y="50"/>
                </a:lnTo>
                <a:lnTo>
                  <a:pt x="241" y="45"/>
                </a:lnTo>
                <a:lnTo>
                  <a:pt x="243" y="41"/>
                </a:lnTo>
                <a:lnTo>
                  <a:pt x="243" y="33"/>
                </a:lnTo>
                <a:lnTo>
                  <a:pt x="246" y="25"/>
                </a:lnTo>
                <a:lnTo>
                  <a:pt x="246" y="18"/>
                </a:lnTo>
                <a:lnTo>
                  <a:pt x="246" y="14"/>
                </a:lnTo>
                <a:lnTo>
                  <a:pt x="246" y="12"/>
                </a:lnTo>
                <a:lnTo>
                  <a:pt x="248" y="10"/>
                </a:lnTo>
                <a:lnTo>
                  <a:pt x="248" y="8"/>
                </a:lnTo>
                <a:lnTo>
                  <a:pt x="248" y="8"/>
                </a:lnTo>
                <a:lnTo>
                  <a:pt x="250" y="6"/>
                </a:lnTo>
                <a:lnTo>
                  <a:pt x="250" y="6"/>
                </a:lnTo>
                <a:lnTo>
                  <a:pt x="252" y="4"/>
                </a:lnTo>
                <a:lnTo>
                  <a:pt x="254" y="4"/>
                </a:lnTo>
                <a:lnTo>
                  <a:pt x="258" y="2"/>
                </a:lnTo>
                <a:lnTo>
                  <a:pt x="260" y="0"/>
                </a:lnTo>
                <a:lnTo>
                  <a:pt x="262" y="2"/>
                </a:lnTo>
                <a:lnTo>
                  <a:pt x="270" y="6"/>
                </a:lnTo>
                <a:lnTo>
                  <a:pt x="275" y="8"/>
                </a:lnTo>
                <a:lnTo>
                  <a:pt x="279" y="12"/>
                </a:lnTo>
                <a:lnTo>
                  <a:pt x="281" y="14"/>
                </a:lnTo>
                <a:lnTo>
                  <a:pt x="283" y="16"/>
                </a:lnTo>
                <a:lnTo>
                  <a:pt x="285" y="18"/>
                </a:lnTo>
                <a:lnTo>
                  <a:pt x="287" y="20"/>
                </a:lnTo>
                <a:lnTo>
                  <a:pt x="293" y="29"/>
                </a:lnTo>
                <a:lnTo>
                  <a:pt x="297" y="33"/>
                </a:lnTo>
                <a:lnTo>
                  <a:pt x="300" y="37"/>
                </a:lnTo>
                <a:lnTo>
                  <a:pt x="302" y="39"/>
                </a:lnTo>
                <a:lnTo>
                  <a:pt x="302" y="41"/>
                </a:lnTo>
                <a:lnTo>
                  <a:pt x="304" y="45"/>
                </a:lnTo>
                <a:lnTo>
                  <a:pt x="304" y="48"/>
                </a:lnTo>
                <a:lnTo>
                  <a:pt x="304" y="48"/>
                </a:lnTo>
                <a:lnTo>
                  <a:pt x="304" y="50"/>
                </a:lnTo>
                <a:lnTo>
                  <a:pt x="304" y="50"/>
                </a:lnTo>
                <a:lnTo>
                  <a:pt x="304" y="52"/>
                </a:lnTo>
                <a:lnTo>
                  <a:pt x="302" y="54"/>
                </a:lnTo>
                <a:lnTo>
                  <a:pt x="300" y="56"/>
                </a:lnTo>
                <a:lnTo>
                  <a:pt x="297" y="58"/>
                </a:lnTo>
                <a:lnTo>
                  <a:pt x="295" y="60"/>
                </a:lnTo>
                <a:lnTo>
                  <a:pt x="293" y="60"/>
                </a:lnTo>
                <a:lnTo>
                  <a:pt x="289" y="64"/>
                </a:lnTo>
                <a:lnTo>
                  <a:pt x="285" y="66"/>
                </a:lnTo>
                <a:lnTo>
                  <a:pt x="283" y="66"/>
                </a:lnTo>
                <a:lnTo>
                  <a:pt x="281" y="66"/>
                </a:lnTo>
                <a:lnTo>
                  <a:pt x="279" y="68"/>
                </a:lnTo>
                <a:lnTo>
                  <a:pt x="277" y="73"/>
                </a:lnTo>
                <a:lnTo>
                  <a:pt x="270" y="77"/>
                </a:lnTo>
                <a:lnTo>
                  <a:pt x="264" y="83"/>
                </a:lnTo>
                <a:lnTo>
                  <a:pt x="258" y="89"/>
                </a:lnTo>
                <a:lnTo>
                  <a:pt x="252" y="95"/>
                </a:lnTo>
                <a:lnTo>
                  <a:pt x="248" y="98"/>
                </a:lnTo>
                <a:lnTo>
                  <a:pt x="246" y="100"/>
                </a:lnTo>
                <a:lnTo>
                  <a:pt x="243" y="102"/>
                </a:lnTo>
                <a:lnTo>
                  <a:pt x="239" y="102"/>
                </a:lnTo>
                <a:lnTo>
                  <a:pt x="239" y="104"/>
                </a:lnTo>
                <a:lnTo>
                  <a:pt x="237" y="104"/>
                </a:lnTo>
                <a:lnTo>
                  <a:pt x="235" y="106"/>
                </a:lnTo>
                <a:lnTo>
                  <a:pt x="233" y="108"/>
                </a:lnTo>
                <a:lnTo>
                  <a:pt x="233" y="108"/>
                </a:lnTo>
                <a:lnTo>
                  <a:pt x="231" y="110"/>
                </a:lnTo>
                <a:lnTo>
                  <a:pt x="231" y="112"/>
                </a:lnTo>
                <a:lnTo>
                  <a:pt x="229" y="114"/>
                </a:lnTo>
                <a:lnTo>
                  <a:pt x="227" y="120"/>
                </a:lnTo>
                <a:lnTo>
                  <a:pt x="227" y="123"/>
                </a:lnTo>
                <a:lnTo>
                  <a:pt x="241" y="131"/>
                </a:lnTo>
                <a:lnTo>
                  <a:pt x="266" y="114"/>
                </a:lnTo>
                <a:lnTo>
                  <a:pt x="266" y="112"/>
                </a:lnTo>
                <a:lnTo>
                  <a:pt x="270" y="110"/>
                </a:lnTo>
                <a:lnTo>
                  <a:pt x="275" y="108"/>
                </a:lnTo>
                <a:lnTo>
                  <a:pt x="281" y="104"/>
                </a:lnTo>
                <a:lnTo>
                  <a:pt x="287" y="102"/>
                </a:lnTo>
                <a:lnTo>
                  <a:pt x="293" y="98"/>
                </a:lnTo>
                <a:lnTo>
                  <a:pt x="300" y="93"/>
                </a:lnTo>
                <a:lnTo>
                  <a:pt x="306" y="91"/>
                </a:lnTo>
                <a:lnTo>
                  <a:pt x="312" y="89"/>
                </a:lnTo>
                <a:lnTo>
                  <a:pt x="320" y="85"/>
                </a:lnTo>
                <a:lnTo>
                  <a:pt x="333" y="81"/>
                </a:lnTo>
                <a:lnTo>
                  <a:pt x="345" y="77"/>
                </a:lnTo>
                <a:lnTo>
                  <a:pt x="358" y="70"/>
                </a:lnTo>
                <a:lnTo>
                  <a:pt x="368" y="68"/>
                </a:lnTo>
                <a:lnTo>
                  <a:pt x="374" y="64"/>
                </a:lnTo>
                <a:lnTo>
                  <a:pt x="376" y="64"/>
                </a:lnTo>
                <a:lnTo>
                  <a:pt x="378" y="64"/>
                </a:lnTo>
                <a:lnTo>
                  <a:pt x="383" y="62"/>
                </a:lnTo>
                <a:lnTo>
                  <a:pt x="387" y="62"/>
                </a:lnTo>
                <a:lnTo>
                  <a:pt x="393" y="62"/>
                </a:lnTo>
                <a:lnTo>
                  <a:pt x="397" y="62"/>
                </a:lnTo>
                <a:lnTo>
                  <a:pt x="401" y="62"/>
                </a:lnTo>
                <a:lnTo>
                  <a:pt x="403" y="62"/>
                </a:lnTo>
                <a:lnTo>
                  <a:pt x="408" y="62"/>
                </a:lnTo>
                <a:lnTo>
                  <a:pt x="412" y="64"/>
                </a:lnTo>
                <a:lnTo>
                  <a:pt x="416" y="64"/>
                </a:lnTo>
                <a:lnTo>
                  <a:pt x="418" y="66"/>
                </a:lnTo>
                <a:lnTo>
                  <a:pt x="420" y="66"/>
                </a:lnTo>
                <a:lnTo>
                  <a:pt x="420" y="68"/>
                </a:lnTo>
                <a:lnTo>
                  <a:pt x="422" y="68"/>
                </a:lnTo>
                <a:lnTo>
                  <a:pt x="424" y="70"/>
                </a:lnTo>
                <a:lnTo>
                  <a:pt x="424" y="70"/>
                </a:lnTo>
                <a:lnTo>
                  <a:pt x="426" y="73"/>
                </a:lnTo>
                <a:lnTo>
                  <a:pt x="426" y="75"/>
                </a:lnTo>
                <a:lnTo>
                  <a:pt x="428" y="75"/>
                </a:lnTo>
                <a:lnTo>
                  <a:pt x="428" y="77"/>
                </a:lnTo>
                <a:lnTo>
                  <a:pt x="428" y="79"/>
                </a:lnTo>
                <a:lnTo>
                  <a:pt x="428" y="81"/>
                </a:lnTo>
                <a:lnTo>
                  <a:pt x="428" y="83"/>
                </a:lnTo>
                <a:lnTo>
                  <a:pt x="428" y="83"/>
                </a:lnTo>
                <a:lnTo>
                  <a:pt x="428" y="85"/>
                </a:lnTo>
                <a:lnTo>
                  <a:pt x="428" y="87"/>
                </a:lnTo>
                <a:lnTo>
                  <a:pt x="428" y="91"/>
                </a:lnTo>
                <a:lnTo>
                  <a:pt x="426" y="93"/>
                </a:lnTo>
                <a:lnTo>
                  <a:pt x="426" y="98"/>
                </a:lnTo>
                <a:lnTo>
                  <a:pt x="424" y="100"/>
                </a:lnTo>
                <a:lnTo>
                  <a:pt x="424" y="102"/>
                </a:lnTo>
                <a:lnTo>
                  <a:pt x="422" y="106"/>
                </a:lnTo>
                <a:lnTo>
                  <a:pt x="420" y="108"/>
                </a:lnTo>
                <a:lnTo>
                  <a:pt x="420" y="110"/>
                </a:lnTo>
                <a:lnTo>
                  <a:pt x="306" y="258"/>
                </a:lnTo>
                <a:lnTo>
                  <a:pt x="297" y="285"/>
                </a:lnTo>
                <a:lnTo>
                  <a:pt x="314" y="302"/>
                </a:lnTo>
                <a:lnTo>
                  <a:pt x="314" y="304"/>
                </a:lnTo>
                <a:lnTo>
                  <a:pt x="312" y="308"/>
                </a:lnTo>
                <a:lnTo>
                  <a:pt x="310" y="310"/>
                </a:lnTo>
                <a:lnTo>
                  <a:pt x="308" y="312"/>
                </a:lnTo>
                <a:lnTo>
                  <a:pt x="306" y="312"/>
                </a:lnTo>
                <a:lnTo>
                  <a:pt x="304" y="314"/>
                </a:lnTo>
                <a:lnTo>
                  <a:pt x="302" y="314"/>
                </a:lnTo>
                <a:lnTo>
                  <a:pt x="302" y="316"/>
                </a:lnTo>
                <a:lnTo>
                  <a:pt x="297" y="318"/>
                </a:lnTo>
                <a:lnTo>
                  <a:pt x="293" y="320"/>
                </a:lnTo>
                <a:lnTo>
                  <a:pt x="289" y="323"/>
                </a:lnTo>
                <a:lnTo>
                  <a:pt x="285" y="325"/>
                </a:lnTo>
                <a:lnTo>
                  <a:pt x="279" y="327"/>
                </a:lnTo>
                <a:lnTo>
                  <a:pt x="275" y="329"/>
                </a:lnTo>
                <a:lnTo>
                  <a:pt x="270" y="331"/>
                </a:lnTo>
                <a:lnTo>
                  <a:pt x="266" y="333"/>
                </a:lnTo>
                <a:lnTo>
                  <a:pt x="264" y="335"/>
                </a:lnTo>
                <a:lnTo>
                  <a:pt x="260" y="335"/>
                </a:lnTo>
                <a:lnTo>
                  <a:pt x="256" y="337"/>
                </a:lnTo>
                <a:lnTo>
                  <a:pt x="252" y="339"/>
                </a:lnTo>
                <a:lnTo>
                  <a:pt x="248" y="339"/>
                </a:lnTo>
                <a:lnTo>
                  <a:pt x="246" y="339"/>
                </a:lnTo>
                <a:lnTo>
                  <a:pt x="210" y="339"/>
                </a:lnTo>
                <a:lnTo>
                  <a:pt x="208" y="341"/>
                </a:lnTo>
                <a:lnTo>
                  <a:pt x="202" y="343"/>
                </a:lnTo>
                <a:lnTo>
                  <a:pt x="194" y="348"/>
                </a:lnTo>
                <a:lnTo>
                  <a:pt x="185" y="350"/>
                </a:lnTo>
                <a:lnTo>
                  <a:pt x="175" y="354"/>
                </a:lnTo>
                <a:lnTo>
                  <a:pt x="164" y="358"/>
                </a:lnTo>
                <a:lnTo>
                  <a:pt x="156" y="362"/>
                </a:lnTo>
                <a:lnTo>
                  <a:pt x="152" y="364"/>
                </a:lnTo>
                <a:lnTo>
                  <a:pt x="150" y="364"/>
                </a:lnTo>
                <a:lnTo>
                  <a:pt x="146" y="366"/>
                </a:lnTo>
                <a:lnTo>
                  <a:pt x="144" y="368"/>
                </a:lnTo>
                <a:lnTo>
                  <a:pt x="142" y="370"/>
                </a:lnTo>
                <a:lnTo>
                  <a:pt x="137" y="373"/>
                </a:lnTo>
                <a:lnTo>
                  <a:pt x="135" y="375"/>
                </a:lnTo>
                <a:lnTo>
                  <a:pt x="133" y="379"/>
                </a:lnTo>
                <a:lnTo>
                  <a:pt x="129" y="381"/>
                </a:lnTo>
                <a:lnTo>
                  <a:pt x="127" y="383"/>
                </a:lnTo>
                <a:lnTo>
                  <a:pt x="125" y="387"/>
                </a:lnTo>
                <a:lnTo>
                  <a:pt x="121" y="389"/>
                </a:lnTo>
                <a:lnTo>
                  <a:pt x="119" y="391"/>
                </a:lnTo>
                <a:lnTo>
                  <a:pt x="117" y="395"/>
                </a:lnTo>
                <a:lnTo>
                  <a:pt x="117" y="398"/>
                </a:lnTo>
                <a:lnTo>
                  <a:pt x="115" y="400"/>
                </a:lnTo>
                <a:lnTo>
                  <a:pt x="113" y="402"/>
                </a:lnTo>
                <a:lnTo>
                  <a:pt x="113" y="406"/>
                </a:lnTo>
                <a:lnTo>
                  <a:pt x="108" y="410"/>
                </a:lnTo>
                <a:lnTo>
                  <a:pt x="106" y="414"/>
                </a:lnTo>
                <a:lnTo>
                  <a:pt x="100" y="420"/>
                </a:lnTo>
                <a:lnTo>
                  <a:pt x="90" y="433"/>
                </a:lnTo>
                <a:lnTo>
                  <a:pt x="77" y="448"/>
                </a:lnTo>
                <a:lnTo>
                  <a:pt x="65" y="464"/>
                </a:lnTo>
                <a:lnTo>
                  <a:pt x="54" y="479"/>
                </a:lnTo>
                <a:lnTo>
                  <a:pt x="48" y="485"/>
                </a:lnTo>
                <a:lnTo>
                  <a:pt x="44" y="491"/>
                </a:lnTo>
                <a:lnTo>
                  <a:pt x="44" y="493"/>
                </a:lnTo>
                <a:lnTo>
                  <a:pt x="42" y="495"/>
                </a:lnTo>
                <a:lnTo>
                  <a:pt x="40" y="498"/>
                </a:lnTo>
                <a:lnTo>
                  <a:pt x="40" y="500"/>
                </a:lnTo>
                <a:lnTo>
                  <a:pt x="40" y="502"/>
                </a:lnTo>
                <a:lnTo>
                  <a:pt x="40" y="502"/>
                </a:lnTo>
                <a:lnTo>
                  <a:pt x="40" y="502"/>
                </a:lnTo>
                <a:lnTo>
                  <a:pt x="38" y="502"/>
                </a:lnTo>
                <a:lnTo>
                  <a:pt x="38" y="502"/>
                </a:lnTo>
                <a:lnTo>
                  <a:pt x="36" y="502"/>
                </a:lnTo>
                <a:lnTo>
                  <a:pt x="36" y="500"/>
                </a:lnTo>
                <a:lnTo>
                  <a:pt x="34" y="500"/>
                </a:lnTo>
                <a:lnTo>
                  <a:pt x="34" y="498"/>
                </a:lnTo>
                <a:lnTo>
                  <a:pt x="31" y="498"/>
                </a:lnTo>
                <a:lnTo>
                  <a:pt x="29" y="498"/>
                </a:lnTo>
                <a:lnTo>
                  <a:pt x="27" y="498"/>
                </a:lnTo>
                <a:lnTo>
                  <a:pt x="25" y="498"/>
                </a:lnTo>
                <a:lnTo>
                  <a:pt x="23" y="498"/>
                </a:lnTo>
                <a:lnTo>
                  <a:pt x="21" y="498"/>
                </a:lnTo>
                <a:lnTo>
                  <a:pt x="19" y="495"/>
                </a:lnTo>
                <a:lnTo>
                  <a:pt x="17" y="495"/>
                </a:lnTo>
                <a:lnTo>
                  <a:pt x="15" y="495"/>
                </a:lnTo>
                <a:lnTo>
                  <a:pt x="13" y="493"/>
                </a:lnTo>
                <a:lnTo>
                  <a:pt x="11" y="493"/>
                </a:lnTo>
                <a:lnTo>
                  <a:pt x="9" y="491"/>
                </a:lnTo>
                <a:lnTo>
                  <a:pt x="7" y="491"/>
                </a:lnTo>
                <a:lnTo>
                  <a:pt x="4" y="489"/>
                </a:lnTo>
                <a:lnTo>
                  <a:pt x="4" y="489"/>
                </a:lnTo>
                <a:lnTo>
                  <a:pt x="2" y="487"/>
                </a:lnTo>
                <a:lnTo>
                  <a:pt x="2" y="485"/>
                </a:lnTo>
                <a:lnTo>
                  <a:pt x="2" y="485"/>
                </a:lnTo>
                <a:lnTo>
                  <a:pt x="0" y="485"/>
                </a:lnTo>
                <a:lnTo>
                  <a:pt x="0" y="483"/>
                </a:lnTo>
                <a:lnTo>
                  <a:pt x="0" y="481"/>
                </a:lnTo>
                <a:lnTo>
                  <a:pt x="2" y="479"/>
                </a:lnTo>
                <a:lnTo>
                  <a:pt x="2" y="477"/>
                </a:lnTo>
                <a:lnTo>
                  <a:pt x="4" y="473"/>
                </a:lnTo>
                <a:lnTo>
                  <a:pt x="4" y="470"/>
                </a:lnTo>
                <a:lnTo>
                  <a:pt x="7" y="466"/>
                </a:lnTo>
                <a:lnTo>
                  <a:pt x="9" y="462"/>
                </a:lnTo>
                <a:lnTo>
                  <a:pt x="11" y="456"/>
                </a:lnTo>
                <a:lnTo>
                  <a:pt x="15" y="452"/>
                </a:lnTo>
                <a:lnTo>
                  <a:pt x="17" y="448"/>
                </a:lnTo>
                <a:lnTo>
                  <a:pt x="17" y="445"/>
                </a:lnTo>
                <a:lnTo>
                  <a:pt x="19" y="445"/>
                </a:lnTo>
                <a:lnTo>
                  <a:pt x="21" y="439"/>
                </a:lnTo>
                <a:lnTo>
                  <a:pt x="25" y="433"/>
                </a:lnTo>
                <a:lnTo>
                  <a:pt x="31" y="423"/>
                </a:lnTo>
                <a:lnTo>
                  <a:pt x="38" y="412"/>
                </a:lnTo>
                <a:lnTo>
                  <a:pt x="44" y="402"/>
                </a:lnTo>
                <a:lnTo>
                  <a:pt x="50" y="393"/>
                </a:lnTo>
                <a:lnTo>
                  <a:pt x="56" y="383"/>
                </a:lnTo>
                <a:lnTo>
                  <a:pt x="61" y="377"/>
                </a:lnTo>
                <a:lnTo>
                  <a:pt x="65" y="368"/>
                </a:lnTo>
                <a:lnTo>
                  <a:pt x="69" y="362"/>
                </a:lnTo>
                <a:lnTo>
                  <a:pt x="71" y="356"/>
                </a:lnTo>
                <a:lnTo>
                  <a:pt x="75" y="352"/>
                </a:lnTo>
                <a:lnTo>
                  <a:pt x="77" y="348"/>
                </a:lnTo>
                <a:lnTo>
                  <a:pt x="77" y="345"/>
                </a:lnTo>
                <a:lnTo>
                  <a:pt x="77" y="343"/>
                </a:lnTo>
                <a:lnTo>
                  <a:pt x="77" y="345"/>
                </a:lnTo>
                <a:lnTo>
                  <a:pt x="77" y="350"/>
                </a:lnTo>
                <a:lnTo>
                  <a:pt x="75" y="358"/>
                </a:lnTo>
                <a:lnTo>
                  <a:pt x="73" y="366"/>
                </a:lnTo>
                <a:lnTo>
                  <a:pt x="73" y="370"/>
                </a:lnTo>
                <a:lnTo>
                  <a:pt x="71" y="373"/>
                </a:lnTo>
                <a:lnTo>
                  <a:pt x="71" y="377"/>
                </a:lnTo>
                <a:lnTo>
                  <a:pt x="69" y="381"/>
                </a:lnTo>
                <a:lnTo>
                  <a:pt x="67" y="389"/>
                </a:lnTo>
                <a:lnTo>
                  <a:pt x="63" y="395"/>
                </a:lnTo>
                <a:lnTo>
                  <a:pt x="58" y="404"/>
                </a:lnTo>
                <a:lnTo>
                  <a:pt x="54" y="412"/>
                </a:lnTo>
                <a:lnTo>
                  <a:pt x="50" y="420"/>
                </a:lnTo>
                <a:lnTo>
                  <a:pt x="46" y="427"/>
                </a:lnTo>
                <a:lnTo>
                  <a:pt x="44" y="431"/>
                </a:lnTo>
                <a:lnTo>
                  <a:pt x="44" y="435"/>
                </a:lnTo>
                <a:lnTo>
                  <a:pt x="44" y="437"/>
                </a:lnTo>
                <a:lnTo>
                  <a:pt x="44" y="437"/>
                </a:lnTo>
                <a:lnTo>
                  <a:pt x="44" y="437"/>
                </a:lnTo>
                <a:lnTo>
                  <a:pt x="44" y="439"/>
                </a:lnTo>
                <a:lnTo>
                  <a:pt x="48" y="439"/>
                </a:lnTo>
                <a:lnTo>
                  <a:pt x="56" y="437"/>
                </a:lnTo>
                <a:lnTo>
                  <a:pt x="58" y="437"/>
                </a:lnTo>
                <a:lnTo>
                  <a:pt x="58" y="437"/>
                </a:lnTo>
                <a:lnTo>
                  <a:pt x="61" y="437"/>
                </a:lnTo>
                <a:lnTo>
                  <a:pt x="61" y="437"/>
                </a:lnTo>
                <a:lnTo>
                  <a:pt x="65" y="435"/>
                </a:lnTo>
                <a:lnTo>
                  <a:pt x="67" y="433"/>
                </a:lnTo>
                <a:lnTo>
                  <a:pt x="69" y="431"/>
                </a:lnTo>
                <a:lnTo>
                  <a:pt x="71" y="427"/>
                </a:lnTo>
                <a:lnTo>
                  <a:pt x="73" y="425"/>
                </a:lnTo>
                <a:lnTo>
                  <a:pt x="75" y="420"/>
                </a:lnTo>
                <a:lnTo>
                  <a:pt x="79" y="414"/>
                </a:lnTo>
                <a:lnTo>
                  <a:pt x="83" y="406"/>
                </a:lnTo>
                <a:lnTo>
                  <a:pt x="85" y="404"/>
                </a:lnTo>
                <a:lnTo>
                  <a:pt x="85" y="402"/>
                </a:lnTo>
                <a:lnTo>
                  <a:pt x="88" y="400"/>
                </a:lnTo>
                <a:lnTo>
                  <a:pt x="90" y="398"/>
                </a:lnTo>
                <a:lnTo>
                  <a:pt x="92" y="395"/>
                </a:lnTo>
                <a:lnTo>
                  <a:pt x="94" y="393"/>
                </a:lnTo>
                <a:lnTo>
                  <a:pt x="96" y="389"/>
                </a:lnTo>
                <a:lnTo>
                  <a:pt x="100" y="387"/>
                </a:lnTo>
                <a:lnTo>
                  <a:pt x="108" y="381"/>
                </a:lnTo>
                <a:lnTo>
                  <a:pt x="117" y="375"/>
                </a:lnTo>
                <a:lnTo>
                  <a:pt x="127" y="368"/>
                </a:lnTo>
                <a:lnTo>
                  <a:pt x="137" y="360"/>
                </a:lnTo>
                <a:lnTo>
                  <a:pt x="142" y="358"/>
                </a:lnTo>
                <a:lnTo>
                  <a:pt x="146" y="356"/>
                </a:lnTo>
                <a:lnTo>
                  <a:pt x="150" y="354"/>
                </a:lnTo>
                <a:lnTo>
                  <a:pt x="154" y="352"/>
                </a:lnTo>
                <a:lnTo>
                  <a:pt x="162" y="348"/>
                </a:lnTo>
                <a:lnTo>
                  <a:pt x="171" y="345"/>
                </a:lnTo>
                <a:lnTo>
                  <a:pt x="181" y="341"/>
                </a:lnTo>
                <a:lnTo>
                  <a:pt x="189" y="339"/>
                </a:lnTo>
                <a:lnTo>
                  <a:pt x="200" y="335"/>
                </a:lnTo>
                <a:lnTo>
                  <a:pt x="208" y="333"/>
                </a:lnTo>
                <a:lnTo>
                  <a:pt x="212" y="333"/>
                </a:lnTo>
                <a:lnTo>
                  <a:pt x="214" y="333"/>
                </a:lnTo>
                <a:lnTo>
                  <a:pt x="218" y="331"/>
                </a:lnTo>
                <a:lnTo>
                  <a:pt x="221" y="331"/>
                </a:lnTo>
                <a:lnTo>
                  <a:pt x="223" y="331"/>
                </a:lnTo>
                <a:lnTo>
                  <a:pt x="223" y="331"/>
                </a:lnTo>
                <a:lnTo>
                  <a:pt x="223" y="331"/>
                </a:lnTo>
                <a:lnTo>
                  <a:pt x="225" y="331"/>
                </a:lnTo>
                <a:lnTo>
                  <a:pt x="225" y="331"/>
                </a:lnTo>
                <a:lnTo>
                  <a:pt x="225" y="329"/>
                </a:lnTo>
                <a:lnTo>
                  <a:pt x="227" y="329"/>
                </a:lnTo>
                <a:lnTo>
                  <a:pt x="227" y="329"/>
                </a:lnTo>
                <a:lnTo>
                  <a:pt x="227" y="327"/>
                </a:lnTo>
                <a:lnTo>
                  <a:pt x="227" y="325"/>
                </a:lnTo>
                <a:lnTo>
                  <a:pt x="227" y="323"/>
                </a:lnTo>
                <a:lnTo>
                  <a:pt x="227" y="320"/>
                </a:lnTo>
                <a:lnTo>
                  <a:pt x="225" y="316"/>
                </a:lnTo>
                <a:lnTo>
                  <a:pt x="223" y="314"/>
                </a:lnTo>
                <a:lnTo>
                  <a:pt x="223" y="312"/>
                </a:lnTo>
                <a:lnTo>
                  <a:pt x="223" y="310"/>
                </a:lnTo>
                <a:lnTo>
                  <a:pt x="221" y="310"/>
                </a:lnTo>
                <a:lnTo>
                  <a:pt x="218" y="306"/>
                </a:lnTo>
                <a:lnTo>
                  <a:pt x="216" y="304"/>
                </a:lnTo>
                <a:lnTo>
                  <a:pt x="214" y="302"/>
                </a:lnTo>
                <a:lnTo>
                  <a:pt x="212" y="298"/>
                </a:lnTo>
                <a:lnTo>
                  <a:pt x="210" y="295"/>
                </a:lnTo>
                <a:lnTo>
                  <a:pt x="206" y="287"/>
                </a:lnTo>
                <a:lnTo>
                  <a:pt x="200" y="281"/>
                </a:lnTo>
                <a:lnTo>
                  <a:pt x="200" y="279"/>
                </a:lnTo>
                <a:lnTo>
                  <a:pt x="198" y="277"/>
                </a:lnTo>
                <a:lnTo>
                  <a:pt x="196" y="277"/>
                </a:lnTo>
                <a:lnTo>
                  <a:pt x="196" y="275"/>
                </a:lnTo>
                <a:lnTo>
                  <a:pt x="194" y="275"/>
                </a:lnTo>
                <a:lnTo>
                  <a:pt x="191" y="273"/>
                </a:lnTo>
                <a:lnTo>
                  <a:pt x="189" y="273"/>
                </a:lnTo>
                <a:lnTo>
                  <a:pt x="187" y="273"/>
                </a:lnTo>
                <a:lnTo>
                  <a:pt x="185" y="273"/>
                </a:lnTo>
                <a:lnTo>
                  <a:pt x="183" y="273"/>
                </a:lnTo>
                <a:lnTo>
                  <a:pt x="181" y="273"/>
                </a:lnTo>
                <a:lnTo>
                  <a:pt x="179" y="273"/>
                </a:lnTo>
                <a:lnTo>
                  <a:pt x="177" y="273"/>
                </a:lnTo>
                <a:lnTo>
                  <a:pt x="175" y="273"/>
                </a:lnTo>
                <a:lnTo>
                  <a:pt x="175" y="273"/>
                </a:lnTo>
                <a:lnTo>
                  <a:pt x="173" y="275"/>
                </a:lnTo>
                <a:lnTo>
                  <a:pt x="171" y="275"/>
                </a:lnTo>
                <a:lnTo>
                  <a:pt x="169" y="277"/>
                </a:lnTo>
                <a:lnTo>
                  <a:pt x="167" y="279"/>
                </a:lnTo>
                <a:lnTo>
                  <a:pt x="167" y="283"/>
                </a:lnTo>
                <a:lnTo>
                  <a:pt x="162" y="285"/>
                </a:lnTo>
                <a:lnTo>
                  <a:pt x="160" y="289"/>
                </a:lnTo>
                <a:lnTo>
                  <a:pt x="156" y="293"/>
                </a:lnTo>
                <a:lnTo>
                  <a:pt x="152" y="295"/>
                </a:lnTo>
                <a:lnTo>
                  <a:pt x="148" y="300"/>
                </a:lnTo>
                <a:lnTo>
                  <a:pt x="142" y="304"/>
                </a:lnTo>
                <a:lnTo>
                  <a:pt x="140" y="306"/>
                </a:lnTo>
                <a:lnTo>
                  <a:pt x="137" y="308"/>
                </a:lnTo>
                <a:lnTo>
                  <a:pt x="133" y="310"/>
                </a:lnTo>
                <a:lnTo>
                  <a:pt x="131" y="310"/>
                </a:lnTo>
                <a:lnTo>
                  <a:pt x="131" y="310"/>
                </a:lnTo>
                <a:lnTo>
                  <a:pt x="129" y="312"/>
                </a:lnTo>
                <a:lnTo>
                  <a:pt x="127" y="312"/>
                </a:lnTo>
                <a:lnTo>
                  <a:pt x="127" y="312"/>
                </a:lnTo>
                <a:lnTo>
                  <a:pt x="127" y="312"/>
                </a:lnTo>
                <a:lnTo>
                  <a:pt x="125" y="312"/>
                </a:lnTo>
                <a:lnTo>
                  <a:pt x="125" y="312"/>
                </a:lnTo>
                <a:lnTo>
                  <a:pt x="125" y="312"/>
                </a:lnTo>
                <a:lnTo>
                  <a:pt x="123" y="310"/>
                </a:lnTo>
                <a:lnTo>
                  <a:pt x="123" y="310"/>
                </a:lnTo>
                <a:lnTo>
                  <a:pt x="123" y="310"/>
                </a:lnTo>
                <a:lnTo>
                  <a:pt x="123" y="308"/>
                </a:lnTo>
                <a:lnTo>
                  <a:pt x="123" y="308"/>
                </a:lnTo>
                <a:lnTo>
                  <a:pt x="121" y="306"/>
                </a:lnTo>
                <a:lnTo>
                  <a:pt x="121" y="302"/>
                </a:lnTo>
                <a:lnTo>
                  <a:pt x="123" y="300"/>
                </a:lnTo>
                <a:lnTo>
                  <a:pt x="123" y="298"/>
                </a:lnTo>
                <a:lnTo>
                  <a:pt x="123" y="295"/>
                </a:lnTo>
                <a:lnTo>
                  <a:pt x="123" y="291"/>
                </a:lnTo>
                <a:lnTo>
                  <a:pt x="125" y="287"/>
                </a:lnTo>
                <a:lnTo>
                  <a:pt x="125" y="285"/>
                </a:lnTo>
                <a:lnTo>
                  <a:pt x="127" y="281"/>
                </a:lnTo>
                <a:lnTo>
                  <a:pt x="129" y="279"/>
                </a:lnTo>
                <a:lnTo>
                  <a:pt x="129" y="275"/>
                </a:lnTo>
                <a:lnTo>
                  <a:pt x="133" y="268"/>
                </a:lnTo>
                <a:lnTo>
                  <a:pt x="140" y="262"/>
                </a:lnTo>
                <a:lnTo>
                  <a:pt x="142" y="258"/>
                </a:lnTo>
                <a:lnTo>
                  <a:pt x="144" y="256"/>
                </a:lnTo>
                <a:lnTo>
                  <a:pt x="146" y="254"/>
                </a:lnTo>
                <a:lnTo>
                  <a:pt x="148" y="252"/>
                </a:lnTo>
                <a:lnTo>
                  <a:pt x="150" y="252"/>
                </a:lnTo>
                <a:lnTo>
                  <a:pt x="150" y="250"/>
                </a:lnTo>
                <a:lnTo>
                  <a:pt x="150" y="248"/>
                </a:lnTo>
                <a:lnTo>
                  <a:pt x="152" y="248"/>
                </a:lnTo>
                <a:lnTo>
                  <a:pt x="152" y="245"/>
                </a:lnTo>
                <a:lnTo>
                  <a:pt x="152" y="243"/>
                </a:lnTo>
                <a:lnTo>
                  <a:pt x="152" y="243"/>
                </a:lnTo>
                <a:lnTo>
                  <a:pt x="152" y="243"/>
                </a:lnTo>
                <a:lnTo>
                  <a:pt x="150" y="241"/>
                </a:lnTo>
                <a:lnTo>
                  <a:pt x="150" y="241"/>
                </a:lnTo>
                <a:lnTo>
                  <a:pt x="150" y="241"/>
                </a:lnTo>
                <a:lnTo>
                  <a:pt x="148" y="241"/>
                </a:lnTo>
                <a:lnTo>
                  <a:pt x="146" y="241"/>
                </a:lnTo>
                <a:lnTo>
                  <a:pt x="144" y="241"/>
                </a:lnTo>
                <a:lnTo>
                  <a:pt x="144" y="241"/>
                </a:lnTo>
                <a:lnTo>
                  <a:pt x="142" y="241"/>
                </a:lnTo>
                <a:lnTo>
                  <a:pt x="133" y="245"/>
                </a:lnTo>
                <a:lnTo>
                  <a:pt x="129" y="248"/>
                </a:lnTo>
                <a:lnTo>
                  <a:pt x="117" y="248"/>
                </a:lnTo>
                <a:lnTo>
                  <a:pt x="117" y="220"/>
                </a:lnTo>
                <a:lnTo>
                  <a:pt x="117" y="218"/>
                </a:lnTo>
                <a:lnTo>
                  <a:pt x="117" y="216"/>
                </a:lnTo>
                <a:lnTo>
                  <a:pt x="115" y="212"/>
                </a:lnTo>
                <a:lnTo>
                  <a:pt x="113" y="208"/>
                </a:lnTo>
                <a:lnTo>
                  <a:pt x="110" y="202"/>
                </a:lnTo>
                <a:lnTo>
                  <a:pt x="108" y="195"/>
                </a:lnTo>
                <a:lnTo>
                  <a:pt x="106" y="189"/>
                </a:lnTo>
                <a:lnTo>
                  <a:pt x="104" y="183"/>
                </a:lnTo>
                <a:lnTo>
                  <a:pt x="104" y="181"/>
                </a:lnTo>
                <a:lnTo>
                  <a:pt x="104" y="177"/>
                </a:lnTo>
                <a:lnTo>
                  <a:pt x="102" y="173"/>
                </a:lnTo>
                <a:lnTo>
                  <a:pt x="100" y="168"/>
                </a:lnTo>
                <a:lnTo>
                  <a:pt x="98" y="162"/>
                </a:lnTo>
                <a:lnTo>
                  <a:pt x="94" y="154"/>
                </a:lnTo>
                <a:lnTo>
                  <a:pt x="92" y="145"/>
                </a:lnTo>
                <a:lnTo>
                  <a:pt x="90" y="141"/>
                </a:lnTo>
                <a:lnTo>
                  <a:pt x="88" y="137"/>
                </a:lnTo>
                <a:lnTo>
                  <a:pt x="85" y="135"/>
                </a:lnTo>
                <a:lnTo>
                  <a:pt x="85" y="135"/>
                </a:lnTo>
                <a:close/>
                <a:moveTo>
                  <a:pt x="252" y="158"/>
                </a:moveTo>
                <a:lnTo>
                  <a:pt x="250" y="160"/>
                </a:lnTo>
                <a:lnTo>
                  <a:pt x="246" y="164"/>
                </a:lnTo>
                <a:lnTo>
                  <a:pt x="243" y="166"/>
                </a:lnTo>
                <a:lnTo>
                  <a:pt x="241" y="170"/>
                </a:lnTo>
                <a:lnTo>
                  <a:pt x="239" y="173"/>
                </a:lnTo>
                <a:lnTo>
                  <a:pt x="239" y="175"/>
                </a:lnTo>
                <a:lnTo>
                  <a:pt x="239" y="177"/>
                </a:lnTo>
                <a:lnTo>
                  <a:pt x="237" y="179"/>
                </a:lnTo>
                <a:lnTo>
                  <a:pt x="235" y="183"/>
                </a:lnTo>
                <a:lnTo>
                  <a:pt x="233" y="189"/>
                </a:lnTo>
                <a:lnTo>
                  <a:pt x="231" y="193"/>
                </a:lnTo>
                <a:lnTo>
                  <a:pt x="229" y="198"/>
                </a:lnTo>
                <a:lnTo>
                  <a:pt x="227" y="202"/>
                </a:lnTo>
                <a:lnTo>
                  <a:pt x="227" y="208"/>
                </a:lnTo>
                <a:lnTo>
                  <a:pt x="225" y="210"/>
                </a:lnTo>
                <a:lnTo>
                  <a:pt x="225" y="212"/>
                </a:lnTo>
                <a:lnTo>
                  <a:pt x="225" y="214"/>
                </a:lnTo>
                <a:lnTo>
                  <a:pt x="225" y="216"/>
                </a:lnTo>
                <a:lnTo>
                  <a:pt x="225" y="218"/>
                </a:lnTo>
                <a:lnTo>
                  <a:pt x="225" y="218"/>
                </a:lnTo>
                <a:lnTo>
                  <a:pt x="225" y="220"/>
                </a:lnTo>
                <a:lnTo>
                  <a:pt x="225" y="223"/>
                </a:lnTo>
                <a:lnTo>
                  <a:pt x="227" y="223"/>
                </a:lnTo>
                <a:lnTo>
                  <a:pt x="227" y="225"/>
                </a:lnTo>
                <a:lnTo>
                  <a:pt x="227" y="225"/>
                </a:lnTo>
                <a:lnTo>
                  <a:pt x="227" y="225"/>
                </a:lnTo>
                <a:lnTo>
                  <a:pt x="229" y="227"/>
                </a:lnTo>
                <a:lnTo>
                  <a:pt x="229" y="227"/>
                </a:lnTo>
                <a:lnTo>
                  <a:pt x="231" y="227"/>
                </a:lnTo>
                <a:lnTo>
                  <a:pt x="233" y="227"/>
                </a:lnTo>
                <a:lnTo>
                  <a:pt x="235" y="227"/>
                </a:lnTo>
                <a:lnTo>
                  <a:pt x="239" y="227"/>
                </a:lnTo>
                <a:lnTo>
                  <a:pt x="243" y="227"/>
                </a:lnTo>
                <a:lnTo>
                  <a:pt x="246" y="227"/>
                </a:lnTo>
                <a:lnTo>
                  <a:pt x="248" y="225"/>
                </a:lnTo>
                <a:lnTo>
                  <a:pt x="250" y="225"/>
                </a:lnTo>
                <a:lnTo>
                  <a:pt x="252" y="223"/>
                </a:lnTo>
                <a:lnTo>
                  <a:pt x="254" y="220"/>
                </a:lnTo>
                <a:lnTo>
                  <a:pt x="256" y="218"/>
                </a:lnTo>
                <a:lnTo>
                  <a:pt x="258" y="218"/>
                </a:lnTo>
                <a:lnTo>
                  <a:pt x="260" y="214"/>
                </a:lnTo>
                <a:lnTo>
                  <a:pt x="260" y="212"/>
                </a:lnTo>
                <a:lnTo>
                  <a:pt x="262" y="210"/>
                </a:lnTo>
                <a:lnTo>
                  <a:pt x="264" y="208"/>
                </a:lnTo>
                <a:lnTo>
                  <a:pt x="268" y="202"/>
                </a:lnTo>
                <a:lnTo>
                  <a:pt x="270" y="198"/>
                </a:lnTo>
                <a:lnTo>
                  <a:pt x="273" y="195"/>
                </a:lnTo>
                <a:lnTo>
                  <a:pt x="273" y="195"/>
                </a:lnTo>
                <a:lnTo>
                  <a:pt x="273" y="193"/>
                </a:lnTo>
                <a:lnTo>
                  <a:pt x="273" y="191"/>
                </a:lnTo>
                <a:lnTo>
                  <a:pt x="273" y="189"/>
                </a:lnTo>
                <a:lnTo>
                  <a:pt x="273" y="189"/>
                </a:lnTo>
                <a:lnTo>
                  <a:pt x="273" y="187"/>
                </a:lnTo>
                <a:lnTo>
                  <a:pt x="273" y="185"/>
                </a:lnTo>
                <a:lnTo>
                  <a:pt x="270" y="181"/>
                </a:lnTo>
                <a:lnTo>
                  <a:pt x="268" y="179"/>
                </a:lnTo>
                <a:lnTo>
                  <a:pt x="266" y="175"/>
                </a:lnTo>
                <a:lnTo>
                  <a:pt x="264" y="173"/>
                </a:lnTo>
                <a:lnTo>
                  <a:pt x="262" y="168"/>
                </a:lnTo>
                <a:lnTo>
                  <a:pt x="260" y="166"/>
                </a:lnTo>
                <a:lnTo>
                  <a:pt x="258" y="164"/>
                </a:lnTo>
                <a:lnTo>
                  <a:pt x="256" y="162"/>
                </a:lnTo>
                <a:lnTo>
                  <a:pt x="252" y="158"/>
                </a:lnTo>
                <a:lnTo>
                  <a:pt x="252" y="158"/>
                </a:lnTo>
                <a:lnTo>
                  <a:pt x="252" y="158"/>
                </a:lnTo>
                <a:close/>
                <a:moveTo>
                  <a:pt x="204" y="225"/>
                </a:moveTo>
                <a:lnTo>
                  <a:pt x="198" y="231"/>
                </a:lnTo>
                <a:lnTo>
                  <a:pt x="194" y="237"/>
                </a:lnTo>
                <a:lnTo>
                  <a:pt x="194" y="237"/>
                </a:lnTo>
                <a:lnTo>
                  <a:pt x="194" y="239"/>
                </a:lnTo>
                <a:lnTo>
                  <a:pt x="194" y="239"/>
                </a:lnTo>
                <a:lnTo>
                  <a:pt x="194" y="241"/>
                </a:lnTo>
                <a:lnTo>
                  <a:pt x="194" y="241"/>
                </a:lnTo>
                <a:lnTo>
                  <a:pt x="194" y="243"/>
                </a:lnTo>
                <a:lnTo>
                  <a:pt x="196" y="243"/>
                </a:lnTo>
                <a:lnTo>
                  <a:pt x="196" y="243"/>
                </a:lnTo>
                <a:lnTo>
                  <a:pt x="202" y="248"/>
                </a:lnTo>
                <a:lnTo>
                  <a:pt x="208" y="250"/>
                </a:lnTo>
                <a:lnTo>
                  <a:pt x="210" y="250"/>
                </a:lnTo>
                <a:lnTo>
                  <a:pt x="210" y="250"/>
                </a:lnTo>
                <a:lnTo>
                  <a:pt x="212" y="250"/>
                </a:lnTo>
                <a:lnTo>
                  <a:pt x="212" y="250"/>
                </a:lnTo>
                <a:lnTo>
                  <a:pt x="214" y="250"/>
                </a:lnTo>
                <a:lnTo>
                  <a:pt x="214" y="248"/>
                </a:lnTo>
                <a:lnTo>
                  <a:pt x="214" y="245"/>
                </a:lnTo>
                <a:lnTo>
                  <a:pt x="214" y="243"/>
                </a:lnTo>
                <a:lnTo>
                  <a:pt x="214" y="241"/>
                </a:lnTo>
                <a:lnTo>
                  <a:pt x="214" y="239"/>
                </a:lnTo>
                <a:lnTo>
                  <a:pt x="214" y="237"/>
                </a:lnTo>
                <a:lnTo>
                  <a:pt x="214" y="235"/>
                </a:lnTo>
                <a:lnTo>
                  <a:pt x="212" y="235"/>
                </a:lnTo>
                <a:lnTo>
                  <a:pt x="212" y="233"/>
                </a:lnTo>
                <a:lnTo>
                  <a:pt x="210" y="231"/>
                </a:lnTo>
                <a:lnTo>
                  <a:pt x="210" y="231"/>
                </a:lnTo>
                <a:lnTo>
                  <a:pt x="208" y="229"/>
                </a:lnTo>
                <a:lnTo>
                  <a:pt x="206" y="227"/>
                </a:lnTo>
                <a:lnTo>
                  <a:pt x="204" y="227"/>
                </a:lnTo>
                <a:lnTo>
                  <a:pt x="204" y="225"/>
                </a:lnTo>
                <a:lnTo>
                  <a:pt x="204" y="225"/>
                </a:lnTo>
                <a:close/>
                <a:moveTo>
                  <a:pt x="285" y="125"/>
                </a:moveTo>
                <a:lnTo>
                  <a:pt x="283" y="127"/>
                </a:lnTo>
                <a:lnTo>
                  <a:pt x="279" y="131"/>
                </a:lnTo>
                <a:lnTo>
                  <a:pt x="279" y="133"/>
                </a:lnTo>
                <a:lnTo>
                  <a:pt x="277" y="133"/>
                </a:lnTo>
                <a:lnTo>
                  <a:pt x="277" y="135"/>
                </a:lnTo>
                <a:lnTo>
                  <a:pt x="277" y="137"/>
                </a:lnTo>
                <a:lnTo>
                  <a:pt x="275" y="139"/>
                </a:lnTo>
                <a:lnTo>
                  <a:pt x="275" y="141"/>
                </a:lnTo>
                <a:lnTo>
                  <a:pt x="275" y="143"/>
                </a:lnTo>
                <a:lnTo>
                  <a:pt x="275" y="145"/>
                </a:lnTo>
                <a:lnTo>
                  <a:pt x="275" y="148"/>
                </a:lnTo>
                <a:lnTo>
                  <a:pt x="275" y="152"/>
                </a:lnTo>
                <a:lnTo>
                  <a:pt x="275" y="152"/>
                </a:lnTo>
                <a:lnTo>
                  <a:pt x="275" y="152"/>
                </a:lnTo>
                <a:lnTo>
                  <a:pt x="277" y="154"/>
                </a:lnTo>
                <a:lnTo>
                  <a:pt x="277" y="154"/>
                </a:lnTo>
                <a:lnTo>
                  <a:pt x="277" y="156"/>
                </a:lnTo>
                <a:lnTo>
                  <a:pt x="279" y="156"/>
                </a:lnTo>
                <a:lnTo>
                  <a:pt x="281" y="158"/>
                </a:lnTo>
                <a:lnTo>
                  <a:pt x="283" y="162"/>
                </a:lnTo>
                <a:lnTo>
                  <a:pt x="285" y="166"/>
                </a:lnTo>
                <a:lnTo>
                  <a:pt x="287" y="173"/>
                </a:lnTo>
                <a:lnTo>
                  <a:pt x="291" y="179"/>
                </a:lnTo>
                <a:lnTo>
                  <a:pt x="293" y="185"/>
                </a:lnTo>
                <a:lnTo>
                  <a:pt x="297" y="191"/>
                </a:lnTo>
                <a:lnTo>
                  <a:pt x="300" y="200"/>
                </a:lnTo>
                <a:lnTo>
                  <a:pt x="300" y="202"/>
                </a:lnTo>
                <a:lnTo>
                  <a:pt x="300" y="204"/>
                </a:lnTo>
                <a:lnTo>
                  <a:pt x="302" y="208"/>
                </a:lnTo>
                <a:lnTo>
                  <a:pt x="302" y="210"/>
                </a:lnTo>
                <a:lnTo>
                  <a:pt x="302" y="212"/>
                </a:lnTo>
                <a:lnTo>
                  <a:pt x="300" y="214"/>
                </a:lnTo>
                <a:lnTo>
                  <a:pt x="300" y="216"/>
                </a:lnTo>
                <a:lnTo>
                  <a:pt x="300" y="218"/>
                </a:lnTo>
                <a:lnTo>
                  <a:pt x="297" y="220"/>
                </a:lnTo>
                <a:lnTo>
                  <a:pt x="295" y="223"/>
                </a:lnTo>
                <a:lnTo>
                  <a:pt x="295" y="225"/>
                </a:lnTo>
                <a:lnTo>
                  <a:pt x="293" y="227"/>
                </a:lnTo>
                <a:lnTo>
                  <a:pt x="291" y="229"/>
                </a:lnTo>
                <a:lnTo>
                  <a:pt x="289" y="229"/>
                </a:lnTo>
                <a:lnTo>
                  <a:pt x="287" y="231"/>
                </a:lnTo>
                <a:lnTo>
                  <a:pt x="285" y="233"/>
                </a:lnTo>
                <a:lnTo>
                  <a:pt x="283" y="233"/>
                </a:lnTo>
                <a:lnTo>
                  <a:pt x="281" y="235"/>
                </a:lnTo>
                <a:lnTo>
                  <a:pt x="281" y="235"/>
                </a:lnTo>
                <a:lnTo>
                  <a:pt x="279" y="235"/>
                </a:lnTo>
                <a:lnTo>
                  <a:pt x="275" y="237"/>
                </a:lnTo>
                <a:lnTo>
                  <a:pt x="273" y="237"/>
                </a:lnTo>
                <a:lnTo>
                  <a:pt x="268" y="239"/>
                </a:lnTo>
                <a:lnTo>
                  <a:pt x="264" y="241"/>
                </a:lnTo>
                <a:lnTo>
                  <a:pt x="262" y="243"/>
                </a:lnTo>
                <a:lnTo>
                  <a:pt x="258" y="245"/>
                </a:lnTo>
                <a:lnTo>
                  <a:pt x="254" y="250"/>
                </a:lnTo>
                <a:lnTo>
                  <a:pt x="250" y="252"/>
                </a:lnTo>
                <a:lnTo>
                  <a:pt x="243" y="256"/>
                </a:lnTo>
                <a:lnTo>
                  <a:pt x="241" y="260"/>
                </a:lnTo>
                <a:lnTo>
                  <a:pt x="237" y="262"/>
                </a:lnTo>
                <a:lnTo>
                  <a:pt x="235" y="266"/>
                </a:lnTo>
                <a:lnTo>
                  <a:pt x="233" y="266"/>
                </a:lnTo>
                <a:lnTo>
                  <a:pt x="233" y="268"/>
                </a:lnTo>
                <a:lnTo>
                  <a:pt x="233" y="270"/>
                </a:lnTo>
                <a:lnTo>
                  <a:pt x="231" y="270"/>
                </a:lnTo>
                <a:lnTo>
                  <a:pt x="231" y="273"/>
                </a:lnTo>
                <a:lnTo>
                  <a:pt x="231" y="275"/>
                </a:lnTo>
                <a:lnTo>
                  <a:pt x="231" y="277"/>
                </a:lnTo>
                <a:lnTo>
                  <a:pt x="231" y="279"/>
                </a:lnTo>
                <a:lnTo>
                  <a:pt x="231" y="279"/>
                </a:lnTo>
                <a:lnTo>
                  <a:pt x="231" y="283"/>
                </a:lnTo>
                <a:lnTo>
                  <a:pt x="231" y="285"/>
                </a:lnTo>
                <a:lnTo>
                  <a:pt x="233" y="287"/>
                </a:lnTo>
                <a:lnTo>
                  <a:pt x="235" y="291"/>
                </a:lnTo>
                <a:lnTo>
                  <a:pt x="237" y="295"/>
                </a:lnTo>
                <a:lnTo>
                  <a:pt x="243" y="304"/>
                </a:lnTo>
                <a:lnTo>
                  <a:pt x="246" y="308"/>
                </a:lnTo>
                <a:lnTo>
                  <a:pt x="260" y="295"/>
                </a:lnTo>
                <a:lnTo>
                  <a:pt x="260" y="295"/>
                </a:lnTo>
                <a:lnTo>
                  <a:pt x="260" y="295"/>
                </a:lnTo>
                <a:lnTo>
                  <a:pt x="264" y="295"/>
                </a:lnTo>
                <a:lnTo>
                  <a:pt x="268" y="291"/>
                </a:lnTo>
                <a:lnTo>
                  <a:pt x="268" y="291"/>
                </a:lnTo>
                <a:lnTo>
                  <a:pt x="270" y="291"/>
                </a:lnTo>
                <a:lnTo>
                  <a:pt x="270" y="289"/>
                </a:lnTo>
                <a:lnTo>
                  <a:pt x="273" y="289"/>
                </a:lnTo>
                <a:lnTo>
                  <a:pt x="273" y="287"/>
                </a:lnTo>
                <a:lnTo>
                  <a:pt x="275" y="283"/>
                </a:lnTo>
                <a:lnTo>
                  <a:pt x="277" y="281"/>
                </a:lnTo>
                <a:lnTo>
                  <a:pt x="279" y="277"/>
                </a:lnTo>
                <a:lnTo>
                  <a:pt x="281" y="273"/>
                </a:lnTo>
                <a:lnTo>
                  <a:pt x="281" y="268"/>
                </a:lnTo>
                <a:lnTo>
                  <a:pt x="285" y="260"/>
                </a:lnTo>
                <a:lnTo>
                  <a:pt x="287" y="254"/>
                </a:lnTo>
                <a:lnTo>
                  <a:pt x="287" y="250"/>
                </a:lnTo>
                <a:lnTo>
                  <a:pt x="289" y="248"/>
                </a:lnTo>
                <a:lnTo>
                  <a:pt x="316" y="202"/>
                </a:lnTo>
                <a:lnTo>
                  <a:pt x="318" y="198"/>
                </a:lnTo>
                <a:lnTo>
                  <a:pt x="324" y="187"/>
                </a:lnTo>
                <a:lnTo>
                  <a:pt x="333" y="170"/>
                </a:lnTo>
                <a:lnTo>
                  <a:pt x="343" y="154"/>
                </a:lnTo>
                <a:lnTo>
                  <a:pt x="347" y="143"/>
                </a:lnTo>
                <a:lnTo>
                  <a:pt x="351" y="135"/>
                </a:lnTo>
                <a:lnTo>
                  <a:pt x="356" y="125"/>
                </a:lnTo>
                <a:lnTo>
                  <a:pt x="360" y="118"/>
                </a:lnTo>
                <a:lnTo>
                  <a:pt x="362" y="110"/>
                </a:lnTo>
                <a:lnTo>
                  <a:pt x="364" y="104"/>
                </a:lnTo>
                <a:lnTo>
                  <a:pt x="366" y="102"/>
                </a:lnTo>
                <a:lnTo>
                  <a:pt x="366" y="100"/>
                </a:lnTo>
                <a:lnTo>
                  <a:pt x="366" y="98"/>
                </a:lnTo>
                <a:lnTo>
                  <a:pt x="366" y="98"/>
                </a:lnTo>
                <a:lnTo>
                  <a:pt x="366" y="95"/>
                </a:lnTo>
                <a:lnTo>
                  <a:pt x="364" y="95"/>
                </a:lnTo>
                <a:lnTo>
                  <a:pt x="364" y="95"/>
                </a:lnTo>
                <a:lnTo>
                  <a:pt x="364" y="93"/>
                </a:lnTo>
                <a:lnTo>
                  <a:pt x="364" y="93"/>
                </a:lnTo>
                <a:lnTo>
                  <a:pt x="362" y="93"/>
                </a:lnTo>
                <a:lnTo>
                  <a:pt x="362" y="93"/>
                </a:lnTo>
                <a:lnTo>
                  <a:pt x="360" y="93"/>
                </a:lnTo>
                <a:lnTo>
                  <a:pt x="358" y="93"/>
                </a:lnTo>
                <a:lnTo>
                  <a:pt x="356" y="93"/>
                </a:lnTo>
                <a:lnTo>
                  <a:pt x="354" y="95"/>
                </a:lnTo>
                <a:lnTo>
                  <a:pt x="351" y="95"/>
                </a:lnTo>
                <a:lnTo>
                  <a:pt x="345" y="98"/>
                </a:lnTo>
                <a:lnTo>
                  <a:pt x="341" y="102"/>
                </a:lnTo>
                <a:lnTo>
                  <a:pt x="337" y="102"/>
                </a:lnTo>
                <a:lnTo>
                  <a:pt x="335" y="104"/>
                </a:lnTo>
                <a:lnTo>
                  <a:pt x="331" y="104"/>
                </a:lnTo>
                <a:lnTo>
                  <a:pt x="329" y="106"/>
                </a:lnTo>
                <a:lnTo>
                  <a:pt x="324" y="106"/>
                </a:lnTo>
                <a:lnTo>
                  <a:pt x="322" y="108"/>
                </a:lnTo>
                <a:lnTo>
                  <a:pt x="318" y="108"/>
                </a:lnTo>
                <a:lnTo>
                  <a:pt x="316" y="110"/>
                </a:lnTo>
                <a:lnTo>
                  <a:pt x="310" y="112"/>
                </a:lnTo>
                <a:lnTo>
                  <a:pt x="304" y="114"/>
                </a:lnTo>
                <a:lnTo>
                  <a:pt x="300" y="118"/>
                </a:lnTo>
                <a:lnTo>
                  <a:pt x="293" y="120"/>
                </a:lnTo>
                <a:lnTo>
                  <a:pt x="289" y="123"/>
                </a:lnTo>
                <a:lnTo>
                  <a:pt x="285" y="125"/>
                </a:lnTo>
                <a:lnTo>
                  <a:pt x="285" y="125"/>
                </a:lnTo>
                <a:close/>
                <a:moveTo>
                  <a:pt x="329" y="293"/>
                </a:moveTo>
                <a:lnTo>
                  <a:pt x="345" y="300"/>
                </a:lnTo>
                <a:lnTo>
                  <a:pt x="347" y="302"/>
                </a:lnTo>
                <a:lnTo>
                  <a:pt x="347" y="302"/>
                </a:lnTo>
                <a:lnTo>
                  <a:pt x="349" y="302"/>
                </a:lnTo>
                <a:lnTo>
                  <a:pt x="349" y="304"/>
                </a:lnTo>
                <a:lnTo>
                  <a:pt x="351" y="306"/>
                </a:lnTo>
                <a:lnTo>
                  <a:pt x="351" y="306"/>
                </a:lnTo>
                <a:lnTo>
                  <a:pt x="351" y="308"/>
                </a:lnTo>
                <a:lnTo>
                  <a:pt x="351" y="308"/>
                </a:lnTo>
                <a:lnTo>
                  <a:pt x="349" y="310"/>
                </a:lnTo>
                <a:lnTo>
                  <a:pt x="349" y="312"/>
                </a:lnTo>
                <a:lnTo>
                  <a:pt x="347" y="312"/>
                </a:lnTo>
                <a:lnTo>
                  <a:pt x="345" y="314"/>
                </a:lnTo>
                <a:lnTo>
                  <a:pt x="343" y="316"/>
                </a:lnTo>
                <a:lnTo>
                  <a:pt x="341" y="318"/>
                </a:lnTo>
                <a:lnTo>
                  <a:pt x="337" y="320"/>
                </a:lnTo>
                <a:lnTo>
                  <a:pt x="333" y="323"/>
                </a:lnTo>
                <a:lnTo>
                  <a:pt x="322" y="329"/>
                </a:lnTo>
                <a:lnTo>
                  <a:pt x="312" y="333"/>
                </a:lnTo>
                <a:lnTo>
                  <a:pt x="302" y="337"/>
                </a:lnTo>
                <a:lnTo>
                  <a:pt x="291" y="341"/>
                </a:lnTo>
                <a:lnTo>
                  <a:pt x="283" y="345"/>
                </a:lnTo>
                <a:lnTo>
                  <a:pt x="277" y="350"/>
                </a:lnTo>
                <a:lnTo>
                  <a:pt x="273" y="352"/>
                </a:lnTo>
                <a:lnTo>
                  <a:pt x="264" y="354"/>
                </a:lnTo>
                <a:lnTo>
                  <a:pt x="256" y="358"/>
                </a:lnTo>
                <a:lnTo>
                  <a:pt x="248" y="362"/>
                </a:lnTo>
                <a:lnTo>
                  <a:pt x="239" y="364"/>
                </a:lnTo>
                <a:lnTo>
                  <a:pt x="233" y="368"/>
                </a:lnTo>
                <a:lnTo>
                  <a:pt x="229" y="368"/>
                </a:lnTo>
                <a:lnTo>
                  <a:pt x="227" y="370"/>
                </a:lnTo>
                <a:lnTo>
                  <a:pt x="221" y="379"/>
                </a:lnTo>
                <a:lnTo>
                  <a:pt x="223" y="379"/>
                </a:lnTo>
                <a:lnTo>
                  <a:pt x="227" y="379"/>
                </a:lnTo>
                <a:lnTo>
                  <a:pt x="233" y="377"/>
                </a:lnTo>
                <a:lnTo>
                  <a:pt x="241" y="377"/>
                </a:lnTo>
                <a:lnTo>
                  <a:pt x="250" y="377"/>
                </a:lnTo>
                <a:lnTo>
                  <a:pt x="258" y="375"/>
                </a:lnTo>
                <a:lnTo>
                  <a:pt x="262" y="375"/>
                </a:lnTo>
                <a:lnTo>
                  <a:pt x="266" y="373"/>
                </a:lnTo>
                <a:lnTo>
                  <a:pt x="268" y="373"/>
                </a:lnTo>
                <a:lnTo>
                  <a:pt x="270" y="370"/>
                </a:lnTo>
                <a:lnTo>
                  <a:pt x="275" y="370"/>
                </a:lnTo>
                <a:lnTo>
                  <a:pt x="277" y="368"/>
                </a:lnTo>
                <a:lnTo>
                  <a:pt x="281" y="368"/>
                </a:lnTo>
                <a:lnTo>
                  <a:pt x="285" y="366"/>
                </a:lnTo>
                <a:lnTo>
                  <a:pt x="295" y="364"/>
                </a:lnTo>
                <a:lnTo>
                  <a:pt x="306" y="362"/>
                </a:lnTo>
                <a:lnTo>
                  <a:pt x="316" y="360"/>
                </a:lnTo>
                <a:lnTo>
                  <a:pt x="327" y="358"/>
                </a:lnTo>
                <a:lnTo>
                  <a:pt x="337" y="356"/>
                </a:lnTo>
                <a:lnTo>
                  <a:pt x="345" y="354"/>
                </a:lnTo>
                <a:lnTo>
                  <a:pt x="349" y="354"/>
                </a:lnTo>
                <a:lnTo>
                  <a:pt x="354" y="352"/>
                </a:lnTo>
                <a:lnTo>
                  <a:pt x="358" y="350"/>
                </a:lnTo>
                <a:lnTo>
                  <a:pt x="362" y="348"/>
                </a:lnTo>
                <a:lnTo>
                  <a:pt x="372" y="343"/>
                </a:lnTo>
                <a:lnTo>
                  <a:pt x="383" y="337"/>
                </a:lnTo>
                <a:lnTo>
                  <a:pt x="393" y="331"/>
                </a:lnTo>
                <a:lnTo>
                  <a:pt x="401" y="327"/>
                </a:lnTo>
                <a:lnTo>
                  <a:pt x="410" y="323"/>
                </a:lnTo>
                <a:lnTo>
                  <a:pt x="416" y="318"/>
                </a:lnTo>
                <a:lnTo>
                  <a:pt x="424" y="314"/>
                </a:lnTo>
                <a:lnTo>
                  <a:pt x="433" y="310"/>
                </a:lnTo>
                <a:lnTo>
                  <a:pt x="435" y="308"/>
                </a:lnTo>
                <a:lnTo>
                  <a:pt x="437" y="306"/>
                </a:lnTo>
                <a:lnTo>
                  <a:pt x="439" y="306"/>
                </a:lnTo>
                <a:lnTo>
                  <a:pt x="439" y="304"/>
                </a:lnTo>
                <a:lnTo>
                  <a:pt x="441" y="302"/>
                </a:lnTo>
                <a:lnTo>
                  <a:pt x="441" y="300"/>
                </a:lnTo>
                <a:lnTo>
                  <a:pt x="441" y="298"/>
                </a:lnTo>
                <a:lnTo>
                  <a:pt x="441" y="295"/>
                </a:lnTo>
                <a:lnTo>
                  <a:pt x="441" y="291"/>
                </a:lnTo>
                <a:lnTo>
                  <a:pt x="439" y="287"/>
                </a:lnTo>
                <a:lnTo>
                  <a:pt x="439" y="285"/>
                </a:lnTo>
                <a:lnTo>
                  <a:pt x="439" y="283"/>
                </a:lnTo>
                <a:lnTo>
                  <a:pt x="439" y="281"/>
                </a:lnTo>
                <a:lnTo>
                  <a:pt x="437" y="279"/>
                </a:lnTo>
                <a:lnTo>
                  <a:pt x="437" y="277"/>
                </a:lnTo>
                <a:lnTo>
                  <a:pt x="435" y="275"/>
                </a:lnTo>
                <a:lnTo>
                  <a:pt x="433" y="275"/>
                </a:lnTo>
                <a:lnTo>
                  <a:pt x="430" y="273"/>
                </a:lnTo>
                <a:lnTo>
                  <a:pt x="428" y="273"/>
                </a:lnTo>
                <a:lnTo>
                  <a:pt x="424" y="270"/>
                </a:lnTo>
                <a:lnTo>
                  <a:pt x="422" y="270"/>
                </a:lnTo>
                <a:lnTo>
                  <a:pt x="418" y="270"/>
                </a:lnTo>
                <a:lnTo>
                  <a:pt x="410" y="270"/>
                </a:lnTo>
                <a:lnTo>
                  <a:pt x="401" y="270"/>
                </a:lnTo>
                <a:lnTo>
                  <a:pt x="393" y="270"/>
                </a:lnTo>
                <a:lnTo>
                  <a:pt x="385" y="270"/>
                </a:lnTo>
                <a:lnTo>
                  <a:pt x="376" y="270"/>
                </a:lnTo>
                <a:lnTo>
                  <a:pt x="368" y="270"/>
                </a:lnTo>
                <a:lnTo>
                  <a:pt x="360" y="270"/>
                </a:lnTo>
                <a:lnTo>
                  <a:pt x="354" y="270"/>
                </a:lnTo>
                <a:lnTo>
                  <a:pt x="349" y="270"/>
                </a:lnTo>
                <a:lnTo>
                  <a:pt x="347" y="270"/>
                </a:lnTo>
                <a:lnTo>
                  <a:pt x="345" y="270"/>
                </a:lnTo>
                <a:lnTo>
                  <a:pt x="341" y="270"/>
                </a:lnTo>
                <a:lnTo>
                  <a:pt x="339" y="270"/>
                </a:lnTo>
                <a:lnTo>
                  <a:pt x="337" y="273"/>
                </a:lnTo>
                <a:lnTo>
                  <a:pt x="335" y="273"/>
                </a:lnTo>
                <a:lnTo>
                  <a:pt x="335" y="275"/>
                </a:lnTo>
                <a:lnTo>
                  <a:pt x="331" y="275"/>
                </a:lnTo>
                <a:lnTo>
                  <a:pt x="329" y="277"/>
                </a:lnTo>
                <a:lnTo>
                  <a:pt x="329" y="277"/>
                </a:lnTo>
                <a:lnTo>
                  <a:pt x="329" y="279"/>
                </a:lnTo>
                <a:lnTo>
                  <a:pt x="329" y="281"/>
                </a:lnTo>
                <a:lnTo>
                  <a:pt x="329" y="285"/>
                </a:lnTo>
                <a:lnTo>
                  <a:pt x="331" y="289"/>
                </a:lnTo>
                <a:lnTo>
                  <a:pt x="329" y="291"/>
                </a:lnTo>
                <a:lnTo>
                  <a:pt x="329" y="291"/>
                </a:lnTo>
                <a:lnTo>
                  <a:pt x="329" y="293"/>
                </a:lnTo>
                <a:lnTo>
                  <a:pt x="329" y="293"/>
                </a:lnTo>
                <a:lnTo>
                  <a:pt x="329" y="293"/>
                </a:lnTo>
                <a:lnTo>
                  <a:pt x="329" y="293"/>
                </a:lnTo>
                <a:close/>
                <a:moveTo>
                  <a:pt x="160" y="437"/>
                </a:moveTo>
                <a:lnTo>
                  <a:pt x="162" y="437"/>
                </a:lnTo>
                <a:lnTo>
                  <a:pt x="164" y="437"/>
                </a:lnTo>
                <a:lnTo>
                  <a:pt x="169" y="437"/>
                </a:lnTo>
                <a:lnTo>
                  <a:pt x="171" y="437"/>
                </a:lnTo>
                <a:lnTo>
                  <a:pt x="177" y="437"/>
                </a:lnTo>
                <a:lnTo>
                  <a:pt x="183" y="437"/>
                </a:lnTo>
                <a:lnTo>
                  <a:pt x="187" y="437"/>
                </a:lnTo>
                <a:lnTo>
                  <a:pt x="191" y="437"/>
                </a:lnTo>
                <a:lnTo>
                  <a:pt x="194" y="437"/>
                </a:lnTo>
                <a:lnTo>
                  <a:pt x="196" y="437"/>
                </a:lnTo>
                <a:lnTo>
                  <a:pt x="196" y="437"/>
                </a:lnTo>
                <a:lnTo>
                  <a:pt x="198" y="439"/>
                </a:lnTo>
                <a:lnTo>
                  <a:pt x="200" y="441"/>
                </a:lnTo>
                <a:lnTo>
                  <a:pt x="204" y="443"/>
                </a:lnTo>
                <a:lnTo>
                  <a:pt x="204" y="443"/>
                </a:lnTo>
                <a:lnTo>
                  <a:pt x="206" y="445"/>
                </a:lnTo>
                <a:lnTo>
                  <a:pt x="208" y="445"/>
                </a:lnTo>
                <a:lnTo>
                  <a:pt x="210" y="445"/>
                </a:lnTo>
                <a:lnTo>
                  <a:pt x="214" y="445"/>
                </a:lnTo>
                <a:lnTo>
                  <a:pt x="216" y="445"/>
                </a:lnTo>
                <a:lnTo>
                  <a:pt x="218" y="445"/>
                </a:lnTo>
                <a:lnTo>
                  <a:pt x="221" y="445"/>
                </a:lnTo>
                <a:lnTo>
                  <a:pt x="225" y="443"/>
                </a:lnTo>
                <a:lnTo>
                  <a:pt x="231" y="439"/>
                </a:lnTo>
                <a:lnTo>
                  <a:pt x="237" y="435"/>
                </a:lnTo>
                <a:lnTo>
                  <a:pt x="243" y="431"/>
                </a:lnTo>
                <a:lnTo>
                  <a:pt x="246" y="431"/>
                </a:lnTo>
                <a:lnTo>
                  <a:pt x="248" y="427"/>
                </a:lnTo>
                <a:lnTo>
                  <a:pt x="250" y="427"/>
                </a:lnTo>
                <a:lnTo>
                  <a:pt x="252" y="425"/>
                </a:lnTo>
                <a:lnTo>
                  <a:pt x="254" y="423"/>
                </a:lnTo>
                <a:lnTo>
                  <a:pt x="254" y="420"/>
                </a:lnTo>
                <a:lnTo>
                  <a:pt x="256" y="418"/>
                </a:lnTo>
                <a:lnTo>
                  <a:pt x="256" y="418"/>
                </a:lnTo>
                <a:lnTo>
                  <a:pt x="256" y="418"/>
                </a:lnTo>
                <a:lnTo>
                  <a:pt x="256" y="416"/>
                </a:lnTo>
                <a:lnTo>
                  <a:pt x="256" y="414"/>
                </a:lnTo>
                <a:lnTo>
                  <a:pt x="256" y="414"/>
                </a:lnTo>
                <a:lnTo>
                  <a:pt x="256" y="412"/>
                </a:lnTo>
                <a:lnTo>
                  <a:pt x="258" y="410"/>
                </a:lnTo>
                <a:lnTo>
                  <a:pt x="258" y="408"/>
                </a:lnTo>
                <a:lnTo>
                  <a:pt x="260" y="406"/>
                </a:lnTo>
                <a:lnTo>
                  <a:pt x="260" y="406"/>
                </a:lnTo>
                <a:lnTo>
                  <a:pt x="260" y="404"/>
                </a:lnTo>
                <a:lnTo>
                  <a:pt x="260" y="404"/>
                </a:lnTo>
                <a:lnTo>
                  <a:pt x="260" y="402"/>
                </a:lnTo>
                <a:lnTo>
                  <a:pt x="258" y="402"/>
                </a:lnTo>
                <a:lnTo>
                  <a:pt x="256" y="402"/>
                </a:lnTo>
                <a:lnTo>
                  <a:pt x="254" y="400"/>
                </a:lnTo>
                <a:lnTo>
                  <a:pt x="252" y="400"/>
                </a:lnTo>
                <a:lnTo>
                  <a:pt x="246" y="398"/>
                </a:lnTo>
                <a:lnTo>
                  <a:pt x="241" y="398"/>
                </a:lnTo>
                <a:lnTo>
                  <a:pt x="237" y="395"/>
                </a:lnTo>
                <a:lnTo>
                  <a:pt x="235" y="395"/>
                </a:lnTo>
                <a:lnTo>
                  <a:pt x="233" y="395"/>
                </a:lnTo>
                <a:lnTo>
                  <a:pt x="233" y="395"/>
                </a:lnTo>
                <a:lnTo>
                  <a:pt x="231" y="395"/>
                </a:lnTo>
                <a:lnTo>
                  <a:pt x="231" y="395"/>
                </a:lnTo>
                <a:lnTo>
                  <a:pt x="229" y="395"/>
                </a:lnTo>
                <a:lnTo>
                  <a:pt x="227" y="398"/>
                </a:lnTo>
                <a:lnTo>
                  <a:pt x="225" y="398"/>
                </a:lnTo>
                <a:lnTo>
                  <a:pt x="223" y="400"/>
                </a:lnTo>
                <a:lnTo>
                  <a:pt x="216" y="404"/>
                </a:lnTo>
                <a:lnTo>
                  <a:pt x="214" y="408"/>
                </a:lnTo>
                <a:lnTo>
                  <a:pt x="212" y="408"/>
                </a:lnTo>
                <a:lnTo>
                  <a:pt x="212" y="410"/>
                </a:lnTo>
                <a:lnTo>
                  <a:pt x="212" y="410"/>
                </a:lnTo>
                <a:lnTo>
                  <a:pt x="210" y="410"/>
                </a:lnTo>
                <a:lnTo>
                  <a:pt x="208" y="410"/>
                </a:lnTo>
                <a:lnTo>
                  <a:pt x="204" y="410"/>
                </a:lnTo>
                <a:lnTo>
                  <a:pt x="200" y="412"/>
                </a:lnTo>
                <a:lnTo>
                  <a:pt x="194" y="412"/>
                </a:lnTo>
                <a:lnTo>
                  <a:pt x="189" y="414"/>
                </a:lnTo>
                <a:lnTo>
                  <a:pt x="185" y="414"/>
                </a:lnTo>
                <a:lnTo>
                  <a:pt x="181" y="414"/>
                </a:lnTo>
                <a:lnTo>
                  <a:pt x="177" y="416"/>
                </a:lnTo>
                <a:lnTo>
                  <a:pt x="175" y="416"/>
                </a:lnTo>
                <a:lnTo>
                  <a:pt x="173" y="416"/>
                </a:lnTo>
                <a:lnTo>
                  <a:pt x="171" y="416"/>
                </a:lnTo>
                <a:lnTo>
                  <a:pt x="169" y="414"/>
                </a:lnTo>
                <a:lnTo>
                  <a:pt x="167" y="414"/>
                </a:lnTo>
                <a:lnTo>
                  <a:pt x="167" y="414"/>
                </a:lnTo>
                <a:lnTo>
                  <a:pt x="167" y="416"/>
                </a:lnTo>
                <a:lnTo>
                  <a:pt x="164" y="416"/>
                </a:lnTo>
                <a:lnTo>
                  <a:pt x="164" y="416"/>
                </a:lnTo>
                <a:lnTo>
                  <a:pt x="164" y="416"/>
                </a:lnTo>
                <a:lnTo>
                  <a:pt x="162" y="416"/>
                </a:lnTo>
                <a:lnTo>
                  <a:pt x="162" y="418"/>
                </a:lnTo>
                <a:lnTo>
                  <a:pt x="162" y="418"/>
                </a:lnTo>
                <a:lnTo>
                  <a:pt x="162" y="420"/>
                </a:lnTo>
                <a:lnTo>
                  <a:pt x="160" y="423"/>
                </a:lnTo>
                <a:lnTo>
                  <a:pt x="160" y="425"/>
                </a:lnTo>
                <a:lnTo>
                  <a:pt x="160" y="429"/>
                </a:lnTo>
                <a:lnTo>
                  <a:pt x="160" y="431"/>
                </a:lnTo>
                <a:lnTo>
                  <a:pt x="160" y="433"/>
                </a:lnTo>
                <a:lnTo>
                  <a:pt x="160" y="435"/>
                </a:lnTo>
                <a:lnTo>
                  <a:pt x="160" y="435"/>
                </a:lnTo>
                <a:lnTo>
                  <a:pt x="160" y="437"/>
                </a:lnTo>
                <a:lnTo>
                  <a:pt x="160" y="437"/>
                </a:lnTo>
                <a:close/>
                <a:moveTo>
                  <a:pt x="110" y="512"/>
                </a:moveTo>
                <a:lnTo>
                  <a:pt x="110" y="512"/>
                </a:lnTo>
                <a:lnTo>
                  <a:pt x="110" y="512"/>
                </a:lnTo>
                <a:lnTo>
                  <a:pt x="108" y="512"/>
                </a:lnTo>
                <a:lnTo>
                  <a:pt x="108" y="512"/>
                </a:lnTo>
                <a:lnTo>
                  <a:pt x="108" y="512"/>
                </a:lnTo>
                <a:lnTo>
                  <a:pt x="106" y="512"/>
                </a:lnTo>
                <a:lnTo>
                  <a:pt x="106" y="514"/>
                </a:lnTo>
                <a:lnTo>
                  <a:pt x="106" y="514"/>
                </a:lnTo>
                <a:lnTo>
                  <a:pt x="104" y="516"/>
                </a:lnTo>
                <a:lnTo>
                  <a:pt x="104" y="516"/>
                </a:lnTo>
                <a:lnTo>
                  <a:pt x="104" y="518"/>
                </a:lnTo>
                <a:lnTo>
                  <a:pt x="104" y="520"/>
                </a:lnTo>
                <a:lnTo>
                  <a:pt x="104" y="523"/>
                </a:lnTo>
                <a:lnTo>
                  <a:pt x="104" y="525"/>
                </a:lnTo>
                <a:lnTo>
                  <a:pt x="104" y="527"/>
                </a:lnTo>
                <a:lnTo>
                  <a:pt x="104" y="529"/>
                </a:lnTo>
                <a:lnTo>
                  <a:pt x="104" y="531"/>
                </a:lnTo>
                <a:lnTo>
                  <a:pt x="104" y="533"/>
                </a:lnTo>
                <a:lnTo>
                  <a:pt x="104" y="533"/>
                </a:lnTo>
                <a:lnTo>
                  <a:pt x="106" y="535"/>
                </a:lnTo>
                <a:lnTo>
                  <a:pt x="106" y="537"/>
                </a:lnTo>
                <a:lnTo>
                  <a:pt x="106" y="537"/>
                </a:lnTo>
                <a:lnTo>
                  <a:pt x="108" y="539"/>
                </a:lnTo>
                <a:lnTo>
                  <a:pt x="108" y="539"/>
                </a:lnTo>
                <a:lnTo>
                  <a:pt x="113" y="541"/>
                </a:lnTo>
                <a:lnTo>
                  <a:pt x="117" y="543"/>
                </a:lnTo>
                <a:lnTo>
                  <a:pt x="121" y="545"/>
                </a:lnTo>
                <a:lnTo>
                  <a:pt x="125" y="550"/>
                </a:lnTo>
                <a:lnTo>
                  <a:pt x="129" y="552"/>
                </a:lnTo>
                <a:lnTo>
                  <a:pt x="131" y="554"/>
                </a:lnTo>
                <a:lnTo>
                  <a:pt x="133" y="554"/>
                </a:lnTo>
                <a:lnTo>
                  <a:pt x="133" y="554"/>
                </a:lnTo>
                <a:lnTo>
                  <a:pt x="135" y="554"/>
                </a:lnTo>
                <a:lnTo>
                  <a:pt x="137" y="554"/>
                </a:lnTo>
                <a:lnTo>
                  <a:pt x="137" y="554"/>
                </a:lnTo>
                <a:lnTo>
                  <a:pt x="140" y="554"/>
                </a:lnTo>
                <a:lnTo>
                  <a:pt x="142" y="552"/>
                </a:lnTo>
                <a:lnTo>
                  <a:pt x="144" y="548"/>
                </a:lnTo>
                <a:lnTo>
                  <a:pt x="146" y="545"/>
                </a:lnTo>
                <a:lnTo>
                  <a:pt x="148" y="543"/>
                </a:lnTo>
                <a:lnTo>
                  <a:pt x="150" y="541"/>
                </a:lnTo>
                <a:lnTo>
                  <a:pt x="154" y="539"/>
                </a:lnTo>
                <a:lnTo>
                  <a:pt x="158" y="537"/>
                </a:lnTo>
                <a:lnTo>
                  <a:pt x="162" y="535"/>
                </a:lnTo>
                <a:lnTo>
                  <a:pt x="167" y="531"/>
                </a:lnTo>
                <a:lnTo>
                  <a:pt x="169" y="527"/>
                </a:lnTo>
                <a:lnTo>
                  <a:pt x="177" y="520"/>
                </a:lnTo>
                <a:lnTo>
                  <a:pt x="185" y="512"/>
                </a:lnTo>
                <a:lnTo>
                  <a:pt x="191" y="504"/>
                </a:lnTo>
                <a:lnTo>
                  <a:pt x="198" y="498"/>
                </a:lnTo>
                <a:lnTo>
                  <a:pt x="202" y="495"/>
                </a:lnTo>
                <a:lnTo>
                  <a:pt x="204" y="491"/>
                </a:lnTo>
                <a:lnTo>
                  <a:pt x="206" y="489"/>
                </a:lnTo>
                <a:lnTo>
                  <a:pt x="208" y="489"/>
                </a:lnTo>
                <a:lnTo>
                  <a:pt x="210" y="487"/>
                </a:lnTo>
                <a:lnTo>
                  <a:pt x="212" y="487"/>
                </a:lnTo>
                <a:lnTo>
                  <a:pt x="212" y="485"/>
                </a:lnTo>
                <a:lnTo>
                  <a:pt x="214" y="485"/>
                </a:lnTo>
                <a:lnTo>
                  <a:pt x="218" y="483"/>
                </a:lnTo>
                <a:lnTo>
                  <a:pt x="221" y="483"/>
                </a:lnTo>
                <a:lnTo>
                  <a:pt x="225" y="483"/>
                </a:lnTo>
                <a:lnTo>
                  <a:pt x="229" y="481"/>
                </a:lnTo>
                <a:lnTo>
                  <a:pt x="235" y="481"/>
                </a:lnTo>
                <a:lnTo>
                  <a:pt x="239" y="479"/>
                </a:lnTo>
                <a:lnTo>
                  <a:pt x="243" y="479"/>
                </a:lnTo>
                <a:lnTo>
                  <a:pt x="246" y="479"/>
                </a:lnTo>
                <a:lnTo>
                  <a:pt x="248" y="479"/>
                </a:lnTo>
                <a:lnTo>
                  <a:pt x="250" y="479"/>
                </a:lnTo>
                <a:lnTo>
                  <a:pt x="250" y="479"/>
                </a:lnTo>
                <a:lnTo>
                  <a:pt x="252" y="481"/>
                </a:lnTo>
                <a:lnTo>
                  <a:pt x="252" y="481"/>
                </a:lnTo>
                <a:lnTo>
                  <a:pt x="254" y="483"/>
                </a:lnTo>
                <a:lnTo>
                  <a:pt x="254" y="485"/>
                </a:lnTo>
                <a:lnTo>
                  <a:pt x="256" y="489"/>
                </a:lnTo>
                <a:lnTo>
                  <a:pt x="256" y="491"/>
                </a:lnTo>
                <a:lnTo>
                  <a:pt x="258" y="491"/>
                </a:lnTo>
                <a:lnTo>
                  <a:pt x="258" y="493"/>
                </a:lnTo>
                <a:lnTo>
                  <a:pt x="260" y="495"/>
                </a:lnTo>
                <a:lnTo>
                  <a:pt x="262" y="495"/>
                </a:lnTo>
                <a:lnTo>
                  <a:pt x="264" y="495"/>
                </a:lnTo>
                <a:lnTo>
                  <a:pt x="266" y="498"/>
                </a:lnTo>
                <a:lnTo>
                  <a:pt x="268" y="498"/>
                </a:lnTo>
                <a:lnTo>
                  <a:pt x="270" y="498"/>
                </a:lnTo>
                <a:lnTo>
                  <a:pt x="275" y="498"/>
                </a:lnTo>
                <a:lnTo>
                  <a:pt x="277" y="495"/>
                </a:lnTo>
                <a:lnTo>
                  <a:pt x="281" y="495"/>
                </a:lnTo>
                <a:lnTo>
                  <a:pt x="287" y="495"/>
                </a:lnTo>
                <a:lnTo>
                  <a:pt x="293" y="493"/>
                </a:lnTo>
                <a:lnTo>
                  <a:pt x="302" y="491"/>
                </a:lnTo>
                <a:lnTo>
                  <a:pt x="310" y="489"/>
                </a:lnTo>
                <a:lnTo>
                  <a:pt x="314" y="489"/>
                </a:lnTo>
                <a:lnTo>
                  <a:pt x="316" y="489"/>
                </a:lnTo>
                <a:lnTo>
                  <a:pt x="320" y="487"/>
                </a:lnTo>
                <a:lnTo>
                  <a:pt x="324" y="487"/>
                </a:lnTo>
                <a:lnTo>
                  <a:pt x="331" y="483"/>
                </a:lnTo>
                <a:lnTo>
                  <a:pt x="337" y="481"/>
                </a:lnTo>
                <a:lnTo>
                  <a:pt x="343" y="479"/>
                </a:lnTo>
                <a:lnTo>
                  <a:pt x="347" y="477"/>
                </a:lnTo>
                <a:lnTo>
                  <a:pt x="349" y="475"/>
                </a:lnTo>
                <a:lnTo>
                  <a:pt x="351" y="473"/>
                </a:lnTo>
                <a:lnTo>
                  <a:pt x="354" y="473"/>
                </a:lnTo>
                <a:lnTo>
                  <a:pt x="356" y="470"/>
                </a:lnTo>
                <a:lnTo>
                  <a:pt x="356" y="468"/>
                </a:lnTo>
                <a:lnTo>
                  <a:pt x="356" y="468"/>
                </a:lnTo>
                <a:lnTo>
                  <a:pt x="358" y="466"/>
                </a:lnTo>
                <a:lnTo>
                  <a:pt x="358" y="464"/>
                </a:lnTo>
                <a:lnTo>
                  <a:pt x="358" y="464"/>
                </a:lnTo>
                <a:lnTo>
                  <a:pt x="358" y="462"/>
                </a:lnTo>
                <a:lnTo>
                  <a:pt x="356" y="462"/>
                </a:lnTo>
                <a:lnTo>
                  <a:pt x="356" y="460"/>
                </a:lnTo>
                <a:lnTo>
                  <a:pt x="354" y="458"/>
                </a:lnTo>
                <a:lnTo>
                  <a:pt x="349" y="456"/>
                </a:lnTo>
                <a:lnTo>
                  <a:pt x="347" y="454"/>
                </a:lnTo>
                <a:lnTo>
                  <a:pt x="343" y="450"/>
                </a:lnTo>
                <a:lnTo>
                  <a:pt x="339" y="448"/>
                </a:lnTo>
                <a:lnTo>
                  <a:pt x="335" y="445"/>
                </a:lnTo>
                <a:lnTo>
                  <a:pt x="333" y="445"/>
                </a:lnTo>
                <a:lnTo>
                  <a:pt x="331" y="443"/>
                </a:lnTo>
                <a:lnTo>
                  <a:pt x="329" y="443"/>
                </a:lnTo>
                <a:lnTo>
                  <a:pt x="327" y="443"/>
                </a:lnTo>
                <a:lnTo>
                  <a:pt x="324" y="441"/>
                </a:lnTo>
                <a:lnTo>
                  <a:pt x="322" y="441"/>
                </a:lnTo>
                <a:lnTo>
                  <a:pt x="320" y="441"/>
                </a:lnTo>
                <a:lnTo>
                  <a:pt x="316" y="441"/>
                </a:lnTo>
                <a:lnTo>
                  <a:pt x="314" y="441"/>
                </a:lnTo>
                <a:lnTo>
                  <a:pt x="310" y="441"/>
                </a:lnTo>
                <a:lnTo>
                  <a:pt x="308" y="443"/>
                </a:lnTo>
                <a:lnTo>
                  <a:pt x="304" y="443"/>
                </a:lnTo>
                <a:lnTo>
                  <a:pt x="295" y="445"/>
                </a:lnTo>
                <a:lnTo>
                  <a:pt x="287" y="448"/>
                </a:lnTo>
                <a:lnTo>
                  <a:pt x="277" y="450"/>
                </a:lnTo>
                <a:lnTo>
                  <a:pt x="266" y="454"/>
                </a:lnTo>
                <a:lnTo>
                  <a:pt x="256" y="456"/>
                </a:lnTo>
                <a:lnTo>
                  <a:pt x="248" y="458"/>
                </a:lnTo>
                <a:lnTo>
                  <a:pt x="239" y="462"/>
                </a:lnTo>
                <a:lnTo>
                  <a:pt x="231" y="464"/>
                </a:lnTo>
                <a:lnTo>
                  <a:pt x="227" y="464"/>
                </a:lnTo>
                <a:lnTo>
                  <a:pt x="223" y="466"/>
                </a:lnTo>
                <a:lnTo>
                  <a:pt x="221" y="468"/>
                </a:lnTo>
                <a:lnTo>
                  <a:pt x="216" y="468"/>
                </a:lnTo>
                <a:lnTo>
                  <a:pt x="214" y="470"/>
                </a:lnTo>
                <a:lnTo>
                  <a:pt x="212" y="470"/>
                </a:lnTo>
                <a:lnTo>
                  <a:pt x="210" y="470"/>
                </a:lnTo>
                <a:lnTo>
                  <a:pt x="208" y="473"/>
                </a:lnTo>
                <a:lnTo>
                  <a:pt x="206" y="473"/>
                </a:lnTo>
                <a:lnTo>
                  <a:pt x="204" y="473"/>
                </a:lnTo>
                <a:lnTo>
                  <a:pt x="204" y="473"/>
                </a:lnTo>
                <a:lnTo>
                  <a:pt x="202" y="473"/>
                </a:lnTo>
                <a:lnTo>
                  <a:pt x="198" y="475"/>
                </a:lnTo>
                <a:lnTo>
                  <a:pt x="196" y="477"/>
                </a:lnTo>
                <a:lnTo>
                  <a:pt x="191" y="479"/>
                </a:lnTo>
                <a:lnTo>
                  <a:pt x="189" y="481"/>
                </a:lnTo>
                <a:lnTo>
                  <a:pt x="187" y="483"/>
                </a:lnTo>
                <a:lnTo>
                  <a:pt x="183" y="485"/>
                </a:lnTo>
                <a:lnTo>
                  <a:pt x="181" y="487"/>
                </a:lnTo>
                <a:lnTo>
                  <a:pt x="175" y="489"/>
                </a:lnTo>
                <a:lnTo>
                  <a:pt x="171" y="493"/>
                </a:lnTo>
                <a:lnTo>
                  <a:pt x="164" y="498"/>
                </a:lnTo>
                <a:lnTo>
                  <a:pt x="158" y="502"/>
                </a:lnTo>
                <a:lnTo>
                  <a:pt x="152" y="506"/>
                </a:lnTo>
                <a:lnTo>
                  <a:pt x="148" y="508"/>
                </a:lnTo>
                <a:lnTo>
                  <a:pt x="144" y="512"/>
                </a:lnTo>
                <a:lnTo>
                  <a:pt x="144" y="512"/>
                </a:lnTo>
                <a:lnTo>
                  <a:pt x="142" y="514"/>
                </a:lnTo>
                <a:lnTo>
                  <a:pt x="140" y="514"/>
                </a:lnTo>
                <a:lnTo>
                  <a:pt x="137" y="514"/>
                </a:lnTo>
                <a:lnTo>
                  <a:pt x="135" y="514"/>
                </a:lnTo>
                <a:lnTo>
                  <a:pt x="133" y="514"/>
                </a:lnTo>
                <a:lnTo>
                  <a:pt x="131" y="514"/>
                </a:lnTo>
                <a:lnTo>
                  <a:pt x="129" y="514"/>
                </a:lnTo>
                <a:lnTo>
                  <a:pt x="125" y="512"/>
                </a:lnTo>
                <a:lnTo>
                  <a:pt x="121" y="512"/>
                </a:lnTo>
                <a:lnTo>
                  <a:pt x="115" y="512"/>
                </a:lnTo>
                <a:lnTo>
                  <a:pt x="110" y="512"/>
                </a:lnTo>
                <a:lnTo>
                  <a:pt x="110" y="512"/>
                </a:lnTo>
                <a:close/>
                <a:moveTo>
                  <a:pt x="225" y="504"/>
                </a:moveTo>
                <a:lnTo>
                  <a:pt x="227" y="504"/>
                </a:lnTo>
                <a:lnTo>
                  <a:pt x="231" y="504"/>
                </a:lnTo>
                <a:lnTo>
                  <a:pt x="231" y="504"/>
                </a:lnTo>
                <a:lnTo>
                  <a:pt x="233" y="504"/>
                </a:lnTo>
                <a:lnTo>
                  <a:pt x="235" y="504"/>
                </a:lnTo>
                <a:lnTo>
                  <a:pt x="235" y="504"/>
                </a:lnTo>
                <a:lnTo>
                  <a:pt x="237" y="504"/>
                </a:lnTo>
                <a:lnTo>
                  <a:pt x="237" y="506"/>
                </a:lnTo>
                <a:lnTo>
                  <a:pt x="239" y="506"/>
                </a:lnTo>
                <a:lnTo>
                  <a:pt x="239" y="508"/>
                </a:lnTo>
                <a:lnTo>
                  <a:pt x="241" y="510"/>
                </a:lnTo>
                <a:lnTo>
                  <a:pt x="243" y="512"/>
                </a:lnTo>
                <a:lnTo>
                  <a:pt x="243" y="514"/>
                </a:lnTo>
                <a:lnTo>
                  <a:pt x="246" y="516"/>
                </a:lnTo>
                <a:lnTo>
                  <a:pt x="246" y="520"/>
                </a:lnTo>
                <a:lnTo>
                  <a:pt x="246" y="523"/>
                </a:lnTo>
                <a:lnTo>
                  <a:pt x="246" y="525"/>
                </a:lnTo>
                <a:lnTo>
                  <a:pt x="248" y="527"/>
                </a:lnTo>
                <a:lnTo>
                  <a:pt x="248" y="529"/>
                </a:lnTo>
                <a:lnTo>
                  <a:pt x="248" y="529"/>
                </a:lnTo>
                <a:lnTo>
                  <a:pt x="248" y="531"/>
                </a:lnTo>
                <a:lnTo>
                  <a:pt x="250" y="533"/>
                </a:lnTo>
                <a:lnTo>
                  <a:pt x="250" y="537"/>
                </a:lnTo>
                <a:lnTo>
                  <a:pt x="250" y="541"/>
                </a:lnTo>
                <a:lnTo>
                  <a:pt x="248" y="550"/>
                </a:lnTo>
                <a:lnTo>
                  <a:pt x="248" y="558"/>
                </a:lnTo>
                <a:lnTo>
                  <a:pt x="248" y="562"/>
                </a:lnTo>
                <a:lnTo>
                  <a:pt x="248" y="566"/>
                </a:lnTo>
                <a:lnTo>
                  <a:pt x="248" y="568"/>
                </a:lnTo>
                <a:lnTo>
                  <a:pt x="248" y="573"/>
                </a:lnTo>
                <a:lnTo>
                  <a:pt x="248" y="575"/>
                </a:lnTo>
                <a:lnTo>
                  <a:pt x="250" y="579"/>
                </a:lnTo>
                <a:lnTo>
                  <a:pt x="250" y="583"/>
                </a:lnTo>
                <a:lnTo>
                  <a:pt x="252" y="589"/>
                </a:lnTo>
                <a:lnTo>
                  <a:pt x="254" y="595"/>
                </a:lnTo>
                <a:lnTo>
                  <a:pt x="254" y="600"/>
                </a:lnTo>
                <a:lnTo>
                  <a:pt x="254" y="604"/>
                </a:lnTo>
                <a:lnTo>
                  <a:pt x="254" y="606"/>
                </a:lnTo>
                <a:lnTo>
                  <a:pt x="254" y="610"/>
                </a:lnTo>
                <a:lnTo>
                  <a:pt x="254" y="614"/>
                </a:lnTo>
                <a:lnTo>
                  <a:pt x="254" y="616"/>
                </a:lnTo>
                <a:lnTo>
                  <a:pt x="254" y="623"/>
                </a:lnTo>
                <a:lnTo>
                  <a:pt x="252" y="627"/>
                </a:lnTo>
                <a:lnTo>
                  <a:pt x="252" y="631"/>
                </a:lnTo>
                <a:lnTo>
                  <a:pt x="250" y="633"/>
                </a:lnTo>
                <a:lnTo>
                  <a:pt x="250" y="635"/>
                </a:lnTo>
                <a:lnTo>
                  <a:pt x="250" y="639"/>
                </a:lnTo>
                <a:lnTo>
                  <a:pt x="250" y="641"/>
                </a:lnTo>
                <a:lnTo>
                  <a:pt x="248" y="643"/>
                </a:lnTo>
                <a:lnTo>
                  <a:pt x="248" y="643"/>
                </a:lnTo>
                <a:lnTo>
                  <a:pt x="248" y="645"/>
                </a:lnTo>
                <a:lnTo>
                  <a:pt x="250" y="648"/>
                </a:lnTo>
                <a:lnTo>
                  <a:pt x="250" y="652"/>
                </a:lnTo>
                <a:lnTo>
                  <a:pt x="250" y="656"/>
                </a:lnTo>
                <a:lnTo>
                  <a:pt x="252" y="660"/>
                </a:lnTo>
                <a:lnTo>
                  <a:pt x="254" y="666"/>
                </a:lnTo>
                <a:lnTo>
                  <a:pt x="254" y="670"/>
                </a:lnTo>
                <a:lnTo>
                  <a:pt x="256" y="677"/>
                </a:lnTo>
                <a:lnTo>
                  <a:pt x="256" y="681"/>
                </a:lnTo>
                <a:lnTo>
                  <a:pt x="256" y="685"/>
                </a:lnTo>
                <a:lnTo>
                  <a:pt x="256" y="687"/>
                </a:lnTo>
                <a:lnTo>
                  <a:pt x="256" y="689"/>
                </a:lnTo>
                <a:lnTo>
                  <a:pt x="254" y="691"/>
                </a:lnTo>
                <a:lnTo>
                  <a:pt x="254" y="693"/>
                </a:lnTo>
                <a:lnTo>
                  <a:pt x="254" y="693"/>
                </a:lnTo>
                <a:lnTo>
                  <a:pt x="254" y="695"/>
                </a:lnTo>
                <a:lnTo>
                  <a:pt x="252" y="695"/>
                </a:lnTo>
                <a:lnTo>
                  <a:pt x="252" y="695"/>
                </a:lnTo>
                <a:lnTo>
                  <a:pt x="250" y="698"/>
                </a:lnTo>
                <a:lnTo>
                  <a:pt x="248" y="698"/>
                </a:lnTo>
                <a:lnTo>
                  <a:pt x="246" y="698"/>
                </a:lnTo>
                <a:lnTo>
                  <a:pt x="246" y="698"/>
                </a:lnTo>
                <a:lnTo>
                  <a:pt x="243" y="698"/>
                </a:lnTo>
                <a:lnTo>
                  <a:pt x="239" y="698"/>
                </a:lnTo>
                <a:lnTo>
                  <a:pt x="235" y="695"/>
                </a:lnTo>
                <a:lnTo>
                  <a:pt x="229" y="695"/>
                </a:lnTo>
                <a:lnTo>
                  <a:pt x="223" y="693"/>
                </a:lnTo>
                <a:lnTo>
                  <a:pt x="216" y="693"/>
                </a:lnTo>
                <a:lnTo>
                  <a:pt x="210" y="691"/>
                </a:lnTo>
                <a:lnTo>
                  <a:pt x="202" y="691"/>
                </a:lnTo>
                <a:lnTo>
                  <a:pt x="196" y="689"/>
                </a:lnTo>
                <a:lnTo>
                  <a:pt x="191" y="689"/>
                </a:lnTo>
                <a:lnTo>
                  <a:pt x="185" y="687"/>
                </a:lnTo>
                <a:lnTo>
                  <a:pt x="181" y="685"/>
                </a:lnTo>
                <a:lnTo>
                  <a:pt x="177" y="683"/>
                </a:lnTo>
                <a:lnTo>
                  <a:pt x="173" y="683"/>
                </a:lnTo>
                <a:lnTo>
                  <a:pt x="169" y="681"/>
                </a:lnTo>
                <a:lnTo>
                  <a:pt x="167" y="677"/>
                </a:lnTo>
                <a:lnTo>
                  <a:pt x="162" y="675"/>
                </a:lnTo>
                <a:lnTo>
                  <a:pt x="156" y="673"/>
                </a:lnTo>
                <a:lnTo>
                  <a:pt x="150" y="668"/>
                </a:lnTo>
                <a:lnTo>
                  <a:pt x="142" y="664"/>
                </a:lnTo>
                <a:lnTo>
                  <a:pt x="129" y="658"/>
                </a:lnTo>
                <a:lnTo>
                  <a:pt x="119" y="652"/>
                </a:lnTo>
                <a:lnTo>
                  <a:pt x="106" y="645"/>
                </a:lnTo>
                <a:lnTo>
                  <a:pt x="96" y="639"/>
                </a:lnTo>
                <a:lnTo>
                  <a:pt x="92" y="637"/>
                </a:lnTo>
                <a:lnTo>
                  <a:pt x="88" y="635"/>
                </a:lnTo>
                <a:lnTo>
                  <a:pt x="85" y="633"/>
                </a:lnTo>
                <a:lnTo>
                  <a:pt x="83" y="631"/>
                </a:lnTo>
                <a:lnTo>
                  <a:pt x="83" y="631"/>
                </a:lnTo>
                <a:lnTo>
                  <a:pt x="81" y="629"/>
                </a:lnTo>
                <a:lnTo>
                  <a:pt x="81" y="629"/>
                </a:lnTo>
                <a:lnTo>
                  <a:pt x="81" y="627"/>
                </a:lnTo>
                <a:lnTo>
                  <a:pt x="83" y="625"/>
                </a:lnTo>
                <a:lnTo>
                  <a:pt x="83" y="625"/>
                </a:lnTo>
                <a:lnTo>
                  <a:pt x="83" y="625"/>
                </a:lnTo>
                <a:lnTo>
                  <a:pt x="85" y="623"/>
                </a:lnTo>
                <a:lnTo>
                  <a:pt x="85" y="623"/>
                </a:lnTo>
                <a:lnTo>
                  <a:pt x="88" y="620"/>
                </a:lnTo>
                <a:lnTo>
                  <a:pt x="90" y="620"/>
                </a:lnTo>
                <a:lnTo>
                  <a:pt x="90" y="620"/>
                </a:lnTo>
                <a:lnTo>
                  <a:pt x="92" y="620"/>
                </a:lnTo>
                <a:lnTo>
                  <a:pt x="94" y="620"/>
                </a:lnTo>
                <a:lnTo>
                  <a:pt x="96" y="620"/>
                </a:lnTo>
                <a:lnTo>
                  <a:pt x="96" y="620"/>
                </a:lnTo>
                <a:lnTo>
                  <a:pt x="98" y="620"/>
                </a:lnTo>
                <a:lnTo>
                  <a:pt x="102" y="623"/>
                </a:lnTo>
                <a:lnTo>
                  <a:pt x="104" y="623"/>
                </a:lnTo>
                <a:lnTo>
                  <a:pt x="106" y="625"/>
                </a:lnTo>
                <a:lnTo>
                  <a:pt x="113" y="627"/>
                </a:lnTo>
                <a:lnTo>
                  <a:pt x="121" y="631"/>
                </a:lnTo>
                <a:lnTo>
                  <a:pt x="125" y="631"/>
                </a:lnTo>
                <a:lnTo>
                  <a:pt x="127" y="633"/>
                </a:lnTo>
                <a:lnTo>
                  <a:pt x="131" y="633"/>
                </a:lnTo>
                <a:lnTo>
                  <a:pt x="133" y="633"/>
                </a:lnTo>
                <a:lnTo>
                  <a:pt x="142" y="635"/>
                </a:lnTo>
                <a:lnTo>
                  <a:pt x="150" y="637"/>
                </a:lnTo>
                <a:lnTo>
                  <a:pt x="158" y="637"/>
                </a:lnTo>
                <a:lnTo>
                  <a:pt x="169" y="639"/>
                </a:lnTo>
                <a:lnTo>
                  <a:pt x="175" y="641"/>
                </a:lnTo>
                <a:lnTo>
                  <a:pt x="181" y="643"/>
                </a:lnTo>
                <a:lnTo>
                  <a:pt x="187" y="643"/>
                </a:lnTo>
                <a:lnTo>
                  <a:pt x="194" y="645"/>
                </a:lnTo>
                <a:lnTo>
                  <a:pt x="198" y="648"/>
                </a:lnTo>
                <a:lnTo>
                  <a:pt x="200" y="648"/>
                </a:lnTo>
                <a:lnTo>
                  <a:pt x="202" y="648"/>
                </a:lnTo>
                <a:lnTo>
                  <a:pt x="204" y="648"/>
                </a:lnTo>
                <a:lnTo>
                  <a:pt x="206" y="648"/>
                </a:lnTo>
                <a:lnTo>
                  <a:pt x="208" y="648"/>
                </a:lnTo>
                <a:lnTo>
                  <a:pt x="208" y="648"/>
                </a:lnTo>
                <a:lnTo>
                  <a:pt x="210" y="648"/>
                </a:lnTo>
                <a:lnTo>
                  <a:pt x="210" y="648"/>
                </a:lnTo>
                <a:lnTo>
                  <a:pt x="212" y="648"/>
                </a:lnTo>
                <a:lnTo>
                  <a:pt x="212" y="645"/>
                </a:lnTo>
                <a:lnTo>
                  <a:pt x="212" y="645"/>
                </a:lnTo>
                <a:lnTo>
                  <a:pt x="212" y="643"/>
                </a:lnTo>
                <a:lnTo>
                  <a:pt x="212" y="643"/>
                </a:lnTo>
                <a:lnTo>
                  <a:pt x="212" y="641"/>
                </a:lnTo>
                <a:lnTo>
                  <a:pt x="212" y="641"/>
                </a:lnTo>
                <a:lnTo>
                  <a:pt x="210" y="635"/>
                </a:lnTo>
                <a:lnTo>
                  <a:pt x="208" y="631"/>
                </a:lnTo>
                <a:lnTo>
                  <a:pt x="208" y="627"/>
                </a:lnTo>
                <a:lnTo>
                  <a:pt x="208" y="625"/>
                </a:lnTo>
                <a:lnTo>
                  <a:pt x="208" y="623"/>
                </a:lnTo>
                <a:lnTo>
                  <a:pt x="208" y="620"/>
                </a:lnTo>
                <a:lnTo>
                  <a:pt x="208" y="620"/>
                </a:lnTo>
                <a:lnTo>
                  <a:pt x="210" y="618"/>
                </a:lnTo>
                <a:lnTo>
                  <a:pt x="210" y="616"/>
                </a:lnTo>
                <a:lnTo>
                  <a:pt x="212" y="614"/>
                </a:lnTo>
                <a:lnTo>
                  <a:pt x="212" y="610"/>
                </a:lnTo>
                <a:lnTo>
                  <a:pt x="214" y="608"/>
                </a:lnTo>
                <a:lnTo>
                  <a:pt x="214" y="604"/>
                </a:lnTo>
                <a:lnTo>
                  <a:pt x="216" y="600"/>
                </a:lnTo>
                <a:lnTo>
                  <a:pt x="216" y="595"/>
                </a:lnTo>
                <a:lnTo>
                  <a:pt x="216" y="591"/>
                </a:lnTo>
                <a:lnTo>
                  <a:pt x="218" y="587"/>
                </a:lnTo>
                <a:lnTo>
                  <a:pt x="218" y="583"/>
                </a:lnTo>
                <a:lnTo>
                  <a:pt x="218" y="579"/>
                </a:lnTo>
                <a:lnTo>
                  <a:pt x="221" y="575"/>
                </a:lnTo>
                <a:lnTo>
                  <a:pt x="221" y="564"/>
                </a:lnTo>
                <a:lnTo>
                  <a:pt x="221" y="554"/>
                </a:lnTo>
                <a:lnTo>
                  <a:pt x="221" y="543"/>
                </a:lnTo>
                <a:lnTo>
                  <a:pt x="221" y="535"/>
                </a:lnTo>
                <a:lnTo>
                  <a:pt x="221" y="527"/>
                </a:lnTo>
                <a:lnTo>
                  <a:pt x="223" y="520"/>
                </a:lnTo>
                <a:lnTo>
                  <a:pt x="223" y="516"/>
                </a:lnTo>
                <a:lnTo>
                  <a:pt x="223" y="510"/>
                </a:lnTo>
                <a:lnTo>
                  <a:pt x="225" y="508"/>
                </a:lnTo>
                <a:lnTo>
                  <a:pt x="225" y="504"/>
                </a:ln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ïṩḷ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40A59E8-AE22-48CD-9E07-AEEA3F562D5A}"/>
              </a:ext>
            </a:extLst>
          </p:cNvPr>
          <p:cNvSpPr/>
          <p:nvPr/>
        </p:nvSpPr>
        <p:spPr bwMode="auto">
          <a:xfrm>
            <a:off x="10756576" y="5802601"/>
            <a:ext cx="503604" cy="26696"/>
          </a:xfrm>
          <a:custGeom>
            <a:avLst/>
            <a:gdLst>
              <a:gd name="T0" fmla="*/ 31 w 1407"/>
              <a:gd name="T1" fmla="*/ 3 h 74"/>
              <a:gd name="T2" fmla="*/ 39 w 1407"/>
              <a:gd name="T3" fmla="*/ 40 h 74"/>
              <a:gd name="T4" fmla="*/ 61 w 1407"/>
              <a:gd name="T5" fmla="*/ 34 h 74"/>
              <a:gd name="T6" fmla="*/ 46 w 1407"/>
              <a:gd name="T7" fmla="*/ 12 h 74"/>
              <a:gd name="T8" fmla="*/ 80 w 1407"/>
              <a:gd name="T9" fmla="*/ 12 h 74"/>
              <a:gd name="T10" fmla="*/ 103 w 1407"/>
              <a:gd name="T11" fmla="*/ 55 h 74"/>
              <a:gd name="T12" fmla="*/ 105 w 1407"/>
              <a:gd name="T13" fmla="*/ 55 h 74"/>
              <a:gd name="T14" fmla="*/ 134 w 1407"/>
              <a:gd name="T15" fmla="*/ 55 h 74"/>
              <a:gd name="T16" fmla="*/ 171 w 1407"/>
              <a:gd name="T17" fmla="*/ 19 h 74"/>
              <a:gd name="T18" fmla="*/ 161 w 1407"/>
              <a:gd name="T19" fmla="*/ 9 h 74"/>
              <a:gd name="T20" fmla="*/ 210 w 1407"/>
              <a:gd name="T21" fmla="*/ 16 h 74"/>
              <a:gd name="T22" fmla="*/ 249 w 1407"/>
              <a:gd name="T23" fmla="*/ 8 h 74"/>
              <a:gd name="T24" fmla="*/ 259 w 1407"/>
              <a:gd name="T25" fmla="*/ 51 h 74"/>
              <a:gd name="T26" fmla="*/ 294 w 1407"/>
              <a:gd name="T27" fmla="*/ 47 h 74"/>
              <a:gd name="T28" fmla="*/ 277 w 1407"/>
              <a:gd name="T29" fmla="*/ 12 h 74"/>
              <a:gd name="T30" fmla="*/ 312 w 1407"/>
              <a:gd name="T31" fmla="*/ 12 h 74"/>
              <a:gd name="T32" fmla="*/ 312 w 1407"/>
              <a:gd name="T33" fmla="*/ 55 h 74"/>
              <a:gd name="T34" fmla="*/ 338 w 1407"/>
              <a:gd name="T35" fmla="*/ 52 h 74"/>
              <a:gd name="T36" fmla="*/ 367 w 1407"/>
              <a:gd name="T37" fmla="*/ 52 h 74"/>
              <a:gd name="T38" fmla="*/ 393 w 1407"/>
              <a:gd name="T39" fmla="*/ 9 h 74"/>
              <a:gd name="T40" fmla="*/ 393 w 1407"/>
              <a:gd name="T41" fmla="*/ 52 h 74"/>
              <a:gd name="T42" fmla="*/ 473 w 1407"/>
              <a:gd name="T43" fmla="*/ 5 h 74"/>
              <a:gd name="T44" fmla="*/ 455 w 1407"/>
              <a:gd name="T45" fmla="*/ 12 h 74"/>
              <a:gd name="T46" fmla="*/ 500 w 1407"/>
              <a:gd name="T47" fmla="*/ 52 h 74"/>
              <a:gd name="T48" fmla="*/ 535 w 1407"/>
              <a:gd name="T49" fmla="*/ 38 h 74"/>
              <a:gd name="T50" fmla="*/ 512 w 1407"/>
              <a:gd name="T51" fmla="*/ 45 h 74"/>
              <a:gd name="T52" fmla="*/ 539 w 1407"/>
              <a:gd name="T53" fmla="*/ 51 h 74"/>
              <a:gd name="T54" fmla="*/ 588 w 1407"/>
              <a:gd name="T55" fmla="*/ 56 h 74"/>
              <a:gd name="T56" fmla="*/ 695 w 1407"/>
              <a:gd name="T57" fmla="*/ 52 h 74"/>
              <a:gd name="T58" fmla="*/ 652 w 1407"/>
              <a:gd name="T59" fmla="*/ 0 h 74"/>
              <a:gd name="T60" fmla="*/ 685 w 1407"/>
              <a:gd name="T61" fmla="*/ 6 h 74"/>
              <a:gd name="T62" fmla="*/ 725 w 1407"/>
              <a:gd name="T63" fmla="*/ 30 h 74"/>
              <a:gd name="T64" fmla="*/ 775 w 1407"/>
              <a:gd name="T65" fmla="*/ 12 h 74"/>
              <a:gd name="T66" fmla="*/ 830 w 1407"/>
              <a:gd name="T67" fmla="*/ 12 h 74"/>
              <a:gd name="T68" fmla="*/ 836 w 1407"/>
              <a:gd name="T69" fmla="*/ 32 h 74"/>
              <a:gd name="T70" fmla="*/ 865 w 1407"/>
              <a:gd name="T71" fmla="*/ 53 h 74"/>
              <a:gd name="T72" fmla="*/ 983 w 1407"/>
              <a:gd name="T73" fmla="*/ 5 h 74"/>
              <a:gd name="T74" fmla="*/ 945 w 1407"/>
              <a:gd name="T75" fmla="*/ 5 h 74"/>
              <a:gd name="T76" fmla="*/ 997 w 1407"/>
              <a:gd name="T77" fmla="*/ 46 h 74"/>
              <a:gd name="T78" fmla="*/ 1001 w 1407"/>
              <a:gd name="T79" fmla="*/ 9 h 74"/>
              <a:gd name="T80" fmla="*/ 1036 w 1407"/>
              <a:gd name="T81" fmla="*/ 55 h 74"/>
              <a:gd name="T82" fmla="*/ 1068 w 1407"/>
              <a:gd name="T83" fmla="*/ 52 h 74"/>
              <a:gd name="T84" fmla="*/ 1097 w 1407"/>
              <a:gd name="T85" fmla="*/ 56 h 74"/>
              <a:gd name="T86" fmla="*/ 1102 w 1407"/>
              <a:gd name="T87" fmla="*/ 43 h 74"/>
              <a:gd name="T88" fmla="*/ 1097 w 1407"/>
              <a:gd name="T89" fmla="*/ 56 h 74"/>
              <a:gd name="T90" fmla="*/ 1145 w 1407"/>
              <a:gd name="T91" fmla="*/ 34 h 74"/>
              <a:gd name="T92" fmla="*/ 1135 w 1407"/>
              <a:gd name="T93" fmla="*/ 47 h 74"/>
              <a:gd name="T94" fmla="*/ 1192 w 1407"/>
              <a:gd name="T95" fmla="*/ 47 h 74"/>
              <a:gd name="T96" fmla="*/ 1174 w 1407"/>
              <a:gd name="T97" fmla="*/ 12 h 74"/>
              <a:gd name="T98" fmla="*/ 1231 w 1407"/>
              <a:gd name="T99" fmla="*/ 53 h 74"/>
              <a:gd name="T100" fmla="*/ 1209 w 1407"/>
              <a:gd name="T101" fmla="*/ 22 h 74"/>
              <a:gd name="T102" fmla="*/ 1250 w 1407"/>
              <a:gd name="T103" fmla="*/ 8 h 74"/>
              <a:gd name="T104" fmla="*/ 1252 w 1407"/>
              <a:gd name="T105" fmla="*/ 25 h 74"/>
              <a:gd name="T106" fmla="*/ 1297 w 1407"/>
              <a:gd name="T107" fmla="*/ 9 h 74"/>
              <a:gd name="T108" fmla="*/ 1274 w 1407"/>
              <a:gd name="T109" fmla="*/ 52 h 74"/>
              <a:gd name="T110" fmla="*/ 1312 w 1407"/>
              <a:gd name="T111" fmla="*/ 55 h 74"/>
              <a:gd name="T112" fmla="*/ 1306 w 1407"/>
              <a:gd name="T113" fmla="*/ 9 h 74"/>
              <a:gd name="T114" fmla="*/ 1386 w 1407"/>
              <a:gd name="T115" fmla="*/ 47 h 74"/>
              <a:gd name="T116" fmla="*/ 1353 w 1407"/>
              <a:gd name="T117" fmla="*/ 12 h 74"/>
              <a:gd name="T118" fmla="*/ 1394 w 1407"/>
              <a:gd name="T119" fmla="*/ 1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07" h="74">
                <a:moveTo>
                  <a:pt x="2" y="55"/>
                </a:moveTo>
                <a:cubicBezTo>
                  <a:pt x="0" y="39"/>
                  <a:pt x="0" y="39"/>
                  <a:pt x="0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6" y="48"/>
                  <a:pt x="11" y="52"/>
                  <a:pt x="18" y="52"/>
                </a:cubicBezTo>
                <a:cubicBezTo>
                  <a:pt x="24" y="52"/>
                  <a:pt x="27" y="49"/>
                  <a:pt x="28" y="44"/>
                </a:cubicBezTo>
                <a:cubicBezTo>
                  <a:pt x="28" y="40"/>
                  <a:pt x="23" y="36"/>
                  <a:pt x="15" y="32"/>
                </a:cubicBezTo>
                <a:cubicBezTo>
                  <a:pt x="5" y="26"/>
                  <a:pt x="0" y="21"/>
                  <a:pt x="0" y="15"/>
                </a:cubicBezTo>
                <a:cubicBezTo>
                  <a:pt x="1" y="6"/>
                  <a:pt x="6" y="1"/>
                  <a:pt x="17" y="0"/>
                </a:cubicBezTo>
                <a:cubicBezTo>
                  <a:pt x="20" y="0"/>
                  <a:pt x="24" y="1"/>
                  <a:pt x="28" y="2"/>
                </a:cubicBezTo>
                <a:cubicBezTo>
                  <a:pt x="29" y="3"/>
                  <a:pt x="30" y="3"/>
                  <a:pt x="31" y="3"/>
                </a:cubicBezTo>
                <a:cubicBezTo>
                  <a:pt x="31" y="3"/>
                  <a:pt x="31" y="3"/>
                  <a:pt x="32" y="2"/>
                </a:cubicBezTo>
                <a:cubicBezTo>
                  <a:pt x="32" y="2"/>
                  <a:pt x="32" y="2"/>
                  <a:pt x="33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6" y="16"/>
                  <a:pt x="36" y="16"/>
                  <a:pt x="36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0" y="8"/>
                  <a:pt x="25" y="5"/>
                  <a:pt x="18" y="4"/>
                </a:cubicBezTo>
                <a:cubicBezTo>
                  <a:pt x="13" y="5"/>
                  <a:pt x="10" y="7"/>
                  <a:pt x="10" y="10"/>
                </a:cubicBezTo>
                <a:cubicBezTo>
                  <a:pt x="10" y="13"/>
                  <a:pt x="14" y="17"/>
                  <a:pt x="20" y="20"/>
                </a:cubicBezTo>
                <a:cubicBezTo>
                  <a:pt x="27" y="24"/>
                  <a:pt x="31" y="27"/>
                  <a:pt x="34" y="29"/>
                </a:cubicBezTo>
                <a:cubicBezTo>
                  <a:pt x="37" y="33"/>
                  <a:pt x="39" y="37"/>
                  <a:pt x="39" y="40"/>
                </a:cubicBezTo>
                <a:cubicBezTo>
                  <a:pt x="38" y="50"/>
                  <a:pt x="32" y="55"/>
                  <a:pt x="20" y="56"/>
                </a:cubicBezTo>
                <a:cubicBezTo>
                  <a:pt x="16" y="55"/>
                  <a:pt x="12" y="55"/>
                  <a:pt x="9" y="55"/>
                </a:cubicBezTo>
                <a:cubicBezTo>
                  <a:pt x="7" y="54"/>
                  <a:pt x="6" y="54"/>
                  <a:pt x="6" y="54"/>
                </a:cubicBezTo>
                <a:cubicBezTo>
                  <a:pt x="5" y="54"/>
                  <a:pt x="4" y="54"/>
                  <a:pt x="4" y="55"/>
                </a:cubicBezTo>
                <a:cubicBezTo>
                  <a:pt x="2" y="55"/>
                  <a:pt x="2" y="55"/>
                  <a:pt x="2" y="55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4" y="53"/>
                  <a:pt x="86" y="51"/>
                  <a:pt x="86" y="47"/>
                </a:cubicBezTo>
                <a:cubicBezTo>
                  <a:pt x="86" y="34"/>
                  <a:pt x="86" y="34"/>
                  <a:pt x="86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51"/>
                  <a:pt x="63" y="53"/>
                  <a:pt x="67" y="52"/>
                </a:cubicBezTo>
                <a:cubicBezTo>
                  <a:pt x="68" y="52"/>
                  <a:pt x="68" y="52"/>
                  <a:pt x="68" y="52"/>
                </a:cubicBezTo>
                <a:cubicBezTo>
                  <a:pt x="68" y="55"/>
                  <a:pt x="68" y="55"/>
                  <a:pt x="68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52"/>
                  <a:pt x="45" y="52"/>
                  <a:pt x="45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1" y="51"/>
                  <a:pt x="51" y="47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4"/>
                  <a:pt x="49" y="12"/>
                  <a:pt x="46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9"/>
                  <a:pt x="45" y="9"/>
                  <a:pt x="45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12"/>
                  <a:pt x="68" y="12"/>
                  <a:pt x="68" y="12"/>
                </a:cubicBezTo>
                <a:cubicBezTo>
                  <a:pt x="67" y="12"/>
                  <a:pt x="67" y="12"/>
                  <a:pt x="67" y="12"/>
                </a:cubicBezTo>
                <a:cubicBezTo>
                  <a:pt x="63" y="12"/>
                  <a:pt x="61" y="14"/>
                  <a:pt x="61" y="18"/>
                </a:cubicBezTo>
                <a:cubicBezTo>
                  <a:pt x="61" y="29"/>
                  <a:pt x="61" y="29"/>
                  <a:pt x="61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18"/>
                  <a:pt x="86" y="18"/>
                  <a:pt x="86" y="18"/>
                </a:cubicBezTo>
                <a:cubicBezTo>
                  <a:pt x="86" y="14"/>
                  <a:pt x="84" y="12"/>
                  <a:pt x="80" y="12"/>
                </a:cubicBezTo>
                <a:cubicBezTo>
                  <a:pt x="79" y="12"/>
                  <a:pt x="79" y="12"/>
                  <a:pt x="79" y="12"/>
                </a:cubicBezTo>
                <a:cubicBezTo>
                  <a:pt x="79" y="9"/>
                  <a:pt x="79" y="9"/>
                  <a:pt x="79" y="9"/>
                </a:cubicBezTo>
                <a:cubicBezTo>
                  <a:pt x="103" y="9"/>
                  <a:pt x="103" y="9"/>
                  <a:pt x="103" y="9"/>
                </a:cubicBezTo>
                <a:cubicBezTo>
                  <a:pt x="103" y="12"/>
                  <a:pt x="103" y="12"/>
                  <a:pt x="103" y="12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98" y="12"/>
                  <a:pt x="96" y="14"/>
                  <a:pt x="96" y="18"/>
                </a:cubicBezTo>
                <a:cubicBezTo>
                  <a:pt x="96" y="47"/>
                  <a:pt x="96" y="47"/>
                  <a:pt x="96" y="47"/>
                </a:cubicBezTo>
                <a:cubicBezTo>
                  <a:pt x="96" y="51"/>
                  <a:pt x="98" y="53"/>
                  <a:pt x="102" y="52"/>
                </a:cubicBezTo>
                <a:cubicBezTo>
                  <a:pt x="103" y="52"/>
                  <a:pt x="103" y="52"/>
                  <a:pt x="103" y="52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2"/>
                  <a:pt x="79" y="52"/>
                  <a:pt x="79" y="52"/>
                </a:cubicBezTo>
                <a:close/>
                <a:moveTo>
                  <a:pt x="137" y="38"/>
                </a:moveTo>
                <a:cubicBezTo>
                  <a:pt x="121" y="38"/>
                  <a:pt x="121" y="38"/>
                  <a:pt x="121" y="38"/>
                </a:cubicBezTo>
                <a:cubicBezTo>
                  <a:pt x="118" y="47"/>
                  <a:pt x="118" y="47"/>
                  <a:pt x="118" y="47"/>
                </a:cubicBezTo>
                <a:cubicBezTo>
                  <a:pt x="117" y="49"/>
                  <a:pt x="117" y="51"/>
                  <a:pt x="117" y="51"/>
                </a:cubicBezTo>
                <a:cubicBezTo>
                  <a:pt x="118" y="52"/>
                  <a:pt x="120" y="53"/>
                  <a:pt x="123" y="52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24" y="55"/>
                  <a:pt x="124" y="55"/>
                  <a:pt x="124" y="55"/>
                </a:cubicBezTo>
                <a:cubicBezTo>
                  <a:pt x="105" y="55"/>
                  <a:pt x="105" y="55"/>
                  <a:pt x="105" y="55"/>
                </a:cubicBezTo>
                <a:cubicBezTo>
                  <a:pt x="105" y="52"/>
                  <a:pt x="105" y="52"/>
                  <a:pt x="105" y="52"/>
                </a:cubicBezTo>
                <a:cubicBezTo>
                  <a:pt x="106" y="52"/>
                  <a:pt x="106" y="52"/>
                  <a:pt x="106" y="52"/>
                </a:cubicBezTo>
                <a:cubicBezTo>
                  <a:pt x="109" y="53"/>
                  <a:pt x="112" y="50"/>
                  <a:pt x="113" y="45"/>
                </a:cubicBezTo>
                <a:cubicBezTo>
                  <a:pt x="126" y="10"/>
                  <a:pt x="126" y="10"/>
                  <a:pt x="126" y="10"/>
                </a:cubicBezTo>
                <a:cubicBezTo>
                  <a:pt x="125" y="8"/>
                  <a:pt x="125" y="8"/>
                  <a:pt x="125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51" y="46"/>
                  <a:pt x="151" y="46"/>
                  <a:pt x="151" y="46"/>
                </a:cubicBezTo>
                <a:cubicBezTo>
                  <a:pt x="152" y="50"/>
                  <a:pt x="155" y="53"/>
                  <a:pt x="158" y="52"/>
                </a:cubicBezTo>
                <a:cubicBezTo>
                  <a:pt x="158" y="55"/>
                  <a:pt x="158" y="55"/>
                  <a:pt x="158" y="55"/>
                </a:cubicBezTo>
                <a:cubicBezTo>
                  <a:pt x="134" y="55"/>
                  <a:pt x="134" y="55"/>
                  <a:pt x="134" y="55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37" y="52"/>
                  <a:pt x="137" y="52"/>
                  <a:pt x="137" y="52"/>
                </a:cubicBezTo>
                <a:cubicBezTo>
                  <a:pt x="139" y="52"/>
                  <a:pt x="140" y="52"/>
                  <a:pt x="140" y="51"/>
                </a:cubicBezTo>
                <a:cubicBezTo>
                  <a:pt x="141" y="50"/>
                  <a:pt x="141" y="49"/>
                  <a:pt x="140" y="47"/>
                </a:cubicBezTo>
                <a:cubicBezTo>
                  <a:pt x="137" y="38"/>
                  <a:pt x="137" y="38"/>
                  <a:pt x="137" y="38"/>
                </a:cubicBezTo>
                <a:close/>
                <a:moveTo>
                  <a:pt x="135" y="34"/>
                </a:moveTo>
                <a:cubicBezTo>
                  <a:pt x="128" y="17"/>
                  <a:pt x="128" y="17"/>
                  <a:pt x="128" y="17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135" y="34"/>
                  <a:pt x="135" y="34"/>
                  <a:pt x="135" y="34"/>
                </a:cubicBezTo>
                <a:close/>
                <a:moveTo>
                  <a:pt x="171" y="19"/>
                </a:moveTo>
                <a:cubicBezTo>
                  <a:pt x="171" y="46"/>
                  <a:pt x="171" y="46"/>
                  <a:pt x="171" y="46"/>
                </a:cubicBezTo>
                <a:cubicBezTo>
                  <a:pt x="170" y="51"/>
                  <a:pt x="173" y="53"/>
                  <a:pt x="178" y="52"/>
                </a:cubicBezTo>
                <a:cubicBezTo>
                  <a:pt x="178" y="55"/>
                  <a:pt x="178" y="55"/>
                  <a:pt x="178" y="55"/>
                </a:cubicBezTo>
                <a:cubicBezTo>
                  <a:pt x="160" y="55"/>
                  <a:pt x="160" y="55"/>
                  <a:pt x="160" y="55"/>
                </a:cubicBezTo>
                <a:cubicBezTo>
                  <a:pt x="160" y="52"/>
                  <a:pt x="160" y="52"/>
                  <a:pt x="160" y="52"/>
                </a:cubicBezTo>
                <a:cubicBezTo>
                  <a:pt x="161" y="52"/>
                  <a:pt x="161" y="52"/>
                  <a:pt x="161" y="52"/>
                </a:cubicBezTo>
                <a:cubicBezTo>
                  <a:pt x="165" y="53"/>
                  <a:pt x="166" y="51"/>
                  <a:pt x="166" y="48"/>
                </a:cubicBezTo>
                <a:cubicBezTo>
                  <a:pt x="166" y="14"/>
                  <a:pt x="166" y="14"/>
                  <a:pt x="166" y="14"/>
                </a:cubicBezTo>
                <a:cubicBezTo>
                  <a:pt x="165" y="13"/>
                  <a:pt x="163" y="13"/>
                  <a:pt x="161" y="12"/>
                </a:cubicBezTo>
                <a:cubicBezTo>
                  <a:pt x="161" y="9"/>
                  <a:pt x="161" y="9"/>
                  <a:pt x="161" y="9"/>
                </a:cubicBezTo>
                <a:cubicBezTo>
                  <a:pt x="176" y="9"/>
                  <a:pt x="176" y="9"/>
                  <a:pt x="176" y="9"/>
                </a:cubicBezTo>
                <a:cubicBezTo>
                  <a:pt x="206" y="41"/>
                  <a:pt x="206" y="41"/>
                  <a:pt x="206" y="41"/>
                </a:cubicBezTo>
                <a:cubicBezTo>
                  <a:pt x="206" y="19"/>
                  <a:pt x="206" y="19"/>
                  <a:pt x="206" y="19"/>
                </a:cubicBezTo>
                <a:cubicBezTo>
                  <a:pt x="206" y="14"/>
                  <a:pt x="204" y="12"/>
                  <a:pt x="199" y="12"/>
                </a:cubicBezTo>
                <a:cubicBezTo>
                  <a:pt x="198" y="12"/>
                  <a:pt x="198" y="12"/>
                  <a:pt x="198" y="12"/>
                </a:cubicBezTo>
                <a:cubicBezTo>
                  <a:pt x="198" y="9"/>
                  <a:pt x="198" y="9"/>
                  <a:pt x="198" y="9"/>
                </a:cubicBezTo>
                <a:cubicBezTo>
                  <a:pt x="217" y="9"/>
                  <a:pt x="217" y="9"/>
                  <a:pt x="217" y="9"/>
                </a:cubicBezTo>
                <a:cubicBezTo>
                  <a:pt x="217" y="12"/>
                  <a:pt x="217" y="12"/>
                  <a:pt x="217" y="12"/>
                </a:cubicBezTo>
                <a:cubicBezTo>
                  <a:pt x="216" y="12"/>
                  <a:pt x="216" y="12"/>
                  <a:pt x="216" y="12"/>
                </a:cubicBezTo>
                <a:cubicBezTo>
                  <a:pt x="212" y="12"/>
                  <a:pt x="210" y="14"/>
                  <a:pt x="210" y="16"/>
                </a:cubicBezTo>
                <a:cubicBezTo>
                  <a:pt x="210" y="55"/>
                  <a:pt x="210" y="55"/>
                  <a:pt x="210" y="55"/>
                </a:cubicBezTo>
                <a:cubicBezTo>
                  <a:pt x="206" y="55"/>
                  <a:pt x="206" y="55"/>
                  <a:pt x="206" y="55"/>
                </a:cubicBezTo>
                <a:cubicBezTo>
                  <a:pt x="171" y="19"/>
                  <a:pt x="171" y="19"/>
                  <a:pt x="171" y="19"/>
                </a:cubicBezTo>
                <a:close/>
                <a:moveTo>
                  <a:pt x="274" y="33"/>
                </a:moveTo>
                <a:cubicBezTo>
                  <a:pt x="274" y="36"/>
                  <a:pt x="274" y="36"/>
                  <a:pt x="274" y="36"/>
                </a:cubicBezTo>
                <a:cubicBezTo>
                  <a:pt x="271" y="36"/>
                  <a:pt x="269" y="37"/>
                  <a:pt x="269" y="41"/>
                </a:cubicBezTo>
                <a:cubicBezTo>
                  <a:pt x="269" y="51"/>
                  <a:pt x="269" y="51"/>
                  <a:pt x="269" y="51"/>
                </a:cubicBezTo>
                <a:cubicBezTo>
                  <a:pt x="262" y="54"/>
                  <a:pt x="256" y="56"/>
                  <a:pt x="250" y="56"/>
                </a:cubicBezTo>
                <a:cubicBezTo>
                  <a:pt x="232" y="55"/>
                  <a:pt x="223" y="47"/>
                  <a:pt x="222" y="32"/>
                </a:cubicBezTo>
                <a:cubicBezTo>
                  <a:pt x="223" y="17"/>
                  <a:pt x="232" y="9"/>
                  <a:pt x="249" y="8"/>
                </a:cubicBezTo>
                <a:cubicBezTo>
                  <a:pt x="254" y="9"/>
                  <a:pt x="258" y="9"/>
                  <a:pt x="261" y="10"/>
                </a:cubicBezTo>
                <a:cubicBezTo>
                  <a:pt x="263" y="11"/>
                  <a:pt x="264" y="11"/>
                  <a:pt x="265" y="11"/>
                </a:cubicBezTo>
                <a:cubicBezTo>
                  <a:pt x="266" y="11"/>
                  <a:pt x="267" y="11"/>
                  <a:pt x="267" y="10"/>
                </a:cubicBezTo>
                <a:cubicBezTo>
                  <a:pt x="269" y="10"/>
                  <a:pt x="269" y="10"/>
                  <a:pt x="269" y="10"/>
                </a:cubicBezTo>
                <a:cubicBezTo>
                  <a:pt x="269" y="23"/>
                  <a:pt x="269" y="23"/>
                  <a:pt x="269" y="23"/>
                </a:cubicBezTo>
                <a:cubicBezTo>
                  <a:pt x="266" y="23"/>
                  <a:pt x="266" y="23"/>
                  <a:pt x="266" y="23"/>
                </a:cubicBezTo>
                <a:cubicBezTo>
                  <a:pt x="264" y="16"/>
                  <a:pt x="259" y="12"/>
                  <a:pt x="251" y="11"/>
                </a:cubicBezTo>
                <a:cubicBezTo>
                  <a:pt x="240" y="12"/>
                  <a:pt x="234" y="19"/>
                  <a:pt x="233" y="32"/>
                </a:cubicBezTo>
                <a:cubicBezTo>
                  <a:pt x="234" y="45"/>
                  <a:pt x="240" y="52"/>
                  <a:pt x="251" y="53"/>
                </a:cubicBezTo>
                <a:cubicBezTo>
                  <a:pt x="254" y="53"/>
                  <a:pt x="257" y="52"/>
                  <a:pt x="259" y="51"/>
                </a:cubicBezTo>
                <a:cubicBezTo>
                  <a:pt x="259" y="41"/>
                  <a:pt x="259" y="41"/>
                  <a:pt x="259" y="41"/>
                </a:cubicBezTo>
                <a:cubicBezTo>
                  <a:pt x="260" y="37"/>
                  <a:pt x="256" y="36"/>
                  <a:pt x="250" y="36"/>
                </a:cubicBezTo>
                <a:cubicBezTo>
                  <a:pt x="250" y="33"/>
                  <a:pt x="250" y="33"/>
                  <a:pt x="250" y="33"/>
                </a:cubicBezTo>
                <a:cubicBezTo>
                  <a:pt x="274" y="33"/>
                  <a:pt x="274" y="33"/>
                  <a:pt x="274" y="33"/>
                </a:cubicBezTo>
                <a:close/>
                <a:moveTo>
                  <a:pt x="312" y="52"/>
                </a:moveTo>
                <a:cubicBezTo>
                  <a:pt x="313" y="52"/>
                  <a:pt x="313" y="52"/>
                  <a:pt x="313" y="52"/>
                </a:cubicBezTo>
                <a:cubicBezTo>
                  <a:pt x="317" y="53"/>
                  <a:pt x="319" y="51"/>
                  <a:pt x="319" y="47"/>
                </a:cubicBezTo>
                <a:cubicBezTo>
                  <a:pt x="319" y="34"/>
                  <a:pt x="319" y="34"/>
                  <a:pt x="319" y="34"/>
                </a:cubicBezTo>
                <a:cubicBezTo>
                  <a:pt x="294" y="34"/>
                  <a:pt x="294" y="34"/>
                  <a:pt x="294" y="34"/>
                </a:cubicBezTo>
                <a:cubicBezTo>
                  <a:pt x="294" y="47"/>
                  <a:pt x="294" y="47"/>
                  <a:pt x="294" y="47"/>
                </a:cubicBezTo>
                <a:cubicBezTo>
                  <a:pt x="294" y="51"/>
                  <a:pt x="296" y="53"/>
                  <a:pt x="300" y="52"/>
                </a:cubicBezTo>
                <a:cubicBezTo>
                  <a:pt x="301" y="52"/>
                  <a:pt x="301" y="52"/>
                  <a:pt x="301" y="52"/>
                </a:cubicBezTo>
                <a:cubicBezTo>
                  <a:pt x="301" y="55"/>
                  <a:pt x="301" y="55"/>
                  <a:pt x="301" y="55"/>
                </a:cubicBezTo>
                <a:cubicBezTo>
                  <a:pt x="277" y="55"/>
                  <a:pt x="277" y="55"/>
                  <a:pt x="277" y="55"/>
                </a:cubicBezTo>
                <a:cubicBezTo>
                  <a:pt x="277" y="52"/>
                  <a:pt x="277" y="52"/>
                  <a:pt x="277" y="52"/>
                </a:cubicBezTo>
                <a:cubicBezTo>
                  <a:pt x="279" y="52"/>
                  <a:pt x="279" y="52"/>
                  <a:pt x="279" y="52"/>
                </a:cubicBezTo>
                <a:cubicBezTo>
                  <a:pt x="282" y="53"/>
                  <a:pt x="284" y="51"/>
                  <a:pt x="284" y="47"/>
                </a:cubicBezTo>
                <a:cubicBezTo>
                  <a:pt x="284" y="18"/>
                  <a:pt x="284" y="18"/>
                  <a:pt x="284" y="18"/>
                </a:cubicBezTo>
                <a:cubicBezTo>
                  <a:pt x="284" y="14"/>
                  <a:pt x="282" y="12"/>
                  <a:pt x="279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7" y="9"/>
                  <a:pt x="277" y="9"/>
                  <a:pt x="277" y="9"/>
                </a:cubicBezTo>
                <a:cubicBezTo>
                  <a:pt x="301" y="9"/>
                  <a:pt x="301" y="9"/>
                  <a:pt x="301" y="9"/>
                </a:cubicBezTo>
                <a:cubicBezTo>
                  <a:pt x="301" y="12"/>
                  <a:pt x="301" y="12"/>
                  <a:pt x="301" y="12"/>
                </a:cubicBezTo>
                <a:cubicBezTo>
                  <a:pt x="300" y="12"/>
                  <a:pt x="300" y="12"/>
                  <a:pt x="300" y="12"/>
                </a:cubicBezTo>
                <a:cubicBezTo>
                  <a:pt x="296" y="12"/>
                  <a:pt x="294" y="14"/>
                  <a:pt x="294" y="18"/>
                </a:cubicBezTo>
                <a:cubicBezTo>
                  <a:pt x="294" y="29"/>
                  <a:pt x="294" y="29"/>
                  <a:pt x="294" y="29"/>
                </a:cubicBezTo>
                <a:cubicBezTo>
                  <a:pt x="319" y="29"/>
                  <a:pt x="319" y="29"/>
                  <a:pt x="319" y="29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9" y="14"/>
                  <a:pt x="317" y="12"/>
                  <a:pt x="312" y="12"/>
                </a:cubicBezTo>
                <a:cubicBezTo>
                  <a:pt x="312" y="12"/>
                  <a:pt x="312" y="12"/>
                  <a:pt x="312" y="12"/>
                </a:cubicBezTo>
                <a:cubicBezTo>
                  <a:pt x="312" y="9"/>
                  <a:pt x="312" y="9"/>
                  <a:pt x="312" y="9"/>
                </a:cubicBezTo>
                <a:cubicBezTo>
                  <a:pt x="335" y="9"/>
                  <a:pt x="335" y="9"/>
                  <a:pt x="335" y="9"/>
                </a:cubicBezTo>
                <a:cubicBezTo>
                  <a:pt x="335" y="12"/>
                  <a:pt x="335" y="12"/>
                  <a:pt x="335" y="12"/>
                </a:cubicBezTo>
                <a:cubicBezTo>
                  <a:pt x="334" y="12"/>
                  <a:pt x="334" y="12"/>
                  <a:pt x="334" y="12"/>
                </a:cubicBezTo>
                <a:cubicBezTo>
                  <a:pt x="330" y="12"/>
                  <a:pt x="328" y="14"/>
                  <a:pt x="329" y="18"/>
                </a:cubicBezTo>
                <a:cubicBezTo>
                  <a:pt x="329" y="47"/>
                  <a:pt x="329" y="47"/>
                  <a:pt x="329" y="47"/>
                </a:cubicBezTo>
                <a:cubicBezTo>
                  <a:pt x="328" y="51"/>
                  <a:pt x="330" y="53"/>
                  <a:pt x="334" y="52"/>
                </a:cubicBezTo>
                <a:cubicBezTo>
                  <a:pt x="335" y="52"/>
                  <a:pt x="335" y="52"/>
                  <a:pt x="335" y="52"/>
                </a:cubicBezTo>
                <a:cubicBezTo>
                  <a:pt x="335" y="55"/>
                  <a:pt x="335" y="55"/>
                  <a:pt x="335" y="55"/>
                </a:cubicBezTo>
                <a:cubicBezTo>
                  <a:pt x="312" y="55"/>
                  <a:pt x="312" y="55"/>
                  <a:pt x="312" y="55"/>
                </a:cubicBezTo>
                <a:cubicBezTo>
                  <a:pt x="312" y="52"/>
                  <a:pt x="312" y="52"/>
                  <a:pt x="312" y="52"/>
                </a:cubicBezTo>
                <a:close/>
                <a:moveTo>
                  <a:pt x="369" y="38"/>
                </a:moveTo>
                <a:cubicBezTo>
                  <a:pt x="353" y="38"/>
                  <a:pt x="353" y="38"/>
                  <a:pt x="353" y="38"/>
                </a:cubicBezTo>
                <a:cubicBezTo>
                  <a:pt x="350" y="47"/>
                  <a:pt x="350" y="47"/>
                  <a:pt x="350" y="47"/>
                </a:cubicBezTo>
                <a:cubicBezTo>
                  <a:pt x="349" y="49"/>
                  <a:pt x="349" y="51"/>
                  <a:pt x="350" y="51"/>
                </a:cubicBezTo>
                <a:cubicBezTo>
                  <a:pt x="351" y="52"/>
                  <a:pt x="353" y="53"/>
                  <a:pt x="356" y="52"/>
                </a:cubicBezTo>
                <a:cubicBezTo>
                  <a:pt x="357" y="52"/>
                  <a:pt x="357" y="52"/>
                  <a:pt x="357" y="52"/>
                </a:cubicBezTo>
                <a:cubicBezTo>
                  <a:pt x="357" y="55"/>
                  <a:pt x="357" y="55"/>
                  <a:pt x="357" y="55"/>
                </a:cubicBezTo>
                <a:cubicBezTo>
                  <a:pt x="338" y="55"/>
                  <a:pt x="338" y="55"/>
                  <a:pt x="338" y="55"/>
                </a:cubicBezTo>
                <a:cubicBezTo>
                  <a:pt x="338" y="52"/>
                  <a:pt x="338" y="52"/>
                  <a:pt x="338" y="52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2" y="53"/>
                  <a:pt x="344" y="50"/>
                  <a:pt x="346" y="45"/>
                </a:cubicBezTo>
                <a:cubicBezTo>
                  <a:pt x="359" y="10"/>
                  <a:pt x="359" y="10"/>
                  <a:pt x="359" y="10"/>
                </a:cubicBezTo>
                <a:cubicBezTo>
                  <a:pt x="358" y="8"/>
                  <a:pt x="358" y="8"/>
                  <a:pt x="358" y="8"/>
                </a:cubicBezTo>
                <a:cubicBezTo>
                  <a:pt x="369" y="8"/>
                  <a:pt x="369" y="8"/>
                  <a:pt x="369" y="8"/>
                </a:cubicBezTo>
                <a:cubicBezTo>
                  <a:pt x="383" y="46"/>
                  <a:pt x="383" y="46"/>
                  <a:pt x="383" y="46"/>
                </a:cubicBezTo>
                <a:cubicBezTo>
                  <a:pt x="385" y="50"/>
                  <a:pt x="387" y="53"/>
                  <a:pt x="391" y="52"/>
                </a:cubicBezTo>
                <a:cubicBezTo>
                  <a:pt x="391" y="55"/>
                  <a:pt x="391" y="55"/>
                  <a:pt x="391" y="55"/>
                </a:cubicBezTo>
                <a:cubicBezTo>
                  <a:pt x="367" y="55"/>
                  <a:pt x="367" y="55"/>
                  <a:pt x="367" y="55"/>
                </a:cubicBezTo>
                <a:cubicBezTo>
                  <a:pt x="367" y="52"/>
                  <a:pt x="367" y="52"/>
                  <a:pt x="367" y="52"/>
                </a:cubicBezTo>
                <a:cubicBezTo>
                  <a:pt x="369" y="52"/>
                  <a:pt x="369" y="52"/>
                  <a:pt x="369" y="52"/>
                </a:cubicBezTo>
                <a:cubicBezTo>
                  <a:pt x="371" y="52"/>
                  <a:pt x="373" y="52"/>
                  <a:pt x="373" y="51"/>
                </a:cubicBezTo>
                <a:cubicBezTo>
                  <a:pt x="374" y="50"/>
                  <a:pt x="374" y="49"/>
                  <a:pt x="373" y="47"/>
                </a:cubicBezTo>
                <a:cubicBezTo>
                  <a:pt x="369" y="38"/>
                  <a:pt x="369" y="38"/>
                  <a:pt x="369" y="38"/>
                </a:cubicBezTo>
                <a:close/>
                <a:moveTo>
                  <a:pt x="368" y="34"/>
                </a:moveTo>
                <a:cubicBezTo>
                  <a:pt x="361" y="17"/>
                  <a:pt x="361" y="17"/>
                  <a:pt x="361" y="17"/>
                </a:cubicBezTo>
                <a:cubicBezTo>
                  <a:pt x="355" y="34"/>
                  <a:pt x="355" y="34"/>
                  <a:pt x="355" y="34"/>
                </a:cubicBezTo>
                <a:cubicBezTo>
                  <a:pt x="368" y="34"/>
                  <a:pt x="368" y="34"/>
                  <a:pt x="368" y="34"/>
                </a:cubicBezTo>
                <a:close/>
                <a:moveTo>
                  <a:pt x="393" y="12"/>
                </a:moveTo>
                <a:cubicBezTo>
                  <a:pt x="393" y="9"/>
                  <a:pt x="393" y="9"/>
                  <a:pt x="393" y="9"/>
                </a:cubicBezTo>
                <a:cubicBezTo>
                  <a:pt x="416" y="9"/>
                  <a:pt x="416" y="9"/>
                  <a:pt x="416" y="9"/>
                </a:cubicBezTo>
                <a:cubicBezTo>
                  <a:pt x="416" y="12"/>
                  <a:pt x="416" y="12"/>
                  <a:pt x="416" y="12"/>
                </a:cubicBezTo>
                <a:cubicBezTo>
                  <a:pt x="415" y="12"/>
                  <a:pt x="415" y="12"/>
                  <a:pt x="415" y="12"/>
                </a:cubicBezTo>
                <a:cubicBezTo>
                  <a:pt x="411" y="12"/>
                  <a:pt x="409" y="14"/>
                  <a:pt x="409" y="18"/>
                </a:cubicBezTo>
                <a:cubicBezTo>
                  <a:pt x="409" y="47"/>
                  <a:pt x="409" y="47"/>
                  <a:pt x="409" y="47"/>
                </a:cubicBezTo>
                <a:cubicBezTo>
                  <a:pt x="409" y="51"/>
                  <a:pt x="411" y="53"/>
                  <a:pt x="415" y="52"/>
                </a:cubicBezTo>
                <a:cubicBezTo>
                  <a:pt x="416" y="52"/>
                  <a:pt x="416" y="52"/>
                  <a:pt x="416" y="52"/>
                </a:cubicBezTo>
                <a:cubicBezTo>
                  <a:pt x="416" y="55"/>
                  <a:pt x="416" y="55"/>
                  <a:pt x="416" y="55"/>
                </a:cubicBezTo>
                <a:cubicBezTo>
                  <a:pt x="393" y="55"/>
                  <a:pt x="393" y="55"/>
                  <a:pt x="393" y="55"/>
                </a:cubicBezTo>
                <a:cubicBezTo>
                  <a:pt x="393" y="52"/>
                  <a:pt x="393" y="52"/>
                  <a:pt x="393" y="52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398" y="53"/>
                  <a:pt x="399" y="51"/>
                  <a:pt x="399" y="47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4"/>
                  <a:pt x="398" y="12"/>
                  <a:pt x="394" y="12"/>
                </a:cubicBezTo>
                <a:cubicBezTo>
                  <a:pt x="393" y="12"/>
                  <a:pt x="393" y="12"/>
                  <a:pt x="393" y="12"/>
                </a:cubicBezTo>
                <a:close/>
                <a:moveTo>
                  <a:pt x="447" y="5"/>
                </a:moveTo>
                <a:cubicBezTo>
                  <a:pt x="447" y="2"/>
                  <a:pt x="447" y="2"/>
                  <a:pt x="447" y="2"/>
                </a:cubicBezTo>
                <a:cubicBezTo>
                  <a:pt x="474" y="2"/>
                  <a:pt x="474" y="2"/>
                  <a:pt x="474" y="2"/>
                </a:cubicBezTo>
                <a:cubicBezTo>
                  <a:pt x="474" y="5"/>
                  <a:pt x="474" y="5"/>
                  <a:pt x="474" y="5"/>
                </a:cubicBezTo>
                <a:cubicBezTo>
                  <a:pt x="473" y="5"/>
                  <a:pt x="473" y="5"/>
                  <a:pt x="473" y="5"/>
                </a:cubicBezTo>
                <a:cubicBezTo>
                  <a:pt x="469" y="5"/>
                  <a:pt x="467" y="7"/>
                  <a:pt x="467" y="12"/>
                </a:cubicBezTo>
                <a:cubicBezTo>
                  <a:pt x="467" y="49"/>
                  <a:pt x="467" y="49"/>
                  <a:pt x="467" y="49"/>
                </a:cubicBezTo>
                <a:cubicBezTo>
                  <a:pt x="467" y="57"/>
                  <a:pt x="464" y="64"/>
                  <a:pt x="459" y="69"/>
                </a:cubicBezTo>
                <a:cubicBezTo>
                  <a:pt x="456" y="72"/>
                  <a:pt x="451" y="74"/>
                  <a:pt x="446" y="74"/>
                </a:cubicBezTo>
                <a:cubicBezTo>
                  <a:pt x="440" y="74"/>
                  <a:pt x="437" y="72"/>
                  <a:pt x="437" y="69"/>
                </a:cubicBezTo>
                <a:cubicBezTo>
                  <a:pt x="438" y="66"/>
                  <a:pt x="440" y="64"/>
                  <a:pt x="443" y="64"/>
                </a:cubicBezTo>
                <a:cubicBezTo>
                  <a:pt x="444" y="64"/>
                  <a:pt x="446" y="64"/>
                  <a:pt x="448" y="66"/>
                </a:cubicBezTo>
                <a:cubicBezTo>
                  <a:pt x="449" y="68"/>
                  <a:pt x="450" y="69"/>
                  <a:pt x="451" y="69"/>
                </a:cubicBezTo>
                <a:cubicBezTo>
                  <a:pt x="454" y="69"/>
                  <a:pt x="455" y="66"/>
                  <a:pt x="455" y="60"/>
                </a:cubicBezTo>
                <a:cubicBezTo>
                  <a:pt x="455" y="12"/>
                  <a:pt x="455" y="12"/>
                  <a:pt x="455" y="12"/>
                </a:cubicBezTo>
                <a:cubicBezTo>
                  <a:pt x="455" y="7"/>
                  <a:pt x="453" y="5"/>
                  <a:pt x="449" y="5"/>
                </a:cubicBezTo>
                <a:cubicBezTo>
                  <a:pt x="447" y="5"/>
                  <a:pt x="447" y="5"/>
                  <a:pt x="447" y="5"/>
                </a:cubicBezTo>
                <a:close/>
                <a:moveTo>
                  <a:pt x="478" y="12"/>
                </a:moveTo>
                <a:cubicBezTo>
                  <a:pt x="478" y="9"/>
                  <a:pt x="478" y="9"/>
                  <a:pt x="478" y="9"/>
                </a:cubicBezTo>
                <a:cubicBezTo>
                  <a:pt x="501" y="9"/>
                  <a:pt x="501" y="9"/>
                  <a:pt x="501" y="9"/>
                </a:cubicBezTo>
                <a:cubicBezTo>
                  <a:pt x="501" y="12"/>
                  <a:pt x="501" y="12"/>
                  <a:pt x="501" y="12"/>
                </a:cubicBezTo>
                <a:cubicBezTo>
                  <a:pt x="500" y="12"/>
                  <a:pt x="500" y="12"/>
                  <a:pt x="500" y="12"/>
                </a:cubicBezTo>
                <a:cubicBezTo>
                  <a:pt x="496" y="12"/>
                  <a:pt x="494" y="14"/>
                  <a:pt x="494" y="18"/>
                </a:cubicBezTo>
                <a:cubicBezTo>
                  <a:pt x="494" y="47"/>
                  <a:pt x="494" y="47"/>
                  <a:pt x="494" y="47"/>
                </a:cubicBezTo>
                <a:cubicBezTo>
                  <a:pt x="494" y="51"/>
                  <a:pt x="496" y="53"/>
                  <a:pt x="500" y="52"/>
                </a:cubicBezTo>
                <a:cubicBezTo>
                  <a:pt x="501" y="52"/>
                  <a:pt x="501" y="52"/>
                  <a:pt x="501" y="52"/>
                </a:cubicBezTo>
                <a:cubicBezTo>
                  <a:pt x="501" y="55"/>
                  <a:pt x="501" y="55"/>
                  <a:pt x="501" y="55"/>
                </a:cubicBezTo>
                <a:cubicBezTo>
                  <a:pt x="478" y="55"/>
                  <a:pt x="478" y="55"/>
                  <a:pt x="478" y="55"/>
                </a:cubicBezTo>
                <a:cubicBezTo>
                  <a:pt x="478" y="52"/>
                  <a:pt x="478" y="52"/>
                  <a:pt x="478" y="52"/>
                </a:cubicBezTo>
                <a:cubicBezTo>
                  <a:pt x="479" y="52"/>
                  <a:pt x="479" y="52"/>
                  <a:pt x="479" y="52"/>
                </a:cubicBezTo>
                <a:cubicBezTo>
                  <a:pt x="482" y="53"/>
                  <a:pt x="484" y="51"/>
                  <a:pt x="484" y="47"/>
                </a:cubicBezTo>
                <a:cubicBezTo>
                  <a:pt x="484" y="18"/>
                  <a:pt x="484" y="18"/>
                  <a:pt x="484" y="18"/>
                </a:cubicBezTo>
                <a:cubicBezTo>
                  <a:pt x="484" y="14"/>
                  <a:pt x="483" y="12"/>
                  <a:pt x="479" y="12"/>
                </a:cubicBezTo>
                <a:cubicBezTo>
                  <a:pt x="478" y="12"/>
                  <a:pt x="478" y="12"/>
                  <a:pt x="478" y="12"/>
                </a:cubicBezTo>
                <a:close/>
                <a:moveTo>
                  <a:pt x="535" y="38"/>
                </a:moveTo>
                <a:cubicBezTo>
                  <a:pt x="519" y="38"/>
                  <a:pt x="519" y="38"/>
                  <a:pt x="519" y="38"/>
                </a:cubicBezTo>
                <a:cubicBezTo>
                  <a:pt x="516" y="47"/>
                  <a:pt x="516" y="47"/>
                  <a:pt x="516" y="47"/>
                </a:cubicBezTo>
                <a:cubicBezTo>
                  <a:pt x="515" y="49"/>
                  <a:pt x="515" y="51"/>
                  <a:pt x="516" y="51"/>
                </a:cubicBezTo>
                <a:cubicBezTo>
                  <a:pt x="517" y="52"/>
                  <a:pt x="519" y="53"/>
                  <a:pt x="522" y="52"/>
                </a:cubicBezTo>
                <a:cubicBezTo>
                  <a:pt x="523" y="52"/>
                  <a:pt x="523" y="52"/>
                  <a:pt x="523" y="52"/>
                </a:cubicBezTo>
                <a:cubicBezTo>
                  <a:pt x="523" y="55"/>
                  <a:pt x="523" y="55"/>
                  <a:pt x="523" y="55"/>
                </a:cubicBezTo>
                <a:cubicBezTo>
                  <a:pt x="503" y="55"/>
                  <a:pt x="503" y="55"/>
                  <a:pt x="503" y="55"/>
                </a:cubicBezTo>
                <a:cubicBezTo>
                  <a:pt x="503" y="52"/>
                  <a:pt x="503" y="52"/>
                  <a:pt x="503" y="52"/>
                </a:cubicBezTo>
                <a:cubicBezTo>
                  <a:pt x="505" y="52"/>
                  <a:pt x="505" y="52"/>
                  <a:pt x="505" y="52"/>
                </a:cubicBezTo>
                <a:cubicBezTo>
                  <a:pt x="508" y="53"/>
                  <a:pt x="510" y="50"/>
                  <a:pt x="512" y="45"/>
                </a:cubicBezTo>
                <a:cubicBezTo>
                  <a:pt x="524" y="10"/>
                  <a:pt x="524" y="10"/>
                  <a:pt x="524" y="10"/>
                </a:cubicBezTo>
                <a:cubicBezTo>
                  <a:pt x="524" y="8"/>
                  <a:pt x="524" y="8"/>
                  <a:pt x="524" y="8"/>
                </a:cubicBezTo>
                <a:cubicBezTo>
                  <a:pt x="535" y="8"/>
                  <a:pt x="535" y="8"/>
                  <a:pt x="535" y="8"/>
                </a:cubicBezTo>
                <a:cubicBezTo>
                  <a:pt x="549" y="46"/>
                  <a:pt x="549" y="46"/>
                  <a:pt x="549" y="46"/>
                </a:cubicBezTo>
                <a:cubicBezTo>
                  <a:pt x="551" y="50"/>
                  <a:pt x="553" y="53"/>
                  <a:pt x="557" y="52"/>
                </a:cubicBezTo>
                <a:cubicBezTo>
                  <a:pt x="557" y="55"/>
                  <a:pt x="557" y="55"/>
                  <a:pt x="557" y="55"/>
                </a:cubicBezTo>
                <a:cubicBezTo>
                  <a:pt x="533" y="55"/>
                  <a:pt x="533" y="55"/>
                  <a:pt x="533" y="55"/>
                </a:cubicBezTo>
                <a:cubicBezTo>
                  <a:pt x="533" y="52"/>
                  <a:pt x="533" y="52"/>
                  <a:pt x="533" y="52"/>
                </a:cubicBezTo>
                <a:cubicBezTo>
                  <a:pt x="535" y="52"/>
                  <a:pt x="535" y="52"/>
                  <a:pt x="535" y="52"/>
                </a:cubicBezTo>
                <a:cubicBezTo>
                  <a:pt x="537" y="52"/>
                  <a:pt x="539" y="52"/>
                  <a:pt x="539" y="51"/>
                </a:cubicBezTo>
                <a:cubicBezTo>
                  <a:pt x="540" y="50"/>
                  <a:pt x="540" y="49"/>
                  <a:pt x="539" y="47"/>
                </a:cubicBezTo>
                <a:cubicBezTo>
                  <a:pt x="535" y="38"/>
                  <a:pt x="535" y="38"/>
                  <a:pt x="535" y="38"/>
                </a:cubicBezTo>
                <a:close/>
                <a:moveTo>
                  <a:pt x="534" y="34"/>
                </a:moveTo>
                <a:cubicBezTo>
                  <a:pt x="527" y="17"/>
                  <a:pt x="527" y="17"/>
                  <a:pt x="527" y="17"/>
                </a:cubicBezTo>
                <a:cubicBezTo>
                  <a:pt x="521" y="34"/>
                  <a:pt x="521" y="34"/>
                  <a:pt x="521" y="34"/>
                </a:cubicBezTo>
                <a:cubicBezTo>
                  <a:pt x="534" y="34"/>
                  <a:pt x="534" y="34"/>
                  <a:pt x="534" y="34"/>
                </a:cubicBezTo>
                <a:close/>
                <a:moveTo>
                  <a:pt x="561" y="33"/>
                </a:moveTo>
                <a:cubicBezTo>
                  <a:pt x="562" y="18"/>
                  <a:pt x="572" y="9"/>
                  <a:pt x="589" y="8"/>
                </a:cubicBezTo>
                <a:cubicBezTo>
                  <a:pt x="606" y="9"/>
                  <a:pt x="615" y="17"/>
                  <a:pt x="616" y="31"/>
                </a:cubicBezTo>
                <a:cubicBezTo>
                  <a:pt x="614" y="47"/>
                  <a:pt x="605" y="55"/>
                  <a:pt x="588" y="56"/>
                </a:cubicBezTo>
                <a:cubicBezTo>
                  <a:pt x="571" y="55"/>
                  <a:pt x="562" y="48"/>
                  <a:pt x="561" y="33"/>
                </a:cubicBezTo>
                <a:close/>
                <a:moveTo>
                  <a:pt x="572" y="30"/>
                </a:moveTo>
                <a:cubicBezTo>
                  <a:pt x="573" y="45"/>
                  <a:pt x="578" y="52"/>
                  <a:pt x="589" y="53"/>
                </a:cubicBezTo>
                <a:cubicBezTo>
                  <a:pt x="599" y="53"/>
                  <a:pt x="604" y="46"/>
                  <a:pt x="605" y="34"/>
                </a:cubicBezTo>
                <a:cubicBezTo>
                  <a:pt x="604" y="20"/>
                  <a:pt x="598" y="12"/>
                  <a:pt x="587" y="11"/>
                </a:cubicBezTo>
                <a:cubicBezTo>
                  <a:pt x="577" y="12"/>
                  <a:pt x="572" y="18"/>
                  <a:pt x="572" y="30"/>
                </a:cubicBezTo>
                <a:close/>
                <a:moveTo>
                  <a:pt x="685" y="6"/>
                </a:moveTo>
                <a:cubicBezTo>
                  <a:pt x="685" y="45"/>
                  <a:pt x="685" y="45"/>
                  <a:pt x="685" y="45"/>
                </a:cubicBezTo>
                <a:cubicBezTo>
                  <a:pt x="685" y="50"/>
                  <a:pt x="687" y="52"/>
                  <a:pt x="693" y="52"/>
                </a:cubicBezTo>
                <a:cubicBezTo>
                  <a:pt x="695" y="52"/>
                  <a:pt x="695" y="52"/>
                  <a:pt x="695" y="52"/>
                </a:cubicBezTo>
                <a:cubicBezTo>
                  <a:pt x="695" y="55"/>
                  <a:pt x="695" y="55"/>
                  <a:pt x="695" y="55"/>
                </a:cubicBezTo>
                <a:cubicBezTo>
                  <a:pt x="664" y="55"/>
                  <a:pt x="664" y="55"/>
                  <a:pt x="664" y="55"/>
                </a:cubicBezTo>
                <a:cubicBezTo>
                  <a:pt x="664" y="52"/>
                  <a:pt x="664" y="52"/>
                  <a:pt x="664" y="52"/>
                </a:cubicBezTo>
                <a:cubicBezTo>
                  <a:pt x="667" y="52"/>
                  <a:pt x="667" y="52"/>
                  <a:pt x="667" y="52"/>
                </a:cubicBezTo>
                <a:cubicBezTo>
                  <a:pt x="671" y="52"/>
                  <a:pt x="673" y="50"/>
                  <a:pt x="673" y="45"/>
                </a:cubicBezTo>
                <a:cubicBezTo>
                  <a:pt x="673" y="6"/>
                  <a:pt x="673" y="6"/>
                  <a:pt x="673" y="6"/>
                </a:cubicBezTo>
                <a:cubicBezTo>
                  <a:pt x="663" y="6"/>
                  <a:pt x="663" y="6"/>
                  <a:pt x="663" y="6"/>
                </a:cubicBezTo>
                <a:cubicBezTo>
                  <a:pt x="657" y="5"/>
                  <a:pt x="654" y="8"/>
                  <a:pt x="654" y="16"/>
                </a:cubicBezTo>
                <a:cubicBezTo>
                  <a:pt x="650" y="16"/>
                  <a:pt x="650" y="16"/>
                  <a:pt x="650" y="16"/>
                </a:cubicBezTo>
                <a:cubicBezTo>
                  <a:pt x="652" y="0"/>
                  <a:pt x="652" y="0"/>
                  <a:pt x="652" y="0"/>
                </a:cubicBezTo>
                <a:cubicBezTo>
                  <a:pt x="655" y="0"/>
                  <a:pt x="655" y="0"/>
                  <a:pt x="655" y="0"/>
                </a:cubicBezTo>
                <a:cubicBezTo>
                  <a:pt x="655" y="1"/>
                  <a:pt x="656" y="1"/>
                  <a:pt x="656" y="1"/>
                </a:cubicBezTo>
                <a:cubicBezTo>
                  <a:pt x="657" y="2"/>
                  <a:pt x="658" y="2"/>
                  <a:pt x="659" y="2"/>
                </a:cubicBezTo>
                <a:cubicBezTo>
                  <a:pt x="700" y="2"/>
                  <a:pt x="700" y="2"/>
                  <a:pt x="700" y="2"/>
                </a:cubicBezTo>
                <a:cubicBezTo>
                  <a:pt x="701" y="2"/>
                  <a:pt x="703" y="1"/>
                  <a:pt x="704" y="0"/>
                </a:cubicBezTo>
                <a:cubicBezTo>
                  <a:pt x="707" y="0"/>
                  <a:pt x="707" y="0"/>
                  <a:pt x="707" y="0"/>
                </a:cubicBezTo>
                <a:cubicBezTo>
                  <a:pt x="708" y="16"/>
                  <a:pt x="708" y="16"/>
                  <a:pt x="708" y="16"/>
                </a:cubicBezTo>
                <a:cubicBezTo>
                  <a:pt x="705" y="16"/>
                  <a:pt x="705" y="16"/>
                  <a:pt x="705" y="16"/>
                </a:cubicBezTo>
                <a:cubicBezTo>
                  <a:pt x="704" y="8"/>
                  <a:pt x="701" y="5"/>
                  <a:pt x="695" y="6"/>
                </a:cubicBezTo>
                <a:cubicBezTo>
                  <a:pt x="685" y="6"/>
                  <a:pt x="685" y="6"/>
                  <a:pt x="685" y="6"/>
                </a:cubicBezTo>
                <a:close/>
                <a:moveTo>
                  <a:pt x="714" y="33"/>
                </a:moveTo>
                <a:cubicBezTo>
                  <a:pt x="715" y="18"/>
                  <a:pt x="725" y="9"/>
                  <a:pt x="742" y="8"/>
                </a:cubicBezTo>
                <a:cubicBezTo>
                  <a:pt x="759" y="9"/>
                  <a:pt x="768" y="17"/>
                  <a:pt x="769" y="31"/>
                </a:cubicBezTo>
                <a:cubicBezTo>
                  <a:pt x="767" y="47"/>
                  <a:pt x="758" y="55"/>
                  <a:pt x="741" y="56"/>
                </a:cubicBezTo>
                <a:cubicBezTo>
                  <a:pt x="724" y="55"/>
                  <a:pt x="715" y="48"/>
                  <a:pt x="714" y="33"/>
                </a:cubicBezTo>
                <a:close/>
                <a:moveTo>
                  <a:pt x="725" y="30"/>
                </a:moveTo>
                <a:cubicBezTo>
                  <a:pt x="726" y="45"/>
                  <a:pt x="731" y="52"/>
                  <a:pt x="743" y="53"/>
                </a:cubicBezTo>
                <a:cubicBezTo>
                  <a:pt x="752" y="53"/>
                  <a:pt x="757" y="46"/>
                  <a:pt x="758" y="34"/>
                </a:cubicBezTo>
                <a:cubicBezTo>
                  <a:pt x="757" y="20"/>
                  <a:pt x="751" y="12"/>
                  <a:pt x="741" y="11"/>
                </a:cubicBezTo>
                <a:cubicBezTo>
                  <a:pt x="731" y="12"/>
                  <a:pt x="725" y="18"/>
                  <a:pt x="725" y="30"/>
                </a:cubicBezTo>
                <a:close/>
                <a:moveTo>
                  <a:pt x="785" y="19"/>
                </a:moveTo>
                <a:cubicBezTo>
                  <a:pt x="785" y="46"/>
                  <a:pt x="785" y="46"/>
                  <a:pt x="785" y="46"/>
                </a:cubicBezTo>
                <a:cubicBezTo>
                  <a:pt x="784" y="51"/>
                  <a:pt x="787" y="53"/>
                  <a:pt x="792" y="52"/>
                </a:cubicBezTo>
                <a:cubicBezTo>
                  <a:pt x="792" y="55"/>
                  <a:pt x="792" y="55"/>
                  <a:pt x="792" y="55"/>
                </a:cubicBezTo>
                <a:cubicBezTo>
                  <a:pt x="774" y="55"/>
                  <a:pt x="774" y="55"/>
                  <a:pt x="774" y="55"/>
                </a:cubicBezTo>
                <a:cubicBezTo>
                  <a:pt x="774" y="52"/>
                  <a:pt x="774" y="52"/>
                  <a:pt x="774" y="52"/>
                </a:cubicBezTo>
                <a:cubicBezTo>
                  <a:pt x="775" y="52"/>
                  <a:pt x="775" y="52"/>
                  <a:pt x="775" y="52"/>
                </a:cubicBezTo>
                <a:cubicBezTo>
                  <a:pt x="778" y="53"/>
                  <a:pt x="780" y="51"/>
                  <a:pt x="780" y="48"/>
                </a:cubicBezTo>
                <a:cubicBezTo>
                  <a:pt x="780" y="14"/>
                  <a:pt x="780" y="14"/>
                  <a:pt x="780" y="14"/>
                </a:cubicBezTo>
                <a:cubicBezTo>
                  <a:pt x="779" y="13"/>
                  <a:pt x="777" y="13"/>
                  <a:pt x="775" y="12"/>
                </a:cubicBezTo>
                <a:cubicBezTo>
                  <a:pt x="775" y="9"/>
                  <a:pt x="775" y="9"/>
                  <a:pt x="775" y="9"/>
                </a:cubicBezTo>
                <a:cubicBezTo>
                  <a:pt x="790" y="9"/>
                  <a:pt x="790" y="9"/>
                  <a:pt x="790" y="9"/>
                </a:cubicBezTo>
                <a:cubicBezTo>
                  <a:pt x="820" y="41"/>
                  <a:pt x="820" y="41"/>
                  <a:pt x="820" y="41"/>
                </a:cubicBezTo>
                <a:cubicBezTo>
                  <a:pt x="820" y="19"/>
                  <a:pt x="820" y="19"/>
                  <a:pt x="820" y="19"/>
                </a:cubicBezTo>
                <a:cubicBezTo>
                  <a:pt x="820" y="14"/>
                  <a:pt x="818" y="12"/>
                  <a:pt x="813" y="12"/>
                </a:cubicBezTo>
                <a:cubicBezTo>
                  <a:pt x="812" y="12"/>
                  <a:pt x="812" y="12"/>
                  <a:pt x="812" y="12"/>
                </a:cubicBezTo>
                <a:cubicBezTo>
                  <a:pt x="812" y="9"/>
                  <a:pt x="812" y="9"/>
                  <a:pt x="812" y="9"/>
                </a:cubicBezTo>
                <a:cubicBezTo>
                  <a:pt x="831" y="9"/>
                  <a:pt x="831" y="9"/>
                  <a:pt x="831" y="9"/>
                </a:cubicBezTo>
                <a:cubicBezTo>
                  <a:pt x="831" y="12"/>
                  <a:pt x="831" y="12"/>
                  <a:pt x="831" y="12"/>
                </a:cubicBezTo>
                <a:cubicBezTo>
                  <a:pt x="830" y="12"/>
                  <a:pt x="830" y="12"/>
                  <a:pt x="830" y="12"/>
                </a:cubicBezTo>
                <a:cubicBezTo>
                  <a:pt x="826" y="12"/>
                  <a:pt x="824" y="14"/>
                  <a:pt x="824" y="16"/>
                </a:cubicBezTo>
                <a:cubicBezTo>
                  <a:pt x="824" y="55"/>
                  <a:pt x="824" y="55"/>
                  <a:pt x="824" y="55"/>
                </a:cubicBezTo>
                <a:cubicBezTo>
                  <a:pt x="820" y="55"/>
                  <a:pt x="820" y="55"/>
                  <a:pt x="820" y="55"/>
                </a:cubicBezTo>
                <a:cubicBezTo>
                  <a:pt x="785" y="19"/>
                  <a:pt x="785" y="19"/>
                  <a:pt x="785" y="19"/>
                </a:cubicBezTo>
                <a:close/>
                <a:moveTo>
                  <a:pt x="888" y="33"/>
                </a:moveTo>
                <a:cubicBezTo>
                  <a:pt x="888" y="36"/>
                  <a:pt x="888" y="36"/>
                  <a:pt x="888" y="36"/>
                </a:cubicBezTo>
                <a:cubicBezTo>
                  <a:pt x="885" y="36"/>
                  <a:pt x="883" y="37"/>
                  <a:pt x="883" y="41"/>
                </a:cubicBezTo>
                <a:cubicBezTo>
                  <a:pt x="883" y="51"/>
                  <a:pt x="883" y="51"/>
                  <a:pt x="883" y="51"/>
                </a:cubicBezTo>
                <a:cubicBezTo>
                  <a:pt x="876" y="54"/>
                  <a:pt x="870" y="56"/>
                  <a:pt x="864" y="56"/>
                </a:cubicBezTo>
                <a:cubicBezTo>
                  <a:pt x="846" y="55"/>
                  <a:pt x="837" y="47"/>
                  <a:pt x="836" y="32"/>
                </a:cubicBezTo>
                <a:cubicBezTo>
                  <a:pt x="837" y="17"/>
                  <a:pt x="846" y="9"/>
                  <a:pt x="863" y="8"/>
                </a:cubicBezTo>
                <a:cubicBezTo>
                  <a:pt x="868" y="9"/>
                  <a:pt x="872" y="9"/>
                  <a:pt x="875" y="10"/>
                </a:cubicBezTo>
                <a:cubicBezTo>
                  <a:pt x="877" y="11"/>
                  <a:pt x="878" y="11"/>
                  <a:pt x="879" y="11"/>
                </a:cubicBezTo>
                <a:cubicBezTo>
                  <a:pt x="880" y="11"/>
                  <a:pt x="881" y="11"/>
                  <a:pt x="881" y="10"/>
                </a:cubicBezTo>
                <a:cubicBezTo>
                  <a:pt x="883" y="10"/>
                  <a:pt x="883" y="10"/>
                  <a:pt x="883" y="10"/>
                </a:cubicBezTo>
                <a:cubicBezTo>
                  <a:pt x="883" y="23"/>
                  <a:pt x="883" y="23"/>
                  <a:pt x="883" y="23"/>
                </a:cubicBezTo>
                <a:cubicBezTo>
                  <a:pt x="880" y="23"/>
                  <a:pt x="880" y="23"/>
                  <a:pt x="880" y="23"/>
                </a:cubicBezTo>
                <a:cubicBezTo>
                  <a:pt x="878" y="16"/>
                  <a:pt x="873" y="12"/>
                  <a:pt x="865" y="11"/>
                </a:cubicBezTo>
                <a:cubicBezTo>
                  <a:pt x="854" y="12"/>
                  <a:pt x="848" y="19"/>
                  <a:pt x="847" y="32"/>
                </a:cubicBezTo>
                <a:cubicBezTo>
                  <a:pt x="848" y="45"/>
                  <a:pt x="854" y="52"/>
                  <a:pt x="865" y="53"/>
                </a:cubicBezTo>
                <a:cubicBezTo>
                  <a:pt x="868" y="53"/>
                  <a:pt x="871" y="52"/>
                  <a:pt x="873" y="51"/>
                </a:cubicBezTo>
                <a:cubicBezTo>
                  <a:pt x="873" y="41"/>
                  <a:pt x="873" y="41"/>
                  <a:pt x="873" y="41"/>
                </a:cubicBezTo>
                <a:cubicBezTo>
                  <a:pt x="874" y="37"/>
                  <a:pt x="870" y="36"/>
                  <a:pt x="864" y="36"/>
                </a:cubicBezTo>
                <a:cubicBezTo>
                  <a:pt x="864" y="33"/>
                  <a:pt x="864" y="33"/>
                  <a:pt x="864" y="33"/>
                </a:cubicBezTo>
                <a:cubicBezTo>
                  <a:pt x="888" y="33"/>
                  <a:pt x="888" y="33"/>
                  <a:pt x="888" y="33"/>
                </a:cubicBezTo>
                <a:close/>
                <a:moveTo>
                  <a:pt x="962" y="5"/>
                </a:moveTo>
                <a:cubicBezTo>
                  <a:pt x="962" y="2"/>
                  <a:pt x="962" y="2"/>
                  <a:pt x="962" y="2"/>
                </a:cubicBezTo>
                <a:cubicBezTo>
                  <a:pt x="984" y="2"/>
                  <a:pt x="984" y="2"/>
                  <a:pt x="984" y="2"/>
                </a:cubicBezTo>
                <a:cubicBezTo>
                  <a:pt x="984" y="5"/>
                  <a:pt x="984" y="5"/>
                  <a:pt x="984" y="5"/>
                </a:cubicBezTo>
                <a:cubicBezTo>
                  <a:pt x="983" y="5"/>
                  <a:pt x="983" y="5"/>
                  <a:pt x="983" y="5"/>
                </a:cubicBezTo>
                <a:cubicBezTo>
                  <a:pt x="978" y="5"/>
                  <a:pt x="975" y="8"/>
                  <a:pt x="976" y="12"/>
                </a:cubicBezTo>
                <a:cubicBezTo>
                  <a:pt x="976" y="34"/>
                  <a:pt x="976" y="34"/>
                  <a:pt x="976" y="34"/>
                </a:cubicBezTo>
                <a:cubicBezTo>
                  <a:pt x="975" y="48"/>
                  <a:pt x="967" y="55"/>
                  <a:pt x="951" y="56"/>
                </a:cubicBezTo>
                <a:cubicBezTo>
                  <a:pt x="935" y="56"/>
                  <a:pt x="926" y="49"/>
                  <a:pt x="926" y="36"/>
                </a:cubicBezTo>
                <a:cubicBezTo>
                  <a:pt x="926" y="11"/>
                  <a:pt x="926" y="11"/>
                  <a:pt x="926" y="11"/>
                </a:cubicBezTo>
                <a:cubicBezTo>
                  <a:pt x="926" y="7"/>
                  <a:pt x="924" y="5"/>
                  <a:pt x="920" y="5"/>
                </a:cubicBezTo>
                <a:cubicBezTo>
                  <a:pt x="918" y="5"/>
                  <a:pt x="918" y="5"/>
                  <a:pt x="918" y="5"/>
                </a:cubicBezTo>
                <a:cubicBezTo>
                  <a:pt x="918" y="2"/>
                  <a:pt x="918" y="2"/>
                  <a:pt x="918" y="2"/>
                </a:cubicBezTo>
                <a:cubicBezTo>
                  <a:pt x="945" y="2"/>
                  <a:pt x="945" y="2"/>
                  <a:pt x="945" y="2"/>
                </a:cubicBezTo>
                <a:cubicBezTo>
                  <a:pt x="945" y="5"/>
                  <a:pt x="945" y="5"/>
                  <a:pt x="945" y="5"/>
                </a:cubicBezTo>
                <a:cubicBezTo>
                  <a:pt x="944" y="5"/>
                  <a:pt x="944" y="5"/>
                  <a:pt x="944" y="5"/>
                </a:cubicBezTo>
                <a:cubicBezTo>
                  <a:pt x="940" y="5"/>
                  <a:pt x="938" y="7"/>
                  <a:pt x="938" y="11"/>
                </a:cubicBezTo>
                <a:cubicBezTo>
                  <a:pt x="938" y="36"/>
                  <a:pt x="938" y="36"/>
                  <a:pt x="938" y="36"/>
                </a:cubicBezTo>
                <a:cubicBezTo>
                  <a:pt x="938" y="46"/>
                  <a:pt x="943" y="50"/>
                  <a:pt x="953" y="50"/>
                </a:cubicBezTo>
                <a:cubicBezTo>
                  <a:pt x="964" y="50"/>
                  <a:pt x="970" y="45"/>
                  <a:pt x="970" y="35"/>
                </a:cubicBezTo>
                <a:cubicBezTo>
                  <a:pt x="970" y="14"/>
                  <a:pt x="970" y="14"/>
                  <a:pt x="970" y="14"/>
                </a:cubicBezTo>
                <a:cubicBezTo>
                  <a:pt x="970" y="8"/>
                  <a:pt x="968" y="5"/>
                  <a:pt x="963" y="5"/>
                </a:cubicBezTo>
                <a:cubicBezTo>
                  <a:pt x="962" y="5"/>
                  <a:pt x="962" y="5"/>
                  <a:pt x="962" y="5"/>
                </a:cubicBezTo>
                <a:close/>
                <a:moveTo>
                  <a:pt x="997" y="19"/>
                </a:moveTo>
                <a:cubicBezTo>
                  <a:pt x="997" y="46"/>
                  <a:pt x="997" y="46"/>
                  <a:pt x="997" y="46"/>
                </a:cubicBezTo>
                <a:cubicBezTo>
                  <a:pt x="996" y="51"/>
                  <a:pt x="998" y="53"/>
                  <a:pt x="1004" y="52"/>
                </a:cubicBezTo>
                <a:cubicBezTo>
                  <a:pt x="1004" y="55"/>
                  <a:pt x="1004" y="55"/>
                  <a:pt x="1004" y="55"/>
                </a:cubicBezTo>
                <a:cubicBezTo>
                  <a:pt x="986" y="55"/>
                  <a:pt x="986" y="55"/>
                  <a:pt x="986" y="55"/>
                </a:cubicBezTo>
                <a:cubicBezTo>
                  <a:pt x="986" y="52"/>
                  <a:pt x="986" y="52"/>
                  <a:pt x="986" y="52"/>
                </a:cubicBezTo>
                <a:cubicBezTo>
                  <a:pt x="987" y="52"/>
                  <a:pt x="987" y="52"/>
                  <a:pt x="987" y="52"/>
                </a:cubicBezTo>
                <a:cubicBezTo>
                  <a:pt x="990" y="53"/>
                  <a:pt x="992" y="51"/>
                  <a:pt x="992" y="48"/>
                </a:cubicBezTo>
                <a:cubicBezTo>
                  <a:pt x="992" y="14"/>
                  <a:pt x="992" y="14"/>
                  <a:pt x="992" y="14"/>
                </a:cubicBezTo>
                <a:cubicBezTo>
                  <a:pt x="991" y="13"/>
                  <a:pt x="989" y="13"/>
                  <a:pt x="986" y="12"/>
                </a:cubicBezTo>
                <a:cubicBezTo>
                  <a:pt x="986" y="9"/>
                  <a:pt x="986" y="9"/>
                  <a:pt x="986" y="9"/>
                </a:cubicBezTo>
                <a:cubicBezTo>
                  <a:pt x="1001" y="9"/>
                  <a:pt x="1001" y="9"/>
                  <a:pt x="1001" y="9"/>
                </a:cubicBezTo>
                <a:cubicBezTo>
                  <a:pt x="1031" y="41"/>
                  <a:pt x="1031" y="41"/>
                  <a:pt x="1031" y="41"/>
                </a:cubicBezTo>
                <a:cubicBezTo>
                  <a:pt x="1031" y="19"/>
                  <a:pt x="1031" y="19"/>
                  <a:pt x="1031" y="19"/>
                </a:cubicBezTo>
                <a:cubicBezTo>
                  <a:pt x="1032" y="14"/>
                  <a:pt x="1030" y="12"/>
                  <a:pt x="1025" y="12"/>
                </a:cubicBezTo>
                <a:cubicBezTo>
                  <a:pt x="1024" y="12"/>
                  <a:pt x="1024" y="12"/>
                  <a:pt x="1024" y="12"/>
                </a:cubicBezTo>
                <a:cubicBezTo>
                  <a:pt x="1024" y="9"/>
                  <a:pt x="1024" y="9"/>
                  <a:pt x="1024" y="9"/>
                </a:cubicBezTo>
                <a:cubicBezTo>
                  <a:pt x="1043" y="9"/>
                  <a:pt x="1043" y="9"/>
                  <a:pt x="1043" y="9"/>
                </a:cubicBezTo>
                <a:cubicBezTo>
                  <a:pt x="1043" y="12"/>
                  <a:pt x="1043" y="12"/>
                  <a:pt x="1043" y="12"/>
                </a:cubicBezTo>
                <a:cubicBezTo>
                  <a:pt x="1042" y="12"/>
                  <a:pt x="1042" y="12"/>
                  <a:pt x="1042" y="12"/>
                </a:cubicBezTo>
                <a:cubicBezTo>
                  <a:pt x="1037" y="12"/>
                  <a:pt x="1035" y="14"/>
                  <a:pt x="1036" y="16"/>
                </a:cubicBezTo>
                <a:cubicBezTo>
                  <a:pt x="1036" y="55"/>
                  <a:pt x="1036" y="55"/>
                  <a:pt x="1036" y="55"/>
                </a:cubicBezTo>
                <a:cubicBezTo>
                  <a:pt x="1032" y="55"/>
                  <a:pt x="1032" y="55"/>
                  <a:pt x="1032" y="55"/>
                </a:cubicBezTo>
                <a:cubicBezTo>
                  <a:pt x="997" y="19"/>
                  <a:pt x="997" y="19"/>
                  <a:pt x="997" y="19"/>
                </a:cubicBezTo>
                <a:close/>
                <a:moveTo>
                  <a:pt x="1046" y="12"/>
                </a:moveTo>
                <a:cubicBezTo>
                  <a:pt x="1046" y="9"/>
                  <a:pt x="1046" y="9"/>
                  <a:pt x="1046" y="9"/>
                </a:cubicBezTo>
                <a:cubicBezTo>
                  <a:pt x="1069" y="9"/>
                  <a:pt x="1069" y="9"/>
                  <a:pt x="1069" y="9"/>
                </a:cubicBezTo>
                <a:cubicBezTo>
                  <a:pt x="1069" y="12"/>
                  <a:pt x="1069" y="12"/>
                  <a:pt x="1069" y="12"/>
                </a:cubicBezTo>
                <a:cubicBezTo>
                  <a:pt x="1068" y="12"/>
                  <a:pt x="1068" y="12"/>
                  <a:pt x="1068" y="12"/>
                </a:cubicBezTo>
                <a:cubicBezTo>
                  <a:pt x="1064" y="12"/>
                  <a:pt x="1062" y="14"/>
                  <a:pt x="1062" y="18"/>
                </a:cubicBezTo>
                <a:cubicBezTo>
                  <a:pt x="1062" y="47"/>
                  <a:pt x="1062" y="47"/>
                  <a:pt x="1062" y="47"/>
                </a:cubicBezTo>
                <a:cubicBezTo>
                  <a:pt x="1062" y="51"/>
                  <a:pt x="1064" y="53"/>
                  <a:pt x="1068" y="52"/>
                </a:cubicBezTo>
                <a:cubicBezTo>
                  <a:pt x="1069" y="52"/>
                  <a:pt x="1069" y="52"/>
                  <a:pt x="1069" y="52"/>
                </a:cubicBezTo>
                <a:cubicBezTo>
                  <a:pt x="1069" y="55"/>
                  <a:pt x="1069" y="55"/>
                  <a:pt x="1069" y="55"/>
                </a:cubicBezTo>
                <a:cubicBezTo>
                  <a:pt x="1046" y="55"/>
                  <a:pt x="1046" y="55"/>
                  <a:pt x="1046" y="55"/>
                </a:cubicBezTo>
                <a:cubicBezTo>
                  <a:pt x="1046" y="52"/>
                  <a:pt x="1046" y="52"/>
                  <a:pt x="1046" y="52"/>
                </a:cubicBezTo>
                <a:cubicBezTo>
                  <a:pt x="1047" y="52"/>
                  <a:pt x="1047" y="52"/>
                  <a:pt x="1047" y="52"/>
                </a:cubicBezTo>
                <a:cubicBezTo>
                  <a:pt x="1050" y="53"/>
                  <a:pt x="1052" y="51"/>
                  <a:pt x="1052" y="47"/>
                </a:cubicBezTo>
                <a:cubicBezTo>
                  <a:pt x="1052" y="18"/>
                  <a:pt x="1052" y="18"/>
                  <a:pt x="1052" y="18"/>
                </a:cubicBezTo>
                <a:cubicBezTo>
                  <a:pt x="1052" y="14"/>
                  <a:pt x="1051" y="12"/>
                  <a:pt x="1047" y="12"/>
                </a:cubicBezTo>
                <a:cubicBezTo>
                  <a:pt x="1046" y="12"/>
                  <a:pt x="1046" y="12"/>
                  <a:pt x="1046" y="12"/>
                </a:cubicBezTo>
                <a:close/>
                <a:moveTo>
                  <a:pt x="1097" y="56"/>
                </a:moveTo>
                <a:cubicBezTo>
                  <a:pt x="1080" y="18"/>
                  <a:pt x="1080" y="18"/>
                  <a:pt x="1080" y="18"/>
                </a:cubicBezTo>
                <a:cubicBezTo>
                  <a:pt x="1078" y="14"/>
                  <a:pt x="1075" y="12"/>
                  <a:pt x="1072" y="12"/>
                </a:cubicBezTo>
                <a:cubicBezTo>
                  <a:pt x="1071" y="12"/>
                  <a:pt x="1071" y="12"/>
                  <a:pt x="1071" y="12"/>
                </a:cubicBezTo>
                <a:cubicBezTo>
                  <a:pt x="1071" y="9"/>
                  <a:pt x="1071" y="9"/>
                  <a:pt x="1071" y="9"/>
                </a:cubicBezTo>
                <a:cubicBezTo>
                  <a:pt x="1097" y="9"/>
                  <a:pt x="1097" y="9"/>
                  <a:pt x="1097" y="9"/>
                </a:cubicBezTo>
                <a:cubicBezTo>
                  <a:pt x="1097" y="12"/>
                  <a:pt x="1097" y="12"/>
                  <a:pt x="1097" y="12"/>
                </a:cubicBezTo>
                <a:cubicBezTo>
                  <a:pt x="1096" y="12"/>
                  <a:pt x="1096" y="12"/>
                  <a:pt x="1096" y="12"/>
                </a:cubicBezTo>
                <a:cubicBezTo>
                  <a:pt x="1093" y="12"/>
                  <a:pt x="1091" y="13"/>
                  <a:pt x="1090" y="14"/>
                </a:cubicBezTo>
                <a:cubicBezTo>
                  <a:pt x="1089" y="15"/>
                  <a:pt x="1089" y="16"/>
                  <a:pt x="1090" y="19"/>
                </a:cubicBezTo>
                <a:cubicBezTo>
                  <a:pt x="1102" y="43"/>
                  <a:pt x="1102" y="43"/>
                  <a:pt x="1102" y="43"/>
                </a:cubicBezTo>
                <a:cubicBezTo>
                  <a:pt x="1113" y="16"/>
                  <a:pt x="1113" y="16"/>
                  <a:pt x="1113" y="16"/>
                </a:cubicBezTo>
                <a:cubicBezTo>
                  <a:pt x="1114" y="14"/>
                  <a:pt x="1113" y="13"/>
                  <a:pt x="1109" y="12"/>
                </a:cubicBezTo>
                <a:cubicBezTo>
                  <a:pt x="1107" y="12"/>
                  <a:pt x="1107" y="12"/>
                  <a:pt x="1107" y="12"/>
                </a:cubicBezTo>
                <a:cubicBezTo>
                  <a:pt x="1107" y="9"/>
                  <a:pt x="1107" y="9"/>
                  <a:pt x="1107" y="9"/>
                </a:cubicBezTo>
                <a:cubicBezTo>
                  <a:pt x="1126" y="9"/>
                  <a:pt x="1126" y="9"/>
                  <a:pt x="1126" y="9"/>
                </a:cubicBezTo>
                <a:cubicBezTo>
                  <a:pt x="1126" y="12"/>
                  <a:pt x="1126" y="12"/>
                  <a:pt x="1126" y="12"/>
                </a:cubicBezTo>
                <a:cubicBezTo>
                  <a:pt x="1125" y="12"/>
                  <a:pt x="1125" y="12"/>
                  <a:pt x="1125" y="12"/>
                </a:cubicBezTo>
                <a:cubicBezTo>
                  <a:pt x="1122" y="12"/>
                  <a:pt x="1119" y="15"/>
                  <a:pt x="1117" y="20"/>
                </a:cubicBezTo>
                <a:cubicBezTo>
                  <a:pt x="1101" y="56"/>
                  <a:pt x="1101" y="56"/>
                  <a:pt x="1101" y="56"/>
                </a:cubicBezTo>
                <a:cubicBezTo>
                  <a:pt x="1097" y="56"/>
                  <a:pt x="1097" y="56"/>
                  <a:pt x="1097" y="56"/>
                </a:cubicBezTo>
                <a:close/>
                <a:moveTo>
                  <a:pt x="1161" y="13"/>
                </a:moveTo>
                <a:cubicBezTo>
                  <a:pt x="1145" y="13"/>
                  <a:pt x="1145" y="13"/>
                  <a:pt x="1145" y="13"/>
                </a:cubicBezTo>
                <a:cubicBezTo>
                  <a:pt x="1145" y="30"/>
                  <a:pt x="1145" y="30"/>
                  <a:pt x="1145" y="30"/>
                </a:cubicBezTo>
                <a:cubicBezTo>
                  <a:pt x="1157" y="30"/>
                  <a:pt x="1157" y="30"/>
                  <a:pt x="1157" y="30"/>
                </a:cubicBezTo>
                <a:cubicBezTo>
                  <a:pt x="1161" y="30"/>
                  <a:pt x="1163" y="29"/>
                  <a:pt x="1162" y="25"/>
                </a:cubicBezTo>
                <a:cubicBezTo>
                  <a:pt x="1165" y="25"/>
                  <a:pt x="1165" y="25"/>
                  <a:pt x="1165" y="25"/>
                </a:cubicBezTo>
                <a:cubicBezTo>
                  <a:pt x="1165" y="39"/>
                  <a:pt x="1165" y="39"/>
                  <a:pt x="1165" y="39"/>
                </a:cubicBezTo>
                <a:cubicBezTo>
                  <a:pt x="1162" y="39"/>
                  <a:pt x="1162" y="39"/>
                  <a:pt x="1162" y="39"/>
                </a:cubicBezTo>
                <a:cubicBezTo>
                  <a:pt x="1163" y="36"/>
                  <a:pt x="1161" y="34"/>
                  <a:pt x="1156" y="34"/>
                </a:cubicBezTo>
                <a:cubicBezTo>
                  <a:pt x="1145" y="34"/>
                  <a:pt x="1145" y="34"/>
                  <a:pt x="1145" y="34"/>
                </a:cubicBezTo>
                <a:cubicBezTo>
                  <a:pt x="1145" y="47"/>
                  <a:pt x="1145" y="47"/>
                  <a:pt x="1145" y="47"/>
                </a:cubicBezTo>
                <a:cubicBezTo>
                  <a:pt x="1144" y="50"/>
                  <a:pt x="1145" y="52"/>
                  <a:pt x="1148" y="51"/>
                </a:cubicBezTo>
                <a:cubicBezTo>
                  <a:pt x="1160" y="51"/>
                  <a:pt x="1160" y="51"/>
                  <a:pt x="1160" y="51"/>
                </a:cubicBezTo>
                <a:cubicBezTo>
                  <a:pt x="1164" y="52"/>
                  <a:pt x="1167" y="49"/>
                  <a:pt x="1168" y="44"/>
                </a:cubicBezTo>
                <a:cubicBezTo>
                  <a:pt x="1171" y="44"/>
                  <a:pt x="1171" y="44"/>
                  <a:pt x="1171" y="44"/>
                </a:cubicBezTo>
                <a:cubicBezTo>
                  <a:pt x="1170" y="55"/>
                  <a:pt x="1170" y="55"/>
                  <a:pt x="1170" y="55"/>
                </a:cubicBezTo>
                <a:cubicBezTo>
                  <a:pt x="1126" y="55"/>
                  <a:pt x="1126" y="55"/>
                  <a:pt x="1126" y="55"/>
                </a:cubicBezTo>
                <a:cubicBezTo>
                  <a:pt x="1126" y="52"/>
                  <a:pt x="1126" y="52"/>
                  <a:pt x="1126" y="52"/>
                </a:cubicBezTo>
                <a:cubicBezTo>
                  <a:pt x="1129" y="52"/>
                  <a:pt x="1129" y="52"/>
                  <a:pt x="1129" y="52"/>
                </a:cubicBezTo>
                <a:cubicBezTo>
                  <a:pt x="1133" y="53"/>
                  <a:pt x="1135" y="51"/>
                  <a:pt x="1135" y="47"/>
                </a:cubicBezTo>
                <a:cubicBezTo>
                  <a:pt x="1135" y="18"/>
                  <a:pt x="1135" y="18"/>
                  <a:pt x="1135" y="18"/>
                </a:cubicBezTo>
                <a:cubicBezTo>
                  <a:pt x="1135" y="14"/>
                  <a:pt x="1133" y="12"/>
                  <a:pt x="1128" y="12"/>
                </a:cubicBezTo>
                <a:cubicBezTo>
                  <a:pt x="1128" y="12"/>
                  <a:pt x="1128" y="12"/>
                  <a:pt x="1128" y="12"/>
                </a:cubicBezTo>
                <a:cubicBezTo>
                  <a:pt x="1128" y="9"/>
                  <a:pt x="1128" y="9"/>
                  <a:pt x="1128" y="9"/>
                </a:cubicBezTo>
                <a:cubicBezTo>
                  <a:pt x="1168" y="9"/>
                  <a:pt x="1168" y="9"/>
                  <a:pt x="1168" y="9"/>
                </a:cubicBezTo>
                <a:cubicBezTo>
                  <a:pt x="1169" y="20"/>
                  <a:pt x="1169" y="20"/>
                  <a:pt x="1169" y="20"/>
                </a:cubicBezTo>
                <a:cubicBezTo>
                  <a:pt x="1166" y="20"/>
                  <a:pt x="1166" y="20"/>
                  <a:pt x="1166" y="20"/>
                </a:cubicBezTo>
                <a:cubicBezTo>
                  <a:pt x="1166" y="15"/>
                  <a:pt x="1164" y="13"/>
                  <a:pt x="1161" y="13"/>
                </a:cubicBezTo>
                <a:close/>
                <a:moveTo>
                  <a:pt x="1192" y="36"/>
                </a:moveTo>
                <a:cubicBezTo>
                  <a:pt x="1192" y="47"/>
                  <a:pt x="1192" y="47"/>
                  <a:pt x="1192" y="47"/>
                </a:cubicBezTo>
                <a:cubicBezTo>
                  <a:pt x="1192" y="51"/>
                  <a:pt x="1194" y="53"/>
                  <a:pt x="1198" y="52"/>
                </a:cubicBezTo>
                <a:cubicBezTo>
                  <a:pt x="1200" y="52"/>
                  <a:pt x="1200" y="52"/>
                  <a:pt x="1200" y="52"/>
                </a:cubicBezTo>
                <a:cubicBezTo>
                  <a:pt x="1200" y="55"/>
                  <a:pt x="1200" y="55"/>
                  <a:pt x="1200" y="55"/>
                </a:cubicBezTo>
                <a:cubicBezTo>
                  <a:pt x="1174" y="55"/>
                  <a:pt x="1174" y="55"/>
                  <a:pt x="1174" y="55"/>
                </a:cubicBezTo>
                <a:cubicBezTo>
                  <a:pt x="1174" y="52"/>
                  <a:pt x="1174" y="52"/>
                  <a:pt x="1174" y="52"/>
                </a:cubicBezTo>
                <a:cubicBezTo>
                  <a:pt x="1176" y="52"/>
                  <a:pt x="1176" y="52"/>
                  <a:pt x="1176" y="52"/>
                </a:cubicBezTo>
                <a:cubicBezTo>
                  <a:pt x="1180" y="53"/>
                  <a:pt x="1182" y="51"/>
                  <a:pt x="1182" y="47"/>
                </a:cubicBezTo>
                <a:cubicBezTo>
                  <a:pt x="1182" y="18"/>
                  <a:pt x="1182" y="18"/>
                  <a:pt x="1182" y="18"/>
                </a:cubicBezTo>
                <a:cubicBezTo>
                  <a:pt x="1182" y="14"/>
                  <a:pt x="1180" y="12"/>
                  <a:pt x="1176" y="12"/>
                </a:cubicBezTo>
                <a:cubicBezTo>
                  <a:pt x="1174" y="12"/>
                  <a:pt x="1174" y="12"/>
                  <a:pt x="1174" y="12"/>
                </a:cubicBezTo>
                <a:cubicBezTo>
                  <a:pt x="1174" y="9"/>
                  <a:pt x="1174" y="9"/>
                  <a:pt x="1174" y="9"/>
                </a:cubicBezTo>
                <a:cubicBezTo>
                  <a:pt x="1175" y="9"/>
                  <a:pt x="1175" y="9"/>
                  <a:pt x="1176" y="9"/>
                </a:cubicBezTo>
                <a:cubicBezTo>
                  <a:pt x="1180" y="9"/>
                  <a:pt x="1182" y="9"/>
                  <a:pt x="1184" y="9"/>
                </a:cubicBezTo>
                <a:cubicBezTo>
                  <a:pt x="1189" y="9"/>
                  <a:pt x="1193" y="8"/>
                  <a:pt x="1196" y="8"/>
                </a:cubicBezTo>
                <a:cubicBezTo>
                  <a:pt x="1206" y="8"/>
                  <a:pt x="1213" y="10"/>
                  <a:pt x="1216" y="13"/>
                </a:cubicBezTo>
                <a:cubicBezTo>
                  <a:pt x="1219" y="16"/>
                  <a:pt x="1220" y="19"/>
                  <a:pt x="1220" y="22"/>
                </a:cubicBezTo>
                <a:cubicBezTo>
                  <a:pt x="1219" y="28"/>
                  <a:pt x="1216" y="32"/>
                  <a:pt x="1209" y="34"/>
                </a:cubicBezTo>
                <a:cubicBezTo>
                  <a:pt x="1211" y="35"/>
                  <a:pt x="1213" y="38"/>
                  <a:pt x="1216" y="41"/>
                </a:cubicBezTo>
                <a:cubicBezTo>
                  <a:pt x="1218" y="45"/>
                  <a:pt x="1220" y="47"/>
                  <a:pt x="1222" y="49"/>
                </a:cubicBezTo>
                <a:cubicBezTo>
                  <a:pt x="1224" y="51"/>
                  <a:pt x="1227" y="53"/>
                  <a:pt x="1231" y="53"/>
                </a:cubicBezTo>
                <a:cubicBezTo>
                  <a:pt x="1231" y="55"/>
                  <a:pt x="1231" y="55"/>
                  <a:pt x="1231" y="55"/>
                </a:cubicBezTo>
                <a:cubicBezTo>
                  <a:pt x="1230" y="55"/>
                  <a:pt x="1229" y="55"/>
                  <a:pt x="1227" y="55"/>
                </a:cubicBezTo>
                <a:cubicBezTo>
                  <a:pt x="1219" y="56"/>
                  <a:pt x="1213" y="54"/>
                  <a:pt x="1211" y="51"/>
                </a:cubicBezTo>
                <a:cubicBezTo>
                  <a:pt x="1209" y="50"/>
                  <a:pt x="1207" y="48"/>
                  <a:pt x="1206" y="45"/>
                </a:cubicBezTo>
                <a:cubicBezTo>
                  <a:pt x="1203" y="41"/>
                  <a:pt x="1200" y="38"/>
                  <a:pt x="1198" y="36"/>
                </a:cubicBezTo>
                <a:cubicBezTo>
                  <a:pt x="1192" y="36"/>
                  <a:pt x="1192" y="36"/>
                  <a:pt x="1192" y="36"/>
                </a:cubicBezTo>
                <a:close/>
                <a:moveTo>
                  <a:pt x="1192" y="11"/>
                </a:moveTo>
                <a:cubicBezTo>
                  <a:pt x="1192" y="33"/>
                  <a:pt x="1192" y="33"/>
                  <a:pt x="1192" y="33"/>
                </a:cubicBezTo>
                <a:cubicBezTo>
                  <a:pt x="1195" y="33"/>
                  <a:pt x="1195" y="33"/>
                  <a:pt x="1195" y="33"/>
                </a:cubicBezTo>
                <a:cubicBezTo>
                  <a:pt x="1204" y="33"/>
                  <a:pt x="1209" y="29"/>
                  <a:pt x="1209" y="22"/>
                </a:cubicBezTo>
                <a:cubicBezTo>
                  <a:pt x="1209" y="15"/>
                  <a:pt x="1204" y="12"/>
                  <a:pt x="1196" y="11"/>
                </a:cubicBezTo>
                <a:cubicBezTo>
                  <a:pt x="1192" y="11"/>
                  <a:pt x="1192" y="11"/>
                  <a:pt x="1192" y="11"/>
                </a:cubicBezTo>
                <a:close/>
                <a:moveTo>
                  <a:pt x="1236" y="55"/>
                </a:moveTo>
                <a:cubicBezTo>
                  <a:pt x="1235" y="42"/>
                  <a:pt x="1235" y="42"/>
                  <a:pt x="1235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40" y="49"/>
                  <a:pt x="1244" y="53"/>
                  <a:pt x="1250" y="53"/>
                </a:cubicBezTo>
                <a:cubicBezTo>
                  <a:pt x="1255" y="52"/>
                  <a:pt x="1258" y="50"/>
                  <a:pt x="1258" y="45"/>
                </a:cubicBezTo>
                <a:cubicBezTo>
                  <a:pt x="1258" y="42"/>
                  <a:pt x="1255" y="39"/>
                  <a:pt x="1248" y="35"/>
                </a:cubicBezTo>
                <a:cubicBezTo>
                  <a:pt x="1239" y="30"/>
                  <a:pt x="1235" y="26"/>
                  <a:pt x="1235" y="20"/>
                </a:cubicBezTo>
                <a:cubicBezTo>
                  <a:pt x="1235" y="13"/>
                  <a:pt x="1240" y="9"/>
                  <a:pt x="1250" y="8"/>
                </a:cubicBezTo>
                <a:cubicBezTo>
                  <a:pt x="1252" y="8"/>
                  <a:pt x="1255" y="9"/>
                  <a:pt x="1259" y="10"/>
                </a:cubicBezTo>
                <a:cubicBezTo>
                  <a:pt x="1260" y="10"/>
                  <a:pt x="1261" y="10"/>
                  <a:pt x="1261" y="10"/>
                </a:cubicBezTo>
                <a:cubicBezTo>
                  <a:pt x="1261" y="10"/>
                  <a:pt x="1262" y="10"/>
                  <a:pt x="1262" y="10"/>
                </a:cubicBezTo>
                <a:cubicBezTo>
                  <a:pt x="1262" y="10"/>
                  <a:pt x="1262" y="10"/>
                  <a:pt x="1263" y="9"/>
                </a:cubicBezTo>
                <a:cubicBezTo>
                  <a:pt x="1264" y="9"/>
                  <a:pt x="1264" y="9"/>
                  <a:pt x="1264" y="9"/>
                </a:cubicBezTo>
                <a:cubicBezTo>
                  <a:pt x="1266" y="21"/>
                  <a:pt x="1266" y="21"/>
                  <a:pt x="1266" y="21"/>
                </a:cubicBezTo>
                <a:cubicBezTo>
                  <a:pt x="1263" y="21"/>
                  <a:pt x="1263" y="21"/>
                  <a:pt x="1263" y="21"/>
                </a:cubicBezTo>
                <a:cubicBezTo>
                  <a:pt x="1260" y="15"/>
                  <a:pt x="1256" y="12"/>
                  <a:pt x="1251" y="11"/>
                </a:cubicBezTo>
                <a:cubicBezTo>
                  <a:pt x="1246" y="12"/>
                  <a:pt x="1244" y="14"/>
                  <a:pt x="1243" y="17"/>
                </a:cubicBezTo>
                <a:cubicBezTo>
                  <a:pt x="1243" y="19"/>
                  <a:pt x="1246" y="22"/>
                  <a:pt x="1252" y="25"/>
                </a:cubicBezTo>
                <a:cubicBezTo>
                  <a:pt x="1258" y="28"/>
                  <a:pt x="1261" y="31"/>
                  <a:pt x="1264" y="33"/>
                </a:cubicBezTo>
                <a:cubicBezTo>
                  <a:pt x="1267" y="36"/>
                  <a:pt x="1268" y="39"/>
                  <a:pt x="1268" y="43"/>
                </a:cubicBezTo>
                <a:cubicBezTo>
                  <a:pt x="1267" y="51"/>
                  <a:pt x="1262" y="55"/>
                  <a:pt x="1252" y="56"/>
                </a:cubicBezTo>
                <a:cubicBezTo>
                  <a:pt x="1248" y="55"/>
                  <a:pt x="1245" y="55"/>
                  <a:pt x="1242" y="55"/>
                </a:cubicBezTo>
                <a:cubicBezTo>
                  <a:pt x="1241" y="54"/>
                  <a:pt x="1240" y="54"/>
                  <a:pt x="1240" y="54"/>
                </a:cubicBezTo>
                <a:cubicBezTo>
                  <a:pt x="1239" y="54"/>
                  <a:pt x="1238" y="54"/>
                  <a:pt x="1238" y="55"/>
                </a:cubicBezTo>
                <a:cubicBezTo>
                  <a:pt x="1236" y="55"/>
                  <a:pt x="1236" y="55"/>
                  <a:pt x="1236" y="55"/>
                </a:cubicBezTo>
                <a:close/>
                <a:moveTo>
                  <a:pt x="1273" y="12"/>
                </a:moveTo>
                <a:cubicBezTo>
                  <a:pt x="1273" y="9"/>
                  <a:pt x="1273" y="9"/>
                  <a:pt x="1273" y="9"/>
                </a:cubicBezTo>
                <a:cubicBezTo>
                  <a:pt x="1297" y="9"/>
                  <a:pt x="1297" y="9"/>
                  <a:pt x="1297" y="9"/>
                </a:cubicBezTo>
                <a:cubicBezTo>
                  <a:pt x="1297" y="12"/>
                  <a:pt x="1297" y="12"/>
                  <a:pt x="1297" y="12"/>
                </a:cubicBezTo>
                <a:cubicBezTo>
                  <a:pt x="1296" y="12"/>
                  <a:pt x="1296" y="12"/>
                  <a:pt x="1296" y="12"/>
                </a:cubicBezTo>
                <a:cubicBezTo>
                  <a:pt x="1291" y="12"/>
                  <a:pt x="1290" y="14"/>
                  <a:pt x="1290" y="18"/>
                </a:cubicBezTo>
                <a:cubicBezTo>
                  <a:pt x="1290" y="47"/>
                  <a:pt x="1290" y="47"/>
                  <a:pt x="1290" y="47"/>
                </a:cubicBezTo>
                <a:cubicBezTo>
                  <a:pt x="1290" y="51"/>
                  <a:pt x="1291" y="53"/>
                  <a:pt x="1296" y="52"/>
                </a:cubicBezTo>
                <a:cubicBezTo>
                  <a:pt x="1297" y="52"/>
                  <a:pt x="1297" y="52"/>
                  <a:pt x="1297" y="52"/>
                </a:cubicBezTo>
                <a:cubicBezTo>
                  <a:pt x="1297" y="55"/>
                  <a:pt x="1297" y="55"/>
                  <a:pt x="1297" y="55"/>
                </a:cubicBezTo>
                <a:cubicBezTo>
                  <a:pt x="1273" y="55"/>
                  <a:pt x="1273" y="55"/>
                  <a:pt x="1273" y="55"/>
                </a:cubicBezTo>
                <a:cubicBezTo>
                  <a:pt x="1273" y="52"/>
                  <a:pt x="1273" y="52"/>
                  <a:pt x="1273" y="52"/>
                </a:cubicBezTo>
                <a:cubicBezTo>
                  <a:pt x="1274" y="52"/>
                  <a:pt x="1274" y="52"/>
                  <a:pt x="1274" y="52"/>
                </a:cubicBezTo>
                <a:cubicBezTo>
                  <a:pt x="1278" y="53"/>
                  <a:pt x="1280" y="51"/>
                  <a:pt x="1280" y="47"/>
                </a:cubicBezTo>
                <a:cubicBezTo>
                  <a:pt x="1280" y="18"/>
                  <a:pt x="1280" y="18"/>
                  <a:pt x="1280" y="18"/>
                </a:cubicBezTo>
                <a:cubicBezTo>
                  <a:pt x="1280" y="14"/>
                  <a:pt x="1278" y="12"/>
                  <a:pt x="1274" y="12"/>
                </a:cubicBezTo>
                <a:cubicBezTo>
                  <a:pt x="1273" y="12"/>
                  <a:pt x="1273" y="12"/>
                  <a:pt x="1273" y="12"/>
                </a:cubicBezTo>
                <a:close/>
                <a:moveTo>
                  <a:pt x="1330" y="13"/>
                </a:moveTo>
                <a:cubicBezTo>
                  <a:pt x="1330" y="47"/>
                  <a:pt x="1330" y="47"/>
                  <a:pt x="1330" y="47"/>
                </a:cubicBezTo>
                <a:cubicBezTo>
                  <a:pt x="1330" y="51"/>
                  <a:pt x="1332" y="53"/>
                  <a:pt x="1337" y="52"/>
                </a:cubicBezTo>
                <a:cubicBezTo>
                  <a:pt x="1338" y="52"/>
                  <a:pt x="1338" y="52"/>
                  <a:pt x="1338" y="52"/>
                </a:cubicBezTo>
                <a:cubicBezTo>
                  <a:pt x="1338" y="55"/>
                  <a:pt x="1338" y="55"/>
                  <a:pt x="1338" y="55"/>
                </a:cubicBezTo>
                <a:cubicBezTo>
                  <a:pt x="1312" y="55"/>
                  <a:pt x="1312" y="55"/>
                  <a:pt x="1312" y="55"/>
                </a:cubicBezTo>
                <a:cubicBezTo>
                  <a:pt x="1312" y="52"/>
                  <a:pt x="1312" y="52"/>
                  <a:pt x="1312" y="52"/>
                </a:cubicBezTo>
                <a:cubicBezTo>
                  <a:pt x="1315" y="52"/>
                  <a:pt x="1315" y="52"/>
                  <a:pt x="1315" y="52"/>
                </a:cubicBezTo>
                <a:cubicBezTo>
                  <a:pt x="1318" y="53"/>
                  <a:pt x="1320" y="51"/>
                  <a:pt x="1320" y="47"/>
                </a:cubicBezTo>
                <a:cubicBezTo>
                  <a:pt x="1320" y="13"/>
                  <a:pt x="1320" y="13"/>
                  <a:pt x="1320" y="13"/>
                </a:cubicBezTo>
                <a:cubicBezTo>
                  <a:pt x="1311" y="13"/>
                  <a:pt x="1311" y="13"/>
                  <a:pt x="1311" y="13"/>
                </a:cubicBezTo>
                <a:cubicBezTo>
                  <a:pt x="1307" y="12"/>
                  <a:pt x="1304" y="15"/>
                  <a:pt x="1304" y="22"/>
                </a:cubicBezTo>
                <a:cubicBezTo>
                  <a:pt x="1300" y="22"/>
                  <a:pt x="1300" y="22"/>
                  <a:pt x="1300" y="22"/>
                </a:cubicBezTo>
                <a:cubicBezTo>
                  <a:pt x="1302" y="8"/>
                  <a:pt x="1302" y="8"/>
                  <a:pt x="1302" y="8"/>
                </a:cubicBezTo>
                <a:cubicBezTo>
                  <a:pt x="1304" y="8"/>
                  <a:pt x="1304" y="8"/>
                  <a:pt x="1304" y="8"/>
                </a:cubicBezTo>
                <a:cubicBezTo>
                  <a:pt x="1305" y="9"/>
                  <a:pt x="1305" y="9"/>
                  <a:pt x="1306" y="9"/>
                </a:cubicBezTo>
                <a:cubicBezTo>
                  <a:pt x="1306" y="10"/>
                  <a:pt x="1307" y="10"/>
                  <a:pt x="1308" y="9"/>
                </a:cubicBezTo>
                <a:cubicBezTo>
                  <a:pt x="1343" y="9"/>
                  <a:pt x="1343" y="9"/>
                  <a:pt x="1343" y="9"/>
                </a:cubicBezTo>
                <a:cubicBezTo>
                  <a:pt x="1344" y="10"/>
                  <a:pt x="1345" y="9"/>
                  <a:pt x="1346" y="8"/>
                </a:cubicBezTo>
                <a:cubicBezTo>
                  <a:pt x="1349" y="8"/>
                  <a:pt x="1349" y="8"/>
                  <a:pt x="1349" y="8"/>
                </a:cubicBezTo>
                <a:cubicBezTo>
                  <a:pt x="1350" y="22"/>
                  <a:pt x="1350" y="22"/>
                  <a:pt x="1350" y="22"/>
                </a:cubicBezTo>
                <a:cubicBezTo>
                  <a:pt x="1347" y="22"/>
                  <a:pt x="1347" y="22"/>
                  <a:pt x="1347" y="22"/>
                </a:cubicBezTo>
                <a:cubicBezTo>
                  <a:pt x="1346" y="15"/>
                  <a:pt x="1344" y="12"/>
                  <a:pt x="1339" y="13"/>
                </a:cubicBezTo>
                <a:cubicBezTo>
                  <a:pt x="1330" y="13"/>
                  <a:pt x="1330" y="13"/>
                  <a:pt x="1330" y="13"/>
                </a:cubicBezTo>
                <a:close/>
                <a:moveTo>
                  <a:pt x="1386" y="37"/>
                </a:moveTo>
                <a:cubicBezTo>
                  <a:pt x="1386" y="47"/>
                  <a:pt x="1386" y="47"/>
                  <a:pt x="1386" y="47"/>
                </a:cubicBezTo>
                <a:cubicBezTo>
                  <a:pt x="1385" y="51"/>
                  <a:pt x="1388" y="53"/>
                  <a:pt x="1392" y="52"/>
                </a:cubicBezTo>
                <a:cubicBezTo>
                  <a:pt x="1393" y="52"/>
                  <a:pt x="1393" y="52"/>
                  <a:pt x="1393" y="52"/>
                </a:cubicBezTo>
                <a:cubicBezTo>
                  <a:pt x="1393" y="55"/>
                  <a:pt x="1393" y="55"/>
                  <a:pt x="1393" y="55"/>
                </a:cubicBezTo>
                <a:cubicBezTo>
                  <a:pt x="1368" y="55"/>
                  <a:pt x="1368" y="55"/>
                  <a:pt x="1368" y="55"/>
                </a:cubicBezTo>
                <a:cubicBezTo>
                  <a:pt x="1368" y="52"/>
                  <a:pt x="1368" y="52"/>
                  <a:pt x="1368" y="52"/>
                </a:cubicBezTo>
                <a:cubicBezTo>
                  <a:pt x="1370" y="52"/>
                  <a:pt x="1370" y="52"/>
                  <a:pt x="1370" y="52"/>
                </a:cubicBezTo>
                <a:cubicBezTo>
                  <a:pt x="1374" y="53"/>
                  <a:pt x="1375" y="51"/>
                  <a:pt x="1375" y="47"/>
                </a:cubicBezTo>
                <a:cubicBezTo>
                  <a:pt x="1375" y="37"/>
                  <a:pt x="1375" y="37"/>
                  <a:pt x="1375" y="37"/>
                </a:cubicBezTo>
                <a:cubicBezTo>
                  <a:pt x="1360" y="16"/>
                  <a:pt x="1360" y="16"/>
                  <a:pt x="1360" y="16"/>
                </a:cubicBezTo>
                <a:cubicBezTo>
                  <a:pt x="1358" y="13"/>
                  <a:pt x="1356" y="12"/>
                  <a:pt x="1353" y="12"/>
                </a:cubicBezTo>
                <a:cubicBezTo>
                  <a:pt x="1352" y="12"/>
                  <a:pt x="1352" y="12"/>
                  <a:pt x="1352" y="12"/>
                </a:cubicBezTo>
                <a:cubicBezTo>
                  <a:pt x="1352" y="9"/>
                  <a:pt x="1352" y="9"/>
                  <a:pt x="1352" y="9"/>
                </a:cubicBezTo>
                <a:cubicBezTo>
                  <a:pt x="1377" y="9"/>
                  <a:pt x="1377" y="9"/>
                  <a:pt x="1377" y="9"/>
                </a:cubicBezTo>
                <a:cubicBezTo>
                  <a:pt x="1377" y="12"/>
                  <a:pt x="1377" y="12"/>
                  <a:pt x="1377" y="12"/>
                </a:cubicBezTo>
                <a:cubicBezTo>
                  <a:pt x="1375" y="12"/>
                  <a:pt x="1375" y="12"/>
                  <a:pt x="1375" y="12"/>
                </a:cubicBezTo>
                <a:cubicBezTo>
                  <a:pt x="1374" y="13"/>
                  <a:pt x="1372" y="13"/>
                  <a:pt x="1372" y="13"/>
                </a:cubicBezTo>
                <a:cubicBezTo>
                  <a:pt x="1371" y="14"/>
                  <a:pt x="1371" y="15"/>
                  <a:pt x="1372" y="16"/>
                </a:cubicBezTo>
                <a:cubicBezTo>
                  <a:pt x="1384" y="32"/>
                  <a:pt x="1384" y="32"/>
                  <a:pt x="1384" y="32"/>
                </a:cubicBezTo>
                <a:cubicBezTo>
                  <a:pt x="1393" y="18"/>
                  <a:pt x="1393" y="18"/>
                  <a:pt x="1393" y="18"/>
                </a:cubicBezTo>
                <a:cubicBezTo>
                  <a:pt x="1394" y="16"/>
                  <a:pt x="1394" y="15"/>
                  <a:pt x="1394" y="14"/>
                </a:cubicBezTo>
                <a:cubicBezTo>
                  <a:pt x="1393" y="13"/>
                  <a:pt x="1392" y="13"/>
                  <a:pt x="1390" y="12"/>
                </a:cubicBezTo>
                <a:cubicBezTo>
                  <a:pt x="1389" y="12"/>
                  <a:pt x="1389" y="12"/>
                  <a:pt x="1389" y="12"/>
                </a:cubicBezTo>
                <a:cubicBezTo>
                  <a:pt x="1389" y="9"/>
                  <a:pt x="1389" y="9"/>
                  <a:pt x="1389" y="9"/>
                </a:cubicBezTo>
                <a:cubicBezTo>
                  <a:pt x="1407" y="9"/>
                  <a:pt x="1407" y="9"/>
                  <a:pt x="1407" y="9"/>
                </a:cubicBezTo>
                <a:cubicBezTo>
                  <a:pt x="1407" y="12"/>
                  <a:pt x="1407" y="12"/>
                  <a:pt x="1407" y="12"/>
                </a:cubicBezTo>
                <a:cubicBezTo>
                  <a:pt x="1403" y="12"/>
                  <a:pt x="1400" y="14"/>
                  <a:pt x="1398" y="18"/>
                </a:cubicBezTo>
                <a:lnTo>
                  <a:pt x="1386" y="37"/>
                </a:lnTo>
                <a:close/>
              </a:path>
            </a:pathLst>
          </a:custGeom>
          <a:solidFill>
            <a:srgbClr val="B60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75798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7AC315B-1B78-4A7D-8EEE-5635D48E9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B2CF45C-91E7-40D8-83C3-C0C47BD4E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A122C87-7FA8-4BCE-B03B-77BCFD617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17" name="îṡ1í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C6BE04F-F74E-4DAB-BDA3-EA38AE55DB1E}"/>
              </a:ext>
            </a:extLst>
          </p:cNvPr>
          <p:cNvSpPr/>
          <p:nvPr/>
        </p:nvSpPr>
        <p:spPr bwMode="auto">
          <a:xfrm>
            <a:off x="7701666" y="4288460"/>
            <a:ext cx="326016" cy="189755"/>
          </a:xfrm>
          <a:custGeom>
            <a:avLst/>
            <a:gdLst>
              <a:gd name="T0" fmla="*/ 0 w 245"/>
              <a:gd name="T1" fmla="*/ 53 h 142"/>
              <a:gd name="T2" fmla="*/ 83 w 245"/>
              <a:gd name="T3" fmla="*/ 31 h 142"/>
              <a:gd name="T4" fmla="*/ 192 w 245"/>
              <a:gd name="T5" fmla="*/ 45 h 142"/>
              <a:gd name="T6" fmla="*/ 192 w 245"/>
              <a:gd name="T7" fmla="*/ 49 h 142"/>
              <a:gd name="T8" fmla="*/ 214 w 245"/>
              <a:gd name="T9" fmla="*/ 92 h 142"/>
              <a:gd name="T10" fmla="*/ 90 w 245"/>
              <a:gd name="T11" fmla="*/ 120 h 142"/>
              <a:gd name="T12" fmla="*/ 0 w 245"/>
              <a:gd name="T13" fmla="*/ 5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5" h="142">
                <a:moveTo>
                  <a:pt x="0" y="53"/>
                </a:moveTo>
                <a:cubicBezTo>
                  <a:pt x="24" y="59"/>
                  <a:pt x="47" y="58"/>
                  <a:pt x="83" y="31"/>
                </a:cubicBezTo>
                <a:cubicBezTo>
                  <a:pt x="120" y="4"/>
                  <a:pt x="161" y="0"/>
                  <a:pt x="192" y="45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92" y="49"/>
                  <a:pt x="245" y="120"/>
                  <a:pt x="214" y="92"/>
                </a:cubicBezTo>
                <a:cubicBezTo>
                  <a:pt x="173" y="55"/>
                  <a:pt x="139" y="107"/>
                  <a:pt x="90" y="120"/>
                </a:cubicBezTo>
                <a:cubicBezTo>
                  <a:pt x="1" y="142"/>
                  <a:pt x="0" y="53"/>
                  <a:pt x="0" y="53"/>
                </a:cubicBez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î$li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CDE8F4B-67D3-4FAE-88EB-E53C964EAD71}"/>
              </a:ext>
            </a:extLst>
          </p:cNvPr>
          <p:cNvSpPr/>
          <p:nvPr/>
        </p:nvSpPr>
        <p:spPr bwMode="auto">
          <a:xfrm>
            <a:off x="7388771" y="6019473"/>
            <a:ext cx="3805203" cy="124148"/>
          </a:xfrm>
          <a:custGeom>
            <a:avLst/>
            <a:gdLst>
              <a:gd name="T0" fmla="*/ 2806 w 2853"/>
              <a:gd name="T1" fmla="*/ 0 h 93"/>
              <a:gd name="T2" fmla="*/ 46 w 2853"/>
              <a:gd name="T3" fmla="*/ 0 h 93"/>
              <a:gd name="T4" fmla="*/ 0 w 2853"/>
              <a:gd name="T5" fmla="*/ 47 h 93"/>
              <a:gd name="T6" fmla="*/ 46 w 2853"/>
              <a:gd name="T7" fmla="*/ 93 h 93"/>
              <a:gd name="T8" fmla="*/ 2806 w 2853"/>
              <a:gd name="T9" fmla="*/ 93 h 93"/>
              <a:gd name="T10" fmla="*/ 2853 w 2853"/>
              <a:gd name="T11" fmla="*/ 47 h 93"/>
              <a:gd name="T12" fmla="*/ 2806 w 2853"/>
              <a:gd name="T13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53" h="93">
                <a:moveTo>
                  <a:pt x="2806" y="0"/>
                </a:moveTo>
                <a:cubicBezTo>
                  <a:pt x="46" y="0"/>
                  <a:pt x="46" y="0"/>
                  <a:pt x="46" y="0"/>
                </a:cubicBezTo>
                <a:cubicBezTo>
                  <a:pt x="20" y="0"/>
                  <a:pt x="0" y="21"/>
                  <a:pt x="0" y="47"/>
                </a:cubicBezTo>
                <a:cubicBezTo>
                  <a:pt x="0" y="72"/>
                  <a:pt x="20" y="93"/>
                  <a:pt x="46" y="93"/>
                </a:cubicBezTo>
                <a:cubicBezTo>
                  <a:pt x="2806" y="93"/>
                  <a:pt x="2806" y="93"/>
                  <a:pt x="2806" y="93"/>
                </a:cubicBezTo>
                <a:cubicBezTo>
                  <a:pt x="2832" y="93"/>
                  <a:pt x="2853" y="72"/>
                  <a:pt x="2853" y="47"/>
                </a:cubicBezTo>
                <a:cubicBezTo>
                  <a:pt x="2853" y="21"/>
                  <a:pt x="2832" y="0"/>
                  <a:pt x="2806" y="0"/>
                </a:cubicBezTo>
              </a:path>
            </a:pathLst>
          </a:custGeom>
          <a:solidFill>
            <a:srgbClr val="D7D9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iŝļï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430FA2C-6A1E-452D-9D3C-8EC7BFE0D1BF}"/>
              </a:ext>
            </a:extLst>
          </p:cNvPr>
          <p:cNvSpPr/>
          <p:nvPr/>
        </p:nvSpPr>
        <p:spPr bwMode="auto">
          <a:xfrm>
            <a:off x="9520492" y="4469132"/>
            <a:ext cx="130205" cy="129195"/>
          </a:xfrm>
          <a:custGeom>
            <a:avLst/>
            <a:gdLst>
              <a:gd name="T0" fmla="*/ 57 w 98"/>
              <a:gd name="T1" fmla="*/ 95 h 97"/>
              <a:gd name="T2" fmla="*/ 53 w 98"/>
              <a:gd name="T3" fmla="*/ 96 h 97"/>
              <a:gd name="T4" fmla="*/ 52 w 98"/>
              <a:gd name="T5" fmla="*/ 96 h 97"/>
              <a:gd name="T6" fmla="*/ 2 w 98"/>
              <a:gd name="T7" fmla="*/ 52 h 97"/>
              <a:gd name="T8" fmla="*/ 46 w 98"/>
              <a:gd name="T9" fmla="*/ 1 h 97"/>
              <a:gd name="T10" fmla="*/ 80 w 98"/>
              <a:gd name="T11" fmla="*/ 12 h 97"/>
              <a:gd name="T12" fmla="*/ 81 w 98"/>
              <a:gd name="T13" fmla="*/ 13 h 97"/>
              <a:gd name="T14" fmla="*/ 92 w 98"/>
              <a:gd name="T15" fmla="*/ 29 h 97"/>
              <a:gd name="T16" fmla="*/ 96 w 98"/>
              <a:gd name="T17" fmla="*/ 39 h 97"/>
              <a:gd name="T18" fmla="*/ 97 w 98"/>
              <a:gd name="T19" fmla="*/ 45 h 97"/>
              <a:gd name="T20" fmla="*/ 57 w 98"/>
              <a:gd name="T21" fmla="*/ 9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8" h="97">
                <a:moveTo>
                  <a:pt x="57" y="95"/>
                </a:moveTo>
                <a:cubicBezTo>
                  <a:pt x="56" y="96"/>
                  <a:pt x="54" y="96"/>
                  <a:pt x="53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26" y="97"/>
                  <a:pt x="4" y="78"/>
                  <a:pt x="2" y="52"/>
                </a:cubicBezTo>
                <a:cubicBezTo>
                  <a:pt x="0" y="26"/>
                  <a:pt x="20" y="3"/>
                  <a:pt x="46" y="1"/>
                </a:cubicBezTo>
                <a:cubicBezTo>
                  <a:pt x="59" y="0"/>
                  <a:pt x="71" y="5"/>
                  <a:pt x="80" y="12"/>
                </a:cubicBezTo>
                <a:cubicBezTo>
                  <a:pt x="80" y="12"/>
                  <a:pt x="81" y="13"/>
                  <a:pt x="81" y="13"/>
                </a:cubicBezTo>
                <a:cubicBezTo>
                  <a:pt x="86" y="17"/>
                  <a:pt x="90" y="23"/>
                  <a:pt x="92" y="29"/>
                </a:cubicBezTo>
                <a:cubicBezTo>
                  <a:pt x="94" y="32"/>
                  <a:pt x="95" y="36"/>
                  <a:pt x="96" y="39"/>
                </a:cubicBezTo>
                <a:cubicBezTo>
                  <a:pt x="96" y="41"/>
                  <a:pt x="97" y="43"/>
                  <a:pt x="97" y="45"/>
                </a:cubicBezTo>
                <a:cubicBezTo>
                  <a:pt x="98" y="70"/>
                  <a:pt x="81" y="91"/>
                  <a:pt x="57" y="95"/>
                </a:cubicBezTo>
                <a:close/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îṥḷí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A142BB6-76EA-4234-9CDF-260AE9FDEA8A}"/>
              </a:ext>
            </a:extLst>
          </p:cNvPr>
          <p:cNvSpPr/>
          <p:nvPr/>
        </p:nvSpPr>
        <p:spPr bwMode="auto">
          <a:xfrm>
            <a:off x="9588118" y="4503449"/>
            <a:ext cx="131214" cy="131214"/>
          </a:xfrm>
          <a:custGeom>
            <a:avLst/>
            <a:gdLst>
              <a:gd name="T0" fmla="*/ 84 w 98"/>
              <a:gd name="T1" fmla="*/ 82 h 98"/>
              <a:gd name="T2" fmla="*/ 53 w 98"/>
              <a:gd name="T3" fmla="*/ 97 h 98"/>
              <a:gd name="T4" fmla="*/ 6 w 98"/>
              <a:gd name="T5" fmla="*/ 69 h 98"/>
              <a:gd name="T6" fmla="*/ 2 w 98"/>
              <a:gd name="T7" fmla="*/ 53 h 98"/>
              <a:gd name="T8" fmla="*/ 39 w 98"/>
              <a:gd name="T9" fmla="*/ 3 h 98"/>
              <a:gd name="T10" fmla="*/ 41 w 98"/>
              <a:gd name="T11" fmla="*/ 3 h 98"/>
              <a:gd name="T12" fmla="*/ 46 w 98"/>
              <a:gd name="T13" fmla="*/ 2 h 98"/>
              <a:gd name="T14" fmla="*/ 97 w 98"/>
              <a:gd name="T15" fmla="*/ 46 h 98"/>
              <a:gd name="T16" fmla="*/ 84 w 98"/>
              <a:gd name="T17" fmla="*/ 8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98">
                <a:moveTo>
                  <a:pt x="84" y="82"/>
                </a:moveTo>
                <a:cubicBezTo>
                  <a:pt x="76" y="90"/>
                  <a:pt x="65" y="96"/>
                  <a:pt x="53" y="97"/>
                </a:cubicBezTo>
                <a:cubicBezTo>
                  <a:pt x="32" y="98"/>
                  <a:pt x="14" y="87"/>
                  <a:pt x="6" y="69"/>
                </a:cubicBezTo>
                <a:cubicBezTo>
                  <a:pt x="4" y="64"/>
                  <a:pt x="2" y="59"/>
                  <a:pt x="2" y="53"/>
                </a:cubicBezTo>
                <a:cubicBezTo>
                  <a:pt x="0" y="29"/>
                  <a:pt x="17" y="8"/>
                  <a:pt x="39" y="3"/>
                </a:cubicBezTo>
                <a:cubicBezTo>
                  <a:pt x="40" y="3"/>
                  <a:pt x="41" y="3"/>
                  <a:pt x="41" y="3"/>
                </a:cubicBezTo>
                <a:cubicBezTo>
                  <a:pt x="43" y="2"/>
                  <a:pt x="45" y="2"/>
                  <a:pt x="46" y="2"/>
                </a:cubicBezTo>
                <a:cubicBezTo>
                  <a:pt x="72" y="0"/>
                  <a:pt x="95" y="20"/>
                  <a:pt x="97" y="46"/>
                </a:cubicBezTo>
                <a:cubicBezTo>
                  <a:pt x="98" y="60"/>
                  <a:pt x="93" y="73"/>
                  <a:pt x="84" y="82"/>
                </a:cubicBezTo>
                <a:close/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isḻî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27C8456-C3AD-4648-AA34-7A11DEFE2D22}"/>
              </a:ext>
            </a:extLst>
          </p:cNvPr>
          <p:cNvSpPr/>
          <p:nvPr/>
        </p:nvSpPr>
        <p:spPr bwMode="auto">
          <a:xfrm>
            <a:off x="10060488" y="5085836"/>
            <a:ext cx="79738" cy="33308"/>
          </a:xfrm>
          <a:custGeom>
            <a:avLst/>
            <a:gdLst>
              <a:gd name="T0" fmla="*/ 49 w 60"/>
              <a:gd name="T1" fmla="*/ 1 h 25"/>
              <a:gd name="T2" fmla="*/ 8 w 60"/>
              <a:gd name="T3" fmla="*/ 8 h 25"/>
              <a:gd name="T4" fmla="*/ 0 w 60"/>
              <a:gd name="T5" fmla="*/ 17 h 25"/>
              <a:gd name="T6" fmla="*/ 0 w 60"/>
              <a:gd name="T7" fmla="*/ 18 h 25"/>
              <a:gd name="T8" fmla="*/ 10 w 60"/>
              <a:gd name="T9" fmla="*/ 24 h 25"/>
              <a:gd name="T10" fmla="*/ 52 w 60"/>
              <a:gd name="T11" fmla="*/ 18 h 25"/>
              <a:gd name="T12" fmla="*/ 59 w 60"/>
              <a:gd name="T13" fmla="*/ 9 h 25"/>
              <a:gd name="T14" fmla="*/ 59 w 60"/>
              <a:gd name="T15" fmla="*/ 8 h 25"/>
              <a:gd name="T16" fmla="*/ 49 w 60"/>
              <a:gd name="T17" fmla="*/ 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25">
                <a:moveTo>
                  <a:pt x="49" y="1"/>
                </a:moveTo>
                <a:cubicBezTo>
                  <a:pt x="8" y="8"/>
                  <a:pt x="8" y="8"/>
                  <a:pt x="8" y="8"/>
                </a:cubicBezTo>
                <a:cubicBezTo>
                  <a:pt x="3" y="8"/>
                  <a:pt x="0" y="13"/>
                  <a:pt x="0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22"/>
                  <a:pt x="6" y="25"/>
                  <a:pt x="10" y="24"/>
                </a:cubicBezTo>
                <a:cubicBezTo>
                  <a:pt x="52" y="18"/>
                  <a:pt x="52" y="18"/>
                  <a:pt x="52" y="18"/>
                </a:cubicBezTo>
                <a:cubicBezTo>
                  <a:pt x="56" y="17"/>
                  <a:pt x="60" y="13"/>
                  <a:pt x="59" y="9"/>
                </a:cubicBezTo>
                <a:cubicBezTo>
                  <a:pt x="59" y="8"/>
                  <a:pt x="59" y="8"/>
                  <a:pt x="59" y="8"/>
                </a:cubicBezTo>
                <a:cubicBezTo>
                  <a:pt x="58" y="3"/>
                  <a:pt x="54" y="0"/>
                  <a:pt x="49" y="1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îsľi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B0B9044-0DEF-4D84-BABA-80C032011444}"/>
              </a:ext>
            </a:extLst>
          </p:cNvPr>
          <p:cNvSpPr/>
          <p:nvPr/>
        </p:nvSpPr>
        <p:spPr bwMode="auto">
          <a:xfrm>
            <a:off x="10040301" y="5091892"/>
            <a:ext cx="99924" cy="87812"/>
          </a:xfrm>
          <a:custGeom>
            <a:avLst/>
            <a:gdLst>
              <a:gd name="T0" fmla="*/ 10 w 75"/>
              <a:gd name="T1" fmla="*/ 54 h 66"/>
              <a:gd name="T2" fmla="*/ 45 w 75"/>
              <a:gd name="T3" fmla="*/ 62 h 66"/>
              <a:gd name="T4" fmla="*/ 72 w 75"/>
              <a:gd name="T5" fmla="*/ 56 h 66"/>
              <a:gd name="T6" fmla="*/ 75 w 75"/>
              <a:gd name="T7" fmla="*/ 36 h 66"/>
              <a:gd name="T8" fmla="*/ 65 w 75"/>
              <a:gd name="T9" fmla="*/ 16 h 66"/>
              <a:gd name="T10" fmla="*/ 35 w 75"/>
              <a:gd name="T11" fmla="*/ 3 h 66"/>
              <a:gd name="T12" fmla="*/ 12 w 75"/>
              <a:gd name="T13" fmla="*/ 13 h 66"/>
              <a:gd name="T14" fmla="*/ 4 w 75"/>
              <a:gd name="T15" fmla="*/ 31 h 66"/>
              <a:gd name="T16" fmla="*/ 10 w 75"/>
              <a:gd name="T17" fmla="*/ 5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66">
                <a:moveTo>
                  <a:pt x="10" y="54"/>
                </a:moveTo>
                <a:cubicBezTo>
                  <a:pt x="10" y="54"/>
                  <a:pt x="37" y="60"/>
                  <a:pt x="45" y="62"/>
                </a:cubicBezTo>
                <a:cubicBezTo>
                  <a:pt x="60" y="66"/>
                  <a:pt x="68" y="65"/>
                  <a:pt x="72" y="56"/>
                </a:cubicBezTo>
                <a:cubicBezTo>
                  <a:pt x="75" y="36"/>
                  <a:pt x="75" y="36"/>
                  <a:pt x="75" y="36"/>
                </a:cubicBezTo>
                <a:cubicBezTo>
                  <a:pt x="74" y="25"/>
                  <a:pt x="74" y="19"/>
                  <a:pt x="65" y="16"/>
                </a:cubicBezTo>
                <a:cubicBezTo>
                  <a:pt x="35" y="3"/>
                  <a:pt x="35" y="3"/>
                  <a:pt x="35" y="3"/>
                </a:cubicBezTo>
                <a:cubicBezTo>
                  <a:pt x="26" y="0"/>
                  <a:pt x="15" y="4"/>
                  <a:pt x="12" y="13"/>
                </a:cubicBezTo>
                <a:cubicBezTo>
                  <a:pt x="4" y="31"/>
                  <a:pt x="4" y="31"/>
                  <a:pt x="4" y="31"/>
                </a:cubicBezTo>
                <a:cubicBezTo>
                  <a:pt x="0" y="40"/>
                  <a:pt x="1" y="50"/>
                  <a:pt x="10" y="54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iṥḻï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C0F6FE2-32E2-4DE0-9E4A-FC9606E760A7}"/>
              </a:ext>
            </a:extLst>
          </p:cNvPr>
          <p:cNvSpPr/>
          <p:nvPr/>
        </p:nvSpPr>
        <p:spPr bwMode="auto">
          <a:xfrm>
            <a:off x="10117011" y="5115107"/>
            <a:ext cx="76710" cy="30280"/>
          </a:xfrm>
          <a:custGeom>
            <a:avLst/>
            <a:gdLst>
              <a:gd name="T0" fmla="*/ 9 w 58"/>
              <a:gd name="T1" fmla="*/ 15 h 23"/>
              <a:gd name="T2" fmla="*/ 45 w 58"/>
              <a:gd name="T3" fmla="*/ 22 h 23"/>
              <a:gd name="T4" fmla="*/ 57 w 58"/>
              <a:gd name="T5" fmla="*/ 17 h 23"/>
              <a:gd name="T6" fmla="*/ 49 w 58"/>
              <a:gd name="T7" fmla="*/ 8 h 23"/>
              <a:gd name="T8" fmla="*/ 13 w 58"/>
              <a:gd name="T9" fmla="*/ 1 h 23"/>
              <a:gd name="T10" fmla="*/ 1 w 58"/>
              <a:gd name="T11" fmla="*/ 6 h 23"/>
              <a:gd name="T12" fmla="*/ 9 w 58"/>
              <a:gd name="T13" fmla="*/ 15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23">
                <a:moveTo>
                  <a:pt x="9" y="15"/>
                </a:moveTo>
                <a:cubicBezTo>
                  <a:pt x="45" y="22"/>
                  <a:pt x="45" y="22"/>
                  <a:pt x="45" y="22"/>
                </a:cubicBezTo>
                <a:cubicBezTo>
                  <a:pt x="51" y="23"/>
                  <a:pt x="57" y="21"/>
                  <a:pt x="57" y="17"/>
                </a:cubicBezTo>
                <a:cubicBezTo>
                  <a:pt x="58" y="13"/>
                  <a:pt x="54" y="9"/>
                  <a:pt x="49" y="8"/>
                </a:cubicBezTo>
                <a:cubicBezTo>
                  <a:pt x="13" y="1"/>
                  <a:pt x="13" y="1"/>
                  <a:pt x="13" y="1"/>
                </a:cubicBezTo>
                <a:cubicBezTo>
                  <a:pt x="7" y="0"/>
                  <a:pt x="1" y="2"/>
                  <a:pt x="1" y="6"/>
                </a:cubicBezTo>
                <a:cubicBezTo>
                  <a:pt x="0" y="9"/>
                  <a:pt x="4" y="13"/>
                  <a:pt x="9" y="15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iṣļî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892D15A-2485-49DA-A721-CA45E8909930}"/>
              </a:ext>
            </a:extLst>
          </p:cNvPr>
          <p:cNvSpPr/>
          <p:nvPr/>
        </p:nvSpPr>
        <p:spPr bwMode="auto">
          <a:xfrm>
            <a:off x="10122057" y="5138322"/>
            <a:ext cx="78728" cy="31289"/>
          </a:xfrm>
          <a:custGeom>
            <a:avLst/>
            <a:gdLst>
              <a:gd name="T0" fmla="*/ 10 w 59"/>
              <a:gd name="T1" fmla="*/ 15 h 23"/>
              <a:gd name="T2" fmla="*/ 46 w 59"/>
              <a:gd name="T3" fmla="*/ 21 h 23"/>
              <a:gd name="T4" fmla="*/ 58 w 59"/>
              <a:gd name="T5" fmla="*/ 17 h 23"/>
              <a:gd name="T6" fmla="*/ 49 w 59"/>
              <a:gd name="T7" fmla="*/ 8 h 23"/>
              <a:gd name="T8" fmla="*/ 13 w 59"/>
              <a:gd name="T9" fmla="*/ 1 h 23"/>
              <a:gd name="T10" fmla="*/ 1 w 59"/>
              <a:gd name="T11" fmla="*/ 5 h 23"/>
              <a:gd name="T12" fmla="*/ 10 w 59"/>
              <a:gd name="T13" fmla="*/ 15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23">
                <a:moveTo>
                  <a:pt x="10" y="15"/>
                </a:moveTo>
                <a:cubicBezTo>
                  <a:pt x="46" y="21"/>
                  <a:pt x="46" y="21"/>
                  <a:pt x="46" y="21"/>
                </a:cubicBezTo>
                <a:cubicBezTo>
                  <a:pt x="51" y="23"/>
                  <a:pt x="57" y="21"/>
                  <a:pt x="58" y="17"/>
                </a:cubicBezTo>
                <a:cubicBezTo>
                  <a:pt x="59" y="13"/>
                  <a:pt x="55" y="9"/>
                  <a:pt x="49" y="8"/>
                </a:cubicBezTo>
                <a:cubicBezTo>
                  <a:pt x="13" y="1"/>
                  <a:pt x="13" y="1"/>
                  <a:pt x="13" y="1"/>
                </a:cubicBezTo>
                <a:cubicBezTo>
                  <a:pt x="7" y="0"/>
                  <a:pt x="2" y="2"/>
                  <a:pt x="1" y="5"/>
                </a:cubicBezTo>
                <a:cubicBezTo>
                  <a:pt x="0" y="9"/>
                  <a:pt x="4" y="13"/>
                  <a:pt x="10" y="15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iṧ1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1FB3C6E-BB44-4236-B003-E5A496DCF5F6}"/>
              </a:ext>
            </a:extLst>
          </p:cNvPr>
          <p:cNvSpPr/>
          <p:nvPr/>
        </p:nvSpPr>
        <p:spPr bwMode="auto">
          <a:xfrm>
            <a:off x="10104899" y="5157499"/>
            <a:ext cx="76710" cy="30280"/>
          </a:xfrm>
          <a:custGeom>
            <a:avLst/>
            <a:gdLst>
              <a:gd name="T0" fmla="*/ 9 w 58"/>
              <a:gd name="T1" fmla="*/ 15 h 23"/>
              <a:gd name="T2" fmla="*/ 45 w 58"/>
              <a:gd name="T3" fmla="*/ 22 h 23"/>
              <a:gd name="T4" fmla="*/ 57 w 58"/>
              <a:gd name="T5" fmla="*/ 17 h 23"/>
              <a:gd name="T6" fmla="*/ 49 w 58"/>
              <a:gd name="T7" fmla="*/ 8 h 23"/>
              <a:gd name="T8" fmla="*/ 13 w 58"/>
              <a:gd name="T9" fmla="*/ 1 h 23"/>
              <a:gd name="T10" fmla="*/ 0 w 58"/>
              <a:gd name="T11" fmla="*/ 6 h 23"/>
              <a:gd name="T12" fmla="*/ 0 w 58"/>
              <a:gd name="T13" fmla="*/ 6 h 23"/>
              <a:gd name="T14" fmla="*/ 9 w 58"/>
              <a:gd name="T15" fmla="*/ 15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" h="23">
                <a:moveTo>
                  <a:pt x="9" y="15"/>
                </a:moveTo>
                <a:cubicBezTo>
                  <a:pt x="45" y="22"/>
                  <a:pt x="45" y="22"/>
                  <a:pt x="45" y="22"/>
                </a:cubicBezTo>
                <a:cubicBezTo>
                  <a:pt x="51" y="23"/>
                  <a:pt x="57" y="21"/>
                  <a:pt x="57" y="17"/>
                </a:cubicBezTo>
                <a:cubicBezTo>
                  <a:pt x="58" y="14"/>
                  <a:pt x="54" y="10"/>
                  <a:pt x="49" y="8"/>
                </a:cubicBezTo>
                <a:cubicBezTo>
                  <a:pt x="13" y="1"/>
                  <a:pt x="13" y="1"/>
                  <a:pt x="13" y="1"/>
                </a:cubicBezTo>
                <a:cubicBezTo>
                  <a:pt x="7" y="0"/>
                  <a:pt x="1" y="2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10"/>
                  <a:pt x="4" y="14"/>
                  <a:pt x="9" y="15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ïs1ï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B58C33E-C58E-4532-8CA5-48AE4CB0477B}"/>
              </a:ext>
            </a:extLst>
          </p:cNvPr>
          <p:cNvSpPr/>
          <p:nvPr/>
        </p:nvSpPr>
        <p:spPr bwMode="auto">
          <a:xfrm>
            <a:off x="9731444" y="4789091"/>
            <a:ext cx="377492" cy="380520"/>
          </a:xfrm>
          <a:custGeom>
            <a:avLst/>
            <a:gdLst>
              <a:gd name="T0" fmla="*/ 111 w 283"/>
              <a:gd name="T1" fmla="*/ 230 h 285"/>
              <a:gd name="T2" fmla="*/ 149 w 283"/>
              <a:gd name="T3" fmla="*/ 252 h 285"/>
              <a:gd name="T4" fmla="*/ 171 w 283"/>
              <a:gd name="T5" fmla="*/ 260 h 285"/>
              <a:gd name="T6" fmla="*/ 252 w 283"/>
              <a:gd name="T7" fmla="*/ 284 h 285"/>
              <a:gd name="T8" fmla="*/ 265 w 283"/>
              <a:gd name="T9" fmla="*/ 283 h 285"/>
              <a:gd name="T10" fmla="*/ 281 w 283"/>
              <a:gd name="T11" fmla="*/ 263 h 285"/>
              <a:gd name="T12" fmla="*/ 257 w 283"/>
              <a:gd name="T13" fmla="*/ 239 h 285"/>
              <a:gd name="T14" fmla="*/ 182 w 283"/>
              <a:gd name="T15" fmla="*/ 212 h 285"/>
              <a:gd name="T16" fmla="*/ 158 w 283"/>
              <a:gd name="T17" fmla="*/ 201 h 285"/>
              <a:gd name="T18" fmla="*/ 139 w 283"/>
              <a:gd name="T19" fmla="*/ 189 h 285"/>
              <a:gd name="T20" fmla="*/ 71 w 283"/>
              <a:gd name="T21" fmla="*/ 90 h 285"/>
              <a:gd name="T22" fmla="*/ 52 w 283"/>
              <a:gd name="T23" fmla="*/ 25 h 285"/>
              <a:gd name="T24" fmla="*/ 20 w 283"/>
              <a:gd name="T25" fmla="*/ 3 h 285"/>
              <a:gd name="T26" fmla="*/ 4 w 283"/>
              <a:gd name="T27" fmla="*/ 38 h 285"/>
              <a:gd name="T28" fmla="*/ 24 w 283"/>
              <a:gd name="T29" fmla="*/ 103 h 285"/>
              <a:gd name="T30" fmla="*/ 111 w 283"/>
              <a:gd name="T31" fmla="*/ 23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3" h="285">
                <a:moveTo>
                  <a:pt x="111" y="230"/>
                </a:moveTo>
                <a:cubicBezTo>
                  <a:pt x="123" y="239"/>
                  <a:pt x="136" y="246"/>
                  <a:pt x="149" y="252"/>
                </a:cubicBezTo>
                <a:cubicBezTo>
                  <a:pt x="156" y="255"/>
                  <a:pt x="163" y="257"/>
                  <a:pt x="171" y="260"/>
                </a:cubicBezTo>
                <a:cubicBezTo>
                  <a:pt x="252" y="284"/>
                  <a:pt x="252" y="284"/>
                  <a:pt x="252" y="284"/>
                </a:cubicBezTo>
                <a:cubicBezTo>
                  <a:pt x="257" y="285"/>
                  <a:pt x="261" y="285"/>
                  <a:pt x="265" y="283"/>
                </a:cubicBezTo>
                <a:cubicBezTo>
                  <a:pt x="273" y="280"/>
                  <a:pt x="279" y="273"/>
                  <a:pt x="281" y="263"/>
                </a:cubicBezTo>
                <a:cubicBezTo>
                  <a:pt x="283" y="247"/>
                  <a:pt x="271" y="243"/>
                  <a:pt x="257" y="239"/>
                </a:cubicBezTo>
                <a:cubicBezTo>
                  <a:pt x="182" y="212"/>
                  <a:pt x="182" y="212"/>
                  <a:pt x="182" y="212"/>
                </a:cubicBezTo>
                <a:cubicBezTo>
                  <a:pt x="173" y="209"/>
                  <a:pt x="166" y="205"/>
                  <a:pt x="158" y="201"/>
                </a:cubicBezTo>
                <a:cubicBezTo>
                  <a:pt x="151" y="198"/>
                  <a:pt x="145" y="193"/>
                  <a:pt x="139" y="189"/>
                </a:cubicBezTo>
                <a:cubicBezTo>
                  <a:pt x="106" y="165"/>
                  <a:pt x="83" y="130"/>
                  <a:pt x="71" y="90"/>
                </a:cubicBezTo>
                <a:cubicBezTo>
                  <a:pt x="52" y="25"/>
                  <a:pt x="52" y="25"/>
                  <a:pt x="52" y="25"/>
                </a:cubicBezTo>
                <a:cubicBezTo>
                  <a:pt x="48" y="9"/>
                  <a:pt x="33" y="0"/>
                  <a:pt x="20" y="3"/>
                </a:cubicBezTo>
                <a:cubicBezTo>
                  <a:pt x="7" y="7"/>
                  <a:pt x="0" y="22"/>
                  <a:pt x="4" y="38"/>
                </a:cubicBezTo>
                <a:cubicBezTo>
                  <a:pt x="24" y="103"/>
                  <a:pt x="24" y="103"/>
                  <a:pt x="24" y="103"/>
                </a:cubicBezTo>
                <a:cubicBezTo>
                  <a:pt x="39" y="156"/>
                  <a:pt x="71" y="201"/>
                  <a:pt x="111" y="230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îSļï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2C3E3C2-7BC1-4D80-865B-910E7A4A6759}"/>
              </a:ext>
            </a:extLst>
          </p:cNvPr>
          <p:cNvSpPr/>
          <p:nvPr/>
        </p:nvSpPr>
        <p:spPr bwMode="auto">
          <a:xfrm>
            <a:off x="9868714" y="5033351"/>
            <a:ext cx="67626" cy="85794"/>
          </a:xfrm>
          <a:custGeom>
            <a:avLst/>
            <a:gdLst>
              <a:gd name="T0" fmla="*/ 28 w 51"/>
              <a:gd name="T1" fmla="*/ 0 h 64"/>
              <a:gd name="T2" fmla="*/ 0 w 51"/>
              <a:gd name="T3" fmla="*/ 41 h 64"/>
              <a:gd name="T4" fmla="*/ 36 w 51"/>
              <a:gd name="T5" fmla="*/ 64 h 64"/>
              <a:gd name="T6" fmla="*/ 51 w 51"/>
              <a:gd name="T7" fmla="*/ 16 h 64"/>
              <a:gd name="T8" fmla="*/ 28 w 51"/>
              <a:gd name="T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64">
                <a:moveTo>
                  <a:pt x="28" y="0"/>
                </a:moveTo>
                <a:cubicBezTo>
                  <a:pt x="0" y="41"/>
                  <a:pt x="0" y="41"/>
                  <a:pt x="0" y="41"/>
                </a:cubicBezTo>
                <a:cubicBezTo>
                  <a:pt x="12" y="50"/>
                  <a:pt x="23" y="58"/>
                  <a:pt x="36" y="64"/>
                </a:cubicBezTo>
                <a:cubicBezTo>
                  <a:pt x="51" y="16"/>
                  <a:pt x="51" y="16"/>
                  <a:pt x="51" y="16"/>
                </a:cubicBezTo>
                <a:lnTo>
                  <a:pt x="28" y="0"/>
                </a:lnTo>
                <a:close/>
              </a:path>
            </a:pathLst>
          </a:custGeom>
          <a:solidFill>
            <a:srgbClr val="D794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î$1i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DE251EF-98A2-4438-8065-81EA3D80D2EE}"/>
              </a:ext>
            </a:extLst>
          </p:cNvPr>
          <p:cNvSpPr/>
          <p:nvPr/>
        </p:nvSpPr>
        <p:spPr bwMode="auto">
          <a:xfrm>
            <a:off x="9725388" y="4727522"/>
            <a:ext cx="197830" cy="379511"/>
          </a:xfrm>
          <a:custGeom>
            <a:avLst/>
            <a:gdLst>
              <a:gd name="T0" fmla="*/ 111 w 148"/>
              <a:gd name="T1" fmla="*/ 197 h 284"/>
              <a:gd name="T2" fmla="*/ 86 w 148"/>
              <a:gd name="T3" fmla="*/ 148 h 284"/>
              <a:gd name="T4" fmla="*/ 57 w 148"/>
              <a:gd name="T5" fmla="*/ 37 h 284"/>
              <a:gd name="T6" fmla="*/ 1 w 148"/>
              <a:gd name="T7" fmla="*/ 69 h 284"/>
              <a:gd name="T8" fmla="*/ 55 w 148"/>
              <a:gd name="T9" fmla="*/ 222 h 284"/>
              <a:gd name="T10" fmla="*/ 117 w 148"/>
              <a:gd name="T11" fmla="*/ 284 h 284"/>
              <a:gd name="T12" fmla="*/ 148 w 148"/>
              <a:gd name="T13" fmla="*/ 229 h 284"/>
              <a:gd name="T14" fmla="*/ 111 w 148"/>
              <a:gd name="T15" fmla="*/ 197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284">
                <a:moveTo>
                  <a:pt x="111" y="197"/>
                </a:moveTo>
                <a:cubicBezTo>
                  <a:pt x="110" y="196"/>
                  <a:pt x="101" y="189"/>
                  <a:pt x="86" y="148"/>
                </a:cubicBezTo>
                <a:cubicBezTo>
                  <a:pt x="69" y="99"/>
                  <a:pt x="60" y="59"/>
                  <a:pt x="57" y="37"/>
                </a:cubicBezTo>
                <a:cubicBezTo>
                  <a:pt x="50" y="0"/>
                  <a:pt x="2" y="37"/>
                  <a:pt x="1" y="69"/>
                </a:cubicBezTo>
                <a:cubicBezTo>
                  <a:pt x="0" y="101"/>
                  <a:pt x="37" y="194"/>
                  <a:pt x="55" y="222"/>
                </a:cubicBezTo>
                <a:cubicBezTo>
                  <a:pt x="73" y="251"/>
                  <a:pt x="117" y="284"/>
                  <a:pt x="117" y="284"/>
                </a:cubicBezTo>
                <a:cubicBezTo>
                  <a:pt x="148" y="229"/>
                  <a:pt x="148" y="229"/>
                  <a:pt x="148" y="229"/>
                </a:cubicBezTo>
                <a:cubicBezTo>
                  <a:pt x="148" y="229"/>
                  <a:pt x="125" y="216"/>
                  <a:pt x="111" y="197"/>
                </a:cubicBezTo>
                <a:close/>
              </a:path>
            </a:pathLst>
          </a:custGeom>
          <a:solidFill>
            <a:srgbClr val="C22D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iṧḷî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8D632A1-6C89-49F3-895E-DC97687F601B}"/>
              </a:ext>
            </a:extLst>
          </p:cNvPr>
          <p:cNvSpPr/>
          <p:nvPr/>
        </p:nvSpPr>
        <p:spPr bwMode="auto">
          <a:xfrm>
            <a:off x="9859630" y="5018211"/>
            <a:ext cx="74691" cy="96896"/>
          </a:xfrm>
          <a:custGeom>
            <a:avLst/>
            <a:gdLst>
              <a:gd name="T0" fmla="*/ 43 w 74"/>
              <a:gd name="T1" fmla="*/ 0 h 96"/>
              <a:gd name="T2" fmla="*/ 25 w 74"/>
              <a:gd name="T3" fmla="*/ 35 h 96"/>
              <a:gd name="T4" fmla="*/ 39 w 74"/>
              <a:gd name="T5" fmla="*/ 59 h 96"/>
              <a:gd name="T6" fmla="*/ 11 w 74"/>
              <a:gd name="T7" fmla="*/ 55 h 96"/>
              <a:gd name="T8" fmla="*/ 0 w 74"/>
              <a:gd name="T9" fmla="*/ 74 h 96"/>
              <a:gd name="T10" fmla="*/ 33 w 74"/>
              <a:gd name="T11" fmla="*/ 96 h 96"/>
              <a:gd name="T12" fmla="*/ 74 w 74"/>
              <a:gd name="T13" fmla="*/ 20 h 96"/>
              <a:gd name="T14" fmla="*/ 43 w 74"/>
              <a:gd name="T1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96">
                <a:moveTo>
                  <a:pt x="43" y="0"/>
                </a:moveTo>
                <a:lnTo>
                  <a:pt x="25" y="35"/>
                </a:lnTo>
                <a:lnTo>
                  <a:pt x="39" y="59"/>
                </a:lnTo>
                <a:lnTo>
                  <a:pt x="11" y="55"/>
                </a:lnTo>
                <a:lnTo>
                  <a:pt x="0" y="74"/>
                </a:lnTo>
                <a:lnTo>
                  <a:pt x="33" y="96"/>
                </a:lnTo>
                <a:lnTo>
                  <a:pt x="74" y="20"/>
                </a:lnTo>
                <a:lnTo>
                  <a:pt x="4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îṩlï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C333CB0-2B72-4FF7-8699-445A742DCB39}"/>
              </a:ext>
            </a:extLst>
          </p:cNvPr>
          <p:cNvSpPr/>
          <p:nvPr/>
        </p:nvSpPr>
        <p:spPr bwMode="auto">
          <a:xfrm>
            <a:off x="9487184" y="4388385"/>
            <a:ext cx="132223" cy="131214"/>
          </a:xfrm>
          <a:custGeom>
            <a:avLst/>
            <a:gdLst>
              <a:gd name="T0" fmla="*/ 2 w 99"/>
              <a:gd name="T1" fmla="*/ 53 h 98"/>
              <a:gd name="T2" fmla="*/ 53 w 99"/>
              <a:gd name="T3" fmla="*/ 97 h 98"/>
              <a:gd name="T4" fmla="*/ 97 w 99"/>
              <a:gd name="T5" fmla="*/ 46 h 98"/>
              <a:gd name="T6" fmla="*/ 46 w 99"/>
              <a:gd name="T7" fmla="*/ 2 h 98"/>
              <a:gd name="T8" fmla="*/ 2 w 99"/>
              <a:gd name="T9" fmla="*/ 5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98">
                <a:moveTo>
                  <a:pt x="2" y="53"/>
                </a:moveTo>
                <a:cubicBezTo>
                  <a:pt x="4" y="79"/>
                  <a:pt x="27" y="98"/>
                  <a:pt x="53" y="97"/>
                </a:cubicBezTo>
                <a:cubicBezTo>
                  <a:pt x="79" y="95"/>
                  <a:pt x="99" y="72"/>
                  <a:pt x="97" y="46"/>
                </a:cubicBezTo>
                <a:cubicBezTo>
                  <a:pt x="95" y="20"/>
                  <a:pt x="72" y="0"/>
                  <a:pt x="46" y="2"/>
                </a:cubicBezTo>
                <a:cubicBezTo>
                  <a:pt x="20" y="4"/>
                  <a:pt x="0" y="26"/>
                  <a:pt x="2" y="53"/>
                </a:cubicBezTo>
                <a:close/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iṡ1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4B5A82A-3324-421C-B3CA-8F343EF325AB}"/>
              </a:ext>
            </a:extLst>
          </p:cNvPr>
          <p:cNvSpPr/>
          <p:nvPr/>
        </p:nvSpPr>
        <p:spPr bwMode="auto">
          <a:xfrm>
            <a:off x="9724378" y="4383338"/>
            <a:ext cx="61570" cy="61570"/>
          </a:xfrm>
          <a:custGeom>
            <a:avLst/>
            <a:gdLst>
              <a:gd name="T0" fmla="*/ 1 w 46"/>
              <a:gd name="T1" fmla="*/ 25 h 46"/>
              <a:gd name="T2" fmla="*/ 25 w 46"/>
              <a:gd name="T3" fmla="*/ 45 h 46"/>
              <a:gd name="T4" fmla="*/ 45 w 46"/>
              <a:gd name="T5" fmla="*/ 22 h 46"/>
              <a:gd name="T6" fmla="*/ 22 w 46"/>
              <a:gd name="T7" fmla="*/ 1 h 46"/>
              <a:gd name="T8" fmla="*/ 1 w 46"/>
              <a:gd name="T9" fmla="*/ 2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6">
                <a:moveTo>
                  <a:pt x="1" y="25"/>
                </a:moveTo>
                <a:cubicBezTo>
                  <a:pt x="2" y="37"/>
                  <a:pt x="12" y="46"/>
                  <a:pt x="25" y="45"/>
                </a:cubicBezTo>
                <a:cubicBezTo>
                  <a:pt x="37" y="45"/>
                  <a:pt x="46" y="34"/>
                  <a:pt x="45" y="22"/>
                </a:cubicBezTo>
                <a:cubicBezTo>
                  <a:pt x="44" y="10"/>
                  <a:pt x="34" y="0"/>
                  <a:pt x="22" y="1"/>
                </a:cubicBezTo>
                <a:cubicBezTo>
                  <a:pt x="9" y="2"/>
                  <a:pt x="0" y="13"/>
                  <a:pt x="1" y="25"/>
                </a:cubicBezTo>
                <a:close/>
              </a:path>
            </a:pathLst>
          </a:custGeom>
          <a:solidFill>
            <a:srgbClr val="F4B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í$li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23B0E85-10B3-479E-AA74-C9C5A485D5FF}"/>
              </a:ext>
            </a:extLst>
          </p:cNvPr>
          <p:cNvSpPr/>
          <p:nvPr/>
        </p:nvSpPr>
        <p:spPr bwMode="auto">
          <a:xfrm>
            <a:off x="9665837" y="4392422"/>
            <a:ext cx="61570" cy="61570"/>
          </a:xfrm>
          <a:custGeom>
            <a:avLst/>
            <a:gdLst>
              <a:gd name="T0" fmla="*/ 1 w 46"/>
              <a:gd name="T1" fmla="*/ 25 h 46"/>
              <a:gd name="T2" fmla="*/ 25 w 46"/>
              <a:gd name="T3" fmla="*/ 45 h 46"/>
              <a:gd name="T4" fmla="*/ 45 w 46"/>
              <a:gd name="T5" fmla="*/ 22 h 46"/>
              <a:gd name="T6" fmla="*/ 22 w 46"/>
              <a:gd name="T7" fmla="*/ 1 h 46"/>
              <a:gd name="T8" fmla="*/ 1 w 46"/>
              <a:gd name="T9" fmla="*/ 2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6">
                <a:moveTo>
                  <a:pt x="1" y="25"/>
                </a:moveTo>
                <a:cubicBezTo>
                  <a:pt x="2" y="37"/>
                  <a:pt x="13" y="46"/>
                  <a:pt x="25" y="45"/>
                </a:cubicBezTo>
                <a:cubicBezTo>
                  <a:pt x="37" y="44"/>
                  <a:pt x="46" y="34"/>
                  <a:pt x="45" y="22"/>
                </a:cubicBezTo>
                <a:cubicBezTo>
                  <a:pt x="44" y="9"/>
                  <a:pt x="34" y="0"/>
                  <a:pt x="22" y="1"/>
                </a:cubicBezTo>
                <a:cubicBezTo>
                  <a:pt x="10" y="2"/>
                  <a:pt x="0" y="13"/>
                  <a:pt x="1" y="25"/>
                </a:cubicBezTo>
                <a:close/>
              </a:path>
            </a:pathLst>
          </a:custGeom>
          <a:solidFill>
            <a:srgbClr val="F4B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îś1í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9B1F88F-2374-4464-826C-AFE152DBD400}"/>
              </a:ext>
            </a:extLst>
          </p:cNvPr>
          <p:cNvSpPr/>
          <p:nvPr/>
        </p:nvSpPr>
        <p:spPr bwMode="auto">
          <a:xfrm>
            <a:off x="9553800" y="4295526"/>
            <a:ext cx="315923" cy="317941"/>
          </a:xfrm>
          <a:custGeom>
            <a:avLst/>
            <a:gdLst>
              <a:gd name="T0" fmla="*/ 64 w 237"/>
              <a:gd name="T1" fmla="*/ 237 h 238"/>
              <a:gd name="T2" fmla="*/ 65 w 237"/>
              <a:gd name="T3" fmla="*/ 216 h 238"/>
              <a:gd name="T4" fmla="*/ 80 w 237"/>
              <a:gd name="T5" fmla="*/ 100 h 238"/>
              <a:gd name="T6" fmla="*/ 233 w 237"/>
              <a:gd name="T7" fmla="*/ 141 h 238"/>
              <a:gd name="T8" fmla="*/ 237 w 237"/>
              <a:gd name="T9" fmla="*/ 118 h 238"/>
              <a:gd name="T10" fmla="*/ 237 w 237"/>
              <a:gd name="T11" fmla="*/ 113 h 238"/>
              <a:gd name="T12" fmla="*/ 231 w 237"/>
              <a:gd name="T13" fmla="*/ 75 h 238"/>
              <a:gd name="T14" fmla="*/ 216 w 237"/>
              <a:gd name="T15" fmla="*/ 47 h 238"/>
              <a:gd name="T16" fmla="*/ 216 w 237"/>
              <a:gd name="T17" fmla="*/ 47 h 238"/>
              <a:gd name="T18" fmla="*/ 124 w 237"/>
              <a:gd name="T19" fmla="*/ 0 h 238"/>
              <a:gd name="T20" fmla="*/ 119 w 237"/>
              <a:gd name="T21" fmla="*/ 0 h 238"/>
              <a:gd name="T22" fmla="*/ 16 w 237"/>
              <a:gd name="T23" fmla="*/ 69 h 238"/>
              <a:gd name="T24" fmla="*/ 6 w 237"/>
              <a:gd name="T25" fmla="*/ 112 h 238"/>
              <a:gd name="T26" fmla="*/ 64 w 237"/>
              <a:gd name="T27" fmla="*/ 23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7" h="238">
                <a:moveTo>
                  <a:pt x="64" y="237"/>
                </a:moveTo>
                <a:cubicBezTo>
                  <a:pt x="65" y="238"/>
                  <a:pt x="65" y="229"/>
                  <a:pt x="65" y="216"/>
                </a:cubicBezTo>
                <a:cubicBezTo>
                  <a:pt x="67" y="178"/>
                  <a:pt x="69" y="105"/>
                  <a:pt x="80" y="100"/>
                </a:cubicBezTo>
                <a:cubicBezTo>
                  <a:pt x="110" y="86"/>
                  <a:pt x="225" y="174"/>
                  <a:pt x="233" y="141"/>
                </a:cubicBezTo>
                <a:cubicBezTo>
                  <a:pt x="235" y="134"/>
                  <a:pt x="237" y="126"/>
                  <a:pt x="237" y="118"/>
                </a:cubicBezTo>
                <a:cubicBezTo>
                  <a:pt x="237" y="116"/>
                  <a:pt x="237" y="114"/>
                  <a:pt x="237" y="113"/>
                </a:cubicBezTo>
                <a:cubicBezTo>
                  <a:pt x="237" y="100"/>
                  <a:pt x="235" y="87"/>
                  <a:pt x="231" y="75"/>
                </a:cubicBezTo>
                <a:cubicBezTo>
                  <a:pt x="227" y="65"/>
                  <a:pt x="222" y="56"/>
                  <a:pt x="216" y="47"/>
                </a:cubicBezTo>
                <a:cubicBezTo>
                  <a:pt x="216" y="47"/>
                  <a:pt x="216" y="47"/>
                  <a:pt x="216" y="47"/>
                </a:cubicBezTo>
                <a:cubicBezTo>
                  <a:pt x="196" y="18"/>
                  <a:pt x="162" y="0"/>
                  <a:pt x="124" y="0"/>
                </a:cubicBezTo>
                <a:cubicBezTo>
                  <a:pt x="123" y="0"/>
                  <a:pt x="121" y="0"/>
                  <a:pt x="119" y="0"/>
                </a:cubicBezTo>
                <a:cubicBezTo>
                  <a:pt x="73" y="2"/>
                  <a:pt x="34" y="28"/>
                  <a:pt x="16" y="69"/>
                </a:cubicBezTo>
                <a:cubicBezTo>
                  <a:pt x="10" y="82"/>
                  <a:pt x="7" y="96"/>
                  <a:pt x="6" y="112"/>
                </a:cubicBezTo>
                <a:cubicBezTo>
                  <a:pt x="0" y="205"/>
                  <a:pt x="54" y="220"/>
                  <a:pt x="64" y="237"/>
                </a:cubicBezTo>
                <a:close/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iS1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A3BA789-6B28-4450-916C-F382CCB7383D}"/>
              </a:ext>
            </a:extLst>
          </p:cNvPr>
          <p:cNvSpPr/>
          <p:nvPr/>
        </p:nvSpPr>
        <p:spPr bwMode="auto">
          <a:xfrm>
            <a:off x="9640603" y="4549879"/>
            <a:ext cx="95887" cy="259399"/>
          </a:xfrm>
          <a:custGeom>
            <a:avLst/>
            <a:gdLst>
              <a:gd name="T0" fmla="*/ 43 w 72"/>
              <a:gd name="T1" fmla="*/ 193 h 194"/>
              <a:gd name="T2" fmla="*/ 43 w 72"/>
              <a:gd name="T3" fmla="*/ 193 h 194"/>
              <a:gd name="T4" fmla="*/ 10 w 72"/>
              <a:gd name="T5" fmla="*/ 165 h 194"/>
              <a:gd name="T6" fmla="*/ 1 w 72"/>
              <a:gd name="T7" fmla="*/ 33 h 194"/>
              <a:gd name="T8" fmla="*/ 29 w 72"/>
              <a:gd name="T9" fmla="*/ 1 h 194"/>
              <a:gd name="T10" fmla="*/ 62 w 72"/>
              <a:gd name="T11" fmla="*/ 29 h 194"/>
              <a:gd name="T12" fmla="*/ 71 w 72"/>
              <a:gd name="T13" fmla="*/ 161 h 194"/>
              <a:gd name="T14" fmla="*/ 43 w 72"/>
              <a:gd name="T15" fmla="*/ 193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194">
                <a:moveTo>
                  <a:pt x="43" y="193"/>
                </a:moveTo>
                <a:cubicBezTo>
                  <a:pt x="43" y="193"/>
                  <a:pt x="43" y="193"/>
                  <a:pt x="43" y="193"/>
                </a:cubicBezTo>
                <a:cubicBezTo>
                  <a:pt x="26" y="194"/>
                  <a:pt x="12" y="181"/>
                  <a:pt x="10" y="165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16"/>
                  <a:pt x="13" y="2"/>
                  <a:pt x="29" y="1"/>
                </a:cubicBezTo>
                <a:cubicBezTo>
                  <a:pt x="46" y="0"/>
                  <a:pt x="60" y="12"/>
                  <a:pt x="62" y="29"/>
                </a:cubicBezTo>
                <a:cubicBezTo>
                  <a:pt x="71" y="161"/>
                  <a:pt x="71" y="161"/>
                  <a:pt x="71" y="161"/>
                </a:cubicBezTo>
                <a:cubicBezTo>
                  <a:pt x="72" y="177"/>
                  <a:pt x="59" y="192"/>
                  <a:pt x="43" y="193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îśḻí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6A91306-EC2F-44AD-8823-1D9DE587D5E7}"/>
              </a:ext>
            </a:extLst>
          </p:cNvPr>
          <p:cNvSpPr/>
          <p:nvPr/>
        </p:nvSpPr>
        <p:spPr bwMode="auto">
          <a:xfrm>
            <a:off x="9631519" y="4342965"/>
            <a:ext cx="230129" cy="304820"/>
          </a:xfrm>
          <a:custGeom>
            <a:avLst/>
            <a:gdLst>
              <a:gd name="T0" fmla="*/ 1 w 173"/>
              <a:gd name="T1" fmla="*/ 144 h 228"/>
              <a:gd name="T2" fmla="*/ 1 w 173"/>
              <a:gd name="T3" fmla="*/ 147 h 228"/>
              <a:gd name="T4" fmla="*/ 1 w 173"/>
              <a:gd name="T5" fmla="*/ 148 h 228"/>
              <a:gd name="T6" fmla="*/ 13 w 173"/>
              <a:gd name="T7" fmla="*/ 183 h 228"/>
              <a:gd name="T8" fmla="*/ 14 w 173"/>
              <a:gd name="T9" fmla="*/ 185 h 228"/>
              <a:gd name="T10" fmla="*/ 55 w 173"/>
              <a:gd name="T11" fmla="*/ 222 h 228"/>
              <a:gd name="T12" fmla="*/ 55 w 173"/>
              <a:gd name="T13" fmla="*/ 222 h 228"/>
              <a:gd name="T14" fmla="*/ 77 w 173"/>
              <a:gd name="T15" fmla="*/ 227 h 228"/>
              <a:gd name="T16" fmla="*/ 85 w 173"/>
              <a:gd name="T17" fmla="*/ 228 h 228"/>
              <a:gd name="T18" fmla="*/ 88 w 173"/>
              <a:gd name="T19" fmla="*/ 228 h 228"/>
              <a:gd name="T20" fmla="*/ 88 w 173"/>
              <a:gd name="T21" fmla="*/ 228 h 228"/>
              <a:gd name="T22" fmla="*/ 100 w 173"/>
              <a:gd name="T23" fmla="*/ 227 h 228"/>
              <a:gd name="T24" fmla="*/ 104 w 173"/>
              <a:gd name="T25" fmla="*/ 226 h 228"/>
              <a:gd name="T26" fmla="*/ 172 w 173"/>
              <a:gd name="T27" fmla="*/ 150 h 228"/>
              <a:gd name="T28" fmla="*/ 173 w 173"/>
              <a:gd name="T29" fmla="*/ 137 h 228"/>
              <a:gd name="T30" fmla="*/ 172 w 173"/>
              <a:gd name="T31" fmla="*/ 131 h 228"/>
              <a:gd name="T32" fmla="*/ 172 w 173"/>
              <a:gd name="T33" fmla="*/ 88 h 228"/>
              <a:gd name="T34" fmla="*/ 170 w 173"/>
              <a:gd name="T35" fmla="*/ 70 h 228"/>
              <a:gd name="T36" fmla="*/ 166 w 173"/>
              <a:gd name="T37" fmla="*/ 56 h 228"/>
              <a:gd name="T38" fmla="*/ 147 w 173"/>
              <a:gd name="T39" fmla="*/ 26 h 228"/>
              <a:gd name="T40" fmla="*/ 85 w 173"/>
              <a:gd name="T41" fmla="*/ 0 h 228"/>
              <a:gd name="T42" fmla="*/ 37 w 173"/>
              <a:gd name="T43" fmla="*/ 16 h 228"/>
              <a:gd name="T44" fmla="*/ 32 w 173"/>
              <a:gd name="T45" fmla="*/ 21 h 228"/>
              <a:gd name="T46" fmla="*/ 9 w 173"/>
              <a:gd name="T47" fmla="*/ 50 h 228"/>
              <a:gd name="T48" fmla="*/ 9 w 173"/>
              <a:gd name="T49" fmla="*/ 50 h 228"/>
              <a:gd name="T50" fmla="*/ 5 w 173"/>
              <a:gd name="T51" fmla="*/ 59 h 228"/>
              <a:gd name="T52" fmla="*/ 5 w 173"/>
              <a:gd name="T53" fmla="*/ 61 h 228"/>
              <a:gd name="T54" fmla="*/ 2 w 173"/>
              <a:gd name="T55" fmla="*/ 72 h 228"/>
              <a:gd name="T56" fmla="*/ 1 w 173"/>
              <a:gd name="T57" fmla="*/ 75 h 228"/>
              <a:gd name="T58" fmla="*/ 0 w 173"/>
              <a:gd name="T59" fmla="*/ 90 h 228"/>
              <a:gd name="T60" fmla="*/ 0 w 173"/>
              <a:gd name="T61" fmla="*/ 91 h 228"/>
              <a:gd name="T62" fmla="*/ 0 w 173"/>
              <a:gd name="T63" fmla="*/ 94 h 228"/>
              <a:gd name="T64" fmla="*/ 0 w 173"/>
              <a:gd name="T65" fmla="*/ 98 h 228"/>
              <a:gd name="T66" fmla="*/ 0 w 173"/>
              <a:gd name="T67" fmla="*/ 103 h 228"/>
              <a:gd name="T68" fmla="*/ 0 w 173"/>
              <a:gd name="T69" fmla="*/ 103 h 228"/>
              <a:gd name="T70" fmla="*/ 0 w 173"/>
              <a:gd name="T71" fmla="*/ 103 h 228"/>
              <a:gd name="T72" fmla="*/ 0 w 173"/>
              <a:gd name="T73" fmla="*/ 104 h 228"/>
              <a:gd name="T74" fmla="*/ 0 w 173"/>
              <a:gd name="T75" fmla="*/ 106 h 228"/>
              <a:gd name="T76" fmla="*/ 0 w 173"/>
              <a:gd name="T77" fmla="*/ 106 h 228"/>
              <a:gd name="T78" fmla="*/ 0 w 173"/>
              <a:gd name="T79" fmla="*/ 129 h 228"/>
              <a:gd name="T80" fmla="*/ 1 w 173"/>
              <a:gd name="T81" fmla="*/ 137 h 228"/>
              <a:gd name="T82" fmla="*/ 1 w 173"/>
              <a:gd name="T83" fmla="*/ 140 h 228"/>
              <a:gd name="T84" fmla="*/ 1 w 173"/>
              <a:gd name="T85" fmla="*/ 141 h 228"/>
              <a:gd name="T86" fmla="*/ 1 w 173"/>
              <a:gd name="T87" fmla="*/ 141 h 228"/>
              <a:gd name="T88" fmla="*/ 1 w 173"/>
              <a:gd name="T89" fmla="*/ 144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3" h="228">
                <a:moveTo>
                  <a:pt x="1" y="144"/>
                </a:moveTo>
                <a:cubicBezTo>
                  <a:pt x="1" y="145"/>
                  <a:pt x="1" y="146"/>
                  <a:pt x="1" y="147"/>
                </a:cubicBezTo>
                <a:cubicBezTo>
                  <a:pt x="1" y="148"/>
                  <a:pt x="1" y="148"/>
                  <a:pt x="1" y="148"/>
                </a:cubicBezTo>
                <a:cubicBezTo>
                  <a:pt x="3" y="161"/>
                  <a:pt x="7" y="173"/>
                  <a:pt x="13" y="183"/>
                </a:cubicBezTo>
                <a:cubicBezTo>
                  <a:pt x="13" y="184"/>
                  <a:pt x="13" y="184"/>
                  <a:pt x="14" y="185"/>
                </a:cubicBezTo>
                <a:cubicBezTo>
                  <a:pt x="23" y="201"/>
                  <a:pt x="38" y="214"/>
                  <a:pt x="55" y="222"/>
                </a:cubicBezTo>
                <a:cubicBezTo>
                  <a:pt x="55" y="222"/>
                  <a:pt x="55" y="222"/>
                  <a:pt x="55" y="222"/>
                </a:cubicBezTo>
                <a:cubicBezTo>
                  <a:pt x="62" y="224"/>
                  <a:pt x="69" y="226"/>
                  <a:pt x="77" y="227"/>
                </a:cubicBezTo>
                <a:cubicBezTo>
                  <a:pt x="80" y="227"/>
                  <a:pt x="82" y="228"/>
                  <a:pt x="85" y="228"/>
                </a:cubicBezTo>
                <a:cubicBezTo>
                  <a:pt x="86" y="228"/>
                  <a:pt x="87" y="228"/>
                  <a:pt x="88" y="228"/>
                </a:cubicBezTo>
                <a:cubicBezTo>
                  <a:pt x="88" y="228"/>
                  <a:pt x="88" y="228"/>
                  <a:pt x="88" y="228"/>
                </a:cubicBezTo>
                <a:cubicBezTo>
                  <a:pt x="92" y="228"/>
                  <a:pt x="96" y="227"/>
                  <a:pt x="100" y="227"/>
                </a:cubicBezTo>
                <a:cubicBezTo>
                  <a:pt x="101" y="227"/>
                  <a:pt x="102" y="226"/>
                  <a:pt x="104" y="226"/>
                </a:cubicBezTo>
                <a:cubicBezTo>
                  <a:pt x="140" y="219"/>
                  <a:pt x="168" y="188"/>
                  <a:pt x="172" y="150"/>
                </a:cubicBezTo>
                <a:cubicBezTo>
                  <a:pt x="172" y="146"/>
                  <a:pt x="173" y="142"/>
                  <a:pt x="173" y="137"/>
                </a:cubicBezTo>
                <a:cubicBezTo>
                  <a:pt x="172" y="131"/>
                  <a:pt x="172" y="131"/>
                  <a:pt x="172" y="131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171" y="82"/>
                  <a:pt x="171" y="76"/>
                  <a:pt x="170" y="70"/>
                </a:cubicBezTo>
                <a:cubicBezTo>
                  <a:pt x="169" y="65"/>
                  <a:pt x="168" y="60"/>
                  <a:pt x="166" y="56"/>
                </a:cubicBezTo>
                <a:cubicBezTo>
                  <a:pt x="161" y="44"/>
                  <a:pt x="155" y="34"/>
                  <a:pt x="147" y="26"/>
                </a:cubicBezTo>
                <a:cubicBezTo>
                  <a:pt x="131" y="10"/>
                  <a:pt x="109" y="0"/>
                  <a:pt x="85" y="0"/>
                </a:cubicBezTo>
                <a:cubicBezTo>
                  <a:pt x="67" y="1"/>
                  <a:pt x="51" y="6"/>
                  <a:pt x="37" y="16"/>
                </a:cubicBezTo>
                <a:cubicBezTo>
                  <a:pt x="35" y="18"/>
                  <a:pt x="33" y="19"/>
                  <a:pt x="32" y="21"/>
                </a:cubicBezTo>
                <a:cubicBezTo>
                  <a:pt x="22" y="29"/>
                  <a:pt x="15" y="39"/>
                  <a:pt x="9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8" y="53"/>
                  <a:pt x="7" y="56"/>
                  <a:pt x="5" y="59"/>
                </a:cubicBezTo>
                <a:cubicBezTo>
                  <a:pt x="5" y="59"/>
                  <a:pt x="5" y="60"/>
                  <a:pt x="5" y="61"/>
                </a:cubicBezTo>
                <a:cubicBezTo>
                  <a:pt x="4" y="64"/>
                  <a:pt x="2" y="68"/>
                  <a:pt x="2" y="72"/>
                </a:cubicBezTo>
                <a:cubicBezTo>
                  <a:pt x="1" y="73"/>
                  <a:pt x="1" y="74"/>
                  <a:pt x="1" y="75"/>
                </a:cubicBezTo>
                <a:cubicBezTo>
                  <a:pt x="0" y="80"/>
                  <a:pt x="0" y="85"/>
                  <a:pt x="0" y="90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29"/>
                  <a:pt x="0" y="129"/>
                  <a:pt x="0" y="129"/>
                </a:cubicBezTo>
                <a:cubicBezTo>
                  <a:pt x="1" y="137"/>
                  <a:pt x="1" y="137"/>
                  <a:pt x="1" y="137"/>
                </a:cubicBezTo>
                <a:cubicBezTo>
                  <a:pt x="1" y="140"/>
                  <a:pt x="1" y="140"/>
                  <a:pt x="1" y="140"/>
                </a:cubicBezTo>
                <a:cubicBezTo>
                  <a:pt x="1" y="141"/>
                  <a:pt x="1" y="141"/>
                  <a:pt x="1" y="141"/>
                </a:cubicBezTo>
                <a:cubicBezTo>
                  <a:pt x="1" y="141"/>
                  <a:pt x="1" y="141"/>
                  <a:pt x="1" y="141"/>
                </a:cubicBezTo>
                <a:cubicBezTo>
                  <a:pt x="1" y="142"/>
                  <a:pt x="1" y="143"/>
                  <a:pt x="1" y="144"/>
                </a:cubicBezTo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îṧľî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A48C121-3008-4503-A651-A77B04525444}"/>
              </a:ext>
            </a:extLst>
          </p:cNvPr>
          <p:cNvSpPr/>
          <p:nvPr/>
        </p:nvSpPr>
        <p:spPr bwMode="auto">
          <a:xfrm>
            <a:off x="9604267" y="4485281"/>
            <a:ext cx="32299" cy="46429"/>
          </a:xfrm>
          <a:custGeom>
            <a:avLst/>
            <a:gdLst>
              <a:gd name="T0" fmla="*/ 15 w 24"/>
              <a:gd name="T1" fmla="*/ 35 h 35"/>
              <a:gd name="T2" fmla="*/ 17 w 24"/>
              <a:gd name="T3" fmla="*/ 35 h 35"/>
              <a:gd name="T4" fmla="*/ 18 w 24"/>
              <a:gd name="T5" fmla="*/ 35 h 35"/>
              <a:gd name="T6" fmla="*/ 21 w 24"/>
              <a:gd name="T7" fmla="*/ 35 h 35"/>
              <a:gd name="T8" fmla="*/ 24 w 24"/>
              <a:gd name="T9" fmla="*/ 35 h 35"/>
              <a:gd name="T10" fmla="*/ 23 w 24"/>
              <a:gd name="T11" fmla="*/ 24 h 35"/>
              <a:gd name="T12" fmla="*/ 23 w 24"/>
              <a:gd name="T13" fmla="*/ 21 h 35"/>
              <a:gd name="T14" fmla="*/ 23 w 24"/>
              <a:gd name="T15" fmla="*/ 0 h 35"/>
              <a:gd name="T16" fmla="*/ 20 w 24"/>
              <a:gd name="T17" fmla="*/ 0 h 35"/>
              <a:gd name="T18" fmla="*/ 18 w 24"/>
              <a:gd name="T19" fmla="*/ 0 h 35"/>
              <a:gd name="T20" fmla="*/ 16 w 24"/>
              <a:gd name="T21" fmla="*/ 0 h 35"/>
              <a:gd name="T22" fmla="*/ 16 w 24"/>
              <a:gd name="T23" fmla="*/ 0 h 35"/>
              <a:gd name="T24" fmla="*/ 14 w 24"/>
              <a:gd name="T25" fmla="*/ 1 h 35"/>
              <a:gd name="T26" fmla="*/ 14 w 24"/>
              <a:gd name="T27" fmla="*/ 1 h 35"/>
              <a:gd name="T28" fmla="*/ 5 w 24"/>
              <a:gd name="T29" fmla="*/ 5 h 35"/>
              <a:gd name="T30" fmla="*/ 0 w 24"/>
              <a:gd name="T31" fmla="*/ 18 h 35"/>
              <a:gd name="T32" fmla="*/ 15 w 24"/>
              <a:gd name="T33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" h="35">
                <a:moveTo>
                  <a:pt x="15" y="35"/>
                </a:moveTo>
                <a:cubicBezTo>
                  <a:pt x="16" y="35"/>
                  <a:pt x="16" y="35"/>
                  <a:pt x="17" y="35"/>
                </a:cubicBezTo>
                <a:cubicBezTo>
                  <a:pt x="17" y="35"/>
                  <a:pt x="18" y="35"/>
                  <a:pt x="18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0"/>
                  <a:pt x="23" y="0"/>
                  <a:pt x="23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7" y="0"/>
                  <a:pt x="17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1"/>
                  <a:pt x="15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1" y="1"/>
                  <a:pt x="8" y="3"/>
                  <a:pt x="5" y="5"/>
                </a:cubicBezTo>
                <a:cubicBezTo>
                  <a:pt x="2" y="9"/>
                  <a:pt x="0" y="13"/>
                  <a:pt x="0" y="18"/>
                </a:cubicBezTo>
                <a:cubicBezTo>
                  <a:pt x="0" y="26"/>
                  <a:pt x="7" y="33"/>
                  <a:pt x="15" y="35"/>
                </a:cubicBezTo>
                <a:close/>
              </a:path>
            </a:pathLst>
          </a:custGeom>
          <a:solidFill>
            <a:srgbClr val="FFC4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iṩ1î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060EBA6-92F2-4565-893C-4BABAAFC4D6E}"/>
              </a:ext>
            </a:extLst>
          </p:cNvPr>
          <p:cNvSpPr/>
          <p:nvPr/>
        </p:nvSpPr>
        <p:spPr bwMode="auto">
          <a:xfrm>
            <a:off x="9774845" y="4530701"/>
            <a:ext cx="25233" cy="9084"/>
          </a:xfrm>
          <a:custGeom>
            <a:avLst/>
            <a:gdLst>
              <a:gd name="T0" fmla="*/ 19 w 19"/>
              <a:gd name="T1" fmla="*/ 0 h 7"/>
              <a:gd name="T2" fmla="*/ 10 w 19"/>
              <a:gd name="T3" fmla="*/ 7 h 7"/>
              <a:gd name="T4" fmla="*/ 0 w 19"/>
              <a:gd name="T5" fmla="*/ 1 h 7"/>
              <a:gd name="T6" fmla="*/ 19 w 19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7">
                <a:moveTo>
                  <a:pt x="19" y="0"/>
                </a:moveTo>
                <a:cubicBezTo>
                  <a:pt x="19" y="0"/>
                  <a:pt x="19" y="6"/>
                  <a:pt x="10" y="7"/>
                </a:cubicBezTo>
                <a:cubicBezTo>
                  <a:pt x="2" y="7"/>
                  <a:pt x="0" y="1"/>
                  <a:pt x="0" y="1"/>
                </a:cubicBezTo>
                <a:lnTo>
                  <a:pt x="19" y="0"/>
                </a:ln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išļ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67A273C-BF5A-4B95-A4A8-BDB924D2118B}"/>
              </a:ext>
            </a:extLst>
          </p:cNvPr>
          <p:cNvSpPr/>
          <p:nvPr/>
        </p:nvSpPr>
        <p:spPr bwMode="auto">
          <a:xfrm>
            <a:off x="9623445" y="4307638"/>
            <a:ext cx="244260" cy="126167"/>
          </a:xfrm>
          <a:custGeom>
            <a:avLst/>
            <a:gdLst>
              <a:gd name="T0" fmla="*/ 12 w 183"/>
              <a:gd name="T1" fmla="*/ 95 h 95"/>
              <a:gd name="T2" fmla="*/ 179 w 183"/>
              <a:gd name="T3" fmla="*/ 95 h 95"/>
              <a:gd name="T4" fmla="*/ 136 w 183"/>
              <a:gd name="T5" fmla="*/ 31 h 95"/>
              <a:gd name="T6" fmla="*/ 6 w 183"/>
              <a:gd name="T7" fmla="*/ 49 h 95"/>
              <a:gd name="T8" fmla="*/ 2 w 183"/>
              <a:gd name="T9" fmla="*/ 75 h 95"/>
              <a:gd name="T10" fmla="*/ 12 w 183"/>
              <a:gd name="T1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3" h="95">
                <a:moveTo>
                  <a:pt x="12" y="95"/>
                </a:moveTo>
                <a:cubicBezTo>
                  <a:pt x="12" y="95"/>
                  <a:pt x="166" y="63"/>
                  <a:pt x="179" y="95"/>
                </a:cubicBezTo>
                <a:cubicBezTo>
                  <a:pt x="179" y="95"/>
                  <a:pt x="183" y="62"/>
                  <a:pt x="136" y="31"/>
                </a:cubicBezTo>
                <a:cubicBezTo>
                  <a:pt x="88" y="0"/>
                  <a:pt x="11" y="34"/>
                  <a:pt x="6" y="49"/>
                </a:cubicBezTo>
                <a:cubicBezTo>
                  <a:pt x="0" y="64"/>
                  <a:pt x="2" y="75"/>
                  <a:pt x="2" y="75"/>
                </a:cubicBezTo>
                <a:lnTo>
                  <a:pt x="12" y="95"/>
                </a:lnTo>
                <a:close/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îṡlí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403810B-A6E0-4EBF-919D-04BF507F82D0}"/>
              </a:ext>
            </a:extLst>
          </p:cNvPr>
          <p:cNvSpPr/>
          <p:nvPr/>
        </p:nvSpPr>
        <p:spPr bwMode="auto">
          <a:xfrm>
            <a:off x="9711257" y="4465094"/>
            <a:ext cx="47439" cy="17159"/>
          </a:xfrm>
          <a:custGeom>
            <a:avLst/>
            <a:gdLst>
              <a:gd name="T0" fmla="*/ 36 w 36"/>
              <a:gd name="T1" fmla="*/ 8 h 13"/>
              <a:gd name="T2" fmla="*/ 0 w 36"/>
              <a:gd name="T3" fmla="*/ 13 h 13"/>
              <a:gd name="T4" fmla="*/ 36 w 36"/>
              <a:gd name="T5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" h="13">
                <a:moveTo>
                  <a:pt x="36" y="8"/>
                </a:moveTo>
                <a:cubicBezTo>
                  <a:pt x="36" y="8"/>
                  <a:pt x="16" y="0"/>
                  <a:pt x="0" y="13"/>
                </a:cubicBezTo>
                <a:lnTo>
                  <a:pt x="36" y="8"/>
                </a:lnTo>
                <a:close/>
              </a:path>
            </a:pathLst>
          </a:custGeom>
          <a:solidFill>
            <a:srgbClr val="6532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îṩlï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D0B156D-4C88-4626-98E7-3626281B25DE}"/>
              </a:ext>
            </a:extLst>
          </p:cNvPr>
          <p:cNvSpPr/>
          <p:nvPr/>
        </p:nvSpPr>
        <p:spPr bwMode="auto">
          <a:xfrm>
            <a:off x="9802097" y="4457020"/>
            <a:ext cx="47439" cy="16149"/>
          </a:xfrm>
          <a:custGeom>
            <a:avLst/>
            <a:gdLst>
              <a:gd name="T0" fmla="*/ 36 w 36"/>
              <a:gd name="T1" fmla="*/ 8 h 12"/>
              <a:gd name="T2" fmla="*/ 0 w 36"/>
              <a:gd name="T3" fmla="*/ 12 h 12"/>
              <a:gd name="T4" fmla="*/ 36 w 36"/>
              <a:gd name="T5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" h="12">
                <a:moveTo>
                  <a:pt x="36" y="8"/>
                </a:moveTo>
                <a:cubicBezTo>
                  <a:pt x="36" y="8"/>
                  <a:pt x="17" y="0"/>
                  <a:pt x="0" y="12"/>
                </a:cubicBezTo>
                <a:lnTo>
                  <a:pt x="36" y="8"/>
                </a:lnTo>
                <a:close/>
              </a:path>
            </a:pathLst>
          </a:custGeom>
          <a:solidFill>
            <a:srgbClr val="6532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îş1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1A30643-D672-495D-ACBB-EE1E28AAA8A3}"/>
              </a:ext>
            </a:extLst>
          </p:cNvPr>
          <p:cNvSpPr/>
          <p:nvPr/>
        </p:nvSpPr>
        <p:spPr bwMode="auto">
          <a:xfrm>
            <a:off x="9540679" y="4685130"/>
            <a:ext cx="279587" cy="579359"/>
          </a:xfrm>
          <a:custGeom>
            <a:avLst/>
            <a:gdLst>
              <a:gd name="T0" fmla="*/ 201 w 210"/>
              <a:gd name="T1" fmla="*/ 416 h 434"/>
              <a:gd name="T2" fmla="*/ 13 w 210"/>
              <a:gd name="T3" fmla="*/ 434 h 434"/>
              <a:gd name="T4" fmla="*/ 11 w 210"/>
              <a:gd name="T5" fmla="*/ 417 h 434"/>
              <a:gd name="T6" fmla="*/ 11 w 210"/>
              <a:gd name="T7" fmla="*/ 408 h 434"/>
              <a:gd name="T8" fmla="*/ 12 w 210"/>
              <a:gd name="T9" fmla="*/ 401 h 434"/>
              <a:gd name="T10" fmla="*/ 19 w 210"/>
              <a:gd name="T11" fmla="*/ 176 h 434"/>
              <a:gd name="T12" fmla="*/ 7 w 210"/>
              <a:gd name="T13" fmla="*/ 97 h 434"/>
              <a:gd name="T14" fmla="*/ 57 w 210"/>
              <a:gd name="T15" fmla="*/ 9 h 434"/>
              <a:gd name="T16" fmla="*/ 83 w 210"/>
              <a:gd name="T17" fmla="*/ 0 h 434"/>
              <a:gd name="T18" fmla="*/ 136 w 210"/>
              <a:gd name="T19" fmla="*/ 89 h 434"/>
              <a:gd name="T20" fmla="*/ 135 w 210"/>
              <a:gd name="T21" fmla="*/ 1 h 434"/>
              <a:gd name="T22" fmla="*/ 210 w 210"/>
              <a:gd name="T23" fmla="*/ 142 h 434"/>
              <a:gd name="T24" fmla="*/ 210 w 210"/>
              <a:gd name="T25" fmla="*/ 148 h 434"/>
              <a:gd name="T26" fmla="*/ 194 w 210"/>
              <a:gd name="T27" fmla="*/ 276 h 434"/>
              <a:gd name="T28" fmla="*/ 201 w 210"/>
              <a:gd name="T29" fmla="*/ 416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0" h="434">
                <a:moveTo>
                  <a:pt x="201" y="416"/>
                </a:moveTo>
                <a:cubicBezTo>
                  <a:pt x="13" y="434"/>
                  <a:pt x="13" y="434"/>
                  <a:pt x="13" y="434"/>
                </a:cubicBezTo>
                <a:cubicBezTo>
                  <a:pt x="11" y="417"/>
                  <a:pt x="11" y="417"/>
                  <a:pt x="11" y="417"/>
                </a:cubicBezTo>
                <a:cubicBezTo>
                  <a:pt x="11" y="408"/>
                  <a:pt x="11" y="408"/>
                  <a:pt x="11" y="408"/>
                </a:cubicBezTo>
                <a:cubicBezTo>
                  <a:pt x="11" y="408"/>
                  <a:pt x="11" y="406"/>
                  <a:pt x="12" y="401"/>
                </a:cubicBezTo>
                <a:cubicBezTo>
                  <a:pt x="15" y="371"/>
                  <a:pt x="27" y="248"/>
                  <a:pt x="19" y="176"/>
                </a:cubicBezTo>
                <a:cubicBezTo>
                  <a:pt x="18" y="160"/>
                  <a:pt x="12" y="127"/>
                  <a:pt x="7" y="97"/>
                </a:cubicBezTo>
                <a:cubicBezTo>
                  <a:pt x="0" y="59"/>
                  <a:pt x="21" y="22"/>
                  <a:pt x="57" y="9"/>
                </a:cubicBezTo>
                <a:cubicBezTo>
                  <a:pt x="70" y="5"/>
                  <a:pt x="80" y="1"/>
                  <a:pt x="83" y="0"/>
                </a:cubicBezTo>
                <a:cubicBezTo>
                  <a:pt x="89" y="0"/>
                  <a:pt x="130" y="89"/>
                  <a:pt x="136" y="89"/>
                </a:cubicBezTo>
                <a:cubicBezTo>
                  <a:pt x="135" y="1"/>
                  <a:pt x="135" y="1"/>
                  <a:pt x="135" y="1"/>
                </a:cubicBezTo>
                <a:cubicBezTo>
                  <a:pt x="184" y="18"/>
                  <a:pt x="208" y="72"/>
                  <a:pt x="210" y="142"/>
                </a:cubicBezTo>
                <a:cubicBezTo>
                  <a:pt x="210" y="144"/>
                  <a:pt x="210" y="146"/>
                  <a:pt x="210" y="148"/>
                </a:cubicBezTo>
                <a:cubicBezTo>
                  <a:pt x="194" y="276"/>
                  <a:pt x="194" y="276"/>
                  <a:pt x="194" y="276"/>
                </a:cubicBezTo>
                <a:cubicBezTo>
                  <a:pt x="201" y="416"/>
                  <a:pt x="201" y="416"/>
                  <a:pt x="201" y="416"/>
                </a:cubicBezTo>
              </a:path>
            </a:pathLst>
          </a:custGeom>
          <a:solidFill>
            <a:srgbClr val="D9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íšļï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450CD07-D04F-493B-92CD-0F9C594B81F0}"/>
              </a:ext>
            </a:extLst>
          </p:cNvPr>
          <p:cNvSpPr/>
          <p:nvPr/>
        </p:nvSpPr>
        <p:spPr bwMode="auto">
          <a:xfrm>
            <a:off x="9764752" y="4552907"/>
            <a:ext cx="46430" cy="21196"/>
          </a:xfrm>
          <a:custGeom>
            <a:avLst/>
            <a:gdLst>
              <a:gd name="T0" fmla="*/ 35 w 35"/>
              <a:gd name="T1" fmla="*/ 0 h 16"/>
              <a:gd name="T2" fmla="*/ 0 w 35"/>
              <a:gd name="T3" fmla="*/ 4 h 16"/>
              <a:gd name="T4" fmla="*/ 20 w 35"/>
              <a:gd name="T5" fmla="*/ 14 h 16"/>
              <a:gd name="T6" fmla="*/ 35 w 35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16">
                <a:moveTo>
                  <a:pt x="35" y="0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6" y="16"/>
                  <a:pt x="20" y="14"/>
                </a:cubicBezTo>
                <a:cubicBezTo>
                  <a:pt x="33" y="13"/>
                  <a:pt x="35" y="0"/>
                  <a:pt x="35" y="0"/>
                </a:cubicBezTo>
                <a:close/>
              </a:path>
            </a:pathLst>
          </a:custGeom>
          <a:solidFill>
            <a:srgbClr val="D9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îśľî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FC31FFF-50FE-455E-A560-D9125ECD54B9}"/>
              </a:ext>
            </a:extLst>
          </p:cNvPr>
          <p:cNvSpPr/>
          <p:nvPr/>
        </p:nvSpPr>
        <p:spPr bwMode="auto">
          <a:xfrm>
            <a:off x="9604267" y="4439861"/>
            <a:ext cx="144335" cy="207923"/>
          </a:xfrm>
          <a:custGeom>
            <a:avLst/>
            <a:gdLst>
              <a:gd name="T0" fmla="*/ 15 w 108"/>
              <a:gd name="T1" fmla="*/ 69 h 156"/>
              <a:gd name="T2" fmla="*/ 17 w 108"/>
              <a:gd name="T3" fmla="*/ 69 h 156"/>
              <a:gd name="T4" fmla="*/ 18 w 108"/>
              <a:gd name="T5" fmla="*/ 69 h 156"/>
              <a:gd name="T6" fmla="*/ 21 w 108"/>
              <a:gd name="T7" fmla="*/ 69 h 156"/>
              <a:gd name="T8" fmla="*/ 21 w 108"/>
              <a:gd name="T9" fmla="*/ 72 h 156"/>
              <a:gd name="T10" fmla="*/ 21 w 108"/>
              <a:gd name="T11" fmla="*/ 75 h 156"/>
              <a:gd name="T12" fmla="*/ 21 w 108"/>
              <a:gd name="T13" fmla="*/ 76 h 156"/>
              <a:gd name="T14" fmla="*/ 33 w 108"/>
              <a:gd name="T15" fmla="*/ 111 h 156"/>
              <a:gd name="T16" fmla="*/ 34 w 108"/>
              <a:gd name="T17" fmla="*/ 113 h 156"/>
              <a:gd name="T18" fmla="*/ 75 w 108"/>
              <a:gd name="T19" fmla="*/ 150 h 156"/>
              <a:gd name="T20" fmla="*/ 75 w 108"/>
              <a:gd name="T21" fmla="*/ 150 h 156"/>
              <a:gd name="T22" fmla="*/ 97 w 108"/>
              <a:gd name="T23" fmla="*/ 155 h 156"/>
              <a:gd name="T24" fmla="*/ 105 w 108"/>
              <a:gd name="T25" fmla="*/ 156 h 156"/>
              <a:gd name="T26" fmla="*/ 108 w 108"/>
              <a:gd name="T27" fmla="*/ 156 h 156"/>
              <a:gd name="T28" fmla="*/ 59 w 108"/>
              <a:gd name="T29" fmla="*/ 122 h 156"/>
              <a:gd name="T30" fmla="*/ 32 w 108"/>
              <a:gd name="T31" fmla="*/ 27 h 156"/>
              <a:gd name="T32" fmla="*/ 32 w 108"/>
              <a:gd name="T33" fmla="*/ 0 h 156"/>
              <a:gd name="T34" fmla="*/ 21 w 108"/>
              <a:gd name="T35" fmla="*/ 3 h 156"/>
              <a:gd name="T36" fmla="*/ 20 w 108"/>
              <a:gd name="T37" fmla="*/ 18 h 156"/>
              <a:gd name="T38" fmla="*/ 20 w 108"/>
              <a:gd name="T39" fmla="*/ 19 h 156"/>
              <a:gd name="T40" fmla="*/ 20 w 108"/>
              <a:gd name="T41" fmla="*/ 22 h 156"/>
              <a:gd name="T42" fmla="*/ 20 w 108"/>
              <a:gd name="T43" fmla="*/ 26 h 156"/>
              <a:gd name="T44" fmla="*/ 20 w 108"/>
              <a:gd name="T45" fmla="*/ 31 h 156"/>
              <a:gd name="T46" fmla="*/ 20 w 108"/>
              <a:gd name="T47" fmla="*/ 31 h 156"/>
              <a:gd name="T48" fmla="*/ 20 w 108"/>
              <a:gd name="T49" fmla="*/ 31 h 156"/>
              <a:gd name="T50" fmla="*/ 20 w 108"/>
              <a:gd name="T51" fmla="*/ 32 h 156"/>
              <a:gd name="T52" fmla="*/ 20 w 108"/>
              <a:gd name="T53" fmla="*/ 34 h 156"/>
              <a:gd name="T54" fmla="*/ 18 w 108"/>
              <a:gd name="T55" fmla="*/ 34 h 156"/>
              <a:gd name="T56" fmla="*/ 16 w 108"/>
              <a:gd name="T57" fmla="*/ 34 h 156"/>
              <a:gd name="T58" fmla="*/ 16 w 108"/>
              <a:gd name="T59" fmla="*/ 34 h 156"/>
              <a:gd name="T60" fmla="*/ 14 w 108"/>
              <a:gd name="T61" fmla="*/ 35 h 156"/>
              <a:gd name="T62" fmla="*/ 14 w 108"/>
              <a:gd name="T63" fmla="*/ 35 h 156"/>
              <a:gd name="T64" fmla="*/ 5 w 108"/>
              <a:gd name="T65" fmla="*/ 39 h 156"/>
              <a:gd name="T66" fmla="*/ 0 w 108"/>
              <a:gd name="T67" fmla="*/ 52 h 156"/>
              <a:gd name="T68" fmla="*/ 15 w 108"/>
              <a:gd name="T69" fmla="*/ 69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8" h="156">
                <a:moveTo>
                  <a:pt x="15" y="69"/>
                </a:moveTo>
                <a:cubicBezTo>
                  <a:pt x="16" y="69"/>
                  <a:pt x="16" y="69"/>
                  <a:pt x="17" y="69"/>
                </a:cubicBezTo>
                <a:cubicBezTo>
                  <a:pt x="17" y="69"/>
                  <a:pt x="18" y="69"/>
                  <a:pt x="18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70"/>
                  <a:pt x="21" y="71"/>
                  <a:pt x="21" y="72"/>
                </a:cubicBezTo>
                <a:cubicBezTo>
                  <a:pt x="21" y="73"/>
                  <a:pt x="21" y="74"/>
                  <a:pt x="21" y="75"/>
                </a:cubicBezTo>
                <a:cubicBezTo>
                  <a:pt x="21" y="76"/>
                  <a:pt x="21" y="76"/>
                  <a:pt x="21" y="76"/>
                </a:cubicBezTo>
                <a:cubicBezTo>
                  <a:pt x="23" y="89"/>
                  <a:pt x="27" y="101"/>
                  <a:pt x="33" y="111"/>
                </a:cubicBezTo>
                <a:cubicBezTo>
                  <a:pt x="33" y="112"/>
                  <a:pt x="33" y="112"/>
                  <a:pt x="34" y="113"/>
                </a:cubicBezTo>
                <a:cubicBezTo>
                  <a:pt x="43" y="129"/>
                  <a:pt x="58" y="142"/>
                  <a:pt x="75" y="150"/>
                </a:cubicBezTo>
                <a:cubicBezTo>
                  <a:pt x="75" y="150"/>
                  <a:pt x="75" y="150"/>
                  <a:pt x="75" y="150"/>
                </a:cubicBezTo>
                <a:cubicBezTo>
                  <a:pt x="82" y="152"/>
                  <a:pt x="89" y="154"/>
                  <a:pt x="97" y="155"/>
                </a:cubicBezTo>
                <a:cubicBezTo>
                  <a:pt x="100" y="155"/>
                  <a:pt x="102" y="156"/>
                  <a:pt x="105" y="156"/>
                </a:cubicBezTo>
                <a:cubicBezTo>
                  <a:pt x="106" y="156"/>
                  <a:pt x="107" y="156"/>
                  <a:pt x="108" y="156"/>
                </a:cubicBezTo>
                <a:cubicBezTo>
                  <a:pt x="103" y="156"/>
                  <a:pt x="78" y="152"/>
                  <a:pt x="59" y="122"/>
                </a:cubicBezTo>
                <a:cubicBezTo>
                  <a:pt x="38" y="89"/>
                  <a:pt x="32" y="27"/>
                  <a:pt x="32" y="27"/>
                </a:cubicBezTo>
                <a:cubicBezTo>
                  <a:pt x="32" y="27"/>
                  <a:pt x="34" y="0"/>
                  <a:pt x="32" y="0"/>
                </a:cubicBezTo>
                <a:cubicBezTo>
                  <a:pt x="32" y="0"/>
                  <a:pt x="27" y="1"/>
                  <a:pt x="21" y="3"/>
                </a:cubicBezTo>
                <a:cubicBezTo>
                  <a:pt x="20" y="8"/>
                  <a:pt x="20" y="13"/>
                  <a:pt x="20" y="18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4"/>
                  <a:pt x="20" y="34"/>
                  <a:pt x="20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7" y="34"/>
                  <a:pt x="17" y="34"/>
                  <a:pt x="16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5" y="35"/>
                  <a:pt x="15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1" y="35"/>
                  <a:pt x="8" y="37"/>
                  <a:pt x="5" y="39"/>
                </a:cubicBezTo>
                <a:cubicBezTo>
                  <a:pt x="2" y="43"/>
                  <a:pt x="0" y="47"/>
                  <a:pt x="0" y="52"/>
                </a:cubicBezTo>
                <a:cubicBezTo>
                  <a:pt x="0" y="60"/>
                  <a:pt x="7" y="67"/>
                  <a:pt x="15" y="69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îṣlï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6AA8C67-CC48-496D-BAF9-F6ED7ACFF5B7}"/>
              </a:ext>
            </a:extLst>
          </p:cNvPr>
          <p:cNvSpPr/>
          <p:nvPr/>
        </p:nvSpPr>
        <p:spPr bwMode="auto">
          <a:xfrm>
            <a:off x="9832377" y="4386366"/>
            <a:ext cx="61570" cy="61570"/>
          </a:xfrm>
          <a:custGeom>
            <a:avLst/>
            <a:gdLst>
              <a:gd name="T0" fmla="*/ 1 w 46"/>
              <a:gd name="T1" fmla="*/ 25 h 46"/>
              <a:gd name="T2" fmla="*/ 25 w 46"/>
              <a:gd name="T3" fmla="*/ 45 h 46"/>
              <a:gd name="T4" fmla="*/ 45 w 46"/>
              <a:gd name="T5" fmla="*/ 22 h 46"/>
              <a:gd name="T6" fmla="*/ 22 w 46"/>
              <a:gd name="T7" fmla="*/ 1 h 46"/>
              <a:gd name="T8" fmla="*/ 1 w 46"/>
              <a:gd name="T9" fmla="*/ 2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6">
                <a:moveTo>
                  <a:pt x="1" y="25"/>
                </a:moveTo>
                <a:cubicBezTo>
                  <a:pt x="2" y="37"/>
                  <a:pt x="12" y="46"/>
                  <a:pt x="25" y="45"/>
                </a:cubicBezTo>
                <a:cubicBezTo>
                  <a:pt x="37" y="45"/>
                  <a:pt x="46" y="34"/>
                  <a:pt x="45" y="22"/>
                </a:cubicBezTo>
                <a:cubicBezTo>
                  <a:pt x="44" y="10"/>
                  <a:pt x="34" y="0"/>
                  <a:pt x="22" y="1"/>
                </a:cubicBezTo>
                <a:cubicBezTo>
                  <a:pt x="9" y="2"/>
                  <a:pt x="0" y="13"/>
                  <a:pt x="1" y="25"/>
                </a:cubicBezTo>
                <a:close/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î$ḻï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62110C2-D3CA-41BB-94A4-A40A62728A75}"/>
              </a:ext>
            </a:extLst>
          </p:cNvPr>
          <p:cNvSpPr/>
          <p:nvPr/>
        </p:nvSpPr>
        <p:spPr bwMode="auto">
          <a:xfrm>
            <a:off x="9780901" y="4382329"/>
            <a:ext cx="60560" cy="61570"/>
          </a:xfrm>
          <a:custGeom>
            <a:avLst/>
            <a:gdLst>
              <a:gd name="T0" fmla="*/ 1 w 46"/>
              <a:gd name="T1" fmla="*/ 25 h 46"/>
              <a:gd name="T2" fmla="*/ 25 w 46"/>
              <a:gd name="T3" fmla="*/ 45 h 46"/>
              <a:gd name="T4" fmla="*/ 45 w 46"/>
              <a:gd name="T5" fmla="*/ 22 h 46"/>
              <a:gd name="T6" fmla="*/ 22 w 46"/>
              <a:gd name="T7" fmla="*/ 1 h 46"/>
              <a:gd name="T8" fmla="*/ 1 w 46"/>
              <a:gd name="T9" fmla="*/ 2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6">
                <a:moveTo>
                  <a:pt x="1" y="25"/>
                </a:moveTo>
                <a:cubicBezTo>
                  <a:pt x="2" y="37"/>
                  <a:pt x="13" y="46"/>
                  <a:pt x="25" y="45"/>
                </a:cubicBezTo>
                <a:cubicBezTo>
                  <a:pt x="37" y="45"/>
                  <a:pt x="46" y="34"/>
                  <a:pt x="45" y="22"/>
                </a:cubicBezTo>
                <a:cubicBezTo>
                  <a:pt x="45" y="10"/>
                  <a:pt x="34" y="0"/>
                  <a:pt x="22" y="1"/>
                </a:cubicBezTo>
                <a:cubicBezTo>
                  <a:pt x="10" y="2"/>
                  <a:pt x="0" y="13"/>
                  <a:pt x="1" y="25"/>
                </a:cubicBezTo>
                <a:close/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ïṡḻí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8107065-494E-4139-958A-6049C507FF6A}"/>
              </a:ext>
            </a:extLst>
          </p:cNvPr>
          <p:cNvSpPr/>
          <p:nvPr/>
        </p:nvSpPr>
        <p:spPr bwMode="auto">
          <a:xfrm>
            <a:off x="9729425" y="4387375"/>
            <a:ext cx="61570" cy="61570"/>
          </a:xfrm>
          <a:custGeom>
            <a:avLst/>
            <a:gdLst>
              <a:gd name="T0" fmla="*/ 1 w 46"/>
              <a:gd name="T1" fmla="*/ 25 h 46"/>
              <a:gd name="T2" fmla="*/ 24 w 46"/>
              <a:gd name="T3" fmla="*/ 45 h 46"/>
              <a:gd name="T4" fmla="*/ 45 w 46"/>
              <a:gd name="T5" fmla="*/ 22 h 46"/>
              <a:gd name="T6" fmla="*/ 21 w 46"/>
              <a:gd name="T7" fmla="*/ 1 h 46"/>
              <a:gd name="T8" fmla="*/ 1 w 46"/>
              <a:gd name="T9" fmla="*/ 2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6">
                <a:moveTo>
                  <a:pt x="1" y="25"/>
                </a:moveTo>
                <a:cubicBezTo>
                  <a:pt x="2" y="37"/>
                  <a:pt x="12" y="46"/>
                  <a:pt x="24" y="45"/>
                </a:cubicBezTo>
                <a:cubicBezTo>
                  <a:pt x="37" y="45"/>
                  <a:pt x="46" y="34"/>
                  <a:pt x="45" y="22"/>
                </a:cubicBezTo>
                <a:cubicBezTo>
                  <a:pt x="44" y="10"/>
                  <a:pt x="34" y="0"/>
                  <a:pt x="21" y="1"/>
                </a:cubicBezTo>
                <a:cubicBezTo>
                  <a:pt x="9" y="2"/>
                  <a:pt x="0" y="13"/>
                  <a:pt x="1" y="25"/>
                </a:cubicBezTo>
                <a:close/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íšľi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0F7E2F4-1604-4952-9CF3-3E4A990A667C}"/>
              </a:ext>
            </a:extLst>
          </p:cNvPr>
          <p:cNvSpPr/>
          <p:nvPr/>
        </p:nvSpPr>
        <p:spPr bwMode="auto">
          <a:xfrm>
            <a:off x="9682996" y="4396459"/>
            <a:ext cx="61570" cy="61570"/>
          </a:xfrm>
          <a:custGeom>
            <a:avLst/>
            <a:gdLst>
              <a:gd name="T0" fmla="*/ 1 w 46"/>
              <a:gd name="T1" fmla="*/ 24 h 46"/>
              <a:gd name="T2" fmla="*/ 25 w 46"/>
              <a:gd name="T3" fmla="*/ 45 h 46"/>
              <a:gd name="T4" fmla="*/ 45 w 46"/>
              <a:gd name="T5" fmla="*/ 21 h 46"/>
              <a:gd name="T6" fmla="*/ 22 w 46"/>
              <a:gd name="T7" fmla="*/ 1 h 46"/>
              <a:gd name="T8" fmla="*/ 1 w 46"/>
              <a:gd name="T9" fmla="*/ 2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6">
                <a:moveTo>
                  <a:pt x="1" y="24"/>
                </a:moveTo>
                <a:cubicBezTo>
                  <a:pt x="2" y="37"/>
                  <a:pt x="13" y="46"/>
                  <a:pt x="25" y="45"/>
                </a:cubicBezTo>
                <a:cubicBezTo>
                  <a:pt x="37" y="44"/>
                  <a:pt x="46" y="34"/>
                  <a:pt x="45" y="21"/>
                </a:cubicBezTo>
                <a:cubicBezTo>
                  <a:pt x="45" y="9"/>
                  <a:pt x="34" y="0"/>
                  <a:pt x="22" y="1"/>
                </a:cubicBezTo>
                <a:cubicBezTo>
                  <a:pt x="10" y="2"/>
                  <a:pt x="0" y="12"/>
                  <a:pt x="1" y="24"/>
                </a:cubicBezTo>
                <a:close/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íšlî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49FA023-2F06-43B4-9DE3-CB85452EB99C}"/>
              </a:ext>
            </a:extLst>
          </p:cNvPr>
          <p:cNvSpPr/>
          <p:nvPr/>
        </p:nvSpPr>
        <p:spPr bwMode="auto">
          <a:xfrm>
            <a:off x="9636566" y="4404534"/>
            <a:ext cx="61570" cy="61570"/>
          </a:xfrm>
          <a:custGeom>
            <a:avLst/>
            <a:gdLst>
              <a:gd name="T0" fmla="*/ 1 w 46"/>
              <a:gd name="T1" fmla="*/ 25 h 46"/>
              <a:gd name="T2" fmla="*/ 25 w 46"/>
              <a:gd name="T3" fmla="*/ 45 h 46"/>
              <a:gd name="T4" fmla="*/ 45 w 46"/>
              <a:gd name="T5" fmla="*/ 22 h 46"/>
              <a:gd name="T6" fmla="*/ 22 w 46"/>
              <a:gd name="T7" fmla="*/ 1 h 46"/>
              <a:gd name="T8" fmla="*/ 1 w 46"/>
              <a:gd name="T9" fmla="*/ 2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6">
                <a:moveTo>
                  <a:pt x="1" y="25"/>
                </a:moveTo>
                <a:cubicBezTo>
                  <a:pt x="2" y="37"/>
                  <a:pt x="12" y="46"/>
                  <a:pt x="25" y="45"/>
                </a:cubicBezTo>
                <a:cubicBezTo>
                  <a:pt x="37" y="45"/>
                  <a:pt x="46" y="34"/>
                  <a:pt x="45" y="22"/>
                </a:cubicBezTo>
                <a:cubicBezTo>
                  <a:pt x="44" y="10"/>
                  <a:pt x="34" y="0"/>
                  <a:pt x="22" y="1"/>
                </a:cubicBezTo>
                <a:cubicBezTo>
                  <a:pt x="9" y="2"/>
                  <a:pt x="0" y="13"/>
                  <a:pt x="1" y="25"/>
                </a:cubicBezTo>
                <a:close/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iSḻ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5EFA51E-26A4-4FA2-B982-02C38F39C6C4}"/>
              </a:ext>
            </a:extLst>
          </p:cNvPr>
          <p:cNvSpPr/>
          <p:nvPr/>
        </p:nvSpPr>
        <p:spPr bwMode="auto">
          <a:xfrm>
            <a:off x="9603258" y="4349021"/>
            <a:ext cx="69644" cy="165531"/>
          </a:xfrm>
          <a:custGeom>
            <a:avLst/>
            <a:gdLst>
              <a:gd name="T0" fmla="*/ 52 w 52"/>
              <a:gd name="T1" fmla="*/ 42 h 124"/>
              <a:gd name="T2" fmla="*/ 32 w 52"/>
              <a:gd name="T3" fmla="*/ 119 h 124"/>
              <a:gd name="T4" fmla="*/ 22 w 52"/>
              <a:gd name="T5" fmla="*/ 120 h 124"/>
              <a:gd name="T6" fmla="*/ 0 w 52"/>
              <a:gd name="T7" fmla="*/ 60 h 124"/>
              <a:gd name="T8" fmla="*/ 52 w 52"/>
              <a:gd name="T9" fmla="*/ 4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124">
                <a:moveTo>
                  <a:pt x="52" y="42"/>
                </a:moveTo>
                <a:cubicBezTo>
                  <a:pt x="32" y="119"/>
                  <a:pt x="32" y="119"/>
                  <a:pt x="32" y="119"/>
                </a:cubicBezTo>
                <a:cubicBezTo>
                  <a:pt x="31" y="124"/>
                  <a:pt x="24" y="124"/>
                  <a:pt x="22" y="12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21" y="0"/>
                  <a:pt x="52" y="42"/>
                </a:cubicBezTo>
                <a:close/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îṣ1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E781160-2CB7-4737-A0CB-AFDAD3770658}"/>
              </a:ext>
            </a:extLst>
          </p:cNvPr>
          <p:cNvSpPr/>
          <p:nvPr/>
        </p:nvSpPr>
        <p:spPr bwMode="auto">
          <a:xfrm>
            <a:off x="9641613" y="4654850"/>
            <a:ext cx="98915" cy="213979"/>
          </a:xfrm>
          <a:custGeom>
            <a:avLst/>
            <a:gdLst>
              <a:gd name="T0" fmla="*/ 0 w 98"/>
              <a:gd name="T1" fmla="*/ 30 h 212"/>
              <a:gd name="T2" fmla="*/ 0 w 98"/>
              <a:gd name="T3" fmla="*/ 0 h 212"/>
              <a:gd name="T4" fmla="*/ 49 w 98"/>
              <a:gd name="T5" fmla="*/ 2 h 212"/>
              <a:gd name="T6" fmla="*/ 70 w 98"/>
              <a:gd name="T7" fmla="*/ 80 h 212"/>
              <a:gd name="T8" fmla="*/ 78 w 98"/>
              <a:gd name="T9" fmla="*/ 3 h 212"/>
              <a:gd name="T10" fmla="*/ 98 w 98"/>
              <a:gd name="T11" fmla="*/ 3 h 212"/>
              <a:gd name="T12" fmla="*/ 95 w 98"/>
              <a:gd name="T13" fmla="*/ 212 h 212"/>
              <a:gd name="T14" fmla="*/ 0 w 98"/>
              <a:gd name="T15" fmla="*/ 3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" h="212">
                <a:moveTo>
                  <a:pt x="0" y="30"/>
                </a:moveTo>
                <a:lnTo>
                  <a:pt x="0" y="0"/>
                </a:lnTo>
                <a:lnTo>
                  <a:pt x="49" y="2"/>
                </a:lnTo>
                <a:lnTo>
                  <a:pt x="70" y="80"/>
                </a:lnTo>
                <a:lnTo>
                  <a:pt x="78" y="3"/>
                </a:lnTo>
                <a:lnTo>
                  <a:pt x="98" y="3"/>
                </a:lnTo>
                <a:lnTo>
                  <a:pt x="95" y="212"/>
                </a:lnTo>
                <a:lnTo>
                  <a:pt x="0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íṥḻí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2B6B990-395F-4388-9EB3-A5E467D72F0E}"/>
              </a:ext>
            </a:extLst>
          </p:cNvPr>
          <p:cNvSpPr/>
          <p:nvPr/>
        </p:nvSpPr>
        <p:spPr bwMode="auto">
          <a:xfrm>
            <a:off x="9542698" y="4775970"/>
            <a:ext cx="61570" cy="492556"/>
          </a:xfrm>
          <a:custGeom>
            <a:avLst/>
            <a:gdLst>
              <a:gd name="T0" fmla="*/ 9 w 46"/>
              <a:gd name="T1" fmla="*/ 342 h 369"/>
              <a:gd name="T2" fmla="*/ 9 w 46"/>
              <a:gd name="T3" fmla="*/ 369 h 369"/>
              <a:gd name="T4" fmla="*/ 45 w 46"/>
              <a:gd name="T5" fmla="*/ 366 h 369"/>
              <a:gd name="T6" fmla="*/ 46 w 46"/>
              <a:gd name="T7" fmla="*/ 363 h 369"/>
              <a:gd name="T8" fmla="*/ 11 w 46"/>
              <a:gd name="T9" fmla="*/ 366 h 369"/>
              <a:gd name="T10" fmla="*/ 9 w 46"/>
              <a:gd name="T11" fmla="*/ 349 h 369"/>
              <a:gd name="T12" fmla="*/ 9 w 46"/>
              <a:gd name="T13" fmla="*/ 342 h 369"/>
              <a:gd name="T14" fmla="*/ 17 w 46"/>
              <a:gd name="T15" fmla="*/ 108 h 369"/>
              <a:gd name="T16" fmla="*/ 9 w 46"/>
              <a:gd name="T17" fmla="*/ 339 h 369"/>
              <a:gd name="T18" fmla="*/ 10 w 46"/>
              <a:gd name="T19" fmla="*/ 333 h 369"/>
              <a:gd name="T20" fmla="*/ 17 w 46"/>
              <a:gd name="T21" fmla="*/ 108 h 369"/>
              <a:gd name="T22" fmla="*/ 0 w 46"/>
              <a:gd name="T23" fmla="*/ 0 h 369"/>
              <a:gd name="T24" fmla="*/ 0 w 46"/>
              <a:gd name="T25" fmla="*/ 0 h 369"/>
              <a:gd name="T26" fmla="*/ 4 w 46"/>
              <a:gd name="T27" fmla="*/ 18 h 369"/>
              <a:gd name="T28" fmla="*/ 5 w 46"/>
              <a:gd name="T29" fmla="*/ 0 h 369"/>
              <a:gd name="T30" fmla="*/ 0 w 46"/>
              <a:gd name="T31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6" h="369">
                <a:moveTo>
                  <a:pt x="9" y="342"/>
                </a:moveTo>
                <a:cubicBezTo>
                  <a:pt x="8" y="354"/>
                  <a:pt x="9" y="364"/>
                  <a:pt x="9" y="369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5" y="366"/>
                  <a:pt x="45" y="365"/>
                  <a:pt x="46" y="363"/>
                </a:cubicBezTo>
                <a:cubicBezTo>
                  <a:pt x="11" y="366"/>
                  <a:pt x="11" y="366"/>
                  <a:pt x="11" y="366"/>
                </a:cubicBezTo>
                <a:cubicBezTo>
                  <a:pt x="9" y="349"/>
                  <a:pt x="9" y="349"/>
                  <a:pt x="9" y="349"/>
                </a:cubicBezTo>
                <a:cubicBezTo>
                  <a:pt x="9" y="342"/>
                  <a:pt x="9" y="342"/>
                  <a:pt x="9" y="342"/>
                </a:cubicBezTo>
                <a:moveTo>
                  <a:pt x="17" y="108"/>
                </a:moveTo>
                <a:cubicBezTo>
                  <a:pt x="23" y="166"/>
                  <a:pt x="12" y="280"/>
                  <a:pt x="9" y="339"/>
                </a:cubicBezTo>
                <a:cubicBezTo>
                  <a:pt x="9" y="338"/>
                  <a:pt x="9" y="336"/>
                  <a:pt x="10" y="333"/>
                </a:cubicBezTo>
                <a:cubicBezTo>
                  <a:pt x="13" y="303"/>
                  <a:pt x="25" y="180"/>
                  <a:pt x="17" y="108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6"/>
                  <a:pt x="3" y="12"/>
                  <a:pt x="4" y="18"/>
                </a:cubicBezTo>
                <a:cubicBezTo>
                  <a:pt x="4" y="12"/>
                  <a:pt x="4" y="6"/>
                  <a:pt x="5" y="0"/>
                </a:cubicBezTo>
                <a:cubicBezTo>
                  <a:pt x="3" y="0"/>
                  <a:pt x="1" y="0"/>
                  <a:pt x="0" y="0"/>
                </a:cubicBezTo>
              </a:path>
            </a:pathLst>
          </a:custGeom>
          <a:solidFill>
            <a:srgbClr val="C2A8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îṡlî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E255B0A-BAF5-4D99-BE66-C7A4845219A9}"/>
              </a:ext>
            </a:extLst>
          </p:cNvPr>
          <p:cNvSpPr/>
          <p:nvPr/>
        </p:nvSpPr>
        <p:spPr bwMode="auto">
          <a:xfrm>
            <a:off x="9548754" y="4775970"/>
            <a:ext cx="70654" cy="488519"/>
          </a:xfrm>
          <a:custGeom>
            <a:avLst/>
            <a:gdLst>
              <a:gd name="T0" fmla="*/ 1 w 53"/>
              <a:gd name="T1" fmla="*/ 0 h 366"/>
              <a:gd name="T2" fmla="*/ 0 w 53"/>
              <a:gd name="T3" fmla="*/ 18 h 366"/>
              <a:gd name="T4" fmla="*/ 13 w 53"/>
              <a:gd name="T5" fmla="*/ 108 h 366"/>
              <a:gd name="T6" fmla="*/ 13 w 53"/>
              <a:gd name="T7" fmla="*/ 108 h 366"/>
              <a:gd name="T8" fmla="*/ 6 w 53"/>
              <a:gd name="T9" fmla="*/ 333 h 366"/>
              <a:gd name="T10" fmla="*/ 5 w 53"/>
              <a:gd name="T11" fmla="*/ 339 h 366"/>
              <a:gd name="T12" fmla="*/ 5 w 53"/>
              <a:gd name="T13" fmla="*/ 342 h 366"/>
              <a:gd name="T14" fmla="*/ 5 w 53"/>
              <a:gd name="T15" fmla="*/ 349 h 366"/>
              <a:gd name="T16" fmla="*/ 7 w 53"/>
              <a:gd name="T17" fmla="*/ 366 h 366"/>
              <a:gd name="T18" fmla="*/ 42 w 53"/>
              <a:gd name="T19" fmla="*/ 363 h 366"/>
              <a:gd name="T20" fmla="*/ 51 w 53"/>
              <a:gd name="T21" fmla="*/ 179 h 366"/>
              <a:gd name="T22" fmla="*/ 24 w 53"/>
              <a:gd name="T23" fmla="*/ 21 h 366"/>
              <a:gd name="T24" fmla="*/ 22 w 53"/>
              <a:gd name="T25" fmla="*/ 8 h 366"/>
              <a:gd name="T26" fmla="*/ 20 w 53"/>
              <a:gd name="T27" fmla="*/ 4 h 366"/>
              <a:gd name="T28" fmla="*/ 1 w 53"/>
              <a:gd name="T29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366">
                <a:moveTo>
                  <a:pt x="1" y="0"/>
                </a:moveTo>
                <a:cubicBezTo>
                  <a:pt x="0" y="6"/>
                  <a:pt x="0" y="12"/>
                  <a:pt x="0" y="18"/>
                </a:cubicBezTo>
                <a:cubicBezTo>
                  <a:pt x="5" y="46"/>
                  <a:pt x="11" y="80"/>
                  <a:pt x="13" y="108"/>
                </a:cubicBezTo>
                <a:cubicBezTo>
                  <a:pt x="13" y="108"/>
                  <a:pt x="13" y="108"/>
                  <a:pt x="13" y="108"/>
                </a:cubicBezTo>
                <a:cubicBezTo>
                  <a:pt x="21" y="180"/>
                  <a:pt x="9" y="303"/>
                  <a:pt x="6" y="333"/>
                </a:cubicBezTo>
                <a:cubicBezTo>
                  <a:pt x="5" y="336"/>
                  <a:pt x="5" y="338"/>
                  <a:pt x="5" y="339"/>
                </a:cubicBezTo>
                <a:cubicBezTo>
                  <a:pt x="5" y="340"/>
                  <a:pt x="5" y="341"/>
                  <a:pt x="5" y="342"/>
                </a:cubicBezTo>
                <a:cubicBezTo>
                  <a:pt x="5" y="349"/>
                  <a:pt x="5" y="349"/>
                  <a:pt x="5" y="349"/>
                </a:cubicBezTo>
                <a:cubicBezTo>
                  <a:pt x="7" y="366"/>
                  <a:pt x="7" y="366"/>
                  <a:pt x="7" y="366"/>
                </a:cubicBezTo>
                <a:cubicBezTo>
                  <a:pt x="42" y="363"/>
                  <a:pt x="42" y="363"/>
                  <a:pt x="42" y="363"/>
                </a:cubicBezTo>
                <a:cubicBezTo>
                  <a:pt x="43" y="342"/>
                  <a:pt x="49" y="212"/>
                  <a:pt x="51" y="179"/>
                </a:cubicBezTo>
                <a:cubicBezTo>
                  <a:pt x="53" y="150"/>
                  <a:pt x="33" y="59"/>
                  <a:pt x="24" y="21"/>
                </a:cubicBezTo>
                <a:cubicBezTo>
                  <a:pt x="23" y="16"/>
                  <a:pt x="22" y="11"/>
                  <a:pt x="22" y="8"/>
                </a:cubicBezTo>
                <a:cubicBezTo>
                  <a:pt x="21" y="5"/>
                  <a:pt x="20" y="4"/>
                  <a:pt x="20" y="4"/>
                </a:cubicBezTo>
                <a:cubicBezTo>
                  <a:pt x="20" y="4"/>
                  <a:pt x="8" y="1"/>
                  <a:pt x="1" y="0"/>
                </a:cubicBezTo>
              </a:path>
            </a:pathLst>
          </a:custGeom>
          <a:solidFill>
            <a:srgbClr val="AA2A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ïṣḻi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A5733B6-990D-40BE-9B62-72E4F5DE482F}"/>
              </a:ext>
            </a:extLst>
          </p:cNvPr>
          <p:cNvSpPr/>
          <p:nvPr/>
        </p:nvSpPr>
        <p:spPr bwMode="auto">
          <a:xfrm>
            <a:off x="9167224" y="5504711"/>
            <a:ext cx="104971" cy="37345"/>
          </a:xfrm>
          <a:custGeom>
            <a:avLst/>
            <a:gdLst>
              <a:gd name="T0" fmla="*/ 1 w 79"/>
              <a:gd name="T1" fmla="*/ 5 h 28"/>
              <a:gd name="T2" fmla="*/ 0 w 79"/>
              <a:gd name="T3" fmla="*/ 10 h 28"/>
              <a:gd name="T4" fmla="*/ 5 w 79"/>
              <a:gd name="T5" fmla="*/ 16 h 28"/>
              <a:gd name="T6" fmla="*/ 79 w 79"/>
              <a:gd name="T7" fmla="*/ 28 h 28"/>
              <a:gd name="T8" fmla="*/ 78 w 79"/>
              <a:gd name="T9" fmla="*/ 5 h 28"/>
              <a:gd name="T10" fmla="*/ 7 w 79"/>
              <a:gd name="T11" fmla="*/ 0 h 28"/>
              <a:gd name="T12" fmla="*/ 1 w 79"/>
              <a:gd name="T13" fmla="*/ 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" h="28">
                <a:moveTo>
                  <a:pt x="1" y="5"/>
                </a:moveTo>
                <a:cubicBezTo>
                  <a:pt x="0" y="10"/>
                  <a:pt x="0" y="10"/>
                  <a:pt x="0" y="10"/>
                </a:cubicBezTo>
                <a:cubicBezTo>
                  <a:pt x="0" y="13"/>
                  <a:pt x="2" y="16"/>
                  <a:pt x="5" y="16"/>
                </a:cubicBezTo>
                <a:cubicBezTo>
                  <a:pt x="79" y="28"/>
                  <a:pt x="79" y="28"/>
                  <a:pt x="79" y="28"/>
                </a:cubicBezTo>
                <a:cubicBezTo>
                  <a:pt x="78" y="5"/>
                  <a:pt x="78" y="5"/>
                  <a:pt x="78" y="5"/>
                </a:cubicBezTo>
                <a:cubicBezTo>
                  <a:pt x="7" y="0"/>
                  <a:pt x="7" y="0"/>
                  <a:pt x="7" y="0"/>
                </a:cubicBezTo>
                <a:cubicBezTo>
                  <a:pt x="4" y="0"/>
                  <a:pt x="1" y="2"/>
                  <a:pt x="1" y="5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îSľí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D2EB36A-0EB5-41B9-9C7A-833D104F6346}"/>
              </a:ext>
            </a:extLst>
          </p:cNvPr>
          <p:cNvSpPr/>
          <p:nvPr/>
        </p:nvSpPr>
        <p:spPr bwMode="auto">
          <a:xfrm>
            <a:off x="9141991" y="5509758"/>
            <a:ext cx="154429" cy="158466"/>
          </a:xfrm>
          <a:custGeom>
            <a:avLst/>
            <a:gdLst>
              <a:gd name="T0" fmla="*/ 96 w 116"/>
              <a:gd name="T1" fmla="*/ 69 h 119"/>
              <a:gd name="T2" fmla="*/ 44 w 116"/>
              <a:gd name="T3" fmla="*/ 88 h 119"/>
              <a:gd name="T4" fmla="*/ 28 w 116"/>
              <a:gd name="T5" fmla="*/ 107 h 119"/>
              <a:gd name="T6" fmla="*/ 13 w 116"/>
              <a:gd name="T7" fmla="*/ 118 h 119"/>
              <a:gd name="T8" fmla="*/ 13 w 116"/>
              <a:gd name="T9" fmla="*/ 118 h 119"/>
              <a:gd name="T10" fmla="*/ 1 w 116"/>
              <a:gd name="T11" fmla="*/ 102 h 119"/>
              <a:gd name="T12" fmla="*/ 5 w 116"/>
              <a:gd name="T13" fmla="*/ 81 h 119"/>
              <a:gd name="T14" fmla="*/ 22 w 116"/>
              <a:gd name="T15" fmla="*/ 52 h 119"/>
              <a:gd name="T16" fmla="*/ 86 w 116"/>
              <a:gd name="T17" fmla="*/ 3 h 119"/>
              <a:gd name="T18" fmla="*/ 99 w 116"/>
              <a:gd name="T19" fmla="*/ 1 h 119"/>
              <a:gd name="T20" fmla="*/ 112 w 116"/>
              <a:gd name="T21" fmla="*/ 25 h 119"/>
              <a:gd name="T22" fmla="*/ 96 w 116"/>
              <a:gd name="T23" fmla="*/ 6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6" h="119">
                <a:moveTo>
                  <a:pt x="96" y="69"/>
                </a:moveTo>
                <a:cubicBezTo>
                  <a:pt x="44" y="88"/>
                  <a:pt x="44" y="88"/>
                  <a:pt x="44" y="88"/>
                </a:cubicBezTo>
                <a:cubicBezTo>
                  <a:pt x="36" y="92"/>
                  <a:pt x="30" y="99"/>
                  <a:pt x="28" y="107"/>
                </a:cubicBezTo>
                <a:cubicBezTo>
                  <a:pt x="27" y="114"/>
                  <a:pt x="20" y="119"/>
                  <a:pt x="13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5" y="117"/>
                  <a:pt x="0" y="110"/>
                  <a:pt x="1" y="102"/>
                </a:cubicBezTo>
                <a:cubicBezTo>
                  <a:pt x="5" y="81"/>
                  <a:pt x="5" y="81"/>
                  <a:pt x="5" y="81"/>
                </a:cubicBezTo>
                <a:cubicBezTo>
                  <a:pt x="6" y="69"/>
                  <a:pt x="13" y="59"/>
                  <a:pt x="22" y="52"/>
                </a:cubicBezTo>
                <a:cubicBezTo>
                  <a:pt x="86" y="3"/>
                  <a:pt x="86" y="3"/>
                  <a:pt x="86" y="3"/>
                </a:cubicBezTo>
                <a:cubicBezTo>
                  <a:pt x="90" y="0"/>
                  <a:pt x="95" y="0"/>
                  <a:pt x="99" y="1"/>
                </a:cubicBezTo>
                <a:cubicBezTo>
                  <a:pt x="110" y="4"/>
                  <a:pt x="116" y="14"/>
                  <a:pt x="112" y="25"/>
                </a:cubicBezTo>
                <a:lnTo>
                  <a:pt x="96" y="69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íṧli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B8FF8B7-43B7-48E4-8B20-D0BE712BD401}"/>
              </a:ext>
            </a:extLst>
          </p:cNvPr>
          <p:cNvSpPr/>
          <p:nvPr/>
        </p:nvSpPr>
        <p:spPr bwMode="auto">
          <a:xfrm>
            <a:off x="9148047" y="5512786"/>
            <a:ext cx="155438" cy="158466"/>
          </a:xfrm>
          <a:custGeom>
            <a:avLst/>
            <a:gdLst>
              <a:gd name="T0" fmla="*/ 97 w 116"/>
              <a:gd name="T1" fmla="*/ 69 h 119"/>
              <a:gd name="T2" fmla="*/ 45 w 116"/>
              <a:gd name="T3" fmla="*/ 89 h 119"/>
              <a:gd name="T4" fmla="*/ 29 w 116"/>
              <a:gd name="T5" fmla="*/ 108 h 119"/>
              <a:gd name="T6" fmla="*/ 14 w 116"/>
              <a:gd name="T7" fmla="*/ 118 h 119"/>
              <a:gd name="T8" fmla="*/ 14 w 116"/>
              <a:gd name="T9" fmla="*/ 118 h 119"/>
              <a:gd name="T10" fmla="*/ 2 w 116"/>
              <a:gd name="T11" fmla="*/ 103 h 119"/>
              <a:gd name="T12" fmla="*/ 4 w 116"/>
              <a:gd name="T13" fmla="*/ 87 h 119"/>
              <a:gd name="T14" fmla="*/ 27 w 116"/>
              <a:gd name="T15" fmla="*/ 49 h 119"/>
              <a:gd name="T16" fmla="*/ 87 w 116"/>
              <a:gd name="T17" fmla="*/ 3 h 119"/>
              <a:gd name="T18" fmla="*/ 100 w 116"/>
              <a:gd name="T19" fmla="*/ 1 h 119"/>
              <a:gd name="T20" fmla="*/ 113 w 116"/>
              <a:gd name="T21" fmla="*/ 25 h 119"/>
              <a:gd name="T22" fmla="*/ 97 w 116"/>
              <a:gd name="T23" fmla="*/ 6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6" h="119">
                <a:moveTo>
                  <a:pt x="97" y="69"/>
                </a:moveTo>
                <a:cubicBezTo>
                  <a:pt x="45" y="89"/>
                  <a:pt x="45" y="89"/>
                  <a:pt x="45" y="89"/>
                </a:cubicBezTo>
                <a:cubicBezTo>
                  <a:pt x="37" y="92"/>
                  <a:pt x="31" y="99"/>
                  <a:pt x="29" y="108"/>
                </a:cubicBezTo>
                <a:cubicBezTo>
                  <a:pt x="27" y="114"/>
                  <a:pt x="21" y="119"/>
                  <a:pt x="14" y="118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6" y="118"/>
                  <a:pt x="0" y="110"/>
                  <a:pt x="2" y="103"/>
                </a:cubicBezTo>
                <a:cubicBezTo>
                  <a:pt x="4" y="87"/>
                  <a:pt x="4" y="87"/>
                  <a:pt x="4" y="87"/>
                </a:cubicBezTo>
                <a:cubicBezTo>
                  <a:pt x="7" y="72"/>
                  <a:pt x="15" y="58"/>
                  <a:pt x="27" y="49"/>
                </a:cubicBezTo>
                <a:cubicBezTo>
                  <a:pt x="87" y="3"/>
                  <a:pt x="87" y="3"/>
                  <a:pt x="87" y="3"/>
                </a:cubicBezTo>
                <a:cubicBezTo>
                  <a:pt x="91" y="1"/>
                  <a:pt x="96" y="0"/>
                  <a:pt x="100" y="1"/>
                </a:cubicBezTo>
                <a:cubicBezTo>
                  <a:pt x="111" y="4"/>
                  <a:pt x="116" y="15"/>
                  <a:pt x="113" y="25"/>
                </a:cubicBezTo>
                <a:lnTo>
                  <a:pt x="97" y="69"/>
                </a:ln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îSlï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F5377B5-254D-4C45-AD65-73F1CC967780}"/>
              </a:ext>
            </a:extLst>
          </p:cNvPr>
          <p:cNvSpPr/>
          <p:nvPr/>
        </p:nvSpPr>
        <p:spPr bwMode="auto">
          <a:xfrm>
            <a:off x="9216682" y="5604635"/>
            <a:ext cx="12112" cy="22205"/>
          </a:xfrm>
          <a:custGeom>
            <a:avLst/>
            <a:gdLst>
              <a:gd name="T0" fmla="*/ 8 w 9"/>
              <a:gd name="T1" fmla="*/ 15 h 17"/>
              <a:gd name="T2" fmla="*/ 3 w 9"/>
              <a:gd name="T3" fmla="*/ 1 h 17"/>
              <a:gd name="T4" fmla="*/ 1 w 9"/>
              <a:gd name="T5" fmla="*/ 1 h 17"/>
              <a:gd name="T6" fmla="*/ 0 w 9"/>
              <a:gd name="T7" fmla="*/ 3 h 17"/>
              <a:gd name="T8" fmla="*/ 5 w 9"/>
              <a:gd name="T9" fmla="*/ 16 h 17"/>
              <a:gd name="T10" fmla="*/ 8 w 9"/>
              <a:gd name="T11" fmla="*/ 17 h 17"/>
              <a:gd name="T12" fmla="*/ 8 w 9"/>
              <a:gd name="T13" fmla="*/ 1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7">
                <a:moveTo>
                  <a:pt x="8" y="15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1" y="1"/>
                </a:cubicBezTo>
                <a:cubicBezTo>
                  <a:pt x="0" y="1"/>
                  <a:pt x="0" y="2"/>
                  <a:pt x="0" y="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17"/>
                  <a:pt x="7" y="17"/>
                  <a:pt x="8" y="17"/>
                </a:cubicBezTo>
                <a:cubicBezTo>
                  <a:pt x="8" y="17"/>
                  <a:pt x="9" y="16"/>
                  <a:pt x="8" y="15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ísḻí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D73BF8A-6ABE-4504-88CA-E6118CB858DE}"/>
              </a:ext>
            </a:extLst>
          </p:cNvPr>
          <p:cNvSpPr/>
          <p:nvPr/>
        </p:nvSpPr>
        <p:spPr bwMode="auto">
          <a:xfrm>
            <a:off x="9229803" y="5600598"/>
            <a:ext cx="12112" cy="22205"/>
          </a:xfrm>
          <a:custGeom>
            <a:avLst/>
            <a:gdLst>
              <a:gd name="T0" fmla="*/ 9 w 9"/>
              <a:gd name="T1" fmla="*/ 14 h 17"/>
              <a:gd name="T2" fmla="*/ 3 w 9"/>
              <a:gd name="T3" fmla="*/ 1 h 17"/>
              <a:gd name="T4" fmla="*/ 1 w 9"/>
              <a:gd name="T5" fmla="*/ 0 h 17"/>
              <a:gd name="T6" fmla="*/ 0 w 9"/>
              <a:gd name="T7" fmla="*/ 2 h 17"/>
              <a:gd name="T8" fmla="*/ 6 w 9"/>
              <a:gd name="T9" fmla="*/ 16 h 17"/>
              <a:gd name="T10" fmla="*/ 8 w 9"/>
              <a:gd name="T11" fmla="*/ 17 h 17"/>
              <a:gd name="T12" fmla="*/ 9 w 9"/>
              <a:gd name="T13" fmla="*/ 1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7">
                <a:moveTo>
                  <a:pt x="9" y="14"/>
                </a:move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7" y="17"/>
                  <a:pt x="8" y="17"/>
                </a:cubicBezTo>
                <a:cubicBezTo>
                  <a:pt x="9" y="16"/>
                  <a:pt x="9" y="15"/>
                  <a:pt x="9" y="14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íṩḷi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4A56BCA-9812-4458-8E0F-80121BF5AFA7}"/>
              </a:ext>
            </a:extLst>
          </p:cNvPr>
          <p:cNvSpPr/>
          <p:nvPr/>
        </p:nvSpPr>
        <p:spPr bwMode="auto">
          <a:xfrm>
            <a:off x="9242924" y="5595551"/>
            <a:ext cx="12112" cy="22205"/>
          </a:xfrm>
          <a:custGeom>
            <a:avLst/>
            <a:gdLst>
              <a:gd name="T0" fmla="*/ 9 w 9"/>
              <a:gd name="T1" fmla="*/ 15 h 17"/>
              <a:gd name="T2" fmla="*/ 3 w 9"/>
              <a:gd name="T3" fmla="*/ 2 h 17"/>
              <a:gd name="T4" fmla="*/ 1 w 9"/>
              <a:gd name="T5" fmla="*/ 1 h 17"/>
              <a:gd name="T6" fmla="*/ 0 w 9"/>
              <a:gd name="T7" fmla="*/ 3 h 17"/>
              <a:gd name="T8" fmla="*/ 6 w 9"/>
              <a:gd name="T9" fmla="*/ 16 h 17"/>
              <a:gd name="T10" fmla="*/ 8 w 9"/>
              <a:gd name="T11" fmla="*/ 17 h 17"/>
              <a:gd name="T12" fmla="*/ 9 w 9"/>
              <a:gd name="T13" fmla="*/ 1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7">
                <a:moveTo>
                  <a:pt x="9" y="15"/>
                </a:move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1"/>
                </a:cubicBezTo>
                <a:cubicBezTo>
                  <a:pt x="0" y="1"/>
                  <a:pt x="0" y="2"/>
                  <a:pt x="0" y="3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7"/>
                  <a:pt x="7" y="17"/>
                  <a:pt x="8" y="17"/>
                </a:cubicBezTo>
                <a:cubicBezTo>
                  <a:pt x="9" y="17"/>
                  <a:pt x="9" y="16"/>
                  <a:pt x="9" y="15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ïṥ1i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47F8A03-B99F-48AE-B3DC-D5B4AECABFBB}"/>
              </a:ext>
            </a:extLst>
          </p:cNvPr>
          <p:cNvSpPr/>
          <p:nvPr/>
        </p:nvSpPr>
        <p:spPr bwMode="auto">
          <a:xfrm>
            <a:off x="9270176" y="5302844"/>
            <a:ext cx="429978" cy="390613"/>
          </a:xfrm>
          <a:custGeom>
            <a:avLst/>
            <a:gdLst>
              <a:gd name="T0" fmla="*/ 134 w 323"/>
              <a:gd name="T1" fmla="*/ 273 h 293"/>
              <a:gd name="T2" fmla="*/ 0 w 323"/>
              <a:gd name="T3" fmla="*/ 232 h 293"/>
              <a:gd name="T4" fmla="*/ 20 w 323"/>
              <a:gd name="T5" fmla="*/ 166 h 293"/>
              <a:gd name="T6" fmla="*/ 124 w 323"/>
              <a:gd name="T7" fmla="*/ 197 h 293"/>
              <a:gd name="T8" fmla="*/ 232 w 323"/>
              <a:gd name="T9" fmla="*/ 202 h 293"/>
              <a:gd name="T10" fmla="*/ 215 w 323"/>
              <a:gd name="T11" fmla="*/ 24 h 293"/>
              <a:gd name="T12" fmla="*/ 316 w 323"/>
              <a:gd name="T13" fmla="*/ 0 h 293"/>
              <a:gd name="T14" fmla="*/ 304 w 323"/>
              <a:gd name="T15" fmla="*/ 259 h 293"/>
              <a:gd name="T16" fmla="*/ 276 w 323"/>
              <a:gd name="T17" fmla="*/ 281 h 293"/>
              <a:gd name="T18" fmla="*/ 134 w 323"/>
              <a:gd name="T19" fmla="*/ 273 h 293"/>
              <a:gd name="T20" fmla="*/ 228 w 323"/>
              <a:gd name="T21" fmla="*/ 226 h 293"/>
              <a:gd name="T22" fmla="*/ 228 w 323"/>
              <a:gd name="T23" fmla="*/ 226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3" h="293">
                <a:moveTo>
                  <a:pt x="134" y="273"/>
                </a:moveTo>
                <a:cubicBezTo>
                  <a:pt x="77" y="258"/>
                  <a:pt x="21" y="241"/>
                  <a:pt x="0" y="232"/>
                </a:cubicBezTo>
                <a:cubicBezTo>
                  <a:pt x="20" y="166"/>
                  <a:pt x="20" y="166"/>
                  <a:pt x="20" y="166"/>
                </a:cubicBezTo>
                <a:cubicBezTo>
                  <a:pt x="28" y="169"/>
                  <a:pt x="69" y="184"/>
                  <a:pt x="124" y="197"/>
                </a:cubicBezTo>
                <a:cubicBezTo>
                  <a:pt x="175" y="209"/>
                  <a:pt x="220" y="212"/>
                  <a:pt x="232" y="202"/>
                </a:cubicBezTo>
                <a:cubicBezTo>
                  <a:pt x="233" y="171"/>
                  <a:pt x="214" y="34"/>
                  <a:pt x="215" y="24"/>
                </a:cubicBezTo>
                <a:cubicBezTo>
                  <a:pt x="218" y="3"/>
                  <a:pt x="316" y="0"/>
                  <a:pt x="316" y="0"/>
                </a:cubicBezTo>
                <a:cubicBezTo>
                  <a:pt x="317" y="2"/>
                  <a:pt x="323" y="232"/>
                  <a:pt x="304" y="259"/>
                </a:cubicBezTo>
                <a:cubicBezTo>
                  <a:pt x="297" y="269"/>
                  <a:pt x="288" y="276"/>
                  <a:pt x="276" y="281"/>
                </a:cubicBezTo>
                <a:cubicBezTo>
                  <a:pt x="247" y="293"/>
                  <a:pt x="207" y="291"/>
                  <a:pt x="134" y="273"/>
                </a:cubicBezTo>
                <a:close/>
                <a:moveTo>
                  <a:pt x="228" y="226"/>
                </a:moveTo>
                <a:cubicBezTo>
                  <a:pt x="228" y="226"/>
                  <a:pt x="228" y="226"/>
                  <a:pt x="228" y="226"/>
                </a:cubicBezTo>
              </a:path>
            </a:pathLst>
          </a:custGeom>
          <a:solidFill>
            <a:srgbClr val="111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ïşḷi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303F408-E7A6-4F6D-B127-78C0713FB5E3}"/>
              </a:ext>
            </a:extLst>
          </p:cNvPr>
          <p:cNvSpPr/>
          <p:nvPr/>
        </p:nvSpPr>
        <p:spPr bwMode="auto">
          <a:xfrm>
            <a:off x="9263111" y="5520860"/>
            <a:ext cx="57532" cy="101943"/>
          </a:xfrm>
          <a:custGeom>
            <a:avLst/>
            <a:gdLst>
              <a:gd name="T0" fmla="*/ 57 w 57"/>
              <a:gd name="T1" fmla="*/ 9 h 101"/>
              <a:gd name="T2" fmla="*/ 24 w 57"/>
              <a:gd name="T3" fmla="*/ 101 h 101"/>
              <a:gd name="T4" fmla="*/ 0 w 57"/>
              <a:gd name="T5" fmla="*/ 92 h 101"/>
              <a:gd name="T6" fmla="*/ 33 w 57"/>
              <a:gd name="T7" fmla="*/ 0 h 101"/>
              <a:gd name="T8" fmla="*/ 57 w 57"/>
              <a:gd name="T9" fmla="*/ 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101">
                <a:moveTo>
                  <a:pt x="57" y="9"/>
                </a:moveTo>
                <a:lnTo>
                  <a:pt x="24" y="101"/>
                </a:lnTo>
                <a:lnTo>
                  <a:pt x="0" y="92"/>
                </a:lnTo>
                <a:lnTo>
                  <a:pt x="33" y="0"/>
                </a:lnTo>
                <a:lnTo>
                  <a:pt x="57" y="9"/>
                </a:lnTo>
                <a:close/>
              </a:path>
            </a:pathLst>
          </a:custGeom>
          <a:solidFill>
            <a:srgbClr val="9995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îṣļï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C2E8EBE-C6C7-4AD6-B7A2-57A43FF3776E}"/>
              </a:ext>
            </a:extLst>
          </p:cNvPr>
          <p:cNvSpPr/>
          <p:nvPr/>
        </p:nvSpPr>
        <p:spPr bwMode="auto">
          <a:xfrm>
            <a:off x="9837424" y="5955884"/>
            <a:ext cx="31289" cy="109008"/>
          </a:xfrm>
          <a:custGeom>
            <a:avLst/>
            <a:gdLst>
              <a:gd name="T0" fmla="*/ 10 w 23"/>
              <a:gd name="T1" fmla="*/ 82 h 82"/>
              <a:gd name="T2" fmla="*/ 15 w 23"/>
              <a:gd name="T3" fmla="*/ 82 h 82"/>
              <a:gd name="T4" fmla="*/ 21 w 23"/>
              <a:gd name="T5" fmla="*/ 77 h 82"/>
              <a:gd name="T6" fmla="*/ 23 w 23"/>
              <a:gd name="T7" fmla="*/ 0 h 82"/>
              <a:gd name="T8" fmla="*/ 0 w 23"/>
              <a:gd name="T9" fmla="*/ 4 h 82"/>
              <a:gd name="T10" fmla="*/ 5 w 23"/>
              <a:gd name="T11" fmla="*/ 77 h 82"/>
              <a:gd name="T12" fmla="*/ 10 w 23"/>
              <a:gd name="T13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82">
                <a:moveTo>
                  <a:pt x="10" y="82"/>
                </a:moveTo>
                <a:cubicBezTo>
                  <a:pt x="15" y="82"/>
                  <a:pt x="15" y="82"/>
                  <a:pt x="15" y="82"/>
                </a:cubicBezTo>
                <a:cubicBezTo>
                  <a:pt x="18" y="82"/>
                  <a:pt x="21" y="80"/>
                  <a:pt x="21" y="77"/>
                </a:cubicBezTo>
                <a:cubicBezTo>
                  <a:pt x="23" y="0"/>
                  <a:pt x="23" y="0"/>
                  <a:pt x="23" y="0"/>
                </a:cubicBezTo>
                <a:cubicBezTo>
                  <a:pt x="0" y="4"/>
                  <a:pt x="0" y="4"/>
                  <a:pt x="0" y="4"/>
                </a:cubicBezTo>
                <a:cubicBezTo>
                  <a:pt x="5" y="77"/>
                  <a:pt x="5" y="77"/>
                  <a:pt x="5" y="77"/>
                </a:cubicBezTo>
                <a:cubicBezTo>
                  <a:pt x="5" y="80"/>
                  <a:pt x="7" y="82"/>
                  <a:pt x="10" y="82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îšḻï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E4B7B43-6DF6-455C-8EC9-27844E90F7A5}"/>
              </a:ext>
            </a:extLst>
          </p:cNvPr>
          <p:cNvSpPr/>
          <p:nvPr/>
        </p:nvSpPr>
        <p:spPr bwMode="auto">
          <a:xfrm>
            <a:off x="9836415" y="5933679"/>
            <a:ext cx="173606" cy="139288"/>
          </a:xfrm>
          <a:custGeom>
            <a:avLst/>
            <a:gdLst>
              <a:gd name="T0" fmla="*/ 70 w 130"/>
              <a:gd name="T1" fmla="*/ 12 h 104"/>
              <a:gd name="T2" fmla="*/ 96 w 130"/>
              <a:gd name="T3" fmla="*/ 62 h 104"/>
              <a:gd name="T4" fmla="*/ 117 w 130"/>
              <a:gd name="T5" fmla="*/ 76 h 104"/>
              <a:gd name="T6" fmla="*/ 130 w 130"/>
              <a:gd name="T7" fmla="*/ 89 h 104"/>
              <a:gd name="T8" fmla="*/ 130 w 130"/>
              <a:gd name="T9" fmla="*/ 89 h 104"/>
              <a:gd name="T10" fmla="*/ 116 w 130"/>
              <a:gd name="T11" fmla="*/ 104 h 104"/>
              <a:gd name="T12" fmla="*/ 94 w 130"/>
              <a:gd name="T13" fmla="*/ 103 h 104"/>
              <a:gd name="T14" fmla="*/ 63 w 130"/>
              <a:gd name="T15" fmla="*/ 90 h 104"/>
              <a:gd name="T16" fmla="*/ 4 w 130"/>
              <a:gd name="T17" fmla="*/ 31 h 104"/>
              <a:gd name="T18" fmla="*/ 1 w 130"/>
              <a:gd name="T19" fmla="*/ 18 h 104"/>
              <a:gd name="T20" fmla="*/ 23 w 130"/>
              <a:gd name="T21" fmla="*/ 2 h 104"/>
              <a:gd name="T22" fmla="*/ 70 w 130"/>
              <a:gd name="T23" fmla="*/ 1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" h="104">
                <a:moveTo>
                  <a:pt x="70" y="12"/>
                </a:moveTo>
                <a:cubicBezTo>
                  <a:pt x="96" y="62"/>
                  <a:pt x="96" y="62"/>
                  <a:pt x="96" y="62"/>
                </a:cubicBezTo>
                <a:cubicBezTo>
                  <a:pt x="100" y="70"/>
                  <a:pt x="108" y="75"/>
                  <a:pt x="117" y="76"/>
                </a:cubicBezTo>
                <a:cubicBezTo>
                  <a:pt x="124" y="76"/>
                  <a:pt x="130" y="82"/>
                  <a:pt x="130" y="89"/>
                </a:cubicBezTo>
                <a:cubicBezTo>
                  <a:pt x="130" y="89"/>
                  <a:pt x="130" y="89"/>
                  <a:pt x="130" y="89"/>
                </a:cubicBezTo>
                <a:cubicBezTo>
                  <a:pt x="130" y="97"/>
                  <a:pt x="124" y="104"/>
                  <a:pt x="116" y="104"/>
                </a:cubicBezTo>
                <a:cubicBezTo>
                  <a:pt x="94" y="103"/>
                  <a:pt x="94" y="103"/>
                  <a:pt x="94" y="103"/>
                </a:cubicBezTo>
                <a:cubicBezTo>
                  <a:pt x="82" y="102"/>
                  <a:pt x="71" y="98"/>
                  <a:pt x="63" y="90"/>
                </a:cubicBezTo>
                <a:cubicBezTo>
                  <a:pt x="4" y="31"/>
                  <a:pt x="4" y="31"/>
                  <a:pt x="4" y="31"/>
                </a:cubicBezTo>
                <a:cubicBezTo>
                  <a:pt x="1" y="27"/>
                  <a:pt x="0" y="23"/>
                  <a:pt x="1" y="18"/>
                </a:cubicBezTo>
                <a:cubicBezTo>
                  <a:pt x="2" y="7"/>
                  <a:pt x="12" y="0"/>
                  <a:pt x="23" y="2"/>
                </a:cubicBezTo>
                <a:lnTo>
                  <a:pt x="70" y="12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i$1i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A87A1C6-54AF-4ACB-B005-5600BA4EC2AE}"/>
              </a:ext>
            </a:extLst>
          </p:cNvPr>
          <p:cNvSpPr/>
          <p:nvPr/>
        </p:nvSpPr>
        <p:spPr bwMode="auto">
          <a:xfrm>
            <a:off x="9839443" y="5925604"/>
            <a:ext cx="173606" cy="139288"/>
          </a:xfrm>
          <a:custGeom>
            <a:avLst/>
            <a:gdLst>
              <a:gd name="T0" fmla="*/ 70 w 130"/>
              <a:gd name="T1" fmla="*/ 12 h 104"/>
              <a:gd name="T2" fmla="*/ 96 w 130"/>
              <a:gd name="T3" fmla="*/ 62 h 104"/>
              <a:gd name="T4" fmla="*/ 117 w 130"/>
              <a:gd name="T5" fmla="*/ 76 h 104"/>
              <a:gd name="T6" fmla="*/ 130 w 130"/>
              <a:gd name="T7" fmla="*/ 89 h 104"/>
              <a:gd name="T8" fmla="*/ 130 w 130"/>
              <a:gd name="T9" fmla="*/ 89 h 104"/>
              <a:gd name="T10" fmla="*/ 115 w 130"/>
              <a:gd name="T11" fmla="*/ 103 h 104"/>
              <a:gd name="T12" fmla="*/ 99 w 130"/>
              <a:gd name="T13" fmla="*/ 103 h 104"/>
              <a:gd name="T14" fmla="*/ 58 w 130"/>
              <a:gd name="T15" fmla="*/ 85 h 104"/>
              <a:gd name="T16" fmla="*/ 4 w 130"/>
              <a:gd name="T17" fmla="*/ 31 h 104"/>
              <a:gd name="T18" fmla="*/ 0 w 130"/>
              <a:gd name="T19" fmla="*/ 18 h 104"/>
              <a:gd name="T20" fmla="*/ 22 w 130"/>
              <a:gd name="T21" fmla="*/ 2 h 104"/>
              <a:gd name="T22" fmla="*/ 70 w 130"/>
              <a:gd name="T23" fmla="*/ 1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" h="104">
                <a:moveTo>
                  <a:pt x="70" y="12"/>
                </a:moveTo>
                <a:cubicBezTo>
                  <a:pt x="96" y="62"/>
                  <a:pt x="96" y="62"/>
                  <a:pt x="96" y="62"/>
                </a:cubicBezTo>
                <a:cubicBezTo>
                  <a:pt x="100" y="70"/>
                  <a:pt x="108" y="75"/>
                  <a:pt x="117" y="76"/>
                </a:cubicBezTo>
                <a:cubicBezTo>
                  <a:pt x="124" y="76"/>
                  <a:pt x="130" y="82"/>
                  <a:pt x="130" y="89"/>
                </a:cubicBezTo>
                <a:cubicBezTo>
                  <a:pt x="130" y="89"/>
                  <a:pt x="130" y="89"/>
                  <a:pt x="130" y="89"/>
                </a:cubicBezTo>
                <a:cubicBezTo>
                  <a:pt x="130" y="97"/>
                  <a:pt x="123" y="104"/>
                  <a:pt x="115" y="103"/>
                </a:cubicBezTo>
                <a:cubicBezTo>
                  <a:pt x="99" y="103"/>
                  <a:pt x="99" y="103"/>
                  <a:pt x="99" y="103"/>
                </a:cubicBezTo>
                <a:cubicBezTo>
                  <a:pt x="84" y="102"/>
                  <a:pt x="69" y="96"/>
                  <a:pt x="58" y="85"/>
                </a:cubicBezTo>
                <a:cubicBezTo>
                  <a:pt x="4" y="31"/>
                  <a:pt x="4" y="31"/>
                  <a:pt x="4" y="31"/>
                </a:cubicBezTo>
                <a:cubicBezTo>
                  <a:pt x="1" y="27"/>
                  <a:pt x="0" y="22"/>
                  <a:pt x="0" y="18"/>
                </a:cubicBezTo>
                <a:cubicBezTo>
                  <a:pt x="2" y="7"/>
                  <a:pt x="12" y="0"/>
                  <a:pt x="22" y="2"/>
                </a:cubicBezTo>
                <a:lnTo>
                  <a:pt x="70" y="12"/>
                </a:ln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i$ļï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7E0960A-36E8-4CCC-A18C-509D64F552F2}"/>
              </a:ext>
            </a:extLst>
          </p:cNvPr>
          <p:cNvSpPr/>
          <p:nvPr/>
        </p:nvSpPr>
        <p:spPr bwMode="auto">
          <a:xfrm>
            <a:off x="9939367" y="5989193"/>
            <a:ext cx="22205" cy="16149"/>
          </a:xfrm>
          <a:custGeom>
            <a:avLst/>
            <a:gdLst>
              <a:gd name="T0" fmla="*/ 14 w 17"/>
              <a:gd name="T1" fmla="*/ 1 h 12"/>
              <a:gd name="T2" fmla="*/ 1 w 17"/>
              <a:gd name="T3" fmla="*/ 8 h 12"/>
              <a:gd name="T4" fmla="*/ 1 w 17"/>
              <a:gd name="T5" fmla="*/ 10 h 12"/>
              <a:gd name="T6" fmla="*/ 3 w 17"/>
              <a:gd name="T7" fmla="*/ 11 h 12"/>
              <a:gd name="T8" fmla="*/ 16 w 17"/>
              <a:gd name="T9" fmla="*/ 4 h 12"/>
              <a:gd name="T10" fmla="*/ 16 w 17"/>
              <a:gd name="T11" fmla="*/ 2 h 12"/>
              <a:gd name="T12" fmla="*/ 14 w 17"/>
              <a:gd name="T1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2">
                <a:moveTo>
                  <a:pt x="14" y="1"/>
                </a:moveTo>
                <a:cubicBezTo>
                  <a:pt x="1" y="8"/>
                  <a:pt x="1" y="8"/>
                  <a:pt x="1" y="8"/>
                </a:cubicBezTo>
                <a:cubicBezTo>
                  <a:pt x="0" y="9"/>
                  <a:pt x="0" y="10"/>
                  <a:pt x="1" y="10"/>
                </a:cubicBezTo>
                <a:cubicBezTo>
                  <a:pt x="1" y="11"/>
                  <a:pt x="2" y="12"/>
                  <a:pt x="3" y="11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3"/>
                  <a:pt x="17" y="2"/>
                  <a:pt x="16" y="2"/>
                </a:cubicBezTo>
                <a:cubicBezTo>
                  <a:pt x="16" y="1"/>
                  <a:pt x="15" y="0"/>
                  <a:pt x="14" y="1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íṩlî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C5FCF1C-0A34-4F3E-8CF8-B4ACDCEDACE9}"/>
              </a:ext>
            </a:extLst>
          </p:cNvPr>
          <p:cNvSpPr/>
          <p:nvPr/>
        </p:nvSpPr>
        <p:spPr bwMode="auto">
          <a:xfrm>
            <a:off x="9932302" y="5975062"/>
            <a:ext cx="23215" cy="16149"/>
          </a:xfrm>
          <a:custGeom>
            <a:avLst/>
            <a:gdLst>
              <a:gd name="T0" fmla="*/ 14 w 17"/>
              <a:gd name="T1" fmla="*/ 1 h 12"/>
              <a:gd name="T2" fmla="*/ 1 w 17"/>
              <a:gd name="T3" fmla="*/ 8 h 12"/>
              <a:gd name="T4" fmla="*/ 1 w 17"/>
              <a:gd name="T5" fmla="*/ 10 h 12"/>
              <a:gd name="T6" fmla="*/ 3 w 17"/>
              <a:gd name="T7" fmla="*/ 11 h 12"/>
              <a:gd name="T8" fmla="*/ 16 w 17"/>
              <a:gd name="T9" fmla="*/ 4 h 12"/>
              <a:gd name="T10" fmla="*/ 16 w 17"/>
              <a:gd name="T11" fmla="*/ 2 h 12"/>
              <a:gd name="T12" fmla="*/ 14 w 17"/>
              <a:gd name="T1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2">
                <a:moveTo>
                  <a:pt x="14" y="1"/>
                </a:moveTo>
                <a:cubicBezTo>
                  <a:pt x="1" y="8"/>
                  <a:pt x="1" y="8"/>
                  <a:pt x="1" y="8"/>
                </a:cubicBezTo>
                <a:cubicBezTo>
                  <a:pt x="1" y="9"/>
                  <a:pt x="0" y="10"/>
                  <a:pt x="1" y="10"/>
                </a:cubicBezTo>
                <a:cubicBezTo>
                  <a:pt x="1" y="11"/>
                  <a:pt x="2" y="12"/>
                  <a:pt x="3" y="11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3"/>
                  <a:pt x="17" y="2"/>
                  <a:pt x="16" y="2"/>
                </a:cubicBezTo>
                <a:cubicBezTo>
                  <a:pt x="16" y="1"/>
                  <a:pt x="15" y="0"/>
                  <a:pt x="14" y="1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í$lï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32DD75B-E385-40F6-8C9C-DFCE30B2DF37}"/>
              </a:ext>
            </a:extLst>
          </p:cNvPr>
          <p:cNvSpPr/>
          <p:nvPr/>
        </p:nvSpPr>
        <p:spPr bwMode="auto">
          <a:xfrm>
            <a:off x="9927255" y="5963959"/>
            <a:ext cx="21196" cy="14131"/>
          </a:xfrm>
          <a:custGeom>
            <a:avLst/>
            <a:gdLst>
              <a:gd name="T0" fmla="*/ 13 w 16"/>
              <a:gd name="T1" fmla="*/ 0 h 11"/>
              <a:gd name="T2" fmla="*/ 1 w 16"/>
              <a:gd name="T3" fmla="*/ 8 h 11"/>
              <a:gd name="T4" fmla="*/ 0 w 16"/>
              <a:gd name="T5" fmla="*/ 10 h 11"/>
              <a:gd name="T6" fmla="*/ 2 w 16"/>
              <a:gd name="T7" fmla="*/ 11 h 11"/>
              <a:gd name="T8" fmla="*/ 15 w 16"/>
              <a:gd name="T9" fmla="*/ 3 h 11"/>
              <a:gd name="T10" fmla="*/ 16 w 16"/>
              <a:gd name="T11" fmla="*/ 1 h 11"/>
              <a:gd name="T12" fmla="*/ 13 w 16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11">
                <a:moveTo>
                  <a:pt x="13" y="0"/>
                </a:moveTo>
                <a:cubicBezTo>
                  <a:pt x="1" y="8"/>
                  <a:pt x="1" y="8"/>
                  <a:pt x="1" y="8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2" y="11"/>
                  <a:pt x="2" y="11"/>
                </a:cubicBezTo>
                <a:cubicBezTo>
                  <a:pt x="15" y="3"/>
                  <a:pt x="15" y="3"/>
                  <a:pt x="15" y="3"/>
                </a:cubicBezTo>
                <a:cubicBezTo>
                  <a:pt x="16" y="3"/>
                  <a:pt x="16" y="2"/>
                  <a:pt x="16" y="1"/>
                </a:cubicBezTo>
                <a:cubicBezTo>
                  <a:pt x="15" y="0"/>
                  <a:pt x="14" y="0"/>
                  <a:pt x="13" y="0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ïṥľî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42D3DC2-0E6A-4916-856C-A77A38984220}"/>
              </a:ext>
            </a:extLst>
          </p:cNvPr>
          <p:cNvSpPr/>
          <p:nvPr/>
        </p:nvSpPr>
        <p:spPr bwMode="auto">
          <a:xfrm>
            <a:off x="9703182" y="5252377"/>
            <a:ext cx="241232" cy="700480"/>
          </a:xfrm>
          <a:custGeom>
            <a:avLst/>
            <a:gdLst>
              <a:gd name="T0" fmla="*/ 102 w 181"/>
              <a:gd name="T1" fmla="*/ 522 h 525"/>
              <a:gd name="T2" fmla="*/ 93 w 181"/>
              <a:gd name="T3" fmla="*/ 250 h 525"/>
              <a:gd name="T4" fmla="*/ 0 w 181"/>
              <a:gd name="T5" fmla="*/ 74 h 525"/>
              <a:gd name="T6" fmla="*/ 74 w 181"/>
              <a:gd name="T7" fmla="*/ 0 h 525"/>
              <a:gd name="T8" fmla="*/ 158 w 181"/>
              <a:gd name="T9" fmla="*/ 210 h 525"/>
              <a:gd name="T10" fmla="*/ 179 w 181"/>
              <a:gd name="T11" fmla="*/ 393 h 525"/>
              <a:gd name="T12" fmla="*/ 175 w 181"/>
              <a:gd name="T13" fmla="*/ 525 h 525"/>
              <a:gd name="T14" fmla="*/ 102 w 181"/>
              <a:gd name="T15" fmla="*/ 522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1" h="525">
                <a:moveTo>
                  <a:pt x="102" y="522"/>
                </a:moveTo>
                <a:cubicBezTo>
                  <a:pt x="106" y="395"/>
                  <a:pt x="104" y="273"/>
                  <a:pt x="93" y="250"/>
                </a:cubicBezTo>
                <a:cubicBezTo>
                  <a:pt x="83" y="212"/>
                  <a:pt x="23" y="116"/>
                  <a:pt x="0" y="74"/>
                </a:cubicBezTo>
                <a:cubicBezTo>
                  <a:pt x="74" y="0"/>
                  <a:pt x="74" y="0"/>
                  <a:pt x="74" y="0"/>
                </a:cubicBezTo>
                <a:cubicBezTo>
                  <a:pt x="99" y="60"/>
                  <a:pt x="138" y="138"/>
                  <a:pt x="158" y="210"/>
                </a:cubicBezTo>
                <a:cubicBezTo>
                  <a:pt x="164" y="230"/>
                  <a:pt x="181" y="264"/>
                  <a:pt x="179" y="393"/>
                </a:cubicBezTo>
                <a:cubicBezTo>
                  <a:pt x="178" y="461"/>
                  <a:pt x="175" y="525"/>
                  <a:pt x="175" y="525"/>
                </a:cubicBezTo>
                <a:lnTo>
                  <a:pt x="102" y="522"/>
                </a:lnTo>
                <a:close/>
              </a:path>
            </a:pathLst>
          </a:custGeom>
          <a:solidFill>
            <a:srgbClr val="111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îSḷï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13AABE0-7D6F-431F-A309-95181AF68F75}"/>
              </a:ext>
            </a:extLst>
          </p:cNvPr>
          <p:cNvSpPr/>
          <p:nvPr/>
        </p:nvSpPr>
        <p:spPr bwMode="auto">
          <a:xfrm>
            <a:off x="9832377" y="5922576"/>
            <a:ext cx="110018" cy="34317"/>
          </a:xfrm>
          <a:custGeom>
            <a:avLst/>
            <a:gdLst>
              <a:gd name="T0" fmla="*/ 109 w 109"/>
              <a:gd name="T1" fmla="*/ 6 h 34"/>
              <a:gd name="T2" fmla="*/ 0 w 109"/>
              <a:gd name="T3" fmla="*/ 0 h 34"/>
              <a:gd name="T4" fmla="*/ 0 w 109"/>
              <a:gd name="T5" fmla="*/ 30 h 34"/>
              <a:gd name="T6" fmla="*/ 109 w 109"/>
              <a:gd name="T7" fmla="*/ 34 h 34"/>
              <a:gd name="T8" fmla="*/ 109 w 109"/>
              <a:gd name="T9" fmla="*/ 6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34">
                <a:moveTo>
                  <a:pt x="109" y="6"/>
                </a:moveTo>
                <a:lnTo>
                  <a:pt x="0" y="0"/>
                </a:lnTo>
                <a:lnTo>
                  <a:pt x="0" y="30"/>
                </a:lnTo>
                <a:lnTo>
                  <a:pt x="109" y="34"/>
                </a:lnTo>
                <a:lnTo>
                  <a:pt x="109" y="6"/>
                </a:lnTo>
                <a:close/>
              </a:path>
            </a:pathLst>
          </a:custGeom>
          <a:solidFill>
            <a:srgbClr val="9995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îšḷî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0AD0077-B744-4002-9315-739D986CE925}"/>
              </a:ext>
            </a:extLst>
          </p:cNvPr>
          <p:cNvSpPr/>
          <p:nvPr/>
        </p:nvSpPr>
        <p:spPr bwMode="auto">
          <a:xfrm>
            <a:off x="9542698" y="5248340"/>
            <a:ext cx="277568" cy="163513"/>
          </a:xfrm>
          <a:custGeom>
            <a:avLst/>
            <a:gdLst>
              <a:gd name="T0" fmla="*/ 13 w 208"/>
              <a:gd name="T1" fmla="*/ 16 h 123"/>
              <a:gd name="T2" fmla="*/ 18 w 208"/>
              <a:gd name="T3" fmla="*/ 88 h 123"/>
              <a:gd name="T4" fmla="*/ 187 w 208"/>
              <a:gd name="T5" fmla="*/ 77 h 123"/>
              <a:gd name="T6" fmla="*/ 199 w 208"/>
              <a:gd name="T7" fmla="*/ 0 h 123"/>
              <a:gd name="T8" fmla="*/ 13 w 208"/>
              <a:gd name="T9" fmla="*/ 1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123">
                <a:moveTo>
                  <a:pt x="13" y="16"/>
                </a:moveTo>
                <a:cubicBezTo>
                  <a:pt x="13" y="16"/>
                  <a:pt x="0" y="67"/>
                  <a:pt x="18" y="88"/>
                </a:cubicBezTo>
                <a:cubicBezTo>
                  <a:pt x="50" y="123"/>
                  <a:pt x="170" y="91"/>
                  <a:pt x="187" y="77"/>
                </a:cubicBezTo>
                <a:cubicBezTo>
                  <a:pt x="208" y="58"/>
                  <a:pt x="199" y="0"/>
                  <a:pt x="199" y="0"/>
                </a:cubicBezTo>
                <a:lnTo>
                  <a:pt x="13" y="16"/>
                </a:lnTo>
                <a:close/>
              </a:path>
            </a:pathLst>
          </a:custGeom>
          <a:solidFill>
            <a:srgbClr val="111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îŝľí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BB042BF-BDC8-441A-B7D2-27F9D4AD467B}"/>
              </a:ext>
            </a:extLst>
          </p:cNvPr>
          <p:cNvSpPr/>
          <p:nvPr/>
        </p:nvSpPr>
        <p:spPr bwMode="auto">
          <a:xfrm>
            <a:off x="9556828" y="5224115"/>
            <a:ext cx="254353" cy="56523"/>
          </a:xfrm>
          <a:custGeom>
            <a:avLst/>
            <a:gdLst>
              <a:gd name="T0" fmla="*/ 1 w 252"/>
              <a:gd name="T1" fmla="*/ 56 h 56"/>
              <a:gd name="T2" fmla="*/ 252 w 252"/>
              <a:gd name="T3" fmla="*/ 26 h 56"/>
              <a:gd name="T4" fmla="*/ 248 w 252"/>
              <a:gd name="T5" fmla="*/ 0 h 56"/>
              <a:gd name="T6" fmla="*/ 0 w 252"/>
              <a:gd name="T7" fmla="*/ 29 h 56"/>
              <a:gd name="T8" fmla="*/ 1 w 252"/>
              <a:gd name="T9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2" h="56">
                <a:moveTo>
                  <a:pt x="1" y="56"/>
                </a:moveTo>
                <a:lnTo>
                  <a:pt x="252" y="26"/>
                </a:lnTo>
                <a:lnTo>
                  <a:pt x="248" y="0"/>
                </a:lnTo>
                <a:lnTo>
                  <a:pt x="0" y="29"/>
                </a:lnTo>
                <a:lnTo>
                  <a:pt x="1" y="56"/>
                </a:lnTo>
                <a:close/>
              </a:path>
            </a:pathLst>
          </a:custGeom>
          <a:solidFill>
            <a:srgbClr val="9995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ïşḻi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ACFE30A-2699-4573-9760-75BC88B6E8BB}"/>
              </a:ext>
            </a:extLst>
          </p:cNvPr>
          <p:cNvSpPr/>
          <p:nvPr/>
        </p:nvSpPr>
        <p:spPr bwMode="auto">
          <a:xfrm>
            <a:off x="9715294" y="4523636"/>
            <a:ext cx="49458" cy="16149"/>
          </a:xfrm>
          <a:custGeom>
            <a:avLst/>
            <a:gdLst>
              <a:gd name="T0" fmla="*/ 23 w 37"/>
              <a:gd name="T1" fmla="*/ 0 h 12"/>
              <a:gd name="T2" fmla="*/ 18 w 37"/>
              <a:gd name="T3" fmla="*/ 0 h 12"/>
              <a:gd name="T4" fmla="*/ 1 w 37"/>
              <a:gd name="T5" fmla="*/ 8 h 12"/>
              <a:gd name="T6" fmla="*/ 15 w 37"/>
              <a:gd name="T7" fmla="*/ 12 h 12"/>
              <a:gd name="T8" fmla="*/ 19 w 37"/>
              <a:gd name="T9" fmla="*/ 12 h 12"/>
              <a:gd name="T10" fmla="*/ 37 w 37"/>
              <a:gd name="T11" fmla="*/ 5 h 12"/>
              <a:gd name="T12" fmla="*/ 23 w 37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12">
                <a:moveTo>
                  <a:pt x="23" y="0"/>
                </a:moveTo>
                <a:cubicBezTo>
                  <a:pt x="21" y="0"/>
                  <a:pt x="20" y="0"/>
                  <a:pt x="18" y="0"/>
                </a:cubicBezTo>
                <a:cubicBezTo>
                  <a:pt x="8" y="1"/>
                  <a:pt x="0" y="4"/>
                  <a:pt x="1" y="8"/>
                </a:cubicBezTo>
                <a:cubicBezTo>
                  <a:pt x="1" y="10"/>
                  <a:pt x="7" y="12"/>
                  <a:pt x="15" y="12"/>
                </a:cubicBezTo>
                <a:cubicBezTo>
                  <a:pt x="16" y="12"/>
                  <a:pt x="18" y="12"/>
                  <a:pt x="19" y="12"/>
                </a:cubicBezTo>
                <a:cubicBezTo>
                  <a:pt x="29" y="11"/>
                  <a:pt x="37" y="8"/>
                  <a:pt x="37" y="5"/>
                </a:cubicBezTo>
                <a:cubicBezTo>
                  <a:pt x="37" y="2"/>
                  <a:pt x="31" y="0"/>
                  <a:pt x="23" y="0"/>
                </a:cubicBezTo>
              </a:path>
            </a:pathLst>
          </a:custGeom>
          <a:solidFill>
            <a:srgbClr val="F9B2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i$ľï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0BB6D84-172C-44DB-9686-730D8134D6B1}"/>
              </a:ext>
            </a:extLst>
          </p:cNvPr>
          <p:cNvSpPr/>
          <p:nvPr/>
        </p:nvSpPr>
        <p:spPr bwMode="auto">
          <a:xfrm>
            <a:off x="9812191" y="4515561"/>
            <a:ext cx="44411" cy="15140"/>
          </a:xfrm>
          <a:custGeom>
            <a:avLst/>
            <a:gdLst>
              <a:gd name="T0" fmla="*/ 20 w 33"/>
              <a:gd name="T1" fmla="*/ 0 h 11"/>
              <a:gd name="T2" fmla="*/ 16 w 33"/>
              <a:gd name="T3" fmla="*/ 0 h 11"/>
              <a:gd name="T4" fmla="*/ 0 w 33"/>
              <a:gd name="T5" fmla="*/ 7 h 11"/>
              <a:gd name="T6" fmla="*/ 13 w 33"/>
              <a:gd name="T7" fmla="*/ 11 h 11"/>
              <a:gd name="T8" fmla="*/ 17 w 33"/>
              <a:gd name="T9" fmla="*/ 11 h 11"/>
              <a:gd name="T10" fmla="*/ 33 w 33"/>
              <a:gd name="T11" fmla="*/ 4 h 11"/>
              <a:gd name="T12" fmla="*/ 20 w 33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11">
                <a:moveTo>
                  <a:pt x="20" y="0"/>
                </a:moveTo>
                <a:cubicBezTo>
                  <a:pt x="19" y="0"/>
                  <a:pt x="18" y="0"/>
                  <a:pt x="16" y="0"/>
                </a:cubicBezTo>
                <a:cubicBezTo>
                  <a:pt x="6" y="1"/>
                  <a:pt x="0" y="3"/>
                  <a:pt x="0" y="7"/>
                </a:cubicBezTo>
                <a:cubicBezTo>
                  <a:pt x="0" y="9"/>
                  <a:pt x="5" y="11"/>
                  <a:pt x="13" y="11"/>
                </a:cubicBezTo>
                <a:cubicBezTo>
                  <a:pt x="14" y="11"/>
                  <a:pt x="16" y="11"/>
                  <a:pt x="17" y="11"/>
                </a:cubicBezTo>
                <a:cubicBezTo>
                  <a:pt x="27" y="10"/>
                  <a:pt x="33" y="7"/>
                  <a:pt x="33" y="4"/>
                </a:cubicBezTo>
                <a:cubicBezTo>
                  <a:pt x="33" y="2"/>
                  <a:pt x="28" y="0"/>
                  <a:pt x="20" y="0"/>
                </a:cubicBezTo>
              </a:path>
            </a:pathLst>
          </a:custGeom>
          <a:solidFill>
            <a:srgbClr val="F9B2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ïṡļi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A7AC38A-C98A-4C1C-AF6C-FF52AB74A9F5}"/>
              </a:ext>
            </a:extLst>
          </p:cNvPr>
          <p:cNvSpPr/>
          <p:nvPr/>
        </p:nvSpPr>
        <p:spPr bwMode="auto">
          <a:xfrm>
            <a:off x="9721350" y="4494365"/>
            <a:ext cx="37345" cy="13121"/>
          </a:xfrm>
          <a:custGeom>
            <a:avLst/>
            <a:gdLst>
              <a:gd name="T0" fmla="*/ 4 w 28"/>
              <a:gd name="T1" fmla="*/ 9 h 10"/>
              <a:gd name="T2" fmla="*/ 4 w 28"/>
              <a:gd name="T3" fmla="*/ 8 h 10"/>
              <a:gd name="T4" fmla="*/ 4 w 28"/>
              <a:gd name="T5" fmla="*/ 9 h 10"/>
              <a:gd name="T6" fmla="*/ 4 w 28"/>
              <a:gd name="T7" fmla="*/ 9 h 10"/>
              <a:gd name="T8" fmla="*/ 4 w 28"/>
              <a:gd name="T9" fmla="*/ 8 h 10"/>
              <a:gd name="T10" fmla="*/ 4 w 28"/>
              <a:gd name="T11" fmla="*/ 9 h 10"/>
              <a:gd name="T12" fmla="*/ 16 w 28"/>
              <a:gd name="T13" fmla="*/ 5 h 10"/>
              <a:gd name="T14" fmla="*/ 25 w 28"/>
              <a:gd name="T15" fmla="*/ 7 h 10"/>
              <a:gd name="T16" fmla="*/ 28 w 28"/>
              <a:gd name="T17" fmla="*/ 6 h 10"/>
              <a:gd name="T18" fmla="*/ 27 w 28"/>
              <a:gd name="T19" fmla="*/ 3 h 10"/>
              <a:gd name="T20" fmla="*/ 16 w 28"/>
              <a:gd name="T21" fmla="*/ 0 h 10"/>
              <a:gd name="T22" fmla="*/ 1 w 28"/>
              <a:gd name="T23" fmla="*/ 5 h 10"/>
              <a:gd name="T24" fmla="*/ 1 w 28"/>
              <a:gd name="T25" fmla="*/ 9 h 10"/>
              <a:gd name="T26" fmla="*/ 4 w 28"/>
              <a:gd name="T27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" h="10">
                <a:moveTo>
                  <a:pt x="4" y="9"/>
                </a:moveTo>
                <a:cubicBezTo>
                  <a:pt x="4" y="8"/>
                  <a:pt x="4" y="8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4" y="8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9" y="5"/>
                  <a:pt x="16" y="5"/>
                </a:cubicBezTo>
                <a:cubicBezTo>
                  <a:pt x="18" y="5"/>
                  <a:pt x="21" y="6"/>
                  <a:pt x="25" y="7"/>
                </a:cubicBezTo>
                <a:cubicBezTo>
                  <a:pt x="26" y="8"/>
                  <a:pt x="27" y="7"/>
                  <a:pt x="28" y="6"/>
                </a:cubicBezTo>
                <a:cubicBezTo>
                  <a:pt x="28" y="5"/>
                  <a:pt x="28" y="3"/>
                  <a:pt x="27" y="3"/>
                </a:cubicBezTo>
                <a:cubicBezTo>
                  <a:pt x="23" y="1"/>
                  <a:pt x="19" y="0"/>
                  <a:pt x="16" y="0"/>
                </a:cubicBezTo>
                <a:cubicBezTo>
                  <a:pt x="7" y="0"/>
                  <a:pt x="2" y="5"/>
                  <a:pt x="1" y="5"/>
                </a:cubicBezTo>
                <a:cubicBezTo>
                  <a:pt x="0" y="6"/>
                  <a:pt x="0" y="8"/>
                  <a:pt x="1" y="9"/>
                </a:cubicBezTo>
                <a:cubicBezTo>
                  <a:pt x="2" y="10"/>
                  <a:pt x="4" y="10"/>
                  <a:pt x="4" y="9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íṣlî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074B9BF-E1C1-4FA0-B7FE-9D5A671B42EA}"/>
              </a:ext>
            </a:extLst>
          </p:cNvPr>
          <p:cNvSpPr/>
          <p:nvPr/>
        </p:nvSpPr>
        <p:spPr bwMode="auto">
          <a:xfrm>
            <a:off x="9808153" y="4487300"/>
            <a:ext cx="37345" cy="13121"/>
          </a:xfrm>
          <a:custGeom>
            <a:avLst/>
            <a:gdLst>
              <a:gd name="T0" fmla="*/ 4 w 28"/>
              <a:gd name="T1" fmla="*/ 9 h 10"/>
              <a:gd name="T2" fmla="*/ 4 w 28"/>
              <a:gd name="T3" fmla="*/ 8 h 10"/>
              <a:gd name="T4" fmla="*/ 4 w 28"/>
              <a:gd name="T5" fmla="*/ 9 h 10"/>
              <a:gd name="T6" fmla="*/ 4 w 28"/>
              <a:gd name="T7" fmla="*/ 9 h 10"/>
              <a:gd name="T8" fmla="*/ 4 w 28"/>
              <a:gd name="T9" fmla="*/ 8 h 10"/>
              <a:gd name="T10" fmla="*/ 4 w 28"/>
              <a:gd name="T11" fmla="*/ 9 h 10"/>
              <a:gd name="T12" fmla="*/ 15 w 28"/>
              <a:gd name="T13" fmla="*/ 5 h 10"/>
              <a:gd name="T14" fmla="*/ 25 w 28"/>
              <a:gd name="T15" fmla="*/ 7 h 10"/>
              <a:gd name="T16" fmla="*/ 28 w 28"/>
              <a:gd name="T17" fmla="*/ 6 h 10"/>
              <a:gd name="T18" fmla="*/ 27 w 28"/>
              <a:gd name="T19" fmla="*/ 3 h 10"/>
              <a:gd name="T20" fmla="*/ 15 w 28"/>
              <a:gd name="T21" fmla="*/ 0 h 10"/>
              <a:gd name="T22" fmla="*/ 1 w 28"/>
              <a:gd name="T23" fmla="*/ 5 h 10"/>
              <a:gd name="T24" fmla="*/ 1 w 28"/>
              <a:gd name="T25" fmla="*/ 9 h 10"/>
              <a:gd name="T26" fmla="*/ 4 w 28"/>
              <a:gd name="T27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" h="10">
                <a:moveTo>
                  <a:pt x="4" y="9"/>
                </a:moveTo>
                <a:cubicBezTo>
                  <a:pt x="4" y="8"/>
                  <a:pt x="4" y="8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4" y="8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9" y="5"/>
                  <a:pt x="15" y="5"/>
                </a:cubicBezTo>
                <a:cubicBezTo>
                  <a:pt x="18" y="5"/>
                  <a:pt x="21" y="6"/>
                  <a:pt x="25" y="7"/>
                </a:cubicBezTo>
                <a:cubicBezTo>
                  <a:pt x="26" y="8"/>
                  <a:pt x="27" y="7"/>
                  <a:pt x="28" y="6"/>
                </a:cubicBezTo>
                <a:cubicBezTo>
                  <a:pt x="28" y="5"/>
                  <a:pt x="28" y="3"/>
                  <a:pt x="27" y="3"/>
                </a:cubicBezTo>
                <a:cubicBezTo>
                  <a:pt x="22" y="1"/>
                  <a:pt x="19" y="0"/>
                  <a:pt x="15" y="0"/>
                </a:cubicBezTo>
                <a:cubicBezTo>
                  <a:pt x="7" y="0"/>
                  <a:pt x="1" y="5"/>
                  <a:pt x="1" y="5"/>
                </a:cubicBezTo>
                <a:cubicBezTo>
                  <a:pt x="0" y="6"/>
                  <a:pt x="0" y="8"/>
                  <a:pt x="1" y="9"/>
                </a:cubicBezTo>
                <a:cubicBezTo>
                  <a:pt x="2" y="10"/>
                  <a:pt x="3" y="10"/>
                  <a:pt x="4" y="9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ïṧlí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EDE3C84-4D73-4B3F-ADFC-E17BCEDF7777}"/>
              </a:ext>
            </a:extLst>
          </p:cNvPr>
          <p:cNvSpPr/>
          <p:nvPr/>
        </p:nvSpPr>
        <p:spPr bwMode="auto">
          <a:xfrm>
            <a:off x="9500305" y="5161537"/>
            <a:ext cx="61570" cy="69644"/>
          </a:xfrm>
          <a:custGeom>
            <a:avLst/>
            <a:gdLst>
              <a:gd name="T0" fmla="*/ 42 w 46"/>
              <a:gd name="T1" fmla="*/ 36 h 52"/>
              <a:gd name="T2" fmla="*/ 15 w 46"/>
              <a:gd name="T3" fmla="*/ 5 h 52"/>
              <a:gd name="T4" fmla="*/ 4 w 46"/>
              <a:gd name="T5" fmla="*/ 3 h 52"/>
              <a:gd name="T6" fmla="*/ 3 w 46"/>
              <a:gd name="T7" fmla="*/ 4 h 52"/>
              <a:gd name="T8" fmla="*/ 3 w 46"/>
              <a:gd name="T9" fmla="*/ 16 h 52"/>
              <a:gd name="T10" fmla="*/ 30 w 46"/>
              <a:gd name="T11" fmla="*/ 47 h 52"/>
              <a:gd name="T12" fmla="*/ 41 w 46"/>
              <a:gd name="T13" fmla="*/ 49 h 52"/>
              <a:gd name="T14" fmla="*/ 42 w 46"/>
              <a:gd name="T15" fmla="*/ 48 h 52"/>
              <a:gd name="T16" fmla="*/ 42 w 46"/>
              <a:gd name="T17" fmla="*/ 3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52">
                <a:moveTo>
                  <a:pt x="42" y="36"/>
                </a:moveTo>
                <a:cubicBezTo>
                  <a:pt x="15" y="5"/>
                  <a:pt x="15" y="5"/>
                  <a:pt x="15" y="5"/>
                </a:cubicBezTo>
                <a:cubicBezTo>
                  <a:pt x="12" y="1"/>
                  <a:pt x="7" y="0"/>
                  <a:pt x="4" y="3"/>
                </a:cubicBezTo>
                <a:cubicBezTo>
                  <a:pt x="3" y="4"/>
                  <a:pt x="3" y="4"/>
                  <a:pt x="3" y="4"/>
                </a:cubicBezTo>
                <a:cubicBezTo>
                  <a:pt x="0" y="6"/>
                  <a:pt x="0" y="12"/>
                  <a:pt x="3" y="16"/>
                </a:cubicBezTo>
                <a:cubicBezTo>
                  <a:pt x="30" y="47"/>
                  <a:pt x="30" y="47"/>
                  <a:pt x="30" y="47"/>
                </a:cubicBezTo>
                <a:cubicBezTo>
                  <a:pt x="33" y="51"/>
                  <a:pt x="38" y="52"/>
                  <a:pt x="41" y="49"/>
                </a:cubicBezTo>
                <a:cubicBezTo>
                  <a:pt x="42" y="48"/>
                  <a:pt x="42" y="48"/>
                  <a:pt x="42" y="48"/>
                </a:cubicBezTo>
                <a:cubicBezTo>
                  <a:pt x="45" y="46"/>
                  <a:pt x="46" y="40"/>
                  <a:pt x="42" y="36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ïṣ1î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383EED8-5A0F-4E04-B30A-633609BDFFD7}"/>
              </a:ext>
            </a:extLst>
          </p:cNvPr>
          <p:cNvSpPr/>
          <p:nvPr/>
        </p:nvSpPr>
        <p:spPr bwMode="auto">
          <a:xfrm>
            <a:off x="9452867" y="5160527"/>
            <a:ext cx="84784" cy="101943"/>
          </a:xfrm>
          <a:custGeom>
            <a:avLst/>
            <a:gdLst>
              <a:gd name="T0" fmla="*/ 1 w 64"/>
              <a:gd name="T1" fmla="*/ 21 h 77"/>
              <a:gd name="T2" fmla="*/ 12 w 64"/>
              <a:gd name="T3" fmla="*/ 55 h 77"/>
              <a:gd name="T4" fmla="*/ 32 w 64"/>
              <a:gd name="T5" fmla="*/ 75 h 77"/>
              <a:gd name="T6" fmla="*/ 50 w 64"/>
              <a:gd name="T7" fmla="*/ 67 h 77"/>
              <a:gd name="T8" fmla="*/ 62 w 64"/>
              <a:gd name="T9" fmla="*/ 48 h 77"/>
              <a:gd name="T10" fmla="*/ 57 w 64"/>
              <a:gd name="T11" fmla="*/ 16 h 77"/>
              <a:gd name="T12" fmla="*/ 37 w 64"/>
              <a:gd name="T13" fmla="*/ 1 h 77"/>
              <a:gd name="T14" fmla="*/ 18 w 64"/>
              <a:gd name="T15" fmla="*/ 4 h 77"/>
              <a:gd name="T16" fmla="*/ 1 w 64"/>
              <a:gd name="T17" fmla="*/ 2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7">
                <a:moveTo>
                  <a:pt x="1" y="21"/>
                </a:moveTo>
                <a:cubicBezTo>
                  <a:pt x="1" y="21"/>
                  <a:pt x="10" y="48"/>
                  <a:pt x="12" y="55"/>
                </a:cubicBezTo>
                <a:cubicBezTo>
                  <a:pt x="17" y="70"/>
                  <a:pt x="22" y="77"/>
                  <a:pt x="32" y="75"/>
                </a:cubicBezTo>
                <a:cubicBezTo>
                  <a:pt x="50" y="67"/>
                  <a:pt x="50" y="67"/>
                  <a:pt x="50" y="67"/>
                </a:cubicBezTo>
                <a:cubicBezTo>
                  <a:pt x="60" y="61"/>
                  <a:pt x="64" y="58"/>
                  <a:pt x="62" y="48"/>
                </a:cubicBezTo>
                <a:cubicBezTo>
                  <a:pt x="57" y="16"/>
                  <a:pt x="57" y="16"/>
                  <a:pt x="57" y="16"/>
                </a:cubicBezTo>
                <a:cubicBezTo>
                  <a:pt x="56" y="7"/>
                  <a:pt x="47" y="0"/>
                  <a:pt x="37" y="1"/>
                </a:cubicBezTo>
                <a:cubicBezTo>
                  <a:pt x="18" y="4"/>
                  <a:pt x="18" y="4"/>
                  <a:pt x="18" y="4"/>
                </a:cubicBezTo>
                <a:cubicBezTo>
                  <a:pt x="8" y="5"/>
                  <a:pt x="0" y="12"/>
                  <a:pt x="1" y="21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íṡļí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DA6C59E-4BC1-4755-BBAB-B6B7296C8E8B}"/>
              </a:ext>
            </a:extLst>
          </p:cNvPr>
          <p:cNvSpPr/>
          <p:nvPr/>
        </p:nvSpPr>
        <p:spPr bwMode="auto">
          <a:xfrm>
            <a:off x="9515445" y="5220078"/>
            <a:ext cx="39364" cy="75700"/>
          </a:xfrm>
          <a:custGeom>
            <a:avLst/>
            <a:gdLst>
              <a:gd name="T0" fmla="*/ 2 w 30"/>
              <a:gd name="T1" fmla="*/ 13 h 57"/>
              <a:gd name="T2" fmla="*/ 15 w 30"/>
              <a:gd name="T3" fmla="*/ 47 h 57"/>
              <a:gd name="T4" fmla="*/ 25 w 30"/>
              <a:gd name="T5" fmla="*/ 55 h 57"/>
              <a:gd name="T6" fmla="*/ 28 w 30"/>
              <a:gd name="T7" fmla="*/ 43 h 57"/>
              <a:gd name="T8" fmla="*/ 16 w 30"/>
              <a:gd name="T9" fmla="*/ 9 h 57"/>
              <a:gd name="T10" fmla="*/ 6 w 30"/>
              <a:gd name="T11" fmla="*/ 1 h 57"/>
              <a:gd name="T12" fmla="*/ 2 w 30"/>
              <a:gd name="T13" fmla="*/ 1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57">
                <a:moveTo>
                  <a:pt x="2" y="13"/>
                </a:moveTo>
                <a:cubicBezTo>
                  <a:pt x="15" y="47"/>
                  <a:pt x="15" y="47"/>
                  <a:pt x="15" y="47"/>
                </a:cubicBezTo>
                <a:cubicBezTo>
                  <a:pt x="17" y="53"/>
                  <a:pt x="22" y="57"/>
                  <a:pt x="25" y="55"/>
                </a:cubicBezTo>
                <a:cubicBezTo>
                  <a:pt x="29" y="54"/>
                  <a:pt x="30" y="49"/>
                  <a:pt x="28" y="43"/>
                </a:cubicBezTo>
                <a:cubicBezTo>
                  <a:pt x="16" y="9"/>
                  <a:pt x="16" y="9"/>
                  <a:pt x="16" y="9"/>
                </a:cubicBezTo>
                <a:cubicBezTo>
                  <a:pt x="14" y="3"/>
                  <a:pt x="9" y="0"/>
                  <a:pt x="6" y="1"/>
                </a:cubicBezTo>
                <a:cubicBezTo>
                  <a:pt x="2" y="2"/>
                  <a:pt x="0" y="7"/>
                  <a:pt x="2" y="13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iŝḷi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42BF74A-0724-4247-A528-81C620463BA8}"/>
              </a:ext>
            </a:extLst>
          </p:cNvPr>
          <p:cNvSpPr/>
          <p:nvPr/>
        </p:nvSpPr>
        <p:spPr bwMode="auto">
          <a:xfrm>
            <a:off x="9497277" y="5236227"/>
            <a:ext cx="40374" cy="75700"/>
          </a:xfrm>
          <a:custGeom>
            <a:avLst/>
            <a:gdLst>
              <a:gd name="T0" fmla="*/ 2 w 30"/>
              <a:gd name="T1" fmla="*/ 14 h 57"/>
              <a:gd name="T2" fmla="*/ 15 w 30"/>
              <a:gd name="T3" fmla="*/ 48 h 57"/>
              <a:gd name="T4" fmla="*/ 25 w 30"/>
              <a:gd name="T5" fmla="*/ 56 h 57"/>
              <a:gd name="T6" fmla="*/ 28 w 30"/>
              <a:gd name="T7" fmla="*/ 44 h 57"/>
              <a:gd name="T8" fmla="*/ 16 w 30"/>
              <a:gd name="T9" fmla="*/ 10 h 57"/>
              <a:gd name="T10" fmla="*/ 5 w 30"/>
              <a:gd name="T11" fmla="*/ 2 h 57"/>
              <a:gd name="T12" fmla="*/ 2 w 30"/>
              <a:gd name="T13" fmla="*/ 14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57">
                <a:moveTo>
                  <a:pt x="2" y="14"/>
                </a:moveTo>
                <a:cubicBezTo>
                  <a:pt x="15" y="48"/>
                  <a:pt x="15" y="48"/>
                  <a:pt x="15" y="48"/>
                </a:cubicBezTo>
                <a:cubicBezTo>
                  <a:pt x="17" y="54"/>
                  <a:pt x="22" y="57"/>
                  <a:pt x="25" y="56"/>
                </a:cubicBezTo>
                <a:cubicBezTo>
                  <a:pt x="29" y="55"/>
                  <a:pt x="30" y="50"/>
                  <a:pt x="28" y="44"/>
                </a:cubicBezTo>
                <a:cubicBezTo>
                  <a:pt x="16" y="10"/>
                  <a:pt x="16" y="10"/>
                  <a:pt x="16" y="10"/>
                </a:cubicBezTo>
                <a:cubicBezTo>
                  <a:pt x="14" y="4"/>
                  <a:pt x="9" y="0"/>
                  <a:pt x="5" y="2"/>
                </a:cubicBezTo>
                <a:cubicBezTo>
                  <a:pt x="2" y="3"/>
                  <a:pt x="0" y="8"/>
                  <a:pt x="2" y="14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iṡľi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81EC794-30A4-48FC-8B03-657E1431686E}"/>
              </a:ext>
            </a:extLst>
          </p:cNvPr>
          <p:cNvSpPr/>
          <p:nvPr/>
        </p:nvSpPr>
        <p:spPr bwMode="auto">
          <a:xfrm>
            <a:off x="9472044" y="5232190"/>
            <a:ext cx="40374" cy="75700"/>
          </a:xfrm>
          <a:custGeom>
            <a:avLst/>
            <a:gdLst>
              <a:gd name="T0" fmla="*/ 2 w 30"/>
              <a:gd name="T1" fmla="*/ 13 h 57"/>
              <a:gd name="T2" fmla="*/ 15 w 30"/>
              <a:gd name="T3" fmla="*/ 47 h 57"/>
              <a:gd name="T4" fmla="*/ 25 w 30"/>
              <a:gd name="T5" fmla="*/ 55 h 57"/>
              <a:gd name="T6" fmla="*/ 28 w 30"/>
              <a:gd name="T7" fmla="*/ 43 h 57"/>
              <a:gd name="T8" fmla="*/ 15 w 30"/>
              <a:gd name="T9" fmla="*/ 9 h 57"/>
              <a:gd name="T10" fmla="*/ 5 w 30"/>
              <a:gd name="T11" fmla="*/ 1 h 57"/>
              <a:gd name="T12" fmla="*/ 2 w 30"/>
              <a:gd name="T13" fmla="*/ 1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57">
                <a:moveTo>
                  <a:pt x="2" y="13"/>
                </a:moveTo>
                <a:cubicBezTo>
                  <a:pt x="15" y="47"/>
                  <a:pt x="15" y="47"/>
                  <a:pt x="15" y="47"/>
                </a:cubicBezTo>
                <a:cubicBezTo>
                  <a:pt x="17" y="53"/>
                  <a:pt x="21" y="57"/>
                  <a:pt x="25" y="55"/>
                </a:cubicBezTo>
                <a:cubicBezTo>
                  <a:pt x="29" y="54"/>
                  <a:pt x="30" y="49"/>
                  <a:pt x="28" y="43"/>
                </a:cubicBezTo>
                <a:cubicBezTo>
                  <a:pt x="15" y="9"/>
                  <a:pt x="15" y="9"/>
                  <a:pt x="15" y="9"/>
                </a:cubicBezTo>
                <a:cubicBezTo>
                  <a:pt x="13" y="3"/>
                  <a:pt x="9" y="0"/>
                  <a:pt x="5" y="1"/>
                </a:cubicBezTo>
                <a:cubicBezTo>
                  <a:pt x="2" y="2"/>
                  <a:pt x="0" y="7"/>
                  <a:pt x="2" y="13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íśḻï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858935E-25C4-405B-8F61-5B387B97C8C3}"/>
              </a:ext>
            </a:extLst>
          </p:cNvPr>
          <p:cNvSpPr/>
          <p:nvPr/>
        </p:nvSpPr>
        <p:spPr bwMode="auto">
          <a:xfrm>
            <a:off x="9419558" y="4730550"/>
            <a:ext cx="209942" cy="494575"/>
          </a:xfrm>
          <a:custGeom>
            <a:avLst/>
            <a:gdLst>
              <a:gd name="T0" fmla="*/ 2 w 158"/>
              <a:gd name="T1" fmla="*/ 205 h 371"/>
              <a:gd name="T2" fmla="*/ 3 w 158"/>
              <a:gd name="T3" fmla="*/ 249 h 371"/>
              <a:gd name="T4" fmla="*/ 7 w 158"/>
              <a:gd name="T5" fmla="*/ 271 h 371"/>
              <a:gd name="T6" fmla="*/ 29 w 158"/>
              <a:gd name="T7" fmla="*/ 353 h 371"/>
              <a:gd name="T8" fmla="*/ 36 w 158"/>
              <a:gd name="T9" fmla="*/ 365 h 371"/>
              <a:gd name="T10" fmla="*/ 61 w 158"/>
              <a:gd name="T11" fmla="*/ 367 h 371"/>
              <a:gd name="T12" fmla="*/ 70 w 158"/>
              <a:gd name="T13" fmla="*/ 334 h 371"/>
              <a:gd name="T14" fmla="*/ 54 w 158"/>
              <a:gd name="T15" fmla="*/ 256 h 371"/>
              <a:gd name="T16" fmla="*/ 51 w 158"/>
              <a:gd name="T17" fmla="*/ 230 h 371"/>
              <a:gd name="T18" fmla="*/ 51 w 158"/>
              <a:gd name="T19" fmla="*/ 207 h 371"/>
              <a:gd name="T20" fmla="*/ 101 w 158"/>
              <a:gd name="T21" fmla="*/ 99 h 371"/>
              <a:gd name="T22" fmla="*/ 146 w 158"/>
              <a:gd name="T23" fmla="*/ 48 h 371"/>
              <a:gd name="T24" fmla="*/ 148 w 158"/>
              <a:gd name="T25" fmla="*/ 9 h 371"/>
              <a:gd name="T26" fmla="*/ 110 w 158"/>
              <a:gd name="T27" fmla="*/ 14 h 371"/>
              <a:gd name="T28" fmla="*/ 65 w 158"/>
              <a:gd name="T29" fmla="*/ 64 h 371"/>
              <a:gd name="T30" fmla="*/ 2 w 158"/>
              <a:gd name="T31" fmla="*/ 205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8" h="371">
                <a:moveTo>
                  <a:pt x="2" y="205"/>
                </a:moveTo>
                <a:cubicBezTo>
                  <a:pt x="0" y="220"/>
                  <a:pt x="1" y="234"/>
                  <a:pt x="3" y="249"/>
                </a:cubicBezTo>
                <a:cubicBezTo>
                  <a:pt x="4" y="256"/>
                  <a:pt x="5" y="264"/>
                  <a:pt x="7" y="271"/>
                </a:cubicBezTo>
                <a:cubicBezTo>
                  <a:pt x="29" y="353"/>
                  <a:pt x="29" y="353"/>
                  <a:pt x="29" y="353"/>
                </a:cubicBezTo>
                <a:cubicBezTo>
                  <a:pt x="30" y="358"/>
                  <a:pt x="33" y="362"/>
                  <a:pt x="36" y="365"/>
                </a:cubicBezTo>
                <a:cubicBezTo>
                  <a:pt x="43" y="370"/>
                  <a:pt x="52" y="371"/>
                  <a:pt x="61" y="367"/>
                </a:cubicBezTo>
                <a:cubicBezTo>
                  <a:pt x="76" y="361"/>
                  <a:pt x="73" y="348"/>
                  <a:pt x="70" y="334"/>
                </a:cubicBezTo>
                <a:cubicBezTo>
                  <a:pt x="54" y="256"/>
                  <a:pt x="54" y="256"/>
                  <a:pt x="54" y="256"/>
                </a:cubicBezTo>
                <a:cubicBezTo>
                  <a:pt x="52" y="247"/>
                  <a:pt x="51" y="239"/>
                  <a:pt x="51" y="230"/>
                </a:cubicBezTo>
                <a:cubicBezTo>
                  <a:pt x="50" y="223"/>
                  <a:pt x="51" y="215"/>
                  <a:pt x="51" y="207"/>
                </a:cubicBezTo>
                <a:cubicBezTo>
                  <a:pt x="55" y="167"/>
                  <a:pt x="73" y="129"/>
                  <a:pt x="101" y="99"/>
                </a:cubicBezTo>
                <a:cubicBezTo>
                  <a:pt x="146" y="48"/>
                  <a:pt x="146" y="48"/>
                  <a:pt x="146" y="48"/>
                </a:cubicBezTo>
                <a:cubicBezTo>
                  <a:pt x="157" y="36"/>
                  <a:pt x="158" y="19"/>
                  <a:pt x="148" y="9"/>
                </a:cubicBezTo>
                <a:cubicBezTo>
                  <a:pt x="138" y="0"/>
                  <a:pt x="121" y="2"/>
                  <a:pt x="110" y="14"/>
                </a:cubicBezTo>
                <a:cubicBezTo>
                  <a:pt x="65" y="64"/>
                  <a:pt x="65" y="64"/>
                  <a:pt x="65" y="64"/>
                </a:cubicBezTo>
                <a:cubicBezTo>
                  <a:pt x="28" y="105"/>
                  <a:pt x="6" y="155"/>
                  <a:pt x="2" y="205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iŝ1í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901571B-1967-4610-9EC3-C7C5B35088E3}"/>
              </a:ext>
            </a:extLst>
          </p:cNvPr>
          <p:cNvSpPr/>
          <p:nvPr/>
        </p:nvSpPr>
        <p:spPr bwMode="auto">
          <a:xfrm>
            <a:off x="9419558" y="4990959"/>
            <a:ext cx="68635" cy="57532"/>
          </a:xfrm>
          <a:custGeom>
            <a:avLst/>
            <a:gdLst>
              <a:gd name="T0" fmla="*/ 52 w 52"/>
              <a:gd name="T1" fmla="*/ 2 h 43"/>
              <a:gd name="T2" fmla="*/ 2 w 52"/>
              <a:gd name="T3" fmla="*/ 0 h 43"/>
              <a:gd name="T4" fmla="*/ 2 w 52"/>
              <a:gd name="T5" fmla="*/ 43 h 43"/>
              <a:gd name="T6" fmla="*/ 51 w 52"/>
              <a:gd name="T7" fmla="*/ 31 h 43"/>
              <a:gd name="T8" fmla="*/ 52 w 52"/>
              <a:gd name="T9" fmla="*/ 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43">
                <a:moveTo>
                  <a:pt x="52" y="2"/>
                </a:moveTo>
                <a:cubicBezTo>
                  <a:pt x="2" y="0"/>
                  <a:pt x="2" y="0"/>
                  <a:pt x="2" y="0"/>
                </a:cubicBezTo>
                <a:cubicBezTo>
                  <a:pt x="1" y="15"/>
                  <a:pt x="0" y="29"/>
                  <a:pt x="2" y="43"/>
                </a:cubicBezTo>
                <a:cubicBezTo>
                  <a:pt x="51" y="31"/>
                  <a:pt x="51" y="31"/>
                  <a:pt x="51" y="31"/>
                </a:cubicBezTo>
                <a:lnTo>
                  <a:pt x="52" y="2"/>
                </a:ln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î$ḷï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E1D671C-C337-450F-9E60-E16899974BEB}"/>
              </a:ext>
            </a:extLst>
          </p:cNvPr>
          <p:cNvSpPr/>
          <p:nvPr/>
        </p:nvSpPr>
        <p:spPr bwMode="auto">
          <a:xfrm>
            <a:off x="9413502" y="4706326"/>
            <a:ext cx="226092" cy="305829"/>
          </a:xfrm>
          <a:custGeom>
            <a:avLst/>
            <a:gdLst>
              <a:gd name="T0" fmla="*/ 126 w 169"/>
              <a:gd name="T1" fmla="*/ 16 h 229"/>
              <a:gd name="T2" fmla="*/ 113 w 169"/>
              <a:gd name="T3" fmla="*/ 26 h 229"/>
              <a:gd name="T4" fmla="*/ 113 w 169"/>
              <a:gd name="T5" fmla="*/ 26 h 229"/>
              <a:gd name="T6" fmla="*/ 94 w 169"/>
              <a:gd name="T7" fmla="*/ 44 h 229"/>
              <a:gd name="T8" fmla="*/ 88 w 169"/>
              <a:gd name="T9" fmla="*/ 51 h 229"/>
              <a:gd name="T10" fmla="*/ 20 w 169"/>
              <a:gd name="T11" fmla="*/ 144 h 229"/>
              <a:gd name="T12" fmla="*/ 2 w 169"/>
              <a:gd name="T13" fmla="*/ 209 h 229"/>
              <a:gd name="T14" fmla="*/ 0 w 169"/>
              <a:gd name="T15" fmla="*/ 229 h 229"/>
              <a:gd name="T16" fmla="*/ 6 w 169"/>
              <a:gd name="T17" fmla="*/ 228 h 229"/>
              <a:gd name="T18" fmla="*/ 63 w 169"/>
              <a:gd name="T19" fmla="*/ 227 h 229"/>
              <a:gd name="T20" fmla="*/ 71 w 169"/>
              <a:gd name="T21" fmla="*/ 179 h 229"/>
              <a:gd name="T22" fmla="*/ 100 w 169"/>
              <a:gd name="T23" fmla="*/ 132 h 229"/>
              <a:gd name="T24" fmla="*/ 132 w 169"/>
              <a:gd name="T25" fmla="*/ 98 h 229"/>
              <a:gd name="T26" fmla="*/ 150 w 169"/>
              <a:gd name="T27" fmla="*/ 76 h 229"/>
              <a:gd name="T28" fmla="*/ 166 w 169"/>
              <a:gd name="T29" fmla="*/ 45 h 229"/>
              <a:gd name="T30" fmla="*/ 126 w 169"/>
              <a:gd name="T31" fmla="*/ 1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9" h="229">
                <a:moveTo>
                  <a:pt x="126" y="16"/>
                </a:moveTo>
                <a:cubicBezTo>
                  <a:pt x="123" y="18"/>
                  <a:pt x="118" y="21"/>
                  <a:pt x="113" y="26"/>
                </a:cubicBezTo>
                <a:cubicBezTo>
                  <a:pt x="113" y="26"/>
                  <a:pt x="113" y="26"/>
                  <a:pt x="113" y="26"/>
                </a:cubicBezTo>
                <a:cubicBezTo>
                  <a:pt x="107" y="31"/>
                  <a:pt x="101" y="38"/>
                  <a:pt x="94" y="44"/>
                </a:cubicBezTo>
                <a:cubicBezTo>
                  <a:pt x="92" y="47"/>
                  <a:pt x="90" y="49"/>
                  <a:pt x="88" y="51"/>
                </a:cubicBezTo>
                <a:cubicBezTo>
                  <a:pt x="60" y="82"/>
                  <a:pt x="30" y="124"/>
                  <a:pt x="20" y="144"/>
                </a:cubicBezTo>
                <a:cubicBezTo>
                  <a:pt x="11" y="162"/>
                  <a:pt x="5" y="190"/>
                  <a:pt x="2" y="209"/>
                </a:cubicBezTo>
                <a:cubicBezTo>
                  <a:pt x="0" y="221"/>
                  <a:pt x="0" y="229"/>
                  <a:pt x="0" y="229"/>
                </a:cubicBezTo>
                <a:cubicBezTo>
                  <a:pt x="6" y="228"/>
                  <a:pt x="6" y="228"/>
                  <a:pt x="6" y="228"/>
                </a:cubicBezTo>
                <a:cubicBezTo>
                  <a:pt x="63" y="227"/>
                  <a:pt x="63" y="227"/>
                  <a:pt x="63" y="227"/>
                </a:cubicBezTo>
                <a:cubicBezTo>
                  <a:pt x="63" y="227"/>
                  <a:pt x="62" y="200"/>
                  <a:pt x="71" y="179"/>
                </a:cubicBezTo>
                <a:cubicBezTo>
                  <a:pt x="72" y="177"/>
                  <a:pt x="71" y="164"/>
                  <a:pt x="100" y="132"/>
                </a:cubicBezTo>
                <a:cubicBezTo>
                  <a:pt x="111" y="120"/>
                  <a:pt x="122" y="109"/>
                  <a:pt x="132" y="98"/>
                </a:cubicBezTo>
                <a:cubicBezTo>
                  <a:pt x="138" y="90"/>
                  <a:pt x="145" y="83"/>
                  <a:pt x="150" y="76"/>
                </a:cubicBezTo>
                <a:cubicBezTo>
                  <a:pt x="158" y="64"/>
                  <a:pt x="164" y="54"/>
                  <a:pt x="166" y="45"/>
                </a:cubicBezTo>
                <a:cubicBezTo>
                  <a:pt x="169" y="23"/>
                  <a:pt x="154" y="0"/>
                  <a:pt x="126" y="16"/>
                </a:cubicBezTo>
                <a:close/>
              </a:path>
            </a:pathLst>
          </a:custGeom>
          <a:solidFill>
            <a:srgbClr val="D9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îsḻ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942272D-C501-485C-9354-8120BE4618B4}"/>
              </a:ext>
            </a:extLst>
          </p:cNvPr>
          <p:cNvSpPr/>
          <p:nvPr/>
        </p:nvSpPr>
        <p:spPr bwMode="auto">
          <a:xfrm>
            <a:off x="9412493" y="4984903"/>
            <a:ext cx="86803" cy="40373"/>
          </a:xfrm>
          <a:custGeom>
            <a:avLst/>
            <a:gdLst>
              <a:gd name="T0" fmla="*/ 86 w 86"/>
              <a:gd name="T1" fmla="*/ 0 h 40"/>
              <a:gd name="T2" fmla="*/ 47 w 86"/>
              <a:gd name="T3" fmla="*/ 2 h 40"/>
              <a:gd name="T4" fmla="*/ 34 w 86"/>
              <a:gd name="T5" fmla="*/ 26 h 40"/>
              <a:gd name="T6" fmla="*/ 24 w 86"/>
              <a:gd name="T7" fmla="*/ 0 h 40"/>
              <a:gd name="T8" fmla="*/ 1 w 86"/>
              <a:gd name="T9" fmla="*/ 0 h 40"/>
              <a:gd name="T10" fmla="*/ 0 w 86"/>
              <a:gd name="T11" fmla="*/ 40 h 40"/>
              <a:gd name="T12" fmla="*/ 86 w 86"/>
              <a:gd name="T13" fmla="*/ 36 h 40"/>
              <a:gd name="T14" fmla="*/ 86 w 86"/>
              <a:gd name="T15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" h="40">
                <a:moveTo>
                  <a:pt x="86" y="0"/>
                </a:moveTo>
                <a:lnTo>
                  <a:pt x="47" y="2"/>
                </a:lnTo>
                <a:lnTo>
                  <a:pt x="34" y="26"/>
                </a:lnTo>
                <a:lnTo>
                  <a:pt x="24" y="0"/>
                </a:lnTo>
                <a:lnTo>
                  <a:pt x="1" y="0"/>
                </a:lnTo>
                <a:lnTo>
                  <a:pt x="0" y="40"/>
                </a:lnTo>
                <a:lnTo>
                  <a:pt x="86" y="36"/>
                </a:lnTo>
                <a:lnTo>
                  <a:pt x="8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íš1î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3C256F7-309D-4765-946A-9A38A75E3CDB}"/>
              </a:ext>
            </a:extLst>
          </p:cNvPr>
          <p:cNvSpPr/>
          <p:nvPr/>
        </p:nvSpPr>
        <p:spPr bwMode="auto">
          <a:xfrm>
            <a:off x="9114738" y="5910464"/>
            <a:ext cx="82766" cy="114055"/>
          </a:xfrm>
          <a:custGeom>
            <a:avLst/>
            <a:gdLst>
              <a:gd name="T0" fmla="*/ 0 w 62"/>
              <a:gd name="T1" fmla="*/ 24 h 86"/>
              <a:gd name="T2" fmla="*/ 3 w 62"/>
              <a:gd name="T3" fmla="*/ 83 h 86"/>
              <a:gd name="T4" fmla="*/ 62 w 62"/>
              <a:gd name="T5" fmla="*/ 86 h 86"/>
              <a:gd name="T6" fmla="*/ 42 w 62"/>
              <a:gd name="T7" fmla="*/ 0 h 86"/>
              <a:gd name="T8" fmla="*/ 0 w 62"/>
              <a:gd name="T9" fmla="*/ 2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86">
                <a:moveTo>
                  <a:pt x="0" y="24"/>
                </a:moveTo>
                <a:cubicBezTo>
                  <a:pt x="1" y="28"/>
                  <a:pt x="3" y="83"/>
                  <a:pt x="3" y="83"/>
                </a:cubicBezTo>
                <a:cubicBezTo>
                  <a:pt x="62" y="86"/>
                  <a:pt x="62" y="86"/>
                  <a:pt x="62" y="86"/>
                </a:cubicBezTo>
                <a:cubicBezTo>
                  <a:pt x="42" y="0"/>
                  <a:pt x="42" y="0"/>
                  <a:pt x="42" y="0"/>
                </a:cubicBezTo>
                <a:lnTo>
                  <a:pt x="0" y="24"/>
                </a:lnTo>
                <a:close/>
              </a:path>
            </a:pathLst>
          </a:custGeom>
          <a:solidFill>
            <a:srgbClr val="6572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îŝḷí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E0BD7FD-E720-44C1-B4C7-12B8A4DB70EF}"/>
              </a:ext>
            </a:extLst>
          </p:cNvPr>
          <p:cNvSpPr/>
          <p:nvPr/>
        </p:nvSpPr>
        <p:spPr bwMode="auto">
          <a:xfrm>
            <a:off x="9108682" y="5990202"/>
            <a:ext cx="200858" cy="75700"/>
          </a:xfrm>
          <a:custGeom>
            <a:avLst/>
            <a:gdLst>
              <a:gd name="T0" fmla="*/ 5 w 151"/>
              <a:gd name="T1" fmla="*/ 57 h 57"/>
              <a:gd name="T2" fmla="*/ 137 w 151"/>
              <a:gd name="T3" fmla="*/ 46 h 57"/>
              <a:gd name="T4" fmla="*/ 150 w 151"/>
              <a:gd name="T5" fmla="*/ 30 h 57"/>
              <a:gd name="T6" fmla="*/ 139 w 151"/>
              <a:gd name="T7" fmla="*/ 17 h 57"/>
              <a:gd name="T8" fmla="*/ 72 w 151"/>
              <a:gd name="T9" fmla="*/ 0 h 57"/>
              <a:gd name="T10" fmla="*/ 0 w 151"/>
              <a:gd name="T11" fmla="*/ 8 h 57"/>
              <a:gd name="T12" fmla="*/ 5 w 151"/>
              <a:gd name="T13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1" h="57">
                <a:moveTo>
                  <a:pt x="5" y="57"/>
                </a:moveTo>
                <a:cubicBezTo>
                  <a:pt x="137" y="46"/>
                  <a:pt x="137" y="46"/>
                  <a:pt x="137" y="46"/>
                </a:cubicBezTo>
                <a:cubicBezTo>
                  <a:pt x="145" y="45"/>
                  <a:pt x="151" y="38"/>
                  <a:pt x="150" y="30"/>
                </a:cubicBezTo>
                <a:cubicBezTo>
                  <a:pt x="149" y="24"/>
                  <a:pt x="145" y="19"/>
                  <a:pt x="139" y="17"/>
                </a:cubicBezTo>
                <a:cubicBezTo>
                  <a:pt x="72" y="0"/>
                  <a:pt x="72" y="0"/>
                  <a:pt x="72" y="0"/>
                </a:cubicBezTo>
                <a:cubicBezTo>
                  <a:pt x="0" y="8"/>
                  <a:pt x="0" y="8"/>
                  <a:pt x="0" y="8"/>
                </a:cubicBezTo>
                <a:lnTo>
                  <a:pt x="5" y="57"/>
                </a:lnTo>
                <a:close/>
              </a:path>
            </a:pathLst>
          </a:custGeom>
          <a:solidFill>
            <a:srgbClr val="7571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îŝ1ï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F149D98-608E-4614-B492-FC08C205E94E}"/>
              </a:ext>
            </a:extLst>
          </p:cNvPr>
          <p:cNvSpPr/>
          <p:nvPr/>
        </p:nvSpPr>
        <p:spPr bwMode="auto">
          <a:xfrm>
            <a:off x="9114738" y="6042687"/>
            <a:ext cx="192783" cy="30280"/>
          </a:xfrm>
          <a:custGeom>
            <a:avLst/>
            <a:gdLst>
              <a:gd name="T0" fmla="*/ 135 w 144"/>
              <a:gd name="T1" fmla="*/ 10 h 23"/>
              <a:gd name="T2" fmla="*/ 1 w 144"/>
              <a:gd name="T3" fmla="*/ 23 h 23"/>
              <a:gd name="T4" fmla="*/ 0 w 144"/>
              <a:gd name="T5" fmla="*/ 13 h 23"/>
              <a:gd name="T6" fmla="*/ 144 w 144"/>
              <a:gd name="T7" fmla="*/ 0 h 23"/>
              <a:gd name="T8" fmla="*/ 135 w 144"/>
              <a:gd name="T9" fmla="*/ 1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" h="23">
                <a:moveTo>
                  <a:pt x="135" y="10"/>
                </a:moveTo>
                <a:cubicBezTo>
                  <a:pt x="1" y="23"/>
                  <a:pt x="1" y="23"/>
                  <a:pt x="1" y="23"/>
                </a:cubicBezTo>
                <a:cubicBezTo>
                  <a:pt x="0" y="13"/>
                  <a:pt x="0" y="13"/>
                  <a:pt x="0" y="13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5"/>
                  <a:pt x="140" y="10"/>
                  <a:pt x="135" y="10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ïŝḷ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2BF659D-C8C3-4482-A0B8-C7F19E23D0DE}"/>
              </a:ext>
            </a:extLst>
          </p:cNvPr>
          <p:cNvSpPr/>
          <p:nvPr/>
        </p:nvSpPr>
        <p:spPr bwMode="auto">
          <a:xfrm>
            <a:off x="9201541" y="5990202"/>
            <a:ext cx="24224" cy="29271"/>
          </a:xfrm>
          <a:custGeom>
            <a:avLst/>
            <a:gdLst>
              <a:gd name="T0" fmla="*/ 3 w 18"/>
              <a:gd name="T1" fmla="*/ 21 h 22"/>
              <a:gd name="T2" fmla="*/ 17 w 18"/>
              <a:gd name="T3" fmla="*/ 3 h 22"/>
              <a:gd name="T4" fmla="*/ 17 w 18"/>
              <a:gd name="T5" fmla="*/ 0 h 22"/>
              <a:gd name="T6" fmla="*/ 15 w 18"/>
              <a:gd name="T7" fmla="*/ 1 h 22"/>
              <a:gd name="T8" fmla="*/ 1 w 18"/>
              <a:gd name="T9" fmla="*/ 19 h 22"/>
              <a:gd name="T10" fmla="*/ 1 w 18"/>
              <a:gd name="T11" fmla="*/ 21 h 22"/>
              <a:gd name="T12" fmla="*/ 3 w 18"/>
              <a:gd name="T13" fmla="*/ 2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22">
                <a:moveTo>
                  <a:pt x="3" y="21"/>
                </a:moveTo>
                <a:cubicBezTo>
                  <a:pt x="17" y="3"/>
                  <a:pt x="17" y="3"/>
                  <a:pt x="17" y="3"/>
                </a:cubicBezTo>
                <a:cubicBezTo>
                  <a:pt x="18" y="2"/>
                  <a:pt x="18" y="1"/>
                  <a:pt x="17" y="0"/>
                </a:cubicBezTo>
                <a:cubicBezTo>
                  <a:pt x="16" y="0"/>
                  <a:pt x="15" y="0"/>
                  <a:pt x="15" y="1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20"/>
                  <a:pt x="1" y="21"/>
                </a:cubicBezTo>
                <a:cubicBezTo>
                  <a:pt x="2" y="22"/>
                  <a:pt x="3" y="21"/>
                  <a:pt x="3" y="21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ïṡļí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7A9EB65-C27F-4C4F-9056-646B9D9516E8}"/>
              </a:ext>
            </a:extLst>
          </p:cNvPr>
          <p:cNvSpPr/>
          <p:nvPr/>
        </p:nvSpPr>
        <p:spPr bwMode="auto">
          <a:xfrm>
            <a:off x="9217691" y="5995249"/>
            <a:ext cx="24224" cy="28261"/>
          </a:xfrm>
          <a:custGeom>
            <a:avLst/>
            <a:gdLst>
              <a:gd name="T0" fmla="*/ 3 w 18"/>
              <a:gd name="T1" fmla="*/ 20 h 21"/>
              <a:gd name="T2" fmla="*/ 17 w 18"/>
              <a:gd name="T3" fmla="*/ 2 h 21"/>
              <a:gd name="T4" fmla="*/ 17 w 18"/>
              <a:gd name="T5" fmla="*/ 0 h 21"/>
              <a:gd name="T6" fmla="*/ 15 w 18"/>
              <a:gd name="T7" fmla="*/ 0 h 21"/>
              <a:gd name="T8" fmla="*/ 1 w 18"/>
              <a:gd name="T9" fmla="*/ 18 h 21"/>
              <a:gd name="T10" fmla="*/ 1 w 18"/>
              <a:gd name="T11" fmla="*/ 21 h 21"/>
              <a:gd name="T12" fmla="*/ 3 w 18"/>
              <a:gd name="T13" fmla="*/ 2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21">
                <a:moveTo>
                  <a:pt x="3" y="20"/>
                </a:moveTo>
                <a:cubicBezTo>
                  <a:pt x="17" y="2"/>
                  <a:pt x="17" y="2"/>
                  <a:pt x="17" y="2"/>
                </a:cubicBezTo>
                <a:cubicBezTo>
                  <a:pt x="18" y="2"/>
                  <a:pt x="17" y="1"/>
                  <a:pt x="17" y="0"/>
                </a:cubicBezTo>
                <a:cubicBezTo>
                  <a:pt x="16" y="0"/>
                  <a:pt x="15" y="0"/>
                  <a:pt x="15" y="0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19"/>
                  <a:pt x="0" y="20"/>
                  <a:pt x="1" y="21"/>
                </a:cubicBezTo>
                <a:cubicBezTo>
                  <a:pt x="2" y="21"/>
                  <a:pt x="3" y="21"/>
                  <a:pt x="3" y="20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ïşļî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40943D3-5289-4947-AE9C-BCB1E3D4F68B}"/>
              </a:ext>
            </a:extLst>
          </p:cNvPr>
          <p:cNvSpPr/>
          <p:nvPr/>
        </p:nvSpPr>
        <p:spPr bwMode="auto">
          <a:xfrm>
            <a:off x="9232831" y="5999286"/>
            <a:ext cx="26243" cy="32299"/>
          </a:xfrm>
          <a:custGeom>
            <a:avLst/>
            <a:gdLst>
              <a:gd name="T0" fmla="*/ 4 w 20"/>
              <a:gd name="T1" fmla="*/ 23 h 24"/>
              <a:gd name="T2" fmla="*/ 19 w 20"/>
              <a:gd name="T3" fmla="*/ 2 h 24"/>
              <a:gd name="T4" fmla="*/ 19 w 20"/>
              <a:gd name="T5" fmla="*/ 0 h 24"/>
              <a:gd name="T6" fmla="*/ 17 w 20"/>
              <a:gd name="T7" fmla="*/ 0 h 24"/>
              <a:gd name="T8" fmla="*/ 1 w 20"/>
              <a:gd name="T9" fmla="*/ 21 h 24"/>
              <a:gd name="T10" fmla="*/ 1 w 20"/>
              <a:gd name="T11" fmla="*/ 23 h 24"/>
              <a:gd name="T12" fmla="*/ 4 w 20"/>
              <a:gd name="T13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24">
                <a:moveTo>
                  <a:pt x="4" y="23"/>
                </a:moveTo>
                <a:cubicBezTo>
                  <a:pt x="19" y="2"/>
                  <a:pt x="19" y="2"/>
                  <a:pt x="19" y="2"/>
                </a:cubicBezTo>
                <a:cubicBezTo>
                  <a:pt x="20" y="2"/>
                  <a:pt x="20" y="1"/>
                  <a:pt x="19" y="0"/>
                </a:cubicBezTo>
                <a:cubicBezTo>
                  <a:pt x="18" y="0"/>
                  <a:pt x="17" y="0"/>
                  <a:pt x="17" y="0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2"/>
                  <a:pt x="1" y="23"/>
                  <a:pt x="1" y="23"/>
                </a:cubicBezTo>
                <a:cubicBezTo>
                  <a:pt x="2" y="24"/>
                  <a:pt x="3" y="24"/>
                  <a:pt x="4" y="23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îṣľi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49A71D0-19D3-458A-9E14-7E7180BB6123}"/>
              </a:ext>
            </a:extLst>
          </p:cNvPr>
          <p:cNvSpPr/>
          <p:nvPr/>
        </p:nvSpPr>
        <p:spPr bwMode="auto">
          <a:xfrm>
            <a:off x="8874516" y="5233199"/>
            <a:ext cx="344184" cy="744890"/>
          </a:xfrm>
          <a:custGeom>
            <a:avLst/>
            <a:gdLst>
              <a:gd name="T0" fmla="*/ 0 w 258"/>
              <a:gd name="T1" fmla="*/ 24 h 558"/>
              <a:gd name="T2" fmla="*/ 124 w 258"/>
              <a:gd name="T3" fmla="*/ 249 h 558"/>
              <a:gd name="T4" fmla="*/ 172 w 258"/>
              <a:gd name="T5" fmla="*/ 558 h 558"/>
              <a:gd name="T6" fmla="*/ 258 w 258"/>
              <a:gd name="T7" fmla="*/ 558 h 558"/>
              <a:gd name="T8" fmla="*/ 228 w 258"/>
              <a:gd name="T9" fmla="*/ 269 h 558"/>
              <a:gd name="T10" fmla="*/ 114 w 258"/>
              <a:gd name="T11" fmla="*/ 8 h 558"/>
              <a:gd name="T12" fmla="*/ 0 w 258"/>
              <a:gd name="T13" fmla="*/ 24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558">
                <a:moveTo>
                  <a:pt x="0" y="24"/>
                </a:moveTo>
                <a:cubicBezTo>
                  <a:pt x="2" y="30"/>
                  <a:pt x="93" y="170"/>
                  <a:pt x="124" y="249"/>
                </a:cubicBezTo>
                <a:cubicBezTo>
                  <a:pt x="155" y="328"/>
                  <a:pt x="172" y="558"/>
                  <a:pt x="172" y="558"/>
                </a:cubicBezTo>
                <a:cubicBezTo>
                  <a:pt x="258" y="558"/>
                  <a:pt x="258" y="558"/>
                  <a:pt x="258" y="558"/>
                </a:cubicBezTo>
                <a:cubicBezTo>
                  <a:pt x="258" y="558"/>
                  <a:pt x="249" y="339"/>
                  <a:pt x="228" y="269"/>
                </a:cubicBezTo>
                <a:cubicBezTo>
                  <a:pt x="207" y="200"/>
                  <a:pt x="114" y="8"/>
                  <a:pt x="114" y="8"/>
                </a:cubicBezTo>
                <a:cubicBezTo>
                  <a:pt x="110" y="0"/>
                  <a:pt x="0" y="24"/>
                  <a:pt x="0" y="24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ïśḻ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755FF52-67ED-45D7-8DE5-C75AADD319E7}"/>
              </a:ext>
            </a:extLst>
          </p:cNvPr>
          <p:cNvSpPr/>
          <p:nvPr/>
        </p:nvSpPr>
        <p:spPr bwMode="auto">
          <a:xfrm>
            <a:off x="8415267" y="5707588"/>
            <a:ext cx="135251" cy="109008"/>
          </a:xfrm>
          <a:custGeom>
            <a:avLst/>
            <a:gdLst>
              <a:gd name="T0" fmla="*/ 66 w 102"/>
              <a:gd name="T1" fmla="*/ 0 h 82"/>
              <a:gd name="T2" fmla="*/ 0 w 102"/>
              <a:gd name="T3" fmla="*/ 36 h 82"/>
              <a:gd name="T4" fmla="*/ 26 w 102"/>
              <a:gd name="T5" fmla="*/ 82 h 82"/>
              <a:gd name="T6" fmla="*/ 102 w 102"/>
              <a:gd name="T7" fmla="*/ 35 h 82"/>
              <a:gd name="T8" fmla="*/ 66 w 102"/>
              <a:gd name="T9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82">
                <a:moveTo>
                  <a:pt x="66" y="0"/>
                </a:moveTo>
                <a:cubicBezTo>
                  <a:pt x="62" y="2"/>
                  <a:pt x="0" y="36"/>
                  <a:pt x="0" y="36"/>
                </a:cubicBezTo>
                <a:cubicBezTo>
                  <a:pt x="26" y="82"/>
                  <a:pt x="26" y="82"/>
                  <a:pt x="26" y="82"/>
                </a:cubicBezTo>
                <a:cubicBezTo>
                  <a:pt x="102" y="35"/>
                  <a:pt x="102" y="35"/>
                  <a:pt x="102" y="35"/>
                </a:cubicBezTo>
                <a:lnTo>
                  <a:pt x="66" y="0"/>
                </a:lnTo>
                <a:close/>
              </a:path>
            </a:pathLst>
          </a:custGeom>
          <a:solidFill>
            <a:srgbClr val="6572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ïŝ1i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CBBC60B-60C6-492E-A64A-5D73BBFDC221}"/>
              </a:ext>
            </a:extLst>
          </p:cNvPr>
          <p:cNvSpPr/>
          <p:nvPr/>
        </p:nvSpPr>
        <p:spPr bwMode="auto">
          <a:xfrm>
            <a:off x="8363791" y="5738877"/>
            <a:ext cx="107999" cy="210951"/>
          </a:xfrm>
          <a:custGeom>
            <a:avLst/>
            <a:gdLst>
              <a:gd name="T0" fmla="*/ 0 w 81"/>
              <a:gd name="T1" fmla="*/ 19 h 158"/>
              <a:gd name="T2" fmla="*/ 52 w 81"/>
              <a:gd name="T3" fmla="*/ 147 h 158"/>
              <a:gd name="T4" fmla="*/ 71 w 81"/>
              <a:gd name="T5" fmla="*/ 155 h 158"/>
              <a:gd name="T6" fmla="*/ 81 w 81"/>
              <a:gd name="T7" fmla="*/ 141 h 158"/>
              <a:gd name="T8" fmla="*/ 77 w 81"/>
              <a:gd name="T9" fmla="*/ 68 h 158"/>
              <a:gd name="T10" fmla="*/ 47 w 81"/>
              <a:gd name="T11" fmla="*/ 0 h 158"/>
              <a:gd name="T12" fmla="*/ 0 w 81"/>
              <a:gd name="T13" fmla="*/ 1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158">
                <a:moveTo>
                  <a:pt x="0" y="19"/>
                </a:moveTo>
                <a:cubicBezTo>
                  <a:pt x="52" y="147"/>
                  <a:pt x="52" y="147"/>
                  <a:pt x="52" y="147"/>
                </a:cubicBezTo>
                <a:cubicBezTo>
                  <a:pt x="55" y="155"/>
                  <a:pt x="64" y="158"/>
                  <a:pt x="71" y="155"/>
                </a:cubicBezTo>
                <a:cubicBezTo>
                  <a:pt x="77" y="153"/>
                  <a:pt x="81" y="147"/>
                  <a:pt x="81" y="141"/>
                </a:cubicBezTo>
                <a:cubicBezTo>
                  <a:pt x="77" y="68"/>
                  <a:pt x="77" y="68"/>
                  <a:pt x="77" y="68"/>
                </a:cubicBezTo>
                <a:cubicBezTo>
                  <a:pt x="47" y="0"/>
                  <a:pt x="47" y="0"/>
                  <a:pt x="47" y="0"/>
                </a:cubicBezTo>
                <a:lnTo>
                  <a:pt x="0" y="19"/>
                </a:lnTo>
                <a:close/>
              </a:path>
            </a:pathLst>
          </a:custGeom>
          <a:solidFill>
            <a:srgbClr val="7571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îślî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99BBC7A-8B73-4890-ADB7-765B64D44126}"/>
              </a:ext>
            </a:extLst>
          </p:cNvPr>
          <p:cNvSpPr/>
          <p:nvPr/>
        </p:nvSpPr>
        <p:spPr bwMode="auto">
          <a:xfrm>
            <a:off x="8358744" y="5763101"/>
            <a:ext cx="89831" cy="188746"/>
          </a:xfrm>
          <a:custGeom>
            <a:avLst/>
            <a:gdLst>
              <a:gd name="T0" fmla="*/ 54 w 67"/>
              <a:gd name="T1" fmla="*/ 133 h 141"/>
              <a:gd name="T2" fmla="*/ 0 w 67"/>
              <a:gd name="T3" fmla="*/ 4 h 141"/>
              <a:gd name="T4" fmla="*/ 9 w 67"/>
              <a:gd name="T5" fmla="*/ 0 h 141"/>
              <a:gd name="T6" fmla="*/ 67 w 67"/>
              <a:gd name="T7" fmla="*/ 139 h 141"/>
              <a:gd name="T8" fmla="*/ 54 w 67"/>
              <a:gd name="T9" fmla="*/ 13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141">
                <a:moveTo>
                  <a:pt x="54" y="133"/>
                </a:moveTo>
                <a:cubicBezTo>
                  <a:pt x="0" y="4"/>
                  <a:pt x="0" y="4"/>
                  <a:pt x="0" y="4"/>
                </a:cubicBezTo>
                <a:cubicBezTo>
                  <a:pt x="9" y="0"/>
                  <a:pt x="9" y="0"/>
                  <a:pt x="9" y="0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62" y="141"/>
                  <a:pt x="56" y="138"/>
                  <a:pt x="54" y="133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i$1i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E46DD57-7DC4-44E8-A8DE-5775B1B7B49C}"/>
              </a:ext>
            </a:extLst>
          </p:cNvPr>
          <p:cNvSpPr/>
          <p:nvPr/>
        </p:nvSpPr>
        <p:spPr bwMode="auto">
          <a:xfrm>
            <a:off x="8438482" y="5836783"/>
            <a:ext cx="35327" cy="16149"/>
          </a:xfrm>
          <a:custGeom>
            <a:avLst/>
            <a:gdLst>
              <a:gd name="T0" fmla="*/ 1 w 26"/>
              <a:gd name="T1" fmla="*/ 3 h 12"/>
              <a:gd name="T2" fmla="*/ 24 w 26"/>
              <a:gd name="T3" fmla="*/ 12 h 12"/>
              <a:gd name="T4" fmla="*/ 26 w 26"/>
              <a:gd name="T5" fmla="*/ 11 h 12"/>
              <a:gd name="T6" fmla="*/ 25 w 26"/>
              <a:gd name="T7" fmla="*/ 8 h 12"/>
              <a:gd name="T8" fmla="*/ 2 w 26"/>
              <a:gd name="T9" fmla="*/ 0 h 12"/>
              <a:gd name="T10" fmla="*/ 0 w 26"/>
              <a:gd name="T11" fmla="*/ 1 h 12"/>
              <a:gd name="T12" fmla="*/ 1 w 26"/>
              <a:gd name="T13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12">
                <a:moveTo>
                  <a:pt x="1" y="3"/>
                </a:move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5" y="11"/>
                  <a:pt x="26" y="11"/>
                </a:cubicBezTo>
                <a:cubicBezTo>
                  <a:pt x="26" y="10"/>
                  <a:pt x="26" y="9"/>
                  <a:pt x="25" y="8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ïslî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BF13313-7DA5-4D6D-9902-BA6A8BF4FEE4}"/>
              </a:ext>
            </a:extLst>
          </p:cNvPr>
          <p:cNvSpPr/>
          <p:nvPr/>
        </p:nvSpPr>
        <p:spPr bwMode="auto">
          <a:xfrm>
            <a:off x="8438482" y="5853941"/>
            <a:ext cx="35327" cy="16149"/>
          </a:xfrm>
          <a:custGeom>
            <a:avLst/>
            <a:gdLst>
              <a:gd name="T0" fmla="*/ 1 w 26"/>
              <a:gd name="T1" fmla="*/ 3 h 12"/>
              <a:gd name="T2" fmla="*/ 23 w 26"/>
              <a:gd name="T3" fmla="*/ 11 h 12"/>
              <a:gd name="T4" fmla="*/ 26 w 26"/>
              <a:gd name="T5" fmla="*/ 10 h 12"/>
              <a:gd name="T6" fmla="*/ 25 w 26"/>
              <a:gd name="T7" fmla="*/ 8 h 12"/>
              <a:gd name="T8" fmla="*/ 2 w 26"/>
              <a:gd name="T9" fmla="*/ 0 h 12"/>
              <a:gd name="T10" fmla="*/ 0 w 26"/>
              <a:gd name="T11" fmla="*/ 1 h 12"/>
              <a:gd name="T12" fmla="*/ 1 w 26"/>
              <a:gd name="T13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12">
                <a:moveTo>
                  <a:pt x="1" y="3"/>
                </a:moveTo>
                <a:cubicBezTo>
                  <a:pt x="23" y="11"/>
                  <a:pt x="23" y="11"/>
                  <a:pt x="23" y="11"/>
                </a:cubicBezTo>
                <a:cubicBezTo>
                  <a:pt x="24" y="12"/>
                  <a:pt x="25" y="11"/>
                  <a:pt x="26" y="10"/>
                </a:cubicBezTo>
                <a:cubicBezTo>
                  <a:pt x="26" y="10"/>
                  <a:pt x="25" y="9"/>
                  <a:pt x="25" y="8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íŝḻí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FBCA77C-287D-45CF-8836-8C9AA3EEFF21}"/>
              </a:ext>
            </a:extLst>
          </p:cNvPr>
          <p:cNvSpPr/>
          <p:nvPr/>
        </p:nvSpPr>
        <p:spPr bwMode="auto">
          <a:xfrm>
            <a:off x="8436463" y="5871100"/>
            <a:ext cx="38355" cy="17159"/>
          </a:xfrm>
          <a:custGeom>
            <a:avLst/>
            <a:gdLst>
              <a:gd name="T0" fmla="*/ 1 w 29"/>
              <a:gd name="T1" fmla="*/ 3 h 13"/>
              <a:gd name="T2" fmla="*/ 27 w 29"/>
              <a:gd name="T3" fmla="*/ 13 h 13"/>
              <a:gd name="T4" fmla="*/ 29 w 29"/>
              <a:gd name="T5" fmla="*/ 12 h 13"/>
              <a:gd name="T6" fmla="*/ 28 w 29"/>
              <a:gd name="T7" fmla="*/ 9 h 13"/>
              <a:gd name="T8" fmla="*/ 3 w 29"/>
              <a:gd name="T9" fmla="*/ 0 h 13"/>
              <a:gd name="T10" fmla="*/ 0 w 29"/>
              <a:gd name="T11" fmla="*/ 1 h 13"/>
              <a:gd name="T12" fmla="*/ 1 w 29"/>
              <a:gd name="T13" fmla="*/ 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13">
                <a:moveTo>
                  <a:pt x="1" y="3"/>
                </a:move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8" y="12"/>
                  <a:pt x="29" y="12"/>
                </a:cubicBezTo>
                <a:cubicBezTo>
                  <a:pt x="29" y="11"/>
                  <a:pt x="29" y="10"/>
                  <a:pt x="28" y="9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1"/>
                </a:cubicBezTo>
                <a:cubicBezTo>
                  <a:pt x="0" y="2"/>
                  <a:pt x="1" y="3"/>
                  <a:pt x="1" y="3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îṥlî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FC507DB-AE02-4B82-883C-E8A825DAE4D2}"/>
              </a:ext>
            </a:extLst>
          </p:cNvPr>
          <p:cNvSpPr/>
          <p:nvPr/>
        </p:nvSpPr>
        <p:spPr bwMode="auto">
          <a:xfrm>
            <a:off x="8426370" y="5291741"/>
            <a:ext cx="471361" cy="527883"/>
          </a:xfrm>
          <a:custGeom>
            <a:avLst/>
            <a:gdLst>
              <a:gd name="T0" fmla="*/ 0 w 353"/>
              <a:gd name="T1" fmla="*/ 317 h 395"/>
              <a:gd name="T2" fmla="*/ 250 w 353"/>
              <a:gd name="T3" fmla="*/ 171 h 395"/>
              <a:gd name="T4" fmla="*/ 252 w 353"/>
              <a:gd name="T5" fmla="*/ 9 h 395"/>
              <a:gd name="T6" fmla="*/ 340 w 353"/>
              <a:gd name="T7" fmla="*/ 0 h 395"/>
              <a:gd name="T8" fmla="*/ 326 w 353"/>
              <a:gd name="T9" fmla="*/ 215 h 395"/>
              <a:gd name="T10" fmla="*/ 164 w 353"/>
              <a:gd name="T11" fmla="*/ 328 h 395"/>
              <a:gd name="T12" fmla="*/ 39 w 353"/>
              <a:gd name="T13" fmla="*/ 395 h 395"/>
              <a:gd name="T14" fmla="*/ 0 w 353"/>
              <a:gd name="T15" fmla="*/ 317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3" h="395">
                <a:moveTo>
                  <a:pt x="0" y="317"/>
                </a:moveTo>
                <a:cubicBezTo>
                  <a:pt x="121" y="257"/>
                  <a:pt x="233" y="193"/>
                  <a:pt x="250" y="171"/>
                </a:cubicBezTo>
                <a:cubicBezTo>
                  <a:pt x="258" y="154"/>
                  <a:pt x="259" y="78"/>
                  <a:pt x="252" y="9"/>
                </a:cubicBezTo>
                <a:cubicBezTo>
                  <a:pt x="340" y="0"/>
                  <a:pt x="340" y="0"/>
                  <a:pt x="340" y="0"/>
                </a:cubicBezTo>
                <a:cubicBezTo>
                  <a:pt x="344" y="49"/>
                  <a:pt x="353" y="167"/>
                  <a:pt x="326" y="215"/>
                </a:cubicBezTo>
                <a:cubicBezTo>
                  <a:pt x="314" y="235"/>
                  <a:pt x="286" y="264"/>
                  <a:pt x="164" y="328"/>
                </a:cubicBezTo>
                <a:cubicBezTo>
                  <a:pt x="101" y="361"/>
                  <a:pt x="39" y="395"/>
                  <a:pt x="39" y="395"/>
                </a:cubicBezTo>
                <a:lnTo>
                  <a:pt x="0" y="317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îŝľî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7DD4AB1-F76C-4C81-8886-C5D1B08C1E06}"/>
              </a:ext>
            </a:extLst>
          </p:cNvPr>
          <p:cNvSpPr/>
          <p:nvPr/>
        </p:nvSpPr>
        <p:spPr bwMode="auto">
          <a:xfrm>
            <a:off x="8728162" y="5203929"/>
            <a:ext cx="307848" cy="152410"/>
          </a:xfrm>
          <a:custGeom>
            <a:avLst/>
            <a:gdLst>
              <a:gd name="T0" fmla="*/ 230 w 231"/>
              <a:gd name="T1" fmla="*/ 35 h 114"/>
              <a:gd name="T2" fmla="*/ 219 w 231"/>
              <a:gd name="T3" fmla="*/ 76 h 114"/>
              <a:gd name="T4" fmla="*/ 174 w 231"/>
              <a:gd name="T5" fmla="*/ 103 h 114"/>
              <a:gd name="T6" fmla="*/ 69 w 231"/>
              <a:gd name="T7" fmla="*/ 114 h 114"/>
              <a:gd name="T8" fmla="*/ 60 w 231"/>
              <a:gd name="T9" fmla="*/ 114 h 114"/>
              <a:gd name="T10" fmla="*/ 38 w 231"/>
              <a:gd name="T11" fmla="*/ 108 h 114"/>
              <a:gd name="T12" fmla="*/ 35 w 231"/>
              <a:gd name="T13" fmla="*/ 107 h 114"/>
              <a:gd name="T14" fmla="*/ 1 w 231"/>
              <a:gd name="T15" fmla="*/ 57 h 114"/>
              <a:gd name="T16" fmla="*/ 0 w 231"/>
              <a:gd name="T17" fmla="*/ 24 h 114"/>
              <a:gd name="T18" fmla="*/ 225 w 231"/>
              <a:gd name="T19" fmla="*/ 0 h 114"/>
              <a:gd name="T20" fmla="*/ 230 w 231"/>
              <a:gd name="T21" fmla="*/ 35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114">
                <a:moveTo>
                  <a:pt x="230" y="35"/>
                </a:moveTo>
                <a:cubicBezTo>
                  <a:pt x="231" y="50"/>
                  <a:pt x="227" y="65"/>
                  <a:pt x="219" y="76"/>
                </a:cubicBezTo>
                <a:cubicBezTo>
                  <a:pt x="209" y="91"/>
                  <a:pt x="193" y="102"/>
                  <a:pt x="174" y="103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4"/>
                  <a:pt x="63" y="114"/>
                  <a:pt x="60" y="114"/>
                </a:cubicBezTo>
                <a:cubicBezTo>
                  <a:pt x="52" y="113"/>
                  <a:pt x="45" y="112"/>
                  <a:pt x="38" y="108"/>
                </a:cubicBezTo>
                <a:cubicBezTo>
                  <a:pt x="37" y="108"/>
                  <a:pt x="36" y="107"/>
                  <a:pt x="35" y="107"/>
                </a:cubicBezTo>
                <a:cubicBezTo>
                  <a:pt x="16" y="97"/>
                  <a:pt x="3" y="79"/>
                  <a:pt x="1" y="57"/>
                </a:cubicBezTo>
                <a:cubicBezTo>
                  <a:pt x="0" y="24"/>
                  <a:pt x="0" y="24"/>
                  <a:pt x="0" y="24"/>
                </a:cubicBezTo>
                <a:cubicBezTo>
                  <a:pt x="225" y="0"/>
                  <a:pt x="225" y="0"/>
                  <a:pt x="225" y="0"/>
                </a:cubicBezTo>
                <a:lnTo>
                  <a:pt x="230" y="35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iSḻî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E23E1B3-AACB-45B7-ABF6-31945755C6EA}"/>
              </a:ext>
            </a:extLst>
          </p:cNvPr>
          <p:cNvSpPr/>
          <p:nvPr/>
        </p:nvSpPr>
        <p:spPr bwMode="auto">
          <a:xfrm>
            <a:off x="9295410" y="5025276"/>
            <a:ext cx="100934" cy="83775"/>
          </a:xfrm>
          <a:custGeom>
            <a:avLst/>
            <a:gdLst>
              <a:gd name="T0" fmla="*/ 70 w 76"/>
              <a:gd name="T1" fmla="*/ 42 h 63"/>
              <a:gd name="T2" fmla="*/ 63 w 76"/>
              <a:gd name="T3" fmla="*/ 2 h 63"/>
              <a:gd name="T4" fmla="*/ 25 w 76"/>
              <a:gd name="T5" fmla="*/ 1 h 63"/>
              <a:gd name="T6" fmla="*/ 0 w 76"/>
              <a:gd name="T7" fmla="*/ 4 h 63"/>
              <a:gd name="T8" fmla="*/ 2 w 76"/>
              <a:gd name="T9" fmla="*/ 39 h 63"/>
              <a:gd name="T10" fmla="*/ 49 w 76"/>
              <a:gd name="T11" fmla="*/ 52 h 63"/>
              <a:gd name="T12" fmla="*/ 70 w 76"/>
              <a:gd name="T13" fmla="*/ 4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63">
                <a:moveTo>
                  <a:pt x="70" y="42"/>
                </a:moveTo>
                <a:cubicBezTo>
                  <a:pt x="70" y="41"/>
                  <a:pt x="70" y="3"/>
                  <a:pt x="63" y="2"/>
                </a:cubicBezTo>
                <a:cubicBezTo>
                  <a:pt x="51" y="0"/>
                  <a:pt x="37" y="0"/>
                  <a:pt x="25" y="1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2" y="37"/>
                  <a:pt x="2" y="39"/>
                </a:cubicBezTo>
                <a:cubicBezTo>
                  <a:pt x="2" y="63"/>
                  <a:pt x="49" y="52"/>
                  <a:pt x="49" y="52"/>
                </a:cubicBezTo>
                <a:cubicBezTo>
                  <a:pt x="49" y="52"/>
                  <a:pt x="76" y="54"/>
                  <a:pt x="70" y="42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iŝḷî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E805CF8-BA46-4A6D-84EA-E178109BE494}"/>
              </a:ext>
            </a:extLst>
          </p:cNvPr>
          <p:cNvSpPr/>
          <p:nvPr/>
        </p:nvSpPr>
        <p:spPr bwMode="auto">
          <a:xfrm>
            <a:off x="9346886" y="5022248"/>
            <a:ext cx="94878" cy="28261"/>
          </a:xfrm>
          <a:custGeom>
            <a:avLst/>
            <a:gdLst>
              <a:gd name="T0" fmla="*/ 8 w 71"/>
              <a:gd name="T1" fmla="*/ 20 h 21"/>
              <a:gd name="T2" fmla="*/ 64 w 71"/>
              <a:gd name="T3" fmla="*/ 16 h 21"/>
              <a:gd name="T4" fmla="*/ 71 w 71"/>
              <a:gd name="T5" fmla="*/ 8 h 21"/>
              <a:gd name="T6" fmla="*/ 63 w 71"/>
              <a:gd name="T7" fmla="*/ 1 h 21"/>
              <a:gd name="T8" fmla="*/ 7 w 71"/>
              <a:gd name="T9" fmla="*/ 6 h 21"/>
              <a:gd name="T10" fmla="*/ 0 w 71"/>
              <a:gd name="T11" fmla="*/ 14 h 21"/>
              <a:gd name="T12" fmla="*/ 8 w 71"/>
              <a:gd name="T13" fmla="*/ 2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21">
                <a:moveTo>
                  <a:pt x="8" y="20"/>
                </a:moveTo>
                <a:cubicBezTo>
                  <a:pt x="64" y="16"/>
                  <a:pt x="64" y="16"/>
                  <a:pt x="64" y="16"/>
                </a:cubicBezTo>
                <a:cubicBezTo>
                  <a:pt x="68" y="15"/>
                  <a:pt x="71" y="12"/>
                  <a:pt x="71" y="8"/>
                </a:cubicBezTo>
                <a:cubicBezTo>
                  <a:pt x="71" y="3"/>
                  <a:pt x="67" y="0"/>
                  <a:pt x="63" y="1"/>
                </a:cubicBezTo>
                <a:cubicBezTo>
                  <a:pt x="7" y="6"/>
                  <a:pt x="7" y="6"/>
                  <a:pt x="7" y="6"/>
                </a:cubicBezTo>
                <a:cubicBezTo>
                  <a:pt x="3" y="6"/>
                  <a:pt x="0" y="10"/>
                  <a:pt x="0" y="14"/>
                </a:cubicBezTo>
                <a:cubicBezTo>
                  <a:pt x="1" y="18"/>
                  <a:pt x="4" y="21"/>
                  <a:pt x="8" y="20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îSľî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760D85F-E5D8-49E8-805D-C6EEEE294A99}"/>
              </a:ext>
            </a:extLst>
          </p:cNvPr>
          <p:cNvSpPr/>
          <p:nvPr/>
        </p:nvSpPr>
        <p:spPr bwMode="auto">
          <a:xfrm>
            <a:off x="9364045" y="5046472"/>
            <a:ext cx="81756" cy="25233"/>
          </a:xfrm>
          <a:custGeom>
            <a:avLst/>
            <a:gdLst>
              <a:gd name="T0" fmla="*/ 9 w 61"/>
              <a:gd name="T1" fmla="*/ 19 h 19"/>
              <a:gd name="T2" fmla="*/ 54 w 61"/>
              <a:gd name="T3" fmla="*/ 15 h 19"/>
              <a:gd name="T4" fmla="*/ 60 w 61"/>
              <a:gd name="T5" fmla="*/ 7 h 19"/>
              <a:gd name="T6" fmla="*/ 52 w 61"/>
              <a:gd name="T7" fmla="*/ 0 h 19"/>
              <a:gd name="T8" fmla="*/ 8 w 61"/>
              <a:gd name="T9" fmla="*/ 4 h 19"/>
              <a:gd name="T10" fmla="*/ 1 w 61"/>
              <a:gd name="T11" fmla="*/ 12 h 19"/>
              <a:gd name="T12" fmla="*/ 9 w 61"/>
              <a:gd name="T13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19">
                <a:moveTo>
                  <a:pt x="9" y="19"/>
                </a:moveTo>
                <a:cubicBezTo>
                  <a:pt x="54" y="15"/>
                  <a:pt x="54" y="15"/>
                  <a:pt x="54" y="15"/>
                </a:cubicBezTo>
                <a:cubicBezTo>
                  <a:pt x="58" y="15"/>
                  <a:pt x="61" y="11"/>
                  <a:pt x="60" y="7"/>
                </a:cubicBezTo>
                <a:cubicBezTo>
                  <a:pt x="60" y="3"/>
                  <a:pt x="56" y="0"/>
                  <a:pt x="52" y="0"/>
                </a:cubicBezTo>
                <a:cubicBezTo>
                  <a:pt x="8" y="4"/>
                  <a:pt x="8" y="4"/>
                  <a:pt x="8" y="4"/>
                </a:cubicBezTo>
                <a:cubicBezTo>
                  <a:pt x="4" y="4"/>
                  <a:pt x="0" y="8"/>
                  <a:pt x="1" y="12"/>
                </a:cubicBezTo>
                <a:cubicBezTo>
                  <a:pt x="1" y="16"/>
                  <a:pt x="5" y="19"/>
                  <a:pt x="9" y="19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ïsḻi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56F0015-0281-46DF-BB34-FE3451FF2F5E}"/>
              </a:ext>
            </a:extLst>
          </p:cNvPr>
          <p:cNvSpPr/>
          <p:nvPr/>
        </p:nvSpPr>
        <p:spPr bwMode="auto">
          <a:xfrm>
            <a:off x="9337802" y="5070696"/>
            <a:ext cx="91850" cy="26243"/>
          </a:xfrm>
          <a:custGeom>
            <a:avLst/>
            <a:gdLst>
              <a:gd name="T0" fmla="*/ 9 w 69"/>
              <a:gd name="T1" fmla="*/ 20 h 20"/>
              <a:gd name="T2" fmla="*/ 62 w 69"/>
              <a:gd name="T3" fmla="*/ 16 h 20"/>
              <a:gd name="T4" fmla="*/ 68 w 69"/>
              <a:gd name="T5" fmla="*/ 7 h 20"/>
              <a:gd name="T6" fmla="*/ 60 w 69"/>
              <a:gd name="T7" fmla="*/ 1 h 20"/>
              <a:gd name="T8" fmla="*/ 8 w 69"/>
              <a:gd name="T9" fmla="*/ 5 h 20"/>
              <a:gd name="T10" fmla="*/ 1 w 69"/>
              <a:gd name="T11" fmla="*/ 13 h 20"/>
              <a:gd name="T12" fmla="*/ 9 w 69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" h="20">
                <a:moveTo>
                  <a:pt x="9" y="20"/>
                </a:moveTo>
                <a:cubicBezTo>
                  <a:pt x="62" y="16"/>
                  <a:pt x="62" y="16"/>
                  <a:pt x="62" y="16"/>
                </a:cubicBezTo>
                <a:cubicBezTo>
                  <a:pt x="66" y="15"/>
                  <a:pt x="69" y="12"/>
                  <a:pt x="68" y="7"/>
                </a:cubicBezTo>
                <a:cubicBezTo>
                  <a:pt x="68" y="3"/>
                  <a:pt x="65" y="0"/>
                  <a:pt x="60" y="1"/>
                </a:cubicBezTo>
                <a:cubicBezTo>
                  <a:pt x="8" y="5"/>
                  <a:pt x="8" y="5"/>
                  <a:pt x="8" y="5"/>
                </a:cubicBezTo>
                <a:cubicBezTo>
                  <a:pt x="4" y="6"/>
                  <a:pt x="0" y="9"/>
                  <a:pt x="1" y="13"/>
                </a:cubicBezTo>
                <a:cubicBezTo>
                  <a:pt x="1" y="17"/>
                  <a:pt x="5" y="20"/>
                  <a:pt x="9" y="20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îṣľi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4170E99-C743-4E00-838B-CC2543B8FE45}"/>
              </a:ext>
            </a:extLst>
          </p:cNvPr>
          <p:cNvSpPr/>
          <p:nvPr/>
        </p:nvSpPr>
        <p:spPr bwMode="auto">
          <a:xfrm>
            <a:off x="9295410" y="4997015"/>
            <a:ext cx="90840" cy="53495"/>
          </a:xfrm>
          <a:custGeom>
            <a:avLst/>
            <a:gdLst>
              <a:gd name="T0" fmla="*/ 12 w 68"/>
              <a:gd name="T1" fmla="*/ 38 h 40"/>
              <a:gd name="T2" fmla="*/ 63 w 68"/>
              <a:gd name="T3" fmla="*/ 16 h 40"/>
              <a:gd name="T4" fmla="*/ 67 w 68"/>
              <a:gd name="T5" fmla="*/ 6 h 40"/>
              <a:gd name="T6" fmla="*/ 57 w 68"/>
              <a:gd name="T7" fmla="*/ 2 h 40"/>
              <a:gd name="T8" fmla="*/ 6 w 68"/>
              <a:gd name="T9" fmla="*/ 25 h 40"/>
              <a:gd name="T10" fmla="*/ 2 w 68"/>
              <a:gd name="T11" fmla="*/ 34 h 40"/>
              <a:gd name="T12" fmla="*/ 12 w 68"/>
              <a:gd name="T13" fmla="*/ 3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40">
                <a:moveTo>
                  <a:pt x="12" y="38"/>
                </a:moveTo>
                <a:cubicBezTo>
                  <a:pt x="63" y="16"/>
                  <a:pt x="63" y="16"/>
                  <a:pt x="63" y="16"/>
                </a:cubicBezTo>
                <a:cubicBezTo>
                  <a:pt x="67" y="14"/>
                  <a:pt x="68" y="10"/>
                  <a:pt x="67" y="6"/>
                </a:cubicBezTo>
                <a:cubicBezTo>
                  <a:pt x="65" y="2"/>
                  <a:pt x="61" y="0"/>
                  <a:pt x="57" y="2"/>
                </a:cubicBezTo>
                <a:cubicBezTo>
                  <a:pt x="6" y="25"/>
                  <a:pt x="6" y="25"/>
                  <a:pt x="6" y="25"/>
                </a:cubicBezTo>
                <a:cubicBezTo>
                  <a:pt x="2" y="26"/>
                  <a:pt x="0" y="31"/>
                  <a:pt x="2" y="34"/>
                </a:cubicBezTo>
                <a:cubicBezTo>
                  <a:pt x="4" y="38"/>
                  <a:pt x="8" y="40"/>
                  <a:pt x="12" y="38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ïSli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65BC4BB-3E21-4906-AC13-71FC4C45044B}"/>
              </a:ext>
            </a:extLst>
          </p:cNvPr>
          <p:cNvSpPr/>
          <p:nvPr/>
        </p:nvSpPr>
        <p:spPr bwMode="auto">
          <a:xfrm>
            <a:off x="9277242" y="5017201"/>
            <a:ext cx="37345" cy="85794"/>
          </a:xfrm>
          <a:custGeom>
            <a:avLst/>
            <a:gdLst>
              <a:gd name="T0" fmla="*/ 7 w 37"/>
              <a:gd name="T1" fmla="*/ 85 h 85"/>
              <a:gd name="T2" fmla="*/ 6 w 37"/>
              <a:gd name="T3" fmla="*/ 68 h 85"/>
              <a:gd name="T4" fmla="*/ 0 w 37"/>
              <a:gd name="T5" fmla="*/ 3 h 85"/>
              <a:gd name="T6" fmla="*/ 18 w 37"/>
              <a:gd name="T7" fmla="*/ 1 h 85"/>
              <a:gd name="T8" fmla="*/ 31 w 37"/>
              <a:gd name="T9" fmla="*/ 0 h 85"/>
              <a:gd name="T10" fmla="*/ 31 w 37"/>
              <a:gd name="T11" fmla="*/ 11 h 85"/>
              <a:gd name="T12" fmla="*/ 31 w 37"/>
              <a:gd name="T13" fmla="*/ 12 h 85"/>
              <a:gd name="T14" fmla="*/ 34 w 37"/>
              <a:gd name="T15" fmla="*/ 31 h 85"/>
              <a:gd name="T16" fmla="*/ 37 w 37"/>
              <a:gd name="T17" fmla="*/ 78 h 85"/>
              <a:gd name="T18" fmla="*/ 37 w 37"/>
              <a:gd name="T19" fmla="*/ 82 h 85"/>
              <a:gd name="T20" fmla="*/ 26 w 37"/>
              <a:gd name="T21" fmla="*/ 83 h 85"/>
              <a:gd name="T22" fmla="*/ 14 w 37"/>
              <a:gd name="T23" fmla="*/ 85 h 85"/>
              <a:gd name="T24" fmla="*/ 7 w 37"/>
              <a:gd name="T25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" h="85">
                <a:moveTo>
                  <a:pt x="7" y="85"/>
                </a:moveTo>
                <a:lnTo>
                  <a:pt x="6" y="68"/>
                </a:lnTo>
                <a:lnTo>
                  <a:pt x="0" y="3"/>
                </a:lnTo>
                <a:lnTo>
                  <a:pt x="18" y="1"/>
                </a:lnTo>
                <a:lnTo>
                  <a:pt x="31" y="0"/>
                </a:lnTo>
                <a:lnTo>
                  <a:pt x="31" y="11"/>
                </a:lnTo>
                <a:lnTo>
                  <a:pt x="31" y="12"/>
                </a:lnTo>
                <a:lnTo>
                  <a:pt x="34" y="31"/>
                </a:lnTo>
                <a:lnTo>
                  <a:pt x="37" y="78"/>
                </a:lnTo>
                <a:lnTo>
                  <a:pt x="37" y="82"/>
                </a:lnTo>
                <a:lnTo>
                  <a:pt x="26" y="83"/>
                </a:lnTo>
                <a:lnTo>
                  <a:pt x="14" y="85"/>
                </a:lnTo>
                <a:lnTo>
                  <a:pt x="7" y="85"/>
                </a:lnTo>
                <a:close/>
              </a:path>
            </a:pathLst>
          </a:custGeom>
          <a:solidFill>
            <a:srgbClr val="EAEC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îṧḷí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F38BBB9-35A2-4750-A4BF-22065E09A72C}"/>
              </a:ext>
            </a:extLst>
          </p:cNvPr>
          <p:cNvSpPr/>
          <p:nvPr/>
        </p:nvSpPr>
        <p:spPr bwMode="auto">
          <a:xfrm>
            <a:off x="8911862" y="4727522"/>
            <a:ext cx="384558" cy="381529"/>
          </a:xfrm>
          <a:custGeom>
            <a:avLst/>
            <a:gdLst>
              <a:gd name="T0" fmla="*/ 284 w 288"/>
              <a:gd name="T1" fmla="*/ 286 h 286"/>
              <a:gd name="T2" fmla="*/ 82 w 288"/>
              <a:gd name="T3" fmla="*/ 207 h 286"/>
              <a:gd name="T4" fmla="*/ 9 w 288"/>
              <a:gd name="T5" fmla="*/ 52 h 286"/>
              <a:gd name="T6" fmla="*/ 5 w 288"/>
              <a:gd name="T7" fmla="*/ 36 h 286"/>
              <a:gd name="T8" fmla="*/ 0 w 288"/>
              <a:gd name="T9" fmla="*/ 13 h 286"/>
              <a:gd name="T10" fmla="*/ 37 w 288"/>
              <a:gd name="T11" fmla="*/ 7 h 286"/>
              <a:gd name="T12" fmla="*/ 73 w 288"/>
              <a:gd name="T13" fmla="*/ 0 h 286"/>
              <a:gd name="T14" fmla="*/ 73 w 288"/>
              <a:gd name="T15" fmla="*/ 0 h 286"/>
              <a:gd name="T16" fmla="*/ 75 w 288"/>
              <a:gd name="T17" fmla="*/ 6 h 286"/>
              <a:gd name="T18" fmla="*/ 137 w 288"/>
              <a:gd name="T19" fmla="*/ 157 h 286"/>
              <a:gd name="T20" fmla="*/ 288 w 288"/>
              <a:gd name="T21" fmla="*/ 212 h 286"/>
              <a:gd name="T22" fmla="*/ 287 w 288"/>
              <a:gd name="T23" fmla="*/ 218 h 286"/>
              <a:gd name="T24" fmla="*/ 285 w 288"/>
              <a:gd name="T25" fmla="*/ 269 h 286"/>
              <a:gd name="T26" fmla="*/ 284 w 288"/>
              <a:gd name="T27" fmla="*/ 281 h 286"/>
              <a:gd name="T28" fmla="*/ 284 w 288"/>
              <a:gd name="T29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8" h="286">
                <a:moveTo>
                  <a:pt x="284" y="286"/>
                </a:moveTo>
                <a:cubicBezTo>
                  <a:pt x="278" y="286"/>
                  <a:pt x="149" y="279"/>
                  <a:pt x="82" y="207"/>
                </a:cubicBezTo>
                <a:cubicBezTo>
                  <a:pt x="44" y="166"/>
                  <a:pt x="21" y="96"/>
                  <a:pt x="9" y="52"/>
                </a:cubicBezTo>
                <a:cubicBezTo>
                  <a:pt x="8" y="46"/>
                  <a:pt x="6" y="41"/>
                  <a:pt x="5" y="36"/>
                </a:cubicBezTo>
                <a:cubicBezTo>
                  <a:pt x="2" y="25"/>
                  <a:pt x="1" y="16"/>
                  <a:pt x="0" y="13"/>
                </a:cubicBezTo>
                <a:cubicBezTo>
                  <a:pt x="37" y="7"/>
                  <a:pt x="37" y="7"/>
                  <a:pt x="37" y="7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4" y="1"/>
                  <a:pt x="74" y="4"/>
                  <a:pt x="75" y="6"/>
                </a:cubicBezTo>
                <a:cubicBezTo>
                  <a:pt x="82" y="41"/>
                  <a:pt x="104" y="121"/>
                  <a:pt x="137" y="157"/>
                </a:cubicBezTo>
                <a:cubicBezTo>
                  <a:pt x="175" y="198"/>
                  <a:pt x="259" y="210"/>
                  <a:pt x="288" y="212"/>
                </a:cubicBezTo>
                <a:cubicBezTo>
                  <a:pt x="287" y="218"/>
                  <a:pt x="287" y="218"/>
                  <a:pt x="287" y="218"/>
                </a:cubicBezTo>
                <a:cubicBezTo>
                  <a:pt x="285" y="269"/>
                  <a:pt x="285" y="269"/>
                  <a:pt x="285" y="269"/>
                </a:cubicBezTo>
                <a:cubicBezTo>
                  <a:pt x="284" y="281"/>
                  <a:pt x="284" y="281"/>
                  <a:pt x="284" y="281"/>
                </a:cubicBezTo>
                <a:lnTo>
                  <a:pt x="284" y="286"/>
                </a:lnTo>
                <a:close/>
              </a:path>
            </a:pathLst>
          </a:custGeom>
          <a:solidFill>
            <a:srgbClr val="061F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îşḻí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C930941-55F2-47C4-9F9E-478F3DFBF2F5}"/>
              </a:ext>
            </a:extLst>
          </p:cNvPr>
          <p:cNvSpPr/>
          <p:nvPr/>
        </p:nvSpPr>
        <p:spPr bwMode="auto">
          <a:xfrm>
            <a:off x="8473809" y="4680083"/>
            <a:ext cx="317941" cy="536967"/>
          </a:xfrm>
          <a:custGeom>
            <a:avLst/>
            <a:gdLst>
              <a:gd name="T0" fmla="*/ 239 w 239"/>
              <a:gd name="T1" fmla="*/ 66 h 403"/>
              <a:gd name="T2" fmla="*/ 204 w 239"/>
              <a:gd name="T3" fmla="*/ 5 h 403"/>
              <a:gd name="T4" fmla="*/ 201 w 239"/>
              <a:gd name="T5" fmla="*/ 0 h 403"/>
              <a:gd name="T6" fmla="*/ 174 w 239"/>
              <a:gd name="T7" fmla="*/ 17 h 403"/>
              <a:gd name="T8" fmla="*/ 127 w 239"/>
              <a:gd name="T9" fmla="*/ 53 h 403"/>
              <a:gd name="T10" fmla="*/ 27 w 239"/>
              <a:gd name="T11" fmla="*/ 188 h 403"/>
              <a:gd name="T12" fmla="*/ 37 w 239"/>
              <a:gd name="T13" fmla="*/ 403 h 403"/>
              <a:gd name="T14" fmla="*/ 42 w 239"/>
              <a:gd name="T15" fmla="*/ 401 h 403"/>
              <a:gd name="T16" fmla="*/ 52 w 239"/>
              <a:gd name="T17" fmla="*/ 399 h 403"/>
              <a:gd name="T18" fmla="*/ 90 w 239"/>
              <a:gd name="T19" fmla="*/ 387 h 403"/>
              <a:gd name="T20" fmla="*/ 96 w 239"/>
              <a:gd name="T21" fmla="*/ 385 h 403"/>
              <a:gd name="T22" fmla="*/ 104 w 239"/>
              <a:gd name="T23" fmla="*/ 382 h 403"/>
              <a:gd name="T24" fmla="*/ 110 w 239"/>
              <a:gd name="T25" fmla="*/ 381 h 403"/>
              <a:gd name="T26" fmla="*/ 100 w 239"/>
              <a:gd name="T27" fmla="*/ 209 h 403"/>
              <a:gd name="T28" fmla="*/ 225 w 239"/>
              <a:gd name="T29" fmla="*/ 75 h 403"/>
              <a:gd name="T30" fmla="*/ 239 w 239"/>
              <a:gd name="T31" fmla="*/ 66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9" h="403">
                <a:moveTo>
                  <a:pt x="239" y="66"/>
                </a:moveTo>
                <a:cubicBezTo>
                  <a:pt x="204" y="5"/>
                  <a:pt x="204" y="5"/>
                  <a:pt x="204" y="5"/>
                </a:cubicBezTo>
                <a:cubicBezTo>
                  <a:pt x="201" y="0"/>
                  <a:pt x="201" y="0"/>
                  <a:pt x="201" y="0"/>
                </a:cubicBezTo>
                <a:cubicBezTo>
                  <a:pt x="200" y="0"/>
                  <a:pt x="189" y="6"/>
                  <a:pt x="174" y="17"/>
                </a:cubicBezTo>
                <a:cubicBezTo>
                  <a:pt x="161" y="26"/>
                  <a:pt x="144" y="38"/>
                  <a:pt x="127" y="53"/>
                </a:cubicBezTo>
                <a:cubicBezTo>
                  <a:pt x="73" y="98"/>
                  <a:pt x="39" y="144"/>
                  <a:pt x="27" y="188"/>
                </a:cubicBezTo>
                <a:cubicBezTo>
                  <a:pt x="0" y="281"/>
                  <a:pt x="36" y="398"/>
                  <a:pt x="37" y="403"/>
                </a:cubicBezTo>
                <a:cubicBezTo>
                  <a:pt x="42" y="401"/>
                  <a:pt x="42" y="401"/>
                  <a:pt x="42" y="401"/>
                </a:cubicBezTo>
                <a:cubicBezTo>
                  <a:pt x="52" y="399"/>
                  <a:pt x="52" y="399"/>
                  <a:pt x="52" y="399"/>
                </a:cubicBezTo>
                <a:cubicBezTo>
                  <a:pt x="90" y="387"/>
                  <a:pt x="90" y="387"/>
                  <a:pt x="90" y="387"/>
                </a:cubicBezTo>
                <a:cubicBezTo>
                  <a:pt x="96" y="385"/>
                  <a:pt x="96" y="385"/>
                  <a:pt x="96" y="385"/>
                </a:cubicBezTo>
                <a:cubicBezTo>
                  <a:pt x="104" y="382"/>
                  <a:pt x="104" y="382"/>
                  <a:pt x="104" y="382"/>
                </a:cubicBezTo>
                <a:cubicBezTo>
                  <a:pt x="110" y="381"/>
                  <a:pt x="110" y="381"/>
                  <a:pt x="110" y="381"/>
                </a:cubicBezTo>
                <a:cubicBezTo>
                  <a:pt x="110" y="380"/>
                  <a:pt x="80" y="280"/>
                  <a:pt x="100" y="209"/>
                </a:cubicBezTo>
                <a:cubicBezTo>
                  <a:pt x="116" y="156"/>
                  <a:pt x="185" y="101"/>
                  <a:pt x="225" y="75"/>
                </a:cubicBezTo>
                <a:cubicBezTo>
                  <a:pt x="230" y="71"/>
                  <a:pt x="235" y="68"/>
                  <a:pt x="239" y="66"/>
                </a:cubicBezTo>
                <a:close/>
              </a:path>
            </a:pathLst>
          </a:custGeom>
          <a:solidFill>
            <a:srgbClr val="061F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ís1í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070FC19-14D3-4087-9B3B-422FAA492936}"/>
              </a:ext>
            </a:extLst>
          </p:cNvPr>
          <p:cNvSpPr/>
          <p:nvPr/>
        </p:nvSpPr>
        <p:spPr bwMode="auto">
          <a:xfrm>
            <a:off x="8819002" y="4506477"/>
            <a:ext cx="112036" cy="182690"/>
          </a:xfrm>
          <a:custGeom>
            <a:avLst/>
            <a:gdLst>
              <a:gd name="T0" fmla="*/ 58 w 84"/>
              <a:gd name="T1" fmla="*/ 133 h 137"/>
              <a:gd name="T2" fmla="*/ 42 w 84"/>
              <a:gd name="T3" fmla="*/ 135 h 137"/>
              <a:gd name="T4" fmla="*/ 11 w 84"/>
              <a:gd name="T5" fmla="*/ 111 h 137"/>
              <a:gd name="T6" fmla="*/ 2 w 84"/>
              <a:gd name="T7" fmla="*/ 34 h 137"/>
              <a:gd name="T8" fmla="*/ 26 w 84"/>
              <a:gd name="T9" fmla="*/ 4 h 137"/>
              <a:gd name="T10" fmla="*/ 42 w 84"/>
              <a:gd name="T11" fmla="*/ 2 h 137"/>
              <a:gd name="T12" fmla="*/ 73 w 84"/>
              <a:gd name="T13" fmla="*/ 26 h 137"/>
              <a:gd name="T14" fmla="*/ 82 w 84"/>
              <a:gd name="T15" fmla="*/ 103 h 137"/>
              <a:gd name="T16" fmla="*/ 58 w 84"/>
              <a:gd name="T17" fmla="*/ 133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137">
                <a:moveTo>
                  <a:pt x="58" y="133"/>
                </a:moveTo>
                <a:cubicBezTo>
                  <a:pt x="42" y="135"/>
                  <a:pt x="42" y="135"/>
                  <a:pt x="42" y="135"/>
                </a:cubicBezTo>
                <a:cubicBezTo>
                  <a:pt x="27" y="137"/>
                  <a:pt x="13" y="126"/>
                  <a:pt x="11" y="111"/>
                </a:cubicBezTo>
                <a:cubicBezTo>
                  <a:pt x="2" y="34"/>
                  <a:pt x="2" y="34"/>
                  <a:pt x="2" y="34"/>
                </a:cubicBezTo>
                <a:cubicBezTo>
                  <a:pt x="0" y="19"/>
                  <a:pt x="11" y="5"/>
                  <a:pt x="26" y="4"/>
                </a:cubicBezTo>
                <a:cubicBezTo>
                  <a:pt x="42" y="2"/>
                  <a:pt x="42" y="2"/>
                  <a:pt x="42" y="2"/>
                </a:cubicBezTo>
                <a:cubicBezTo>
                  <a:pt x="57" y="0"/>
                  <a:pt x="71" y="10"/>
                  <a:pt x="73" y="26"/>
                </a:cubicBezTo>
                <a:cubicBezTo>
                  <a:pt x="82" y="103"/>
                  <a:pt x="82" y="103"/>
                  <a:pt x="82" y="103"/>
                </a:cubicBezTo>
                <a:cubicBezTo>
                  <a:pt x="84" y="118"/>
                  <a:pt x="73" y="131"/>
                  <a:pt x="58" y="133"/>
                </a:cubicBezTo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iS1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78A9DBD-78B2-439A-8FB7-3F9F7C52B5D4}"/>
              </a:ext>
            </a:extLst>
          </p:cNvPr>
          <p:cNvSpPr/>
          <p:nvPr/>
        </p:nvSpPr>
        <p:spPr bwMode="auto">
          <a:xfrm>
            <a:off x="8733209" y="4245059"/>
            <a:ext cx="314913" cy="333081"/>
          </a:xfrm>
          <a:custGeom>
            <a:avLst/>
            <a:gdLst>
              <a:gd name="T0" fmla="*/ 236 w 236"/>
              <a:gd name="T1" fmla="*/ 112 h 250"/>
              <a:gd name="T2" fmla="*/ 236 w 236"/>
              <a:gd name="T3" fmla="*/ 117 h 250"/>
              <a:gd name="T4" fmla="*/ 233 w 236"/>
              <a:gd name="T5" fmla="*/ 142 h 250"/>
              <a:gd name="T6" fmla="*/ 175 w 236"/>
              <a:gd name="T7" fmla="*/ 221 h 250"/>
              <a:gd name="T8" fmla="*/ 125 w 236"/>
              <a:gd name="T9" fmla="*/ 234 h 250"/>
              <a:gd name="T10" fmla="*/ 51 w 236"/>
              <a:gd name="T11" fmla="*/ 234 h 250"/>
              <a:gd name="T12" fmla="*/ 33 w 236"/>
              <a:gd name="T13" fmla="*/ 216 h 250"/>
              <a:gd name="T14" fmla="*/ 27 w 236"/>
              <a:gd name="T15" fmla="*/ 207 h 250"/>
              <a:gd name="T16" fmla="*/ 3 w 236"/>
              <a:gd name="T17" fmla="*/ 124 h 250"/>
              <a:gd name="T18" fmla="*/ 108 w 236"/>
              <a:gd name="T19" fmla="*/ 2 h 250"/>
              <a:gd name="T20" fmla="*/ 113 w 236"/>
              <a:gd name="T21" fmla="*/ 2 h 250"/>
              <a:gd name="T22" fmla="*/ 211 w 236"/>
              <a:gd name="T23" fmla="*/ 46 h 250"/>
              <a:gd name="T24" fmla="*/ 211 w 236"/>
              <a:gd name="T25" fmla="*/ 46 h 250"/>
              <a:gd name="T26" fmla="*/ 227 w 236"/>
              <a:gd name="T27" fmla="*/ 74 h 250"/>
              <a:gd name="T28" fmla="*/ 236 w 236"/>
              <a:gd name="T29" fmla="*/ 112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6" h="250">
                <a:moveTo>
                  <a:pt x="236" y="112"/>
                </a:moveTo>
                <a:cubicBezTo>
                  <a:pt x="236" y="114"/>
                  <a:pt x="236" y="116"/>
                  <a:pt x="236" y="117"/>
                </a:cubicBezTo>
                <a:cubicBezTo>
                  <a:pt x="236" y="126"/>
                  <a:pt x="235" y="134"/>
                  <a:pt x="233" y="142"/>
                </a:cubicBezTo>
                <a:cubicBezTo>
                  <a:pt x="226" y="176"/>
                  <a:pt x="205" y="204"/>
                  <a:pt x="175" y="221"/>
                </a:cubicBezTo>
                <a:cubicBezTo>
                  <a:pt x="160" y="229"/>
                  <a:pt x="143" y="234"/>
                  <a:pt x="125" y="234"/>
                </a:cubicBezTo>
                <a:cubicBezTo>
                  <a:pt x="96" y="236"/>
                  <a:pt x="73" y="250"/>
                  <a:pt x="51" y="234"/>
                </a:cubicBezTo>
                <a:cubicBezTo>
                  <a:pt x="44" y="228"/>
                  <a:pt x="38" y="222"/>
                  <a:pt x="33" y="216"/>
                </a:cubicBezTo>
                <a:cubicBezTo>
                  <a:pt x="31" y="213"/>
                  <a:pt x="28" y="210"/>
                  <a:pt x="27" y="207"/>
                </a:cubicBezTo>
                <a:cubicBezTo>
                  <a:pt x="15" y="190"/>
                  <a:pt x="4" y="146"/>
                  <a:pt x="3" y="124"/>
                </a:cubicBezTo>
                <a:cubicBezTo>
                  <a:pt x="0" y="62"/>
                  <a:pt x="46" y="8"/>
                  <a:pt x="108" y="2"/>
                </a:cubicBezTo>
                <a:cubicBezTo>
                  <a:pt x="110" y="2"/>
                  <a:pt x="112" y="2"/>
                  <a:pt x="113" y="2"/>
                </a:cubicBezTo>
                <a:cubicBezTo>
                  <a:pt x="152" y="0"/>
                  <a:pt x="188" y="17"/>
                  <a:pt x="211" y="46"/>
                </a:cubicBezTo>
                <a:cubicBezTo>
                  <a:pt x="211" y="46"/>
                  <a:pt x="211" y="46"/>
                  <a:pt x="211" y="46"/>
                </a:cubicBezTo>
                <a:cubicBezTo>
                  <a:pt x="217" y="54"/>
                  <a:pt x="223" y="64"/>
                  <a:pt x="227" y="74"/>
                </a:cubicBezTo>
                <a:cubicBezTo>
                  <a:pt x="232" y="86"/>
                  <a:pt x="235" y="99"/>
                  <a:pt x="236" y="112"/>
                </a:cubicBez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išli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954D9F1-9452-46EE-896E-7282BFA605EA}"/>
              </a:ext>
            </a:extLst>
          </p:cNvPr>
          <p:cNvSpPr/>
          <p:nvPr/>
        </p:nvSpPr>
        <p:spPr bwMode="auto">
          <a:xfrm>
            <a:off x="8790741" y="4424721"/>
            <a:ext cx="57532" cy="56523"/>
          </a:xfrm>
          <a:custGeom>
            <a:avLst/>
            <a:gdLst>
              <a:gd name="T0" fmla="*/ 43 w 43"/>
              <a:gd name="T1" fmla="*/ 19 h 42"/>
              <a:gd name="T2" fmla="*/ 42 w 43"/>
              <a:gd name="T3" fmla="*/ 26 h 42"/>
              <a:gd name="T4" fmla="*/ 38 w 43"/>
              <a:gd name="T5" fmla="*/ 33 h 42"/>
              <a:gd name="T6" fmla="*/ 24 w 43"/>
              <a:gd name="T7" fmla="*/ 41 h 42"/>
              <a:gd name="T8" fmla="*/ 12 w 43"/>
              <a:gd name="T9" fmla="*/ 42 h 42"/>
              <a:gd name="T10" fmla="*/ 3 w 43"/>
              <a:gd name="T11" fmla="*/ 42 h 42"/>
              <a:gd name="T12" fmla="*/ 1 w 43"/>
              <a:gd name="T13" fmla="*/ 15 h 42"/>
              <a:gd name="T14" fmla="*/ 1 w 43"/>
              <a:gd name="T15" fmla="*/ 15 h 42"/>
              <a:gd name="T16" fmla="*/ 0 w 43"/>
              <a:gd name="T17" fmla="*/ 10 h 42"/>
              <a:gd name="T18" fmla="*/ 0 w 43"/>
              <a:gd name="T19" fmla="*/ 6 h 42"/>
              <a:gd name="T20" fmla="*/ 0 w 43"/>
              <a:gd name="T21" fmla="*/ 2 h 42"/>
              <a:gd name="T22" fmla="*/ 0 w 43"/>
              <a:gd name="T23" fmla="*/ 2 h 42"/>
              <a:gd name="T24" fmla="*/ 0 w 43"/>
              <a:gd name="T25" fmla="*/ 2 h 42"/>
              <a:gd name="T26" fmla="*/ 21 w 43"/>
              <a:gd name="T27" fmla="*/ 0 h 42"/>
              <a:gd name="T28" fmla="*/ 35 w 43"/>
              <a:gd name="T29" fmla="*/ 5 h 42"/>
              <a:gd name="T30" fmla="*/ 41 w 43"/>
              <a:gd name="T31" fmla="*/ 12 h 42"/>
              <a:gd name="T32" fmla="*/ 43 w 43"/>
              <a:gd name="T33" fmla="*/ 19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" h="42">
                <a:moveTo>
                  <a:pt x="43" y="19"/>
                </a:moveTo>
                <a:cubicBezTo>
                  <a:pt x="43" y="21"/>
                  <a:pt x="42" y="23"/>
                  <a:pt x="42" y="26"/>
                </a:cubicBezTo>
                <a:cubicBezTo>
                  <a:pt x="41" y="28"/>
                  <a:pt x="40" y="31"/>
                  <a:pt x="38" y="33"/>
                </a:cubicBezTo>
                <a:cubicBezTo>
                  <a:pt x="34" y="37"/>
                  <a:pt x="29" y="40"/>
                  <a:pt x="24" y="41"/>
                </a:cubicBezTo>
                <a:cubicBezTo>
                  <a:pt x="12" y="42"/>
                  <a:pt x="12" y="42"/>
                  <a:pt x="12" y="42"/>
                </a:cubicBezTo>
                <a:cubicBezTo>
                  <a:pt x="3" y="42"/>
                  <a:pt x="3" y="42"/>
                  <a:pt x="3" y="42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21" y="0"/>
                  <a:pt x="21" y="0"/>
                  <a:pt x="21" y="0"/>
                </a:cubicBezTo>
                <a:cubicBezTo>
                  <a:pt x="26" y="0"/>
                  <a:pt x="31" y="1"/>
                  <a:pt x="35" y="5"/>
                </a:cubicBezTo>
                <a:cubicBezTo>
                  <a:pt x="38" y="6"/>
                  <a:pt x="39" y="9"/>
                  <a:pt x="41" y="12"/>
                </a:cubicBezTo>
                <a:cubicBezTo>
                  <a:pt x="42" y="14"/>
                  <a:pt x="42" y="16"/>
                  <a:pt x="43" y="19"/>
                </a:cubicBezTo>
                <a:close/>
              </a:path>
            </a:pathLst>
          </a:custGeom>
          <a:solidFill>
            <a:srgbClr val="FFC4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ïṩľí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5D178C9-C245-4061-BB98-AF646CB90876}"/>
              </a:ext>
            </a:extLst>
          </p:cNvPr>
          <p:cNvSpPr/>
          <p:nvPr/>
        </p:nvSpPr>
        <p:spPr bwMode="auto">
          <a:xfrm>
            <a:off x="8789732" y="4294516"/>
            <a:ext cx="254353" cy="315922"/>
          </a:xfrm>
          <a:custGeom>
            <a:avLst/>
            <a:gdLst>
              <a:gd name="T0" fmla="*/ 187 w 191"/>
              <a:gd name="T1" fmla="*/ 87 h 237"/>
              <a:gd name="T2" fmla="*/ 190 w 191"/>
              <a:gd name="T3" fmla="*/ 131 h 237"/>
              <a:gd name="T4" fmla="*/ 190 w 191"/>
              <a:gd name="T5" fmla="*/ 138 h 237"/>
              <a:gd name="T6" fmla="*/ 190 w 191"/>
              <a:gd name="T7" fmla="*/ 151 h 237"/>
              <a:gd name="T8" fmla="*/ 120 w 191"/>
              <a:gd name="T9" fmla="*/ 234 h 237"/>
              <a:gd name="T10" fmla="*/ 117 w 191"/>
              <a:gd name="T11" fmla="*/ 235 h 237"/>
              <a:gd name="T12" fmla="*/ 104 w 191"/>
              <a:gd name="T13" fmla="*/ 236 h 237"/>
              <a:gd name="T14" fmla="*/ 91 w 191"/>
              <a:gd name="T15" fmla="*/ 236 h 237"/>
              <a:gd name="T16" fmla="*/ 68 w 191"/>
              <a:gd name="T17" fmla="*/ 232 h 237"/>
              <a:gd name="T18" fmla="*/ 68 w 191"/>
              <a:gd name="T19" fmla="*/ 232 h 237"/>
              <a:gd name="T20" fmla="*/ 5 w 191"/>
              <a:gd name="T21" fmla="*/ 159 h 237"/>
              <a:gd name="T22" fmla="*/ 5 w 191"/>
              <a:gd name="T23" fmla="*/ 156 h 237"/>
              <a:gd name="T24" fmla="*/ 5 w 191"/>
              <a:gd name="T25" fmla="*/ 152 h 237"/>
              <a:gd name="T26" fmla="*/ 5 w 191"/>
              <a:gd name="T27" fmla="*/ 151 h 237"/>
              <a:gd name="T28" fmla="*/ 4 w 191"/>
              <a:gd name="T29" fmla="*/ 148 h 237"/>
              <a:gd name="T30" fmla="*/ 4 w 191"/>
              <a:gd name="T31" fmla="*/ 140 h 237"/>
              <a:gd name="T32" fmla="*/ 2 w 191"/>
              <a:gd name="T33" fmla="*/ 113 h 237"/>
              <a:gd name="T34" fmla="*/ 2 w 191"/>
              <a:gd name="T35" fmla="*/ 113 h 237"/>
              <a:gd name="T36" fmla="*/ 2 w 191"/>
              <a:gd name="T37" fmla="*/ 113 h 237"/>
              <a:gd name="T38" fmla="*/ 1 w 191"/>
              <a:gd name="T39" fmla="*/ 108 h 237"/>
              <a:gd name="T40" fmla="*/ 1 w 191"/>
              <a:gd name="T41" fmla="*/ 104 h 237"/>
              <a:gd name="T42" fmla="*/ 1 w 191"/>
              <a:gd name="T43" fmla="*/ 100 h 237"/>
              <a:gd name="T44" fmla="*/ 1 w 191"/>
              <a:gd name="T45" fmla="*/ 100 h 237"/>
              <a:gd name="T46" fmla="*/ 2 w 191"/>
              <a:gd name="T47" fmla="*/ 81 h 237"/>
              <a:gd name="T48" fmla="*/ 5 w 191"/>
              <a:gd name="T49" fmla="*/ 69 h 237"/>
              <a:gd name="T50" fmla="*/ 6 w 191"/>
              <a:gd name="T51" fmla="*/ 67 h 237"/>
              <a:gd name="T52" fmla="*/ 9 w 191"/>
              <a:gd name="T53" fmla="*/ 58 h 237"/>
              <a:gd name="T54" fmla="*/ 9 w 191"/>
              <a:gd name="T55" fmla="*/ 57 h 237"/>
              <a:gd name="T56" fmla="*/ 32 w 191"/>
              <a:gd name="T57" fmla="*/ 26 h 237"/>
              <a:gd name="T58" fmla="*/ 38 w 191"/>
              <a:gd name="T59" fmla="*/ 21 h 237"/>
              <a:gd name="T60" fmla="*/ 89 w 191"/>
              <a:gd name="T61" fmla="*/ 2 h 237"/>
              <a:gd name="T62" fmla="*/ 157 w 191"/>
              <a:gd name="T63" fmla="*/ 24 h 237"/>
              <a:gd name="T64" fmla="*/ 179 w 191"/>
              <a:gd name="T65" fmla="*/ 54 h 237"/>
              <a:gd name="T66" fmla="*/ 184 w 191"/>
              <a:gd name="T67" fmla="*/ 68 h 237"/>
              <a:gd name="T68" fmla="*/ 187 w 191"/>
              <a:gd name="T69" fmla="*/ 8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1" h="237">
                <a:moveTo>
                  <a:pt x="187" y="87"/>
                </a:moveTo>
                <a:cubicBezTo>
                  <a:pt x="190" y="131"/>
                  <a:pt x="190" y="131"/>
                  <a:pt x="190" y="131"/>
                </a:cubicBezTo>
                <a:cubicBezTo>
                  <a:pt x="190" y="138"/>
                  <a:pt x="190" y="138"/>
                  <a:pt x="190" y="138"/>
                </a:cubicBezTo>
                <a:cubicBezTo>
                  <a:pt x="191" y="142"/>
                  <a:pt x="191" y="147"/>
                  <a:pt x="190" y="151"/>
                </a:cubicBezTo>
                <a:cubicBezTo>
                  <a:pt x="187" y="191"/>
                  <a:pt x="159" y="224"/>
                  <a:pt x="120" y="234"/>
                </a:cubicBezTo>
                <a:cubicBezTo>
                  <a:pt x="119" y="234"/>
                  <a:pt x="118" y="234"/>
                  <a:pt x="117" y="235"/>
                </a:cubicBezTo>
                <a:cubicBezTo>
                  <a:pt x="112" y="236"/>
                  <a:pt x="108" y="236"/>
                  <a:pt x="104" y="236"/>
                </a:cubicBezTo>
                <a:cubicBezTo>
                  <a:pt x="100" y="237"/>
                  <a:pt x="95" y="237"/>
                  <a:pt x="91" y="236"/>
                </a:cubicBezTo>
                <a:cubicBezTo>
                  <a:pt x="83" y="236"/>
                  <a:pt x="75" y="234"/>
                  <a:pt x="68" y="232"/>
                </a:cubicBezTo>
                <a:cubicBezTo>
                  <a:pt x="68" y="232"/>
                  <a:pt x="68" y="232"/>
                  <a:pt x="68" y="232"/>
                </a:cubicBezTo>
                <a:cubicBezTo>
                  <a:pt x="36" y="221"/>
                  <a:pt x="11" y="193"/>
                  <a:pt x="5" y="159"/>
                </a:cubicBezTo>
                <a:cubicBezTo>
                  <a:pt x="5" y="158"/>
                  <a:pt x="5" y="157"/>
                  <a:pt x="5" y="156"/>
                </a:cubicBezTo>
                <a:cubicBezTo>
                  <a:pt x="5" y="154"/>
                  <a:pt x="5" y="153"/>
                  <a:pt x="5" y="152"/>
                </a:cubicBezTo>
                <a:cubicBezTo>
                  <a:pt x="5" y="151"/>
                  <a:pt x="5" y="151"/>
                  <a:pt x="5" y="151"/>
                </a:cubicBezTo>
                <a:cubicBezTo>
                  <a:pt x="4" y="148"/>
                  <a:pt x="4" y="148"/>
                  <a:pt x="4" y="148"/>
                </a:cubicBezTo>
                <a:cubicBezTo>
                  <a:pt x="4" y="140"/>
                  <a:pt x="4" y="140"/>
                  <a:pt x="4" y="140"/>
                </a:cubicBezTo>
                <a:cubicBezTo>
                  <a:pt x="2" y="113"/>
                  <a:pt x="2" y="113"/>
                  <a:pt x="2" y="113"/>
                </a:cubicBezTo>
                <a:cubicBezTo>
                  <a:pt x="2" y="113"/>
                  <a:pt x="2" y="113"/>
                  <a:pt x="2" y="113"/>
                </a:cubicBezTo>
                <a:cubicBezTo>
                  <a:pt x="2" y="113"/>
                  <a:pt x="2" y="113"/>
                  <a:pt x="2" y="113"/>
                </a:cubicBezTo>
                <a:cubicBezTo>
                  <a:pt x="1" y="108"/>
                  <a:pt x="1" y="108"/>
                  <a:pt x="1" y="108"/>
                </a:cubicBezTo>
                <a:cubicBezTo>
                  <a:pt x="1" y="104"/>
                  <a:pt x="1" y="104"/>
                  <a:pt x="1" y="104"/>
                </a:cubicBezTo>
                <a:cubicBezTo>
                  <a:pt x="1" y="100"/>
                  <a:pt x="1" y="100"/>
                  <a:pt x="1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0" y="93"/>
                  <a:pt x="1" y="87"/>
                  <a:pt x="2" y="81"/>
                </a:cubicBezTo>
                <a:cubicBezTo>
                  <a:pt x="3" y="77"/>
                  <a:pt x="4" y="73"/>
                  <a:pt x="5" y="69"/>
                </a:cubicBezTo>
                <a:cubicBezTo>
                  <a:pt x="5" y="68"/>
                  <a:pt x="5" y="68"/>
                  <a:pt x="6" y="67"/>
                </a:cubicBezTo>
                <a:cubicBezTo>
                  <a:pt x="7" y="64"/>
                  <a:pt x="8" y="61"/>
                  <a:pt x="9" y="58"/>
                </a:cubicBezTo>
                <a:cubicBezTo>
                  <a:pt x="9" y="57"/>
                  <a:pt x="9" y="57"/>
                  <a:pt x="9" y="57"/>
                </a:cubicBezTo>
                <a:cubicBezTo>
                  <a:pt x="15" y="46"/>
                  <a:pt x="22" y="35"/>
                  <a:pt x="32" y="26"/>
                </a:cubicBezTo>
                <a:cubicBezTo>
                  <a:pt x="34" y="24"/>
                  <a:pt x="36" y="23"/>
                  <a:pt x="38" y="21"/>
                </a:cubicBezTo>
                <a:cubicBezTo>
                  <a:pt x="52" y="10"/>
                  <a:pt x="70" y="3"/>
                  <a:pt x="89" y="2"/>
                </a:cubicBezTo>
                <a:cubicBezTo>
                  <a:pt x="114" y="0"/>
                  <a:pt x="139" y="9"/>
                  <a:pt x="157" y="24"/>
                </a:cubicBezTo>
                <a:cubicBezTo>
                  <a:pt x="166" y="33"/>
                  <a:pt x="173" y="43"/>
                  <a:pt x="179" y="54"/>
                </a:cubicBezTo>
                <a:cubicBezTo>
                  <a:pt x="181" y="59"/>
                  <a:pt x="183" y="63"/>
                  <a:pt x="184" y="68"/>
                </a:cubicBezTo>
                <a:cubicBezTo>
                  <a:pt x="185" y="74"/>
                  <a:pt x="186" y="81"/>
                  <a:pt x="187" y="87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iṩḷí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F8134B6-07AF-4EF4-8962-6727D9AF460B}"/>
              </a:ext>
            </a:extLst>
          </p:cNvPr>
          <p:cNvSpPr/>
          <p:nvPr/>
        </p:nvSpPr>
        <p:spPr bwMode="auto">
          <a:xfrm>
            <a:off x="8764498" y="4443898"/>
            <a:ext cx="43402" cy="62579"/>
          </a:xfrm>
          <a:custGeom>
            <a:avLst/>
            <a:gdLst>
              <a:gd name="T0" fmla="*/ 30 w 33"/>
              <a:gd name="T1" fmla="*/ 0 h 47"/>
              <a:gd name="T2" fmla="*/ 32 w 33"/>
              <a:gd name="T3" fmla="*/ 28 h 47"/>
              <a:gd name="T4" fmla="*/ 33 w 33"/>
              <a:gd name="T5" fmla="*/ 46 h 47"/>
              <a:gd name="T6" fmla="*/ 26 w 33"/>
              <a:gd name="T7" fmla="*/ 47 h 47"/>
              <a:gd name="T8" fmla="*/ 24 w 33"/>
              <a:gd name="T9" fmla="*/ 47 h 47"/>
              <a:gd name="T10" fmla="*/ 1 w 33"/>
              <a:gd name="T11" fmla="*/ 25 h 47"/>
              <a:gd name="T12" fmla="*/ 7 w 33"/>
              <a:gd name="T13" fmla="*/ 8 h 47"/>
              <a:gd name="T14" fmla="*/ 21 w 33"/>
              <a:gd name="T15" fmla="*/ 1 h 47"/>
              <a:gd name="T16" fmla="*/ 21 w 33"/>
              <a:gd name="T17" fmla="*/ 1 h 47"/>
              <a:gd name="T18" fmla="*/ 23 w 33"/>
              <a:gd name="T19" fmla="*/ 1 h 47"/>
              <a:gd name="T20" fmla="*/ 30 w 33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47">
                <a:moveTo>
                  <a:pt x="30" y="0"/>
                </a:moveTo>
                <a:cubicBezTo>
                  <a:pt x="32" y="28"/>
                  <a:pt x="32" y="28"/>
                  <a:pt x="32" y="28"/>
                </a:cubicBezTo>
                <a:cubicBezTo>
                  <a:pt x="33" y="46"/>
                  <a:pt x="33" y="46"/>
                  <a:pt x="33" y="46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7"/>
                  <a:pt x="25" y="47"/>
                  <a:pt x="24" y="47"/>
                </a:cubicBezTo>
                <a:cubicBezTo>
                  <a:pt x="12" y="47"/>
                  <a:pt x="2" y="37"/>
                  <a:pt x="1" y="25"/>
                </a:cubicBezTo>
                <a:cubicBezTo>
                  <a:pt x="0" y="18"/>
                  <a:pt x="3" y="13"/>
                  <a:pt x="7" y="8"/>
                </a:cubicBezTo>
                <a:cubicBezTo>
                  <a:pt x="10" y="4"/>
                  <a:pt x="15" y="2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2" y="1"/>
                  <a:pt x="23" y="1"/>
                </a:cubicBezTo>
                <a:lnTo>
                  <a:pt x="30" y="0"/>
                </a:lnTo>
                <a:close/>
              </a:path>
            </a:pathLst>
          </a:custGeom>
          <a:solidFill>
            <a:srgbClr val="FFC4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i$ḷï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585B216-1165-4C72-8DDF-1C3ABB4447B1}"/>
              </a:ext>
            </a:extLst>
          </p:cNvPr>
          <p:cNvSpPr/>
          <p:nvPr/>
        </p:nvSpPr>
        <p:spPr bwMode="auto">
          <a:xfrm>
            <a:off x="8902777" y="4452982"/>
            <a:ext cx="33308" cy="14131"/>
          </a:xfrm>
          <a:custGeom>
            <a:avLst/>
            <a:gdLst>
              <a:gd name="T0" fmla="*/ 1 w 25"/>
              <a:gd name="T1" fmla="*/ 7 h 11"/>
              <a:gd name="T2" fmla="*/ 1 w 25"/>
              <a:gd name="T3" fmla="*/ 7 h 11"/>
              <a:gd name="T4" fmla="*/ 4 w 25"/>
              <a:gd name="T5" fmla="*/ 2 h 11"/>
              <a:gd name="T6" fmla="*/ 20 w 25"/>
              <a:gd name="T7" fmla="*/ 0 h 11"/>
              <a:gd name="T8" fmla="*/ 25 w 25"/>
              <a:gd name="T9" fmla="*/ 4 h 11"/>
              <a:gd name="T10" fmla="*/ 21 w 25"/>
              <a:gd name="T11" fmla="*/ 9 h 11"/>
              <a:gd name="T12" fmla="*/ 5 w 25"/>
              <a:gd name="T13" fmla="*/ 11 h 11"/>
              <a:gd name="T14" fmla="*/ 1 w 25"/>
              <a:gd name="T15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11">
                <a:moveTo>
                  <a:pt x="1" y="7"/>
                </a:moveTo>
                <a:cubicBezTo>
                  <a:pt x="1" y="7"/>
                  <a:pt x="1" y="7"/>
                  <a:pt x="1" y="7"/>
                </a:cubicBezTo>
                <a:cubicBezTo>
                  <a:pt x="0" y="5"/>
                  <a:pt x="2" y="3"/>
                  <a:pt x="4" y="2"/>
                </a:cubicBezTo>
                <a:cubicBezTo>
                  <a:pt x="20" y="0"/>
                  <a:pt x="20" y="0"/>
                  <a:pt x="20" y="0"/>
                </a:cubicBezTo>
                <a:cubicBezTo>
                  <a:pt x="22" y="0"/>
                  <a:pt x="25" y="2"/>
                  <a:pt x="25" y="4"/>
                </a:cubicBezTo>
                <a:cubicBezTo>
                  <a:pt x="25" y="6"/>
                  <a:pt x="23" y="8"/>
                  <a:pt x="21" y="9"/>
                </a:cubicBezTo>
                <a:cubicBezTo>
                  <a:pt x="5" y="11"/>
                  <a:pt x="5" y="11"/>
                  <a:pt x="5" y="11"/>
                </a:cubicBezTo>
                <a:cubicBezTo>
                  <a:pt x="3" y="11"/>
                  <a:pt x="1" y="9"/>
                  <a:pt x="1" y="7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îṩlí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F84ABF9-771D-4CB2-B6B2-28709E28D9A1}"/>
              </a:ext>
            </a:extLst>
          </p:cNvPr>
          <p:cNvSpPr/>
          <p:nvPr/>
        </p:nvSpPr>
        <p:spPr bwMode="auto">
          <a:xfrm>
            <a:off x="8993618" y="4441880"/>
            <a:ext cx="33308" cy="14131"/>
          </a:xfrm>
          <a:custGeom>
            <a:avLst/>
            <a:gdLst>
              <a:gd name="T0" fmla="*/ 0 w 25"/>
              <a:gd name="T1" fmla="*/ 6 h 10"/>
              <a:gd name="T2" fmla="*/ 0 w 25"/>
              <a:gd name="T3" fmla="*/ 6 h 10"/>
              <a:gd name="T4" fmla="*/ 4 w 25"/>
              <a:gd name="T5" fmla="*/ 2 h 10"/>
              <a:gd name="T6" fmla="*/ 20 w 25"/>
              <a:gd name="T7" fmla="*/ 0 h 10"/>
              <a:gd name="T8" fmla="*/ 25 w 25"/>
              <a:gd name="T9" fmla="*/ 4 h 10"/>
              <a:gd name="T10" fmla="*/ 21 w 25"/>
              <a:gd name="T11" fmla="*/ 9 h 10"/>
              <a:gd name="T12" fmla="*/ 5 w 25"/>
              <a:gd name="T13" fmla="*/ 10 h 10"/>
              <a:gd name="T14" fmla="*/ 0 w 25"/>
              <a:gd name="T15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10"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4"/>
                  <a:pt x="2" y="2"/>
                  <a:pt x="4" y="2"/>
                </a:cubicBezTo>
                <a:cubicBezTo>
                  <a:pt x="20" y="0"/>
                  <a:pt x="20" y="0"/>
                  <a:pt x="20" y="0"/>
                </a:cubicBezTo>
                <a:cubicBezTo>
                  <a:pt x="23" y="0"/>
                  <a:pt x="25" y="2"/>
                  <a:pt x="25" y="4"/>
                </a:cubicBezTo>
                <a:cubicBezTo>
                  <a:pt x="25" y="6"/>
                  <a:pt x="23" y="8"/>
                  <a:pt x="21" y="9"/>
                </a:cubicBezTo>
                <a:cubicBezTo>
                  <a:pt x="5" y="10"/>
                  <a:pt x="5" y="10"/>
                  <a:pt x="5" y="10"/>
                </a:cubicBezTo>
                <a:cubicBezTo>
                  <a:pt x="3" y="10"/>
                  <a:pt x="1" y="8"/>
                  <a:pt x="0" y="6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iṧḷí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67C1FA7-CDE9-46A8-81DE-C12B9E4A81D9}"/>
              </a:ext>
            </a:extLst>
          </p:cNvPr>
          <p:cNvSpPr/>
          <p:nvPr/>
        </p:nvSpPr>
        <p:spPr bwMode="auto">
          <a:xfrm>
            <a:off x="8764498" y="4387375"/>
            <a:ext cx="159475" cy="227101"/>
          </a:xfrm>
          <a:custGeom>
            <a:avLst/>
            <a:gdLst>
              <a:gd name="T0" fmla="*/ 120 w 120"/>
              <a:gd name="T1" fmla="*/ 166 h 170"/>
              <a:gd name="T2" fmla="*/ 87 w 120"/>
              <a:gd name="T3" fmla="*/ 162 h 170"/>
              <a:gd name="T4" fmla="*/ 87 w 120"/>
              <a:gd name="T5" fmla="*/ 162 h 170"/>
              <a:gd name="T6" fmla="*/ 24 w 120"/>
              <a:gd name="T7" fmla="*/ 89 h 170"/>
              <a:gd name="T8" fmla="*/ 1 w 120"/>
              <a:gd name="T9" fmla="*/ 67 h 170"/>
              <a:gd name="T10" fmla="*/ 7 w 120"/>
              <a:gd name="T11" fmla="*/ 50 h 170"/>
              <a:gd name="T12" fmla="*/ 21 w 120"/>
              <a:gd name="T13" fmla="*/ 43 h 170"/>
              <a:gd name="T14" fmla="*/ 21 w 120"/>
              <a:gd name="T15" fmla="*/ 43 h 170"/>
              <a:gd name="T16" fmla="*/ 20 w 120"/>
              <a:gd name="T17" fmla="*/ 38 h 170"/>
              <a:gd name="T18" fmla="*/ 20 w 120"/>
              <a:gd name="T19" fmla="*/ 34 h 170"/>
              <a:gd name="T20" fmla="*/ 20 w 120"/>
              <a:gd name="T21" fmla="*/ 30 h 170"/>
              <a:gd name="T22" fmla="*/ 20 w 120"/>
              <a:gd name="T23" fmla="*/ 30 h 170"/>
              <a:gd name="T24" fmla="*/ 20 w 120"/>
              <a:gd name="T25" fmla="*/ 30 h 170"/>
              <a:gd name="T26" fmla="*/ 21 w 120"/>
              <a:gd name="T27" fmla="*/ 11 h 170"/>
              <a:gd name="T28" fmla="*/ 54 w 120"/>
              <a:gd name="T29" fmla="*/ 15 h 170"/>
              <a:gd name="T30" fmla="*/ 55 w 120"/>
              <a:gd name="T31" fmla="*/ 33 h 170"/>
              <a:gd name="T32" fmla="*/ 58 w 120"/>
              <a:gd name="T33" fmla="*/ 61 h 170"/>
              <a:gd name="T34" fmla="*/ 72 w 120"/>
              <a:gd name="T35" fmla="*/ 122 h 170"/>
              <a:gd name="T36" fmla="*/ 120 w 120"/>
              <a:gd name="T37" fmla="*/ 16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0" h="170">
                <a:moveTo>
                  <a:pt x="120" y="166"/>
                </a:moveTo>
                <a:cubicBezTo>
                  <a:pt x="120" y="166"/>
                  <a:pt x="104" y="170"/>
                  <a:pt x="87" y="162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55" y="151"/>
                  <a:pt x="30" y="123"/>
                  <a:pt x="24" y="89"/>
                </a:cubicBezTo>
                <a:cubicBezTo>
                  <a:pt x="12" y="89"/>
                  <a:pt x="2" y="79"/>
                  <a:pt x="1" y="67"/>
                </a:cubicBezTo>
                <a:cubicBezTo>
                  <a:pt x="0" y="60"/>
                  <a:pt x="3" y="55"/>
                  <a:pt x="7" y="50"/>
                </a:cubicBezTo>
                <a:cubicBezTo>
                  <a:pt x="10" y="46"/>
                  <a:pt x="15" y="44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0" y="38"/>
                  <a:pt x="20" y="38"/>
                  <a:pt x="20" y="38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9" y="23"/>
                  <a:pt x="20" y="17"/>
                  <a:pt x="21" y="11"/>
                </a:cubicBezTo>
                <a:cubicBezTo>
                  <a:pt x="33" y="3"/>
                  <a:pt x="45" y="0"/>
                  <a:pt x="54" y="15"/>
                </a:cubicBezTo>
                <a:cubicBezTo>
                  <a:pt x="54" y="15"/>
                  <a:pt x="55" y="22"/>
                  <a:pt x="55" y="33"/>
                </a:cubicBezTo>
                <a:cubicBezTo>
                  <a:pt x="56" y="41"/>
                  <a:pt x="56" y="51"/>
                  <a:pt x="58" y="61"/>
                </a:cubicBezTo>
                <a:cubicBezTo>
                  <a:pt x="60" y="84"/>
                  <a:pt x="65" y="108"/>
                  <a:pt x="72" y="122"/>
                </a:cubicBezTo>
                <a:cubicBezTo>
                  <a:pt x="88" y="153"/>
                  <a:pt x="120" y="166"/>
                  <a:pt x="120" y="166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íṥl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A2CBBE6-B401-440B-BF46-7B2B3F39434A}"/>
              </a:ext>
            </a:extLst>
          </p:cNvPr>
          <p:cNvSpPr/>
          <p:nvPr/>
        </p:nvSpPr>
        <p:spPr bwMode="auto">
          <a:xfrm>
            <a:off x="8806890" y="4276348"/>
            <a:ext cx="248297" cy="74691"/>
          </a:xfrm>
          <a:custGeom>
            <a:avLst/>
            <a:gdLst>
              <a:gd name="T0" fmla="*/ 169 w 186"/>
              <a:gd name="T1" fmla="*/ 36 h 56"/>
              <a:gd name="T2" fmla="*/ 21 w 186"/>
              <a:gd name="T3" fmla="*/ 55 h 56"/>
              <a:gd name="T4" fmla="*/ 1 w 186"/>
              <a:gd name="T5" fmla="*/ 39 h 56"/>
              <a:gd name="T6" fmla="*/ 17 w 186"/>
              <a:gd name="T7" fmla="*/ 19 h 56"/>
              <a:gd name="T8" fmla="*/ 165 w 186"/>
              <a:gd name="T9" fmla="*/ 1 h 56"/>
              <a:gd name="T10" fmla="*/ 185 w 186"/>
              <a:gd name="T11" fmla="*/ 17 h 56"/>
              <a:gd name="T12" fmla="*/ 169 w 186"/>
              <a:gd name="T13" fmla="*/ 3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6" h="56">
                <a:moveTo>
                  <a:pt x="169" y="36"/>
                </a:moveTo>
                <a:cubicBezTo>
                  <a:pt x="21" y="55"/>
                  <a:pt x="21" y="55"/>
                  <a:pt x="21" y="55"/>
                </a:cubicBezTo>
                <a:cubicBezTo>
                  <a:pt x="11" y="56"/>
                  <a:pt x="2" y="49"/>
                  <a:pt x="1" y="39"/>
                </a:cubicBezTo>
                <a:cubicBezTo>
                  <a:pt x="0" y="29"/>
                  <a:pt x="7" y="20"/>
                  <a:pt x="17" y="19"/>
                </a:cubicBezTo>
                <a:cubicBezTo>
                  <a:pt x="165" y="1"/>
                  <a:pt x="165" y="1"/>
                  <a:pt x="165" y="1"/>
                </a:cubicBezTo>
                <a:cubicBezTo>
                  <a:pt x="175" y="0"/>
                  <a:pt x="184" y="7"/>
                  <a:pt x="185" y="17"/>
                </a:cubicBezTo>
                <a:cubicBezTo>
                  <a:pt x="186" y="26"/>
                  <a:pt x="179" y="35"/>
                  <a:pt x="169" y="36"/>
                </a:cubicBez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is1í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A6C30F3-7D93-4A9D-8D3D-FA0B59E93DB3}"/>
              </a:ext>
            </a:extLst>
          </p:cNvPr>
          <p:cNvSpPr/>
          <p:nvPr/>
        </p:nvSpPr>
        <p:spPr bwMode="auto">
          <a:xfrm>
            <a:off x="8774592" y="4315713"/>
            <a:ext cx="306839" cy="188746"/>
          </a:xfrm>
          <a:custGeom>
            <a:avLst/>
            <a:gdLst>
              <a:gd name="T0" fmla="*/ 228 w 230"/>
              <a:gd name="T1" fmla="*/ 18 h 142"/>
              <a:gd name="T2" fmla="*/ 224 w 230"/>
              <a:gd name="T3" fmla="*/ 39 h 142"/>
              <a:gd name="T4" fmla="*/ 208 w 230"/>
              <a:gd name="T5" fmla="*/ 48 h 142"/>
              <a:gd name="T6" fmla="*/ 73 w 230"/>
              <a:gd name="T7" fmla="*/ 65 h 142"/>
              <a:gd name="T8" fmla="*/ 42 w 230"/>
              <a:gd name="T9" fmla="*/ 104 h 142"/>
              <a:gd name="T10" fmla="*/ 44 w 230"/>
              <a:gd name="T11" fmla="*/ 126 h 142"/>
              <a:gd name="T12" fmla="*/ 33 w 230"/>
              <a:gd name="T13" fmla="*/ 141 h 142"/>
              <a:gd name="T14" fmla="*/ 30 w 230"/>
              <a:gd name="T15" fmla="*/ 141 h 142"/>
              <a:gd name="T16" fmla="*/ 15 w 230"/>
              <a:gd name="T17" fmla="*/ 130 h 142"/>
              <a:gd name="T18" fmla="*/ 7 w 230"/>
              <a:gd name="T19" fmla="*/ 64 h 142"/>
              <a:gd name="T20" fmla="*/ 7 w 230"/>
              <a:gd name="T21" fmla="*/ 62 h 142"/>
              <a:gd name="T22" fmla="*/ 1 w 230"/>
              <a:gd name="T23" fmla="*/ 50 h 142"/>
              <a:gd name="T24" fmla="*/ 6 w 230"/>
              <a:gd name="T25" fmla="*/ 33 h 142"/>
              <a:gd name="T26" fmla="*/ 22 w 230"/>
              <a:gd name="T27" fmla="*/ 24 h 142"/>
              <a:gd name="T28" fmla="*/ 201 w 230"/>
              <a:gd name="T29" fmla="*/ 2 h 142"/>
              <a:gd name="T30" fmla="*/ 228 w 230"/>
              <a:gd name="T31" fmla="*/ 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0" h="142">
                <a:moveTo>
                  <a:pt x="228" y="18"/>
                </a:moveTo>
                <a:cubicBezTo>
                  <a:pt x="230" y="26"/>
                  <a:pt x="228" y="34"/>
                  <a:pt x="224" y="39"/>
                </a:cubicBezTo>
                <a:cubicBezTo>
                  <a:pt x="220" y="44"/>
                  <a:pt x="214" y="47"/>
                  <a:pt x="208" y="48"/>
                </a:cubicBezTo>
                <a:cubicBezTo>
                  <a:pt x="73" y="65"/>
                  <a:pt x="73" y="65"/>
                  <a:pt x="73" y="65"/>
                </a:cubicBezTo>
                <a:cubicBezTo>
                  <a:pt x="53" y="67"/>
                  <a:pt x="39" y="85"/>
                  <a:pt x="42" y="104"/>
                </a:cubicBezTo>
                <a:cubicBezTo>
                  <a:pt x="44" y="126"/>
                  <a:pt x="44" y="126"/>
                  <a:pt x="44" y="126"/>
                </a:cubicBezTo>
                <a:cubicBezTo>
                  <a:pt x="45" y="133"/>
                  <a:pt x="40" y="140"/>
                  <a:pt x="33" y="141"/>
                </a:cubicBezTo>
                <a:cubicBezTo>
                  <a:pt x="30" y="141"/>
                  <a:pt x="30" y="141"/>
                  <a:pt x="30" y="141"/>
                </a:cubicBezTo>
                <a:cubicBezTo>
                  <a:pt x="22" y="142"/>
                  <a:pt x="16" y="137"/>
                  <a:pt x="15" y="130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63"/>
                  <a:pt x="7" y="63"/>
                  <a:pt x="7" y="62"/>
                </a:cubicBezTo>
                <a:cubicBezTo>
                  <a:pt x="4" y="59"/>
                  <a:pt x="2" y="55"/>
                  <a:pt x="1" y="50"/>
                </a:cubicBezTo>
                <a:cubicBezTo>
                  <a:pt x="0" y="43"/>
                  <a:pt x="2" y="37"/>
                  <a:pt x="6" y="33"/>
                </a:cubicBezTo>
                <a:cubicBezTo>
                  <a:pt x="10" y="28"/>
                  <a:pt x="15" y="24"/>
                  <a:pt x="22" y="24"/>
                </a:cubicBezTo>
                <a:cubicBezTo>
                  <a:pt x="201" y="2"/>
                  <a:pt x="201" y="2"/>
                  <a:pt x="201" y="2"/>
                </a:cubicBezTo>
                <a:cubicBezTo>
                  <a:pt x="213" y="0"/>
                  <a:pt x="224" y="7"/>
                  <a:pt x="228" y="18"/>
                </a:cubicBez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ïṧļï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158512D-6E49-4272-BE4A-4C7AFCF6941B}"/>
              </a:ext>
            </a:extLst>
          </p:cNvPr>
          <p:cNvSpPr/>
          <p:nvPr/>
        </p:nvSpPr>
        <p:spPr bwMode="auto">
          <a:xfrm>
            <a:off x="8978478" y="4402515"/>
            <a:ext cx="53495" cy="19177"/>
          </a:xfrm>
          <a:custGeom>
            <a:avLst/>
            <a:gdLst>
              <a:gd name="T0" fmla="*/ 35 w 40"/>
              <a:gd name="T1" fmla="*/ 11 h 15"/>
              <a:gd name="T2" fmla="*/ 6 w 40"/>
              <a:gd name="T3" fmla="*/ 14 h 15"/>
              <a:gd name="T4" fmla="*/ 0 w 40"/>
              <a:gd name="T5" fmla="*/ 10 h 15"/>
              <a:gd name="T6" fmla="*/ 5 w 40"/>
              <a:gd name="T7" fmla="*/ 4 h 15"/>
              <a:gd name="T8" fmla="*/ 34 w 40"/>
              <a:gd name="T9" fmla="*/ 0 h 15"/>
              <a:gd name="T10" fmla="*/ 40 w 40"/>
              <a:gd name="T11" fmla="*/ 5 h 15"/>
              <a:gd name="T12" fmla="*/ 35 w 40"/>
              <a:gd name="T13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15">
                <a:moveTo>
                  <a:pt x="35" y="11"/>
                </a:moveTo>
                <a:cubicBezTo>
                  <a:pt x="6" y="14"/>
                  <a:pt x="6" y="14"/>
                  <a:pt x="6" y="14"/>
                </a:cubicBezTo>
                <a:cubicBezTo>
                  <a:pt x="3" y="15"/>
                  <a:pt x="0" y="13"/>
                  <a:pt x="0" y="10"/>
                </a:cubicBezTo>
                <a:cubicBezTo>
                  <a:pt x="0" y="7"/>
                  <a:pt x="2" y="4"/>
                  <a:pt x="5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7" y="0"/>
                  <a:pt x="39" y="2"/>
                  <a:pt x="40" y="5"/>
                </a:cubicBezTo>
                <a:cubicBezTo>
                  <a:pt x="40" y="8"/>
                  <a:pt x="38" y="10"/>
                  <a:pt x="35" y="11"/>
                </a:cubicBez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îs1ï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4BD89F6-2708-4128-826E-68BEC90B6364}"/>
              </a:ext>
            </a:extLst>
          </p:cNvPr>
          <p:cNvSpPr/>
          <p:nvPr/>
        </p:nvSpPr>
        <p:spPr bwMode="auto">
          <a:xfrm>
            <a:off x="8884609" y="4414628"/>
            <a:ext cx="53495" cy="18168"/>
          </a:xfrm>
          <a:custGeom>
            <a:avLst/>
            <a:gdLst>
              <a:gd name="T0" fmla="*/ 35 w 40"/>
              <a:gd name="T1" fmla="*/ 10 h 14"/>
              <a:gd name="T2" fmla="*/ 6 w 40"/>
              <a:gd name="T3" fmla="*/ 14 h 14"/>
              <a:gd name="T4" fmla="*/ 0 w 40"/>
              <a:gd name="T5" fmla="*/ 9 h 14"/>
              <a:gd name="T6" fmla="*/ 5 w 40"/>
              <a:gd name="T7" fmla="*/ 4 h 14"/>
              <a:gd name="T8" fmla="*/ 34 w 40"/>
              <a:gd name="T9" fmla="*/ 0 h 14"/>
              <a:gd name="T10" fmla="*/ 40 w 40"/>
              <a:gd name="T11" fmla="*/ 5 h 14"/>
              <a:gd name="T12" fmla="*/ 35 w 40"/>
              <a:gd name="T13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14">
                <a:moveTo>
                  <a:pt x="35" y="10"/>
                </a:moveTo>
                <a:cubicBezTo>
                  <a:pt x="6" y="14"/>
                  <a:pt x="6" y="14"/>
                  <a:pt x="6" y="14"/>
                </a:cubicBezTo>
                <a:cubicBezTo>
                  <a:pt x="3" y="14"/>
                  <a:pt x="1" y="12"/>
                  <a:pt x="0" y="9"/>
                </a:cubicBezTo>
                <a:cubicBezTo>
                  <a:pt x="0" y="7"/>
                  <a:pt x="2" y="4"/>
                  <a:pt x="5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7" y="0"/>
                  <a:pt x="39" y="2"/>
                  <a:pt x="40" y="5"/>
                </a:cubicBezTo>
                <a:cubicBezTo>
                  <a:pt x="40" y="7"/>
                  <a:pt x="38" y="10"/>
                  <a:pt x="35" y="10"/>
                </a:cubicBez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iṩlï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39E7AD1-DF3E-46BF-8143-C59DAFD96524}"/>
              </a:ext>
            </a:extLst>
          </p:cNvPr>
          <p:cNvSpPr/>
          <p:nvPr/>
        </p:nvSpPr>
        <p:spPr bwMode="auto">
          <a:xfrm>
            <a:off x="8948198" y="4519599"/>
            <a:ext cx="52486" cy="17159"/>
          </a:xfrm>
          <a:custGeom>
            <a:avLst/>
            <a:gdLst>
              <a:gd name="T0" fmla="*/ 0 w 39"/>
              <a:gd name="T1" fmla="*/ 5 h 13"/>
              <a:gd name="T2" fmla="*/ 19 w 39"/>
              <a:gd name="T3" fmla="*/ 13 h 13"/>
              <a:gd name="T4" fmla="*/ 39 w 39"/>
              <a:gd name="T5" fmla="*/ 0 h 13"/>
              <a:gd name="T6" fmla="*/ 0 w 39"/>
              <a:gd name="T7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13">
                <a:moveTo>
                  <a:pt x="0" y="5"/>
                </a:moveTo>
                <a:cubicBezTo>
                  <a:pt x="6" y="11"/>
                  <a:pt x="12" y="13"/>
                  <a:pt x="19" y="13"/>
                </a:cubicBezTo>
                <a:cubicBezTo>
                  <a:pt x="28" y="12"/>
                  <a:pt x="37" y="7"/>
                  <a:pt x="39" y="0"/>
                </a:cubicBezTo>
                <a:lnTo>
                  <a:pt x="0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iṣḻí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BB00153-565F-46F6-8709-7E0B617B219D}"/>
              </a:ext>
            </a:extLst>
          </p:cNvPr>
          <p:cNvSpPr/>
          <p:nvPr/>
        </p:nvSpPr>
        <p:spPr bwMode="auto">
          <a:xfrm>
            <a:off x="8963338" y="4453992"/>
            <a:ext cx="25233" cy="48448"/>
          </a:xfrm>
          <a:custGeom>
            <a:avLst/>
            <a:gdLst>
              <a:gd name="T0" fmla="*/ 19 w 19"/>
              <a:gd name="T1" fmla="*/ 26 h 36"/>
              <a:gd name="T2" fmla="*/ 18 w 19"/>
              <a:gd name="T3" fmla="*/ 26 h 36"/>
              <a:gd name="T4" fmla="*/ 5 w 19"/>
              <a:gd name="T5" fmla="*/ 36 h 36"/>
              <a:gd name="T6" fmla="*/ 0 w 19"/>
              <a:gd name="T7" fmla="*/ 0 h 36"/>
              <a:gd name="T8" fmla="*/ 19 w 19"/>
              <a:gd name="T9" fmla="*/ 2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36">
                <a:moveTo>
                  <a:pt x="19" y="26"/>
                </a:moveTo>
                <a:cubicBezTo>
                  <a:pt x="18" y="26"/>
                  <a:pt x="18" y="26"/>
                  <a:pt x="18" y="26"/>
                </a:cubicBezTo>
                <a:cubicBezTo>
                  <a:pt x="19" y="31"/>
                  <a:pt x="15" y="35"/>
                  <a:pt x="5" y="36"/>
                </a:cubicBezTo>
                <a:cubicBezTo>
                  <a:pt x="0" y="0"/>
                  <a:pt x="0" y="0"/>
                  <a:pt x="0" y="0"/>
                </a:cubicBezTo>
                <a:cubicBezTo>
                  <a:pt x="12" y="12"/>
                  <a:pt x="17" y="19"/>
                  <a:pt x="19" y="26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ïṧḷí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9BC989A-A556-452A-B52C-67EED3993923}"/>
              </a:ext>
            </a:extLst>
          </p:cNvPr>
          <p:cNvSpPr/>
          <p:nvPr/>
        </p:nvSpPr>
        <p:spPr bwMode="auto">
          <a:xfrm>
            <a:off x="8717059" y="5193835"/>
            <a:ext cx="316932" cy="122130"/>
          </a:xfrm>
          <a:custGeom>
            <a:avLst/>
            <a:gdLst>
              <a:gd name="T0" fmla="*/ 14 w 237"/>
              <a:gd name="T1" fmla="*/ 92 h 92"/>
              <a:gd name="T2" fmla="*/ 104 w 237"/>
              <a:gd name="T3" fmla="*/ 79 h 92"/>
              <a:gd name="T4" fmla="*/ 103 w 237"/>
              <a:gd name="T5" fmla="*/ 36 h 92"/>
              <a:gd name="T6" fmla="*/ 176 w 237"/>
              <a:gd name="T7" fmla="*/ 29 h 92"/>
              <a:gd name="T8" fmla="*/ 183 w 237"/>
              <a:gd name="T9" fmla="*/ 67 h 92"/>
              <a:gd name="T10" fmla="*/ 237 w 237"/>
              <a:gd name="T11" fmla="*/ 58 h 92"/>
              <a:gd name="T12" fmla="*/ 236 w 237"/>
              <a:gd name="T13" fmla="*/ 0 h 92"/>
              <a:gd name="T14" fmla="*/ 0 w 237"/>
              <a:gd name="T15" fmla="*/ 24 h 92"/>
              <a:gd name="T16" fmla="*/ 14 w 237"/>
              <a:gd name="T17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7" h="92">
                <a:moveTo>
                  <a:pt x="14" y="92"/>
                </a:moveTo>
                <a:cubicBezTo>
                  <a:pt x="14" y="92"/>
                  <a:pt x="106" y="82"/>
                  <a:pt x="104" y="79"/>
                </a:cubicBezTo>
                <a:cubicBezTo>
                  <a:pt x="103" y="75"/>
                  <a:pt x="103" y="36"/>
                  <a:pt x="103" y="36"/>
                </a:cubicBezTo>
                <a:cubicBezTo>
                  <a:pt x="103" y="36"/>
                  <a:pt x="176" y="24"/>
                  <a:pt x="176" y="29"/>
                </a:cubicBezTo>
                <a:cubicBezTo>
                  <a:pt x="176" y="33"/>
                  <a:pt x="183" y="67"/>
                  <a:pt x="183" y="67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36" y="0"/>
                  <a:pt x="236" y="0"/>
                  <a:pt x="236" y="0"/>
                </a:cubicBezTo>
                <a:cubicBezTo>
                  <a:pt x="0" y="24"/>
                  <a:pt x="0" y="24"/>
                  <a:pt x="0" y="24"/>
                </a:cubicBezTo>
                <a:lnTo>
                  <a:pt x="14" y="92"/>
                </a:lnTo>
                <a:close/>
              </a:path>
            </a:pathLst>
          </a:custGeom>
          <a:solidFill>
            <a:srgbClr val="080B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iś1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64AC5FE-6A1A-41F0-9D37-06FE2F8F7893}"/>
              </a:ext>
            </a:extLst>
          </p:cNvPr>
          <p:cNvSpPr/>
          <p:nvPr/>
        </p:nvSpPr>
        <p:spPr bwMode="auto">
          <a:xfrm>
            <a:off x="8811937" y="4627598"/>
            <a:ext cx="149382" cy="575322"/>
          </a:xfrm>
          <a:custGeom>
            <a:avLst/>
            <a:gdLst>
              <a:gd name="T0" fmla="*/ 148 w 148"/>
              <a:gd name="T1" fmla="*/ 565 h 570"/>
              <a:gd name="T2" fmla="*/ 19 w 148"/>
              <a:gd name="T3" fmla="*/ 570 h 570"/>
              <a:gd name="T4" fmla="*/ 0 w 148"/>
              <a:gd name="T5" fmla="*/ 4 h 570"/>
              <a:gd name="T6" fmla="*/ 128 w 148"/>
              <a:gd name="T7" fmla="*/ 0 h 570"/>
              <a:gd name="T8" fmla="*/ 148 w 148"/>
              <a:gd name="T9" fmla="*/ 565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570">
                <a:moveTo>
                  <a:pt x="148" y="565"/>
                </a:moveTo>
                <a:lnTo>
                  <a:pt x="19" y="570"/>
                </a:lnTo>
                <a:lnTo>
                  <a:pt x="0" y="4"/>
                </a:lnTo>
                <a:lnTo>
                  <a:pt x="128" y="0"/>
                </a:lnTo>
                <a:lnTo>
                  <a:pt x="148" y="5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i$lï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C32B4CC-F209-42E5-85B5-8535CAB1830E}"/>
              </a:ext>
            </a:extLst>
          </p:cNvPr>
          <p:cNvSpPr/>
          <p:nvPr/>
        </p:nvSpPr>
        <p:spPr bwMode="auto">
          <a:xfrm>
            <a:off x="8811937" y="4627598"/>
            <a:ext cx="149382" cy="575322"/>
          </a:xfrm>
          <a:custGeom>
            <a:avLst/>
            <a:gdLst>
              <a:gd name="T0" fmla="*/ 148 w 148"/>
              <a:gd name="T1" fmla="*/ 565 h 570"/>
              <a:gd name="T2" fmla="*/ 19 w 148"/>
              <a:gd name="T3" fmla="*/ 570 h 570"/>
              <a:gd name="T4" fmla="*/ 0 w 148"/>
              <a:gd name="T5" fmla="*/ 4 h 570"/>
              <a:gd name="T6" fmla="*/ 128 w 148"/>
              <a:gd name="T7" fmla="*/ 0 h 570"/>
              <a:gd name="T8" fmla="*/ 148 w 148"/>
              <a:gd name="T9" fmla="*/ 565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570">
                <a:moveTo>
                  <a:pt x="148" y="565"/>
                </a:moveTo>
                <a:lnTo>
                  <a:pt x="19" y="570"/>
                </a:lnTo>
                <a:lnTo>
                  <a:pt x="0" y="4"/>
                </a:lnTo>
                <a:lnTo>
                  <a:pt x="128" y="0"/>
                </a:lnTo>
                <a:lnTo>
                  <a:pt x="148" y="56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4" name="íṥ1i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8296FCB-DAA6-4ABA-AC60-38D71467FB86}"/>
              </a:ext>
            </a:extLst>
          </p:cNvPr>
          <p:cNvSpPr/>
          <p:nvPr/>
        </p:nvSpPr>
        <p:spPr bwMode="auto">
          <a:xfrm>
            <a:off x="8851301" y="4624570"/>
            <a:ext cx="64598" cy="64598"/>
          </a:xfrm>
          <a:custGeom>
            <a:avLst/>
            <a:gdLst>
              <a:gd name="T0" fmla="*/ 33 w 64"/>
              <a:gd name="T1" fmla="*/ 64 h 64"/>
              <a:gd name="T2" fmla="*/ 0 w 64"/>
              <a:gd name="T3" fmla="*/ 19 h 64"/>
              <a:gd name="T4" fmla="*/ 29 w 64"/>
              <a:gd name="T5" fmla="*/ 0 h 64"/>
              <a:gd name="T6" fmla="*/ 64 w 64"/>
              <a:gd name="T7" fmla="*/ 16 h 64"/>
              <a:gd name="T8" fmla="*/ 33 w 64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33" y="64"/>
                </a:moveTo>
                <a:lnTo>
                  <a:pt x="0" y="19"/>
                </a:lnTo>
                <a:lnTo>
                  <a:pt x="29" y="0"/>
                </a:lnTo>
                <a:lnTo>
                  <a:pt x="64" y="16"/>
                </a:lnTo>
                <a:lnTo>
                  <a:pt x="33" y="64"/>
                </a:lnTo>
                <a:close/>
              </a:path>
            </a:pathLst>
          </a:custGeom>
          <a:solidFill>
            <a:srgbClr val="D9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iśḻï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E82664C-2C02-41D7-B1A6-84F0CEAC450F}"/>
              </a:ext>
            </a:extLst>
          </p:cNvPr>
          <p:cNvSpPr/>
          <p:nvPr/>
        </p:nvSpPr>
        <p:spPr bwMode="auto">
          <a:xfrm>
            <a:off x="8851301" y="4624570"/>
            <a:ext cx="64598" cy="64598"/>
          </a:xfrm>
          <a:custGeom>
            <a:avLst/>
            <a:gdLst>
              <a:gd name="T0" fmla="*/ 33 w 64"/>
              <a:gd name="T1" fmla="*/ 64 h 64"/>
              <a:gd name="T2" fmla="*/ 0 w 64"/>
              <a:gd name="T3" fmla="*/ 19 h 64"/>
              <a:gd name="T4" fmla="*/ 29 w 64"/>
              <a:gd name="T5" fmla="*/ 0 h 64"/>
              <a:gd name="T6" fmla="*/ 64 w 64"/>
              <a:gd name="T7" fmla="*/ 16 h 64"/>
              <a:gd name="T8" fmla="*/ 33 w 64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33" y="64"/>
                </a:moveTo>
                <a:lnTo>
                  <a:pt x="0" y="19"/>
                </a:lnTo>
                <a:lnTo>
                  <a:pt x="29" y="0"/>
                </a:lnTo>
                <a:lnTo>
                  <a:pt x="64" y="16"/>
                </a:lnTo>
                <a:lnTo>
                  <a:pt x="33" y="6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íṣḻî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79556E4-05FA-409A-85E2-9950FA9B4127}"/>
              </a:ext>
            </a:extLst>
          </p:cNvPr>
          <p:cNvSpPr/>
          <p:nvPr/>
        </p:nvSpPr>
        <p:spPr bwMode="auto">
          <a:xfrm>
            <a:off x="8810928" y="4618514"/>
            <a:ext cx="130205" cy="46429"/>
          </a:xfrm>
          <a:custGeom>
            <a:avLst/>
            <a:gdLst>
              <a:gd name="T0" fmla="*/ 129 w 129"/>
              <a:gd name="T1" fmla="*/ 39 h 46"/>
              <a:gd name="T2" fmla="*/ 71 w 129"/>
              <a:gd name="T3" fmla="*/ 8 h 46"/>
              <a:gd name="T4" fmla="*/ 1 w 129"/>
              <a:gd name="T5" fmla="*/ 46 h 46"/>
              <a:gd name="T6" fmla="*/ 0 w 129"/>
              <a:gd name="T7" fmla="*/ 2 h 46"/>
              <a:gd name="T8" fmla="*/ 128 w 129"/>
              <a:gd name="T9" fmla="*/ 0 h 46"/>
              <a:gd name="T10" fmla="*/ 129 w 129"/>
              <a:gd name="T11" fmla="*/ 3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9" h="46">
                <a:moveTo>
                  <a:pt x="129" y="39"/>
                </a:moveTo>
                <a:lnTo>
                  <a:pt x="71" y="8"/>
                </a:lnTo>
                <a:lnTo>
                  <a:pt x="1" y="46"/>
                </a:lnTo>
                <a:lnTo>
                  <a:pt x="0" y="2"/>
                </a:lnTo>
                <a:lnTo>
                  <a:pt x="128" y="0"/>
                </a:lnTo>
                <a:lnTo>
                  <a:pt x="129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i$ľí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F084D06-F8E7-4E16-8C6C-42F9381C08A7}"/>
              </a:ext>
            </a:extLst>
          </p:cNvPr>
          <p:cNvSpPr/>
          <p:nvPr/>
        </p:nvSpPr>
        <p:spPr bwMode="auto">
          <a:xfrm>
            <a:off x="8829096" y="5197873"/>
            <a:ext cx="134242" cy="31289"/>
          </a:xfrm>
          <a:custGeom>
            <a:avLst/>
            <a:gdLst>
              <a:gd name="T0" fmla="*/ 133 w 133"/>
              <a:gd name="T1" fmla="*/ 27 h 31"/>
              <a:gd name="T2" fmla="*/ 2 w 133"/>
              <a:gd name="T3" fmla="*/ 31 h 31"/>
              <a:gd name="T4" fmla="*/ 0 w 133"/>
              <a:gd name="T5" fmla="*/ 4 h 31"/>
              <a:gd name="T6" fmla="*/ 131 w 133"/>
              <a:gd name="T7" fmla="*/ 0 h 31"/>
              <a:gd name="T8" fmla="*/ 133 w 133"/>
              <a:gd name="T9" fmla="*/ 2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" h="31">
                <a:moveTo>
                  <a:pt x="133" y="27"/>
                </a:moveTo>
                <a:lnTo>
                  <a:pt x="2" y="31"/>
                </a:lnTo>
                <a:lnTo>
                  <a:pt x="0" y="4"/>
                </a:lnTo>
                <a:lnTo>
                  <a:pt x="131" y="0"/>
                </a:lnTo>
                <a:lnTo>
                  <a:pt x="133" y="27"/>
                </a:lnTo>
                <a:close/>
              </a:path>
            </a:pathLst>
          </a:custGeom>
          <a:solidFill>
            <a:srgbClr val="9995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8" name="iṡ1ï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7741D22-19FE-4F3A-9175-2E7AC77040FE}"/>
              </a:ext>
            </a:extLst>
          </p:cNvPr>
          <p:cNvSpPr/>
          <p:nvPr/>
        </p:nvSpPr>
        <p:spPr bwMode="auto">
          <a:xfrm>
            <a:off x="8889656" y="5197873"/>
            <a:ext cx="48448" cy="30280"/>
          </a:xfrm>
          <a:custGeom>
            <a:avLst/>
            <a:gdLst>
              <a:gd name="T0" fmla="*/ 48 w 48"/>
              <a:gd name="T1" fmla="*/ 29 h 30"/>
              <a:gd name="T2" fmla="*/ 0 w 48"/>
              <a:gd name="T3" fmla="*/ 30 h 30"/>
              <a:gd name="T4" fmla="*/ 0 w 48"/>
              <a:gd name="T5" fmla="*/ 1 h 30"/>
              <a:gd name="T6" fmla="*/ 46 w 48"/>
              <a:gd name="T7" fmla="*/ 0 h 30"/>
              <a:gd name="T8" fmla="*/ 48 w 48"/>
              <a:gd name="T9" fmla="*/ 2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30">
                <a:moveTo>
                  <a:pt x="48" y="29"/>
                </a:moveTo>
                <a:lnTo>
                  <a:pt x="0" y="30"/>
                </a:lnTo>
                <a:lnTo>
                  <a:pt x="0" y="1"/>
                </a:lnTo>
                <a:lnTo>
                  <a:pt x="46" y="0"/>
                </a:lnTo>
                <a:lnTo>
                  <a:pt x="48" y="29"/>
                </a:lnTo>
                <a:close/>
              </a:path>
            </a:pathLst>
          </a:custGeom>
          <a:solidFill>
            <a:srgbClr val="061D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9" name="ïṡḷî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8D87E9D-A27F-4ECF-A867-432981F0D284}"/>
              </a:ext>
            </a:extLst>
          </p:cNvPr>
          <p:cNvSpPr/>
          <p:nvPr/>
        </p:nvSpPr>
        <p:spPr bwMode="auto">
          <a:xfrm>
            <a:off x="8694854" y="4642738"/>
            <a:ext cx="137270" cy="651022"/>
          </a:xfrm>
          <a:custGeom>
            <a:avLst/>
            <a:gdLst>
              <a:gd name="T0" fmla="*/ 103 w 103"/>
              <a:gd name="T1" fmla="*/ 480 h 488"/>
              <a:gd name="T2" fmla="*/ 51 w 103"/>
              <a:gd name="T3" fmla="*/ 487 h 488"/>
              <a:gd name="T4" fmla="*/ 12 w 103"/>
              <a:gd name="T5" fmla="*/ 487 h 488"/>
              <a:gd name="T6" fmla="*/ 10 w 103"/>
              <a:gd name="T7" fmla="*/ 486 h 488"/>
              <a:gd name="T8" fmla="*/ 4 w 103"/>
              <a:gd name="T9" fmla="*/ 192 h 488"/>
              <a:gd name="T10" fmla="*/ 5 w 103"/>
              <a:gd name="T11" fmla="*/ 76 h 488"/>
              <a:gd name="T12" fmla="*/ 6 w 103"/>
              <a:gd name="T13" fmla="*/ 59 h 488"/>
              <a:gd name="T14" fmla="*/ 7 w 103"/>
              <a:gd name="T15" fmla="*/ 48 h 488"/>
              <a:gd name="T16" fmla="*/ 48 w 103"/>
              <a:gd name="T17" fmla="*/ 12 h 488"/>
              <a:gd name="T18" fmla="*/ 80 w 103"/>
              <a:gd name="T19" fmla="*/ 1 h 488"/>
              <a:gd name="T20" fmla="*/ 83 w 103"/>
              <a:gd name="T21" fmla="*/ 0 h 488"/>
              <a:gd name="T22" fmla="*/ 86 w 103"/>
              <a:gd name="T23" fmla="*/ 0 h 488"/>
              <a:gd name="T24" fmla="*/ 103 w 103"/>
              <a:gd name="T25" fmla="*/ 480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" h="488">
                <a:moveTo>
                  <a:pt x="103" y="480"/>
                </a:moveTo>
                <a:cubicBezTo>
                  <a:pt x="103" y="480"/>
                  <a:pt x="82" y="486"/>
                  <a:pt x="51" y="487"/>
                </a:cubicBezTo>
                <a:cubicBezTo>
                  <a:pt x="39" y="488"/>
                  <a:pt x="26" y="488"/>
                  <a:pt x="12" y="487"/>
                </a:cubicBezTo>
                <a:cubicBezTo>
                  <a:pt x="12" y="487"/>
                  <a:pt x="11" y="487"/>
                  <a:pt x="10" y="486"/>
                </a:cubicBezTo>
                <a:cubicBezTo>
                  <a:pt x="4" y="192"/>
                  <a:pt x="4" y="192"/>
                  <a:pt x="4" y="192"/>
                </a:cubicBezTo>
                <a:cubicBezTo>
                  <a:pt x="0" y="143"/>
                  <a:pt x="3" y="117"/>
                  <a:pt x="5" y="76"/>
                </a:cubicBezTo>
                <a:cubicBezTo>
                  <a:pt x="5" y="71"/>
                  <a:pt x="5" y="65"/>
                  <a:pt x="6" y="59"/>
                </a:cubicBezTo>
                <a:cubicBezTo>
                  <a:pt x="6" y="55"/>
                  <a:pt x="6" y="52"/>
                  <a:pt x="7" y="48"/>
                </a:cubicBezTo>
                <a:cubicBezTo>
                  <a:pt x="12" y="31"/>
                  <a:pt x="29" y="20"/>
                  <a:pt x="48" y="12"/>
                </a:cubicBezTo>
                <a:cubicBezTo>
                  <a:pt x="59" y="8"/>
                  <a:pt x="70" y="4"/>
                  <a:pt x="80" y="1"/>
                </a:cubicBezTo>
                <a:cubicBezTo>
                  <a:pt x="83" y="0"/>
                  <a:pt x="83" y="0"/>
                  <a:pt x="83" y="0"/>
                </a:cubicBezTo>
                <a:cubicBezTo>
                  <a:pt x="84" y="0"/>
                  <a:pt x="85" y="0"/>
                  <a:pt x="86" y="0"/>
                </a:cubicBezTo>
                <a:cubicBezTo>
                  <a:pt x="103" y="480"/>
                  <a:pt x="103" y="480"/>
                  <a:pt x="103" y="480"/>
                </a:cubicBezTo>
              </a:path>
            </a:pathLst>
          </a:custGeom>
          <a:solidFill>
            <a:srgbClr val="061F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0" name="ïšļî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E652797-607E-4912-A42C-E7C49B5502CA}"/>
              </a:ext>
            </a:extLst>
          </p:cNvPr>
          <p:cNvSpPr/>
          <p:nvPr/>
        </p:nvSpPr>
        <p:spPr bwMode="auto">
          <a:xfrm>
            <a:off x="8938104" y="4646775"/>
            <a:ext cx="110018" cy="626798"/>
          </a:xfrm>
          <a:custGeom>
            <a:avLst/>
            <a:gdLst>
              <a:gd name="T0" fmla="*/ 83 w 83"/>
              <a:gd name="T1" fmla="*/ 468 h 470"/>
              <a:gd name="T2" fmla="*/ 65 w 83"/>
              <a:gd name="T3" fmla="*/ 468 h 470"/>
              <a:gd name="T4" fmla="*/ 23 w 83"/>
              <a:gd name="T5" fmla="*/ 470 h 470"/>
              <a:gd name="T6" fmla="*/ 4 w 83"/>
              <a:gd name="T7" fmla="*/ 2 h 470"/>
              <a:gd name="T8" fmla="*/ 26 w 83"/>
              <a:gd name="T9" fmla="*/ 15 h 470"/>
              <a:gd name="T10" fmla="*/ 63 w 83"/>
              <a:gd name="T11" fmla="*/ 65 h 470"/>
              <a:gd name="T12" fmla="*/ 68 w 83"/>
              <a:gd name="T13" fmla="*/ 84 h 470"/>
              <a:gd name="T14" fmla="*/ 68 w 83"/>
              <a:gd name="T15" fmla="*/ 85 h 470"/>
              <a:gd name="T16" fmla="*/ 83 w 83"/>
              <a:gd name="T17" fmla="*/ 468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" h="470">
                <a:moveTo>
                  <a:pt x="83" y="468"/>
                </a:moveTo>
                <a:cubicBezTo>
                  <a:pt x="65" y="468"/>
                  <a:pt x="65" y="468"/>
                  <a:pt x="65" y="468"/>
                </a:cubicBezTo>
                <a:cubicBezTo>
                  <a:pt x="23" y="470"/>
                  <a:pt x="23" y="470"/>
                  <a:pt x="23" y="470"/>
                </a:cubicBezTo>
                <a:cubicBezTo>
                  <a:pt x="23" y="470"/>
                  <a:pt x="0" y="0"/>
                  <a:pt x="4" y="2"/>
                </a:cubicBezTo>
                <a:cubicBezTo>
                  <a:pt x="11" y="5"/>
                  <a:pt x="19" y="9"/>
                  <a:pt x="26" y="15"/>
                </a:cubicBezTo>
                <a:cubicBezTo>
                  <a:pt x="42" y="27"/>
                  <a:pt x="56" y="45"/>
                  <a:pt x="63" y="65"/>
                </a:cubicBezTo>
                <a:cubicBezTo>
                  <a:pt x="65" y="71"/>
                  <a:pt x="67" y="78"/>
                  <a:pt x="68" y="84"/>
                </a:cubicBezTo>
                <a:cubicBezTo>
                  <a:pt x="68" y="85"/>
                  <a:pt x="68" y="85"/>
                  <a:pt x="68" y="85"/>
                </a:cubicBezTo>
                <a:cubicBezTo>
                  <a:pt x="73" y="125"/>
                  <a:pt x="83" y="468"/>
                  <a:pt x="83" y="468"/>
                </a:cubicBezTo>
                <a:close/>
              </a:path>
            </a:pathLst>
          </a:custGeom>
          <a:solidFill>
            <a:srgbClr val="061F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1" name="îś1í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F399218-90E5-43F4-8FED-8B40CEDC1056}"/>
              </a:ext>
            </a:extLst>
          </p:cNvPr>
          <p:cNvSpPr/>
          <p:nvPr/>
        </p:nvSpPr>
        <p:spPr bwMode="auto">
          <a:xfrm>
            <a:off x="8878553" y="4682102"/>
            <a:ext cx="27252" cy="513752"/>
          </a:xfrm>
          <a:custGeom>
            <a:avLst/>
            <a:gdLst>
              <a:gd name="T0" fmla="*/ 0 w 27"/>
              <a:gd name="T1" fmla="*/ 0 h 509"/>
              <a:gd name="T2" fmla="*/ 23 w 27"/>
              <a:gd name="T3" fmla="*/ 509 h 509"/>
              <a:gd name="T4" fmla="*/ 27 w 27"/>
              <a:gd name="T5" fmla="*/ 509 h 509"/>
              <a:gd name="T6" fmla="*/ 4 w 27"/>
              <a:gd name="T7" fmla="*/ 0 h 509"/>
              <a:gd name="T8" fmla="*/ 0 w 27"/>
              <a:gd name="T9" fmla="*/ 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509">
                <a:moveTo>
                  <a:pt x="0" y="0"/>
                </a:moveTo>
                <a:lnTo>
                  <a:pt x="23" y="509"/>
                </a:lnTo>
                <a:lnTo>
                  <a:pt x="27" y="509"/>
                </a:lnTo>
                <a:lnTo>
                  <a:pt x="4" y="0"/>
                </a:lnTo>
                <a:lnTo>
                  <a:pt x="0" y="0"/>
                </a:lnTo>
                <a:close/>
              </a:path>
            </a:pathLst>
          </a:custGeom>
          <a:solidFill>
            <a:srgbClr val="9995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2" name="îṥ1î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FF9EECE-0F52-4298-8289-313B059B2CB0}"/>
              </a:ext>
            </a:extLst>
          </p:cNvPr>
          <p:cNvSpPr/>
          <p:nvPr/>
        </p:nvSpPr>
        <p:spPr bwMode="auto">
          <a:xfrm>
            <a:off x="8878553" y="4682102"/>
            <a:ext cx="27252" cy="513752"/>
          </a:xfrm>
          <a:custGeom>
            <a:avLst/>
            <a:gdLst>
              <a:gd name="T0" fmla="*/ 0 w 27"/>
              <a:gd name="T1" fmla="*/ 0 h 509"/>
              <a:gd name="T2" fmla="*/ 23 w 27"/>
              <a:gd name="T3" fmla="*/ 509 h 509"/>
              <a:gd name="T4" fmla="*/ 27 w 27"/>
              <a:gd name="T5" fmla="*/ 509 h 509"/>
              <a:gd name="T6" fmla="*/ 4 w 27"/>
              <a:gd name="T7" fmla="*/ 0 h 509"/>
              <a:gd name="T8" fmla="*/ 0 w 27"/>
              <a:gd name="T9" fmla="*/ 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509">
                <a:moveTo>
                  <a:pt x="0" y="0"/>
                </a:moveTo>
                <a:lnTo>
                  <a:pt x="23" y="509"/>
                </a:lnTo>
                <a:lnTo>
                  <a:pt x="27" y="509"/>
                </a:lnTo>
                <a:lnTo>
                  <a:pt x="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3" name="ïSḻi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1D2ED8B-A467-42C0-87B7-43CAE55B12BF}"/>
              </a:ext>
            </a:extLst>
          </p:cNvPr>
          <p:cNvSpPr/>
          <p:nvPr/>
        </p:nvSpPr>
        <p:spPr bwMode="auto">
          <a:xfrm>
            <a:off x="8754405" y="4623560"/>
            <a:ext cx="69644" cy="335100"/>
          </a:xfrm>
          <a:custGeom>
            <a:avLst/>
            <a:gdLst>
              <a:gd name="T0" fmla="*/ 50 w 52"/>
              <a:gd name="T1" fmla="*/ 247 h 251"/>
              <a:gd name="T2" fmla="*/ 9 w 52"/>
              <a:gd name="T3" fmla="*/ 102 h 251"/>
              <a:gd name="T4" fmla="*/ 27 w 52"/>
              <a:gd name="T5" fmla="*/ 87 h 251"/>
              <a:gd name="T6" fmla="*/ 0 w 52"/>
              <a:gd name="T7" fmla="*/ 27 h 251"/>
              <a:gd name="T8" fmla="*/ 42 w 52"/>
              <a:gd name="T9" fmla="*/ 0 h 251"/>
              <a:gd name="T10" fmla="*/ 50 w 52"/>
              <a:gd name="T11" fmla="*/ 247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251">
                <a:moveTo>
                  <a:pt x="50" y="247"/>
                </a:moveTo>
                <a:cubicBezTo>
                  <a:pt x="52" y="251"/>
                  <a:pt x="9" y="102"/>
                  <a:pt x="9" y="102"/>
                </a:cubicBezTo>
                <a:cubicBezTo>
                  <a:pt x="27" y="87"/>
                  <a:pt x="27" y="87"/>
                  <a:pt x="27" y="87"/>
                </a:cubicBezTo>
                <a:cubicBezTo>
                  <a:pt x="0" y="27"/>
                  <a:pt x="0" y="27"/>
                  <a:pt x="0" y="2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7" y="241"/>
                  <a:pt x="50" y="247"/>
                </a:cubicBezTo>
              </a:path>
            </a:pathLst>
          </a:custGeom>
          <a:solidFill>
            <a:srgbClr val="2C37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4" name="isľ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7CC9565-4F4F-4188-A280-15615559B017}"/>
              </a:ext>
            </a:extLst>
          </p:cNvPr>
          <p:cNvSpPr/>
          <p:nvPr/>
        </p:nvSpPr>
        <p:spPr bwMode="auto">
          <a:xfrm>
            <a:off x="8936086" y="4620532"/>
            <a:ext cx="56523" cy="343174"/>
          </a:xfrm>
          <a:custGeom>
            <a:avLst/>
            <a:gdLst>
              <a:gd name="T0" fmla="*/ 13 w 42"/>
              <a:gd name="T1" fmla="*/ 253 h 257"/>
              <a:gd name="T2" fmla="*/ 42 w 42"/>
              <a:gd name="T3" fmla="*/ 106 h 257"/>
              <a:gd name="T4" fmla="*/ 24 w 42"/>
              <a:gd name="T5" fmla="*/ 91 h 257"/>
              <a:gd name="T6" fmla="*/ 37 w 42"/>
              <a:gd name="T7" fmla="*/ 36 h 257"/>
              <a:gd name="T8" fmla="*/ 0 w 42"/>
              <a:gd name="T9" fmla="*/ 0 h 257"/>
              <a:gd name="T10" fmla="*/ 13 w 42"/>
              <a:gd name="T11" fmla="*/ 253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257">
                <a:moveTo>
                  <a:pt x="13" y="253"/>
                </a:moveTo>
                <a:cubicBezTo>
                  <a:pt x="12" y="257"/>
                  <a:pt x="42" y="106"/>
                  <a:pt x="42" y="106"/>
                </a:cubicBezTo>
                <a:cubicBezTo>
                  <a:pt x="24" y="91"/>
                  <a:pt x="24" y="91"/>
                  <a:pt x="24" y="91"/>
                </a:cubicBezTo>
                <a:cubicBezTo>
                  <a:pt x="37" y="36"/>
                  <a:pt x="37" y="36"/>
                  <a:pt x="37" y="36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6" y="246"/>
                  <a:pt x="13" y="253"/>
                </a:cubicBezTo>
                <a:close/>
              </a:path>
            </a:pathLst>
          </a:custGeom>
          <a:solidFill>
            <a:srgbClr val="2C37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5" name="ïŝḷî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F7E4F69-CFC7-4753-9DB8-37D98D6E0E99}"/>
              </a:ext>
            </a:extLst>
          </p:cNvPr>
          <p:cNvSpPr/>
          <p:nvPr/>
        </p:nvSpPr>
        <p:spPr bwMode="auto">
          <a:xfrm>
            <a:off x="8882591" y="4669990"/>
            <a:ext cx="15140" cy="90840"/>
          </a:xfrm>
          <a:custGeom>
            <a:avLst/>
            <a:gdLst>
              <a:gd name="T0" fmla="*/ 11 w 11"/>
              <a:gd name="T1" fmla="*/ 0 h 68"/>
              <a:gd name="T2" fmla="*/ 1 w 11"/>
              <a:gd name="T3" fmla="*/ 14 h 68"/>
              <a:gd name="T4" fmla="*/ 0 w 11"/>
              <a:gd name="T5" fmla="*/ 12 h 68"/>
              <a:gd name="T6" fmla="*/ 3 w 11"/>
              <a:gd name="T7" fmla="*/ 68 h 68"/>
              <a:gd name="T8" fmla="*/ 10 w 11"/>
              <a:gd name="T9" fmla="*/ 3 h 68"/>
              <a:gd name="T10" fmla="*/ 11 w 11"/>
              <a:gd name="T11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68">
                <a:moveTo>
                  <a:pt x="11" y="0"/>
                </a:moveTo>
                <a:cubicBezTo>
                  <a:pt x="1" y="14"/>
                  <a:pt x="1" y="14"/>
                  <a:pt x="1" y="14"/>
                </a:cubicBezTo>
                <a:cubicBezTo>
                  <a:pt x="0" y="12"/>
                  <a:pt x="0" y="12"/>
                  <a:pt x="0" y="12"/>
                </a:cubicBezTo>
                <a:cubicBezTo>
                  <a:pt x="3" y="68"/>
                  <a:pt x="3" y="68"/>
                  <a:pt x="3" y="68"/>
                </a:cubicBezTo>
                <a:cubicBezTo>
                  <a:pt x="8" y="33"/>
                  <a:pt x="10" y="5"/>
                  <a:pt x="10" y="3"/>
                </a:cubicBezTo>
                <a:cubicBezTo>
                  <a:pt x="10" y="2"/>
                  <a:pt x="11" y="1"/>
                  <a:pt x="11" y="0"/>
                </a:cubicBezTo>
              </a:path>
            </a:pathLst>
          </a:custGeom>
          <a:solidFill>
            <a:srgbClr val="DCDB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6" name="iṣḻi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92E4C0D-E60D-46F6-8E46-68773000FBA1}"/>
              </a:ext>
            </a:extLst>
          </p:cNvPr>
          <p:cNvSpPr/>
          <p:nvPr/>
        </p:nvSpPr>
        <p:spPr bwMode="auto">
          <a:xfrm>
            <a:off x="8819002" y="4874885"/>
            <a:ext cx="4037" cy="82766"/>
          </a:xfrm>
          <a:custGeom>
            <a:avLst/>
            <a:gdLst>
              <a:gd name="T0" fmla="*/ 1 w 3"/>
              <a:gd name="T1" fmla="*/ 0 h 62"/>
              <a:gd name="T2" fmla="*/ 0 w 3"/>
              <a:gd name="T3" fmla="*/ 1 h 62"/>
              <a:gd name="T4" fmla="*/ 1 w 3"/>
              <a:gd name="T5" fmla="*/ 53 h 62"/>
              <a:gd name="T6" fmla="*/ 2 w 3"/>
              <a:gd name="T7" fmla="*/ 58 h 62"/>
              <a:gd name="T8" fmla="*/ 2 w 3"/>
              <a:gd name="T9" fmla="*/ 59 h 62"/>
              <a:gd name="T10" fmla="*/ 2 w 3"/>
              <a:gd name="T11" fmla="*/ 59 h 62"/>
              <a:gd name="T12" fmla="*/ 2 w 3"/>
              <a:gd name="T13" fmla="*/ 58 h 62"/>
              <a:gd name="T14" fmla="*/ 2 w 3"/>
              <a:gd name="T15" fmla="*/ 56 h 62"/>
              <a:gd name="T16" fmla="*/ 2 w 3"/>
              <a:gd name="T17" fmla="*/ 62 h 62"/>
              <a:gd name="T18" fmla="*/ 3 w 3"/>
              <a:gd name="T19" fmla="*/ 61 h 62"/>
              <a:gd name="T20" fmla="*/ 1 w 3"/>
              <a:gd name="T21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" h="62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1" y="53"/>
                  <a:pt x="1" y="53"/>
                  <a:pt x="1" y="53"/>
                </a:cubicBezTo>
                <a:cubicBezTo>
                  <a:pt x="2" y="55"/>
                  <a:pt x="2" y="57"/>
                  <a:pt x="2" y="58"/>
                </a:cubicBezTo>
                <a:cubicBezTo>
                  <a:pt x="2" y="59"/>
                  <a:pt x="2" y="59"/>
                  <a:pt x="2" y="59"/>
                </a:cubicBezTo>
                <a:cubicBezTo>
                  <a:pt x="2" y="59"/>
                  <a:pt x="2" y="59"/>
                  <a:pt x="2" y="59"/>
                </a:cubicBezTo>
                <a:cubicBezTo>
                  <a:pt x="2" y="59"/>
                  <a:pt x="2" y="59"/>
                  <a:pt x="2" y="58"/>
                </a:cubicBezTo>
                <a:cubicBezTo>
                  <a:pt x="2" y="57"/>
                  <a:pt x="2" y="57"/>
                  <a:pt x="2" y="56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1"/>
                  <a:pt x="3" y="61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DCDB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7" name="ïṧḻí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E563447-2CFF-419A-B825-B91E40CABE9F}"/>
              </a:ext>
            </a:extLst>
          </p:cNvPr>
          <p:cNvSpPr/>
          <p:nvPr/>
        </p:nvSpPr>
        <p:spPr bwMode="auto">
          <a:xfrm>
            <a:off x="8820012" y="4694214"/>
            <a:ext cx="62579" cy="261418"/>
          </a:xfrm>
          <a:custGeom>
            <a:avLst/>
            <a:gdLst>
              <a:gd name="T0" fmla="*/ 44 w 47"/>
              <a:gd name="T1" fmla="*/ 0 h 196"/>
              <a:gd name="T2" fmla="*/ 6 w 47"/>
              <a:gd name="T3" fmla="*/ 124 h 196"/>
              <a:gd name="T4" fmla="*/ 0 w 47"/>
              <a:gd name="T5" fmla="*/ 135 h 196"/>
              <a:gd name="T6" fmla="*/ 2 w 47"/>
              <a:gd name="T7" fmla="*/ 196 h 196"/>
              <a:gd name="T8" fmla="*/ 16 w 47"/>
              <a:gd name="T9" fmla="*/ 169 h 196"/>
              <a:gd name="T10" fmla="*/ 47 w 47"/>
              <a:gd name="T11" fmla="*/ 65 h 196"/>
              <a:gd name="T12" fmla="*/ 44 w 47"/>
              <a:gd name="T13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196">
                <a:moveTo>
                  <a:pt x="44" y="0"/>
                </a:moveTo>
                <a:cubicBezTo>
                  <a:pt x="36" y="32"/>
                  <a:pt x="19" y="96"/>
                  <a:pt x="6" y="124"/>
                </a:cubicBezTo>
                <a:cubicBezTo>
                  <a:pt x="5" y="127"/>
                  <a:pt x="2" y="131"/>
                  <a:pt x="0" y="135"/>
                </a:cubicBezTo>
                <a:cubicBezTo>
                  <a:pt x="2" y="196"/>
                  <a:pt x="2" y="196"/>
                  <a:pt x="2" y="196"/>
                </a:cubicBezTo>
                <a:cubicBezTo>
                  <a:pt x="6" y="188"/>
                  <a:pt x="11" y="179"/>
                  <a:pt x="16" y="169"/>
                </a:cubicBezTo>
                <a:cubicBezTo>
                  <a:pt x="31" y="139"/>
                  <a:pt x="41" y="100"/>
                  <a:pt x="47" y="65"/>
                </a:cubicBezTo>
                <a:cubicBezTo>
                  <a:pt x="44" y="0"/>
                  <a:pt x="44" y="0"/>
                  <a:pt x="44" y="0"/>
                </a:cubicBezTo>
              </a:path>
            </a:pathLst>
          </a:custGeom>
          <a:solidFill>
            <a:srgbClr val="DCDB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8" name="ïṡḷï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C7C23A4-0C6E-4445-B21E-818A9F4EF353}"/>
              </a:ext>
            </a:extLst>
          </p:cNvPr>
          <p:cNvSpPr/>
          <p:nvPr/>
        </p:nvSpPr>
        <p:spPr bwMode="auto">
          <a:xfrm>
            <a:off x="8881581" y="4663934"/>
            <a:ext cx="16149" cy="25233"/>
          </a:xfrm>
          <a:custGeom>
            <a:avLst/>
            <a:gdLst>
              <a:gd name="T0" fmla="*/ 9 w 12"/>
              <a:gd name="T1" fmla="*/ 0 h 19"/>
              <a:gd name="T2" fmla="*/ 3 w 12"/>
              <a:gd name="T3" fmla="*/ 4 h 19"/>
              <a:gd name="T4" fmla="*/ 0 w 12"/>
              <a:gd name="T5" fmla="*/ 14 h 19"/>
              <a:gd name="T6" fmla="*/ 1 w 12"/>
              <a:gd name="T7" fmla="*/ 14 h 19"/>
              <a:gd name="T8" fmla="*/ 1 w 12"/>
              <a:gd name="T9" fmla="*/ 17 h 19"/>
              <a:gd name="T10" fmla="*/ 2 w 12"/>
              <a:gd name="T11" fmla="*/ 19 h 19"/>
              <a:gd name="T12" fmla="*/ 12 w 12"/>
              <a:gd name="T13" fmla="*/ 5 h 19"/>
              <a:gd name="T14" fmla="*/ 9 w 12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" h="19">
                <a:moveTo>
                  <a:pt x="9" y="0"/>
                </a:moveTo>
                <a:cubicBezTo>
                  <a:pt x="7" y="0"/>
                  <a:pt x="3" y="4"/>
                  <a:pt x="3" y="4"/>
                </a:cubicBezTo>
                <a:cubicBezTo>
                  <a:pt x="3" y="4"/>
                  <a:pt x="2" y="8"/>
                  <a:pt x="0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9"/>
                  <a:pt x="2" y="19"/>
                  <a:pt x="2" y="19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1"/>
                  <a:pt x="11" y="0"/>
                  <a:pt x="9" y="0"/>
                </a:cubicBezTo>
              </a:path>
            </a:pathLst>
          </a:custGeom>
          <a:solidFill>
            <a:srgbClr val="BB30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9" name="íṧḻî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48E9E4A-B196-4199-A44B-FD5D9A45857C}"/>
              </a:ext>
            </a:extLst>
          </p:cNvPr>
          <p:cNvSpPr/>
          <p:nvPr/>
        </p:nvSpPr>
        <p:spPr bwMode="auto">
          <a:xfrm>
            <a:off x="8711003" y="4875894"/>
            <a:ext cx="111027" cy="152410"/>
          </a:xfrm>
          <a:custGeom>
            <a:avLst/>
            <a:gdLst>
              <a:gd name="T0" fmla="*/ 71 w 83"/>
              <a:gd name="T1" fmla="*/ 13 h 114"/>
              <a:gd name="T2" fmla="*/ 0 w 83"/>
              <a:gd name="T3" fmla="*/ 71 h 114"/>
              <a:gd name="T4" fmla="*/ 0 w 83"/>
              <a:gd name="T5" fmla="*/ 108 h 114"/>
              <a:gd name="T6" fmla="*/ 39 w 83"/>
              <a:gd name="T7" fmla="*/ 114 h 114"/>
              <a:gd name="T8" fmla="*/ 83 w 83"/>
              <a:gd name="T9" fmla="*/ 61 h 114"/>
              <a:gd name="T10" fmla="*/ 83 w 83"/>
              <a:gd name="T11" fmla="*/ 55 h 114"/>
              <a:gd name="T12" fmla="*/ 71 w 83"/>
              <a:gd name="T13" fmla="*/ 13 h 114"/>
              <a:gd name="T14" fmla="*/ 81 w 83"/>
              <a:gd name="T15" fmla="*/ 0 h 114"/>
              <a:gd name="T16" fmla="*/ 80 w 83"/>
              <a:gd name="T17" fmla="*/ 1 h 114"/>
              <a:gd name="T18" fmla="*/ 82 w 83"/>
              <a:gd name="T19" fmla="*/ 52 h 114"/>
              <a:gd name="T20" fmla="*/ 81 w 83"/>
              <a:gd name="T21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3" h="114">
                <a:moveTo>
                  <a:pt x="71" y="13"/>
                </a:moveTo>
                <a:cubicBezTo>
                  <a:pt x="44" y="43"/>
                  <a:pt x="0" y="71"/>
                  <a:pt x="0" y="71"/>
                </a:cubicBezTo>
                <a:cubicBezTo>
                  <a:pt x="0" y="108"/>
                  <a:pt x="0" y="108"/>
                  <a:pt x="0" y="108"/>
                </a:cubicBezTo>
                <a:cubicBezTo>
                  <a:pt x="39" y="114"/>
                  <a:pt x="39" y="114"/>
                  <a:pt x="39" y="114"/>
                </a:cubicBezTo>
                <a:cubicBezTo>
                  <a:pt x="39" y="114"/>
                  <a:pt x="57" y="105"/>
                  <a:pt x="83" y="61"/>
                </a:cubicBezTo>
                <a:cubicBezTo>
                  <a:pt x="83" y="55"/>
                  <a:pt x="83" y="55"/>
                  <a:pt x="83" y="55"/>
                </a:cubicBezTo>
                <a:cubicBezTo>
                  <a:pt x="81" y="49"/>
                  <a:pt x="76" y="32"/>
                  <a:pt x="71" y="13"/>
                </a:cubicBezTo>
                <a:moveTo>
                  <a:pt x="81" y="0"/>
                </a:moveTo>
                <a:cubicBezTo>
                  <a:pt x="80" y="1"/>
                  <a:pt x="80" y="1"/>
                  <a:pt x="80" y="1"/>
                </a:cubicBezTo>
                <a:cubicBezTo>
                  <a:pt x="81" y="24"/>
                  <a:pt x="82" y="43"/>
                  <a:pt x="82" y="52"/>
                </a:cubicBezTo>
                <a:cubicBezTo>
                  <a:pt x="81" y="0"/>
                  <a:pt x="81" y="0"/>
                  <a:pt x="81" y="0"/>
                </a:cubicBezTo>
              </a:path>
            </a:pathLst>
          </a:custGeom>
          <a:solidFill>
            <a:srgbClr val="051B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0" name="ïṣlí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BC61996-92ED-4AEA-95DE-45AFE932EC19}"/>
              </a:ext>
            </a:extLst>
          </p:cNvPr>
          <p:cNvSpPr/>
          <p:nvPr/>
        </p:nvSpPr>
        <p:spPr bwMode="auto">
          <a:xfrm>
            <a:off x="8878553" y="4682102"/>
            <a:ext cx="8075" cy="98915"/>
          </a:xfrm>
          <a:custGeom>
            <a:avLst/>
            <a:gdLst>
              <a:gd name="T0" fmla="*/ 3 w 6"/>
              <a:gd name="T1" fmla="*/ 0 h 74"/>
              <a:gd name="T2" fmla="*/ 2 w 6"/>
              <a:gd name="T3" fmla="*/ 0 h 74"/>
              <a:gd name="T4" fmla="*/ 0 w 6"/>
              <a:gd name="T5" fmla="*/ 9 h 74"/>
              <a:gd name="T6" fmla="*/ 3 w 6"/>
              <a:gd name="T7" fmla="*/ 74 h 74"/>
              <a:gd name="T8" fmla="*/ 6 w 6"/>
              <a:gd name="T9" fmla="*/ 59 h 74"/>
              <a:gd name="T10" fmla="*/ 3 w 6"/>
              <a:gd name="T11" fmla="*/ 3 h 74"/>
              <a:gd name="T12" fmla="*/ 3 w 6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74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2" y="3"/>
                  <a:pt x="1" y="6"/>
                  <a:pt x="0" y="9"/>
                </a:cubicBezTo>
                <a:cubicBezTo>
                  <a:pt x="3" y="74"/>
                  <a:pt x="3" y="74"/>
                  <a:pt x="3" y="74"/>
                </a:cubicBezTo>
                <a:cubicBezTo>
                  <a:pt x="4" y="69"/>
                  <a:pt x="5" y="64"/>
                  <a:pt x="6" y="59"/>
                </a:cubicBezTo>
                <a:cubicBezTo>
                  <a:pt x="3" y="3"/>
                  <a:pt x="3" y="3"/>
                  <a:pt x="3" y="3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8480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1" name="işḻï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F889646-8440-4E89-8F83-B73D69C8D8AE}"/>
              </a:ext>
            </a:extLst>
          </p:cNvPr>
          <p:cNvSpPr/>
          <p:nvPr/>
        </p:nvSpPr>
        <p:spPr bwMode="auto">
          <a:xfrm>
            <a:off x="8805881" y="4876904"/>
            <a:ext cx="16149" cy="76710"/>
          </a:xfrm>
          <a:custGeom>
            <a:avLst/>
            <a:gdLst>
              <a:gd name="T0" fmla="*/ 12 w 12"/>
              <a:gd name="T1" fmla="*/ 56 h 57"/>
              <a:gd name="T2" fmla="*/ 12 w 12"/>
              <a:gd name="T3" fmla="*/ 57 h 57"/>
              <a:gd name="T4" fmla="*/ 12 w 12"/>
              <a:gd name="T5" fmla="*/ 57 h 57"/>
              <a:gd name="T6" fmla="*/ 12 w 12"/>
              <a:gd name="T7" fmla="*/ 56 h 57"/>
              <a:gd name="T8" fmla="*/ 9 w 12"/>
              <a:gd name="T9" fmla="*/ 0 h 57"/>
              <a:gd name="T10" fmla="*/ 0 w 12"/>
              <a:gd name="T11" fmla="*/ 12 h 57"/>
              <a:gd name="T12" fmla="*/ 12 w 12"/>
              <a:gd name="T13" fmla="*/ 54 h 57"/>
              <a:gd name="T14" fmla="*/ 12 w 12"/>
              <a:gd name="T15" fmla="*/ 56 h 57"/>
              <a:gd name="T16" fmla="*/ 11 w 12"/>
              <a:gd name="T17" fmla="*/ 51 h 57"/>
              <a:gd name="T18" fmla="*/ 9 w 12"/>
              <a:gd name="T19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57">
                <a:moveTo>
                  <a:pt x="12" y="56"/>
                </a:moveTo>
                <a:cubicBezTo>
                  <a:pt x="12" y="57"/>
                  <a:pt x="12" y="57"/>
                  <a:pt x="12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2" y="57"/>
                  <a:pt x="12" y="57"/>
                  <a:pt x="12" y="56"/>
                </a:cubicBezTo>
                <a:moveTo>
                  <a:pt x="9" y="0"/>
                </a:moveTo>
                <a:cubicBezTo>
                  <a:pt x="6" y="4"/>
                  <a:pt x="3" y="8"/>
                  <a:pt x="0" y="12"/>
                </a:cubicBezTo>
                <a:cubicBezTo>
                  <a:pt x="5" y="31"/>
                  <a:pt x="10" y="48"/>
                  <a:pt x="12" y="54"/>
                </a:cubicBezTo>
                <a:cubicBezTo>
                  <a:pt x="12" y="55"/>
                  <a:pt x="12" y="55"/>
                  <a:pt x="12" y="56"/>
                </a:cubicBezTo>
                <a:cubicBezTo>
                  <a:pt x="12" y="55"/>
                  <a:pt x="12" y="53"/>
                  <a:pt x="11" y="51"/>
                </a:cubicBezTo>
                <a:cubicBezTo>
                  <a:pt x="11" y="42"/>
                  <a:pt x="10" y="23"/>
                  <a:pt x="9" y="0"/>
                </a:cubicBezTo>
              </a:path>
            </a:pathLst>
          </a:custGeom>
          <a:solidFill>
            <a:srgbClr val="262F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ïŝlî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3EEDF67-4447-4ACC-8221-8D88CC047286}"/>
              </a:ext>
            </a:extLst>
          </p:cNvPr>
          <p:cNvSpPr/>
          <p:nvPr/>
        </p:nvSpPr>
        <p:spPr bwMode="auto">
          <a:xfrm>
            <a:off x="8668611" y="4659896"/>
            <a:ext cx="230129" cy="340146"/>
          </a:xfrm>
          <a:custGeom>
            <a:avLst/>
            <a:gdLst>
              <a:gd name="T0" fmla="*/ 159 w 173"/>
              <a:gd name="T1" fmla="*/ 0 h 255"/>
              <a:gd name="T2" fmla="*/ 87 w 173"/>
              <a:gd name="T3" fmla="*/ 158 h 255"/>
              <a:gd name="T4" fmla="*/ 13 w 173"/>
              <a:gd name="T5" fmla="*/ 205 h 255"/>
              <a:gd name="T6" fmla="*/ 0 w 173"/>
              <a:gd name="T7" fmla="*/ 250 h 255"/>
              <a:gd name="T8" fmla="*/ 52 w 173"/>
              <a:gd name="T9" fmla="*/ 255 h 255"/>
              <a:gd name="T10" fmla="*/ 136 w 173"/>
              <a:gd name="T11" fmla="*/ 156 h 255"/>
              <a:gd name="T12" fmla="*/ 173 w 173"/>
              <a:gd name="T13" fmla="*/ 4 h 255"/>
              <a:gd name="T14" fmla="*/ 159 w 173"/>
              <a:gd name="T15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3" h="255">
                <a:moveTo>
                  <a:pt x="159" y="0"/>
                </a:moveTo>
                <a:cubicBezTo>
                  <a:pt x="159" y="0"/>
                  <a:pt x="143" y="109"/>
                  <a:pt x="87" y="158"/>
                </a:cubicBezTo>
                <a:cubicBezTo>
                  <a:pt x="32" y="207"/>
                  <a:pt x="13" y="205"/>
                  <a:pt x="13" y="205"/>
                </a:cubicBezTo>
                <a:cubicBezTo>
                  <a:pt x="0" y="250"/>
                  <a:pt x="0" y="250"/>
                  <a:pt x="0" y="250"/>
                </a:cubicBezTo>
                <a:cubicBezTo>
                  <a:pt x="52" y="255"/>
                  <a:pt x="52" y="255"/>
                  <a:pt x="52" y="255"/>
                </a:cubicBezTo>
                <a:cubicBezTo>
                  <a:pt x="52" y="255"/>
                  <a:pt x="116" y="208"/>
                  <a:pt x="136" y="156"/>
                </a:cubicBezTo>
                <a:cubicBezTo>
                  <a:pt x="156" y="104"/>
                  <a:pt x="173" y="4"/>
                  <a:pt x="173" y="4"/>
                </a:cubicBezTo>
                <a:lnTo>
                  <a:pt x="159" y="0"/>
                </a:lnTo>
                <a:close/>
              </a:path>
            </a:pathLst>
          </a:custGeom>
          <a:solidFill>
            <a:srgbClr val="D9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ïṧḷi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1308281-B7DC-4C15-8001-0B87692F28C1}"/>
              </a:ext>
            </a:extLst>
          </p:cNvPr>
          <p:cNvSpPr/>
          <p:nvPr/>
        </p:nvSpPr>
        <p:spPr bwMode="auto">
          <a:xfrm>
            <a:off x="8333511" y="5003071"/>
            <a:ext cx="73682" cy="30280"/>
          </a:xfrm>
          <a:custGeom>
            <a:avLst/>
            <a:gdLst>
              <a:gd name="T0" fmla="*/ 8 w 55"/>
              <a:gd name="T1" fmla="*/ 22 h 23"/>
              <a:gd name="T2" fmla="*/ 50 w 55"/>
              <a:gd name="T3" fmla="*/ 12 h 23"/>
              <a:gd name="T4" fmla="*/ 54 w 55"/>
              <a:gd name="T5" fmla="*/ 5 h 23"/>
              <a:gd name="T6" fmla="*/ 47 w 55"/>
              <a:gd name="T7" fmla="*/ 1 h 23"/>
              <a:gd name="T8" fmla="*/ 5 w 55"/>
              <a:gd name="T9" fmla="*/ 11 h 23"/>
              <a:gd name="T10" fmla="*/ 1 w 55"/>
              <a:gd name="T11" fmla="*/ 18 h 23"/>
              <a:gd name="T12" fmla="*/ 8 w 55"/>
              <a:gd name="T13" fmla="*/ 2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23">
                <a:moveTo>
                  <a:pt x="8" y="22"/>
                </a:moveTo>
                <a:cubicBezTo>
                  <a:pt x="50" y="12"/>
                  <a:pt x="50" y="12"/>
                  <a:pt x="50" y="12"/>
                </a:cubicBezTo>
                <a:cubicBezTo>
                  <a:pt x="53" y="11"/>
                  <a:pt x="55" y="8"/>
                  <a:pt x="54" y="5"/>
                </a:cubicBezTo>
                <a:cubicBezTo>
                  <a:pt x="53" y="2"/>
                  <a:pt x="50" y="0"/>
                  <a:pt x="47" y="1"/>
                </a:cubicBezTo>
                <a:cubicBezTo>
                  <a:pt x="5" y="11"/>
                  <a:pt x="5" y="11"/>
                  <a:pt x="5" y="11"/>
                </a:cubicBezTo>
                <a:cubicBezTo>
                  <a:pt x="2" y="12"/>
                  <a:pt x="0" y="15"/>
                  <a:pt x="1" y="18"/>
                </a:cubicBezTo>
                <a:cubicBezTo>
                  <a:pt x="1" y="21"/>
                  <a:pt x="5" y="23"/>
                  <a:pt x="8" y="22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ïşḻï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6A0A7A5-1444-407C-937F-FE6961AD100D}"/>
              </a:ext>
            </a:extLst>
          </p:cNvPr>
          <p:cNvSpPr/>
          <p:nvPr/>
        </p:nvSpPr>
        <p:spPr bwMode="auto">
          <a:xfrm>
            <a:off x="8304240" y="4992977"/>
            <a:ext cx="55514" cy="60560"/>
          </a:xfrm>
          <a:custGeom>
            <a:avLst/>
            <a:gdLst>
              <a:gd name="T0" fmla="*/ 11 w 42"/>
              <a:gd name="T1" fmla="*/ 42 h 45"/>
              <a:gd name="T2" fmla="*/ 40 w 42"/>
              <a:gd name="T3" fmla="*/ 10 h 45"/>
              <a:gd name="T4" fmla="*/ 39 w 42"/>
              <a:gd name="T5" fmla="*/ 2 h 45"/>
              <a:gd name="T6" fmla="*/ 31 w 42"/>
              <a:gd name="T7" fmla="*/ 2 h 45"/>
              <a:gd name="T8" fmla="*/ 2 w 42"/>
              <a:gd name="T9" fmla="*/ 35 h 45"/>
              <a:gd name="T10" fmla="*/ 3 w 42"/>
              <a:gd name="T11" fmla="*/ 43 h 45"/>
              <a:gd name="T12" fmla="*/ 11 w 42"/>
              <a:gd name="T13" fmla="*/ 4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45">
                <a:moveTo>
                  <a:pt x="11" y="42"/>
                </a:moveTo>
                <a:cubicBezTo>
                  <a:pt x="40" y="10"/>
                  <a:pt x="40" y="10"/>
                  <a:pt x="40" y="10"/>
                </a:cubicBezTo>
                <a:cubicBezTo>
                  <a:pt x="42" y="7"/>
                  <a:pt x="42" y="4"/>
                  <a:pt x="39" y="2"/>
                </a:cubicBezTo>
                <a:cubicBezTo>
                  <a:pt x="37" y="0"/>
                  <a:pt x="33" y="0"/>
                  <a:pt x="31" y="2"/>
                </a:cubicBezTo>
                <a:cubicBezTo>
                  <a:pt x="2" y="35"/>
                  <a:pt x="2" y="35"/>
                  <a:pt x="2" y="35"/>
                </a:cubicBezTo>
                <a:cubicBezTo>
                  <a:pt x="0" y="37"/>
                  <a:pt x="0" y="41"/>
                  <a:pt x="3" y="43"/>
                </a:cubicBezTo>
                <a:cubicBezTo>
                  <a:pt x="5" y="45"/>
                  <a:pt x="9" y="45"/>
                  <a:pt x="11" y="42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iṥ1ï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4D314E5-7D31-4479-B203-561E8ADB917D}"/>
              </a:ext>
            </a:extLst>
          </p:cNvPr>
          <p:cNvSpPr/>
          <p:nvPr/>
        </p:nvSpPr>
        <p:spPr bwMode="auto">
          <a:xfrm>
            <a:off x="8351679" y="5021239"/>
            <a:ext cx="61570" cy="28261"/>
          </a:xfrm>
          <a:custGeom>
            <a:avLst/>
            <a:gdLst>
              <a:gd name="T0" fmla="*/ 8 w 46"/>
              <a:gd name="T1" fmla="*/ 20 h 21"/>
              <a:gd name="T2" fmla="*/ 41 w 46"/>
              <a:gd name="T3" fmla="*/ 12 h 21"/>
              <a:gd name="T4" fmla="*/ 46 w 46"/>
              <a:gd name="T5" fmla="*/ 5 h 21"/>
              <a:gd name="T6" fmla="*/ 39 w 46"/>
              <a:gd name="T7" fmla="*/ 1 h 21"/>
              <a:gd name="T8" fmla="*/ 5 w 46"/>
              <a:gd name="T9" fmla="*/ 9 h 21"/>
              <a:gd name="T10" fmla="*/ 1 w 46"/>
              <a:gd name="T11" fmla="*/ 16 h 21"/>
              <a:gd name="T12" fmla="*/ 8 w 46"/>
              <a:gd name="T13" fmla="*/ 2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21">
                <a:moveTo>
                  <a:pt x="8" y="20"/>
                </a:moveTo>
                <a:cubicBezTo>
                  <a:pt x="41" y="12"/>
                  <a:pt x="41" y="12"/>
                  <a:pt x="41" y="12"/>
                </a:cubicBezTo>
                <a:cubicBezTo>
                  <a:pt x="45" y="11"/>
                  <a:pt x="46" y="8"/>
                  <a:pt x="46" y="5"/>
                </a:cubicBezTo>
                <a:cubicBezTo>
                  <a:pt x="45" y="2"/>
                  <a:pt x="42" y="0"/>
                  <a:pt x="39" y="1"/>
                </a:cubicBezTo>
                <a:cubicBezTo>
                  <a:pt x="5" y="9"/>
                  <a:pt x="5" y="9"/>
                  <a:pt x="5" y="9"/>
                </a:cubicBezTo>
                <a:cubicBezTo>
                  <a:pt x="2" y="10"/>
                  <a:pt x="0" y="13"/>
                  <a:pt x="1" y="16"/>
                </a:cubicBezTo>
                <a:cubicBezTo>
                  <a:pt x="1" y="19"/>
                  <a:pt x="4" y="21"/>
                  <a:pt x="8" y="20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ïṥľi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FC163D0-BC19-428B-A68D-3E4315A3900B}"/>
              </a:ext>
            </a:extLst>
          </p:cNvPr>
          <p:cNvSpPr/>
          <p:nvPr/>
        </p:nvSpPr>
        <p:spPr bwMode="auto">
          <a:xfrm>
            <a:off x="8342595" y="5041426"/>
            <a:ext cx="70654" cy="29271"/>
          </a:xfrm>
          <a:custGeom>
            <a:avLst/>
            <a:gdLst>
              <a:gd name="T0" fmla="*/ 7 w 53"/>
              <a:gd name="T1" fmla="*/ 22 h 22"/>
              <a:gd name="T2" fmla="*/ 48 w 53"/>
              <a:gd name="T3" fmla="*/ 12 h 22"/>
              <a:gd name="T4" fmla="*/ 52 w 53"/>
              <a:gd name="T5" fmla="*/ 5 h 22"/>
              <a:gd name="T6" fmla="*/ 45 w 53"/>
              <a:gd name="T7" fmla="*/ 1 h 22"/>
              <a:gd name="T8" fmla="*/ 5 w 53"/>
              <a:gd name="T9" fmla="*/ 10 h 22"/>
              <a:gd name="T10" fmla="*/ 0 w 53"/>
              <a:gd name="T11" fmla="*/ 17 h 22"/>
              <a:gd name="T12" fmla="*/ 7 w 53"/>
              <a:gd name="T1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22">
                <a:moveTo>
                  <a:pt x="7" y="22"/>
                </a:moveTo>
                <a:cubicBezTo>
                  <a:pt x="48" y="12"/>
                  <a:pt x="48" y="12"/>
                  <a:pt x="48" y="12"/>
                </a:cubicBezTo>
                <a:cubicBezTo>
                  <a:pt x="51" y="11"/>
                  <a:pt x="53" y="8"/>
                  <a:pt x="52" y="5"/>
                </a:cubicBezTo>
                <a:cubicBezTo>
                  <a:pt x="51" y="2"/>
                  <a:pt x="48" y="0"/>
                  <a:pt x="45" y="1"/>
                </a:cubicBezTo>
                <a:cubicBezTo>
                  <a:pt x="5" y="10"/>
                  <a:pt x="5" y="10"/>
                  <a:pt x="5" y="10"/>
                </a:cubicBezTo>
                <a:cubicBezTo>
                  <a:pt x="2" y="11"/>
                  <a:pt x="0" y="14"/>
                  <a:pt x="0" y="17"/>
                </a:cubicBezTo>
                <a:cubicBezTo>
                  <a:pt x="1" y="20"/>
                  <a:pt x="4" y="22"/>
                  <a:pt x="7" y="22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7" name="íš1ï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FCA1B4F-49DF-40F6-8ADA-705A40A40CBD}"/>
              </a:ext>
            </a:extLst>
          </p:cNvPr>
          <p:cNvSpPr/>
          <p:nvPr/>
        </p:nvSpPr>
        <p:spPr bwMode="auto">
          <a:xfrm>
            <a:off x="8295156" y="5012155"/>
            <a:ext cx="74691" cy="66616"/>
          </a:xfrm>
          <a:custGeom>
            <a:avLst/>
            <a:gdLst>
              <a:gd name="T0" fmla="*/ 55 w 56"/>
              <a:gd name="T1" fmla="*/ 0 h 50"/>
              <a:gd name="T2" fmla="*/ 44 w 56"/>
              <a:gd name="T3" fmla="*/ 1 h 50"/>
              <a:gd name="T4" fmla="*/ 16 w 56"/>
              <a:gd name="T5" fmla="*/ 9 h 50"/>
              <a:gd name="T6" fmla="*/ 0 w 56"/>
              <a:gd name="T7" fmla="*/ 19 h 50"/>
              <a:gd name="T8" fmla="*/ 13 w 56"/>
              <a:gd name="T9" fmla="*/ 47 h 50"/>
              <a:gd name="T10" fmla="*/ 56 w 56"/>
              <a:gd name="T11" fmla="*/ 35 h 50"/>
              <a:gd name="T12" fmla="*/ 55 w 56"/>
              <a:gd name="T1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" h="50">
                <a:moveTo>
                  <a:pt x="55" y="0"/>
                </a:moveTo>
                <a:cubicBezTo>
                  <a:pt x="55" y="0"/>
                  <a:pt x="50" y="0"/>
                  <a:pt x="44" y="1"/>
                </a:cubicBezTo>
                <a:cubicBezTo>
                  <a:pt x="34" y="1"/>
                  <a:pt x="25" y="4"/>
                  <a:pt x="16" y="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12" y="47"/>
                  <a:pt x="13" y="47"/>
                </a:cubicBezTo>
                <a:cubicBezTo>
                  <a:pt x="46" y="50"/>
                  <a:pt x="56" y="35"/>
                  <a:pt x="56" y="35"/>
                </a:cubicBezTo>
                <a:lnTo>
                  <a:pt x="55" y="0"/>
                </a:ln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8" name="îŝļï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18D1D78-250B-455C-BFF7-F124169D38E1}"/>
              </a:ext>
            </a:extLst>
          </p:cNvPr>
          <p:cNvSpPr/>
          <p:nvPr/>
        </p:nvSpPr>
        <p:spPr bwMode="auto">
          <a:xfrm>
            <a:off x="7994374" y="4768905"/>
            <a:ext cx="326016" cy="328034"/>
          </a:xfrm>
          <a:custGeom>
            <a:avLst/>
            <a:gdLst>
              <a:gd name="T0" fmla="*/ 0 w 244"/>
              <a:gd name="T1" fmla="*/ 61 h 246"/>
              <a:gd name="T2" fmla="*/ 35 w 244"/>
              <a:gd name="T3" fmla="*/ 157 h 246"/>
              <a:gd name="T4" fmla="*/ 49 w 244"/>
              <a:gd name="T5" fmla="*/ 189 h 246"/>
              <a:gd name="T6" fmla="*/ 54 w 244"/>
              <a:gd name="T7" fmla="*/ 197 h 246"/>
              <a:gd name="T8" fmla="*/ 134 w 244"/>
              <a:gd name="T9" fmla="*/ 243 h 246"/>
              <a:gd name="T10" fmla="*/ 244 w 244"/>
              <a:gd name="T11" fmla="*/ 230 h 246"/>
              <a:gd name="T12" fmla="*/ 240 w 244"/>
              <a:gd name="T13" fmla="*/ 192 h 246"/>
              <a:gd name="T14" fmla="*/ 127 w 244"/>
              <a:gd name="T15" fmla="*/ 196 h 246"/>
              <a:gd name="T16" fmla="*/ 90 w 244"/>
              <a:gd name="T17" fmla="*/ 168 h 246"/>
              <a:gd name="T18" fmla="*/ 89 w 244"/>
              <a:gd name="T19" fmla="*/ 165 h 246"/>
              <a:gd name="T20" fmla="*/ 78 w 244"/>
              <a:gd name="T21" fmla="*/ 141 h 246"/>
              <a:gd name="T22" fmla="*/ 27 w 244"/>
              <a:gd name="T23" fmla="*/ 0 h 246"/>
              <a:gd name="T24" fmla="*/ 0 w 244"/>
              <a:gd name="T25" fmla="*/ 61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4" h="246">
                <a:moveTo>
                  <a:pt x="0" y="61"/>
                </a:moveTo>
                <a:cubicBezTo>
                  <a:pt x="0" y="61"/>
                  <a:pt x="17" y="114"/>
                  <a:pt x="35" y="157"/>
                </a:cubicBezTo>
                <a:cubicBezTo>
                  <a:pt x="40" y="169"/>
                  <a:pt x="45" y="180"/>
                  <a:pt x="49" y="189"/>
                </a:cubicBezTo>
                <a:cubicBezTo>
                  <a:pt x="51" y="192"/>
                  <a:pt x="52" y="194"/>
                  <a:pt x="54" y="197"/>
                </a:cubicBezTo>
                <a:cubicBezTo>
                  <a:pt x="72" y="228"/>
                  <a:pt x="97" y="246"/>
                  <a:pt x="134" y="243"/>
                </a:cubicBezTo>
                <a:cubicBezTo>
                  <a:pt x="244" y="230"/>
                  <a:pt x="244" y="230"/>
                  <a:pt x="244" y="230"/>
                </a:cubicBezTo>
                <a:cubicBezTo>
                  <a:pt x="240" y="192"/>
                  <a:pt x="240" y="192"/>
                  <a:pt x="240" y="192"/>
                </a:cubicBezTo>
                <a:cubicBezTo>
                  <a:pt x="127" y="196"/>
                  <a:pt x="127" y="196"/>
                  <a:pt x="127" y="196"/>
                </a:cubicBezTo>
                <a:cubicBezTo>
                  <a:pt x="115" y="197"/>
                  <a:pt x="97" y="179"/>
                  <a:pt x="90" y="168"/>
                </a:cubicBezTo>
                <a:cubicBezTo>
                  <a:pt x="90" y="167"/>
                  <a:pt x="89" y="166"/>
                  <a:pt x="89" y="165"/>
                </a:cubicBezTo>
                <a:cubicBezTo>
                  <a:pt x="85" y="158"/>
                  <a:pt x="82" y="150"/>
                  <a:pt x="78" y="141"/>
                </a:cubicBezTo>
                <a:cubicBezTo>
                  <a:pt x="55" y="87"/>
                  <a:pt x="27" y="0"/>
                  <a:pt x="27" y="0"/>
                </a:cubicBezTo>
                <a:cubicBezTo>
                  <a:pt x="0" y="61"/>
                  <a:pt x="0" y="61"/>
                  <a:pt x="0" y="61"/>
                </a:cubicBezTo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9" name="íṧľî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A96E691-97BE-4C7A-9504-A0A629633818}"/>
              </a:ext>
            </a:extLst>
          </p:cNvPr>
          <p:cNvSpPr/>
          <p:nvPr/>
        </p:nvSpPr>
        <p:spPr bwMode="auto">
          <a:xfrm>
            <a:off x="8098335" y="4957651"/>
            <a:ext cx="16149" cy="35327"/>
          </a:xfrm>
          <a:custGeom>
            <a:avLst/>
            <a:gdLst>
              <a:gd name="T0" fmla="*/ 0 w 12"/>
              <a:gd name="T1" fmla="*/ 0 h 27"/>
              <a:gd name="T2" fmla="*/ 0 w 12"/>
              <a:gd name="T3" fmla="*/ 0 h 27"/>
              <a:gd name="T4" fmla="*/ 0 w 12"/>
              <a:gd name="T5" fmla="*/ 0 h 27"/>
              <a:gd name="T6" fmla="*/ 11 w 12"/>
              <a:gd name="T7" fmla="*/ 24 h 27"/>
              <a:gd name="T8" fmla="*/ 12 w 12"/>
              <a:gd name="T9" fmla="*/ 27 h 27"/>
              <a:gd name="T10" fmla="*/ 12 w 12"/>
              <a:gd name="T11" fmla="*/ 27 h 27"/>
              <a:gd name="T12" fmla="*/ 0 w 12"/>
              <a:gd name="T1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7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4" y="9"/>
                  <a:pt x="7" y="17"/>
                  <a:pt x="11" y="24"/>
                </a:cubicBezTo>
                <a:cubicBezTo>
                  <a:pt x="11" y="25"/>
                  <a:pt x="12" y="26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5D4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0" name="ï$ḷi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DCC3408-F908-47F9-8649-91A3AFB00771}"/>
              </a:ext>
            </a:extLst>
          </p:cNvPr>
          <p:cNvSpPr/>
          <p:nvPr/>
        </p:nvSpPr>
        <p:spPr bwMode="auto">
          <a:xfrm>
            <a:off x="8043831" y="4957651"/>
            <a:ext cx="70654" cy="63588"/>
          </a:xfrm>
          <a:custGeom>
            <a:avLst/>
            <a:gdLst>
              <a:gd name="T0" fmla="*/ 41 w 53"/>
              <a:gd name="T1" fmla="*/ 0 h 48"/>
              <a:gd name="T2" fmla="*/ 1 w 53"/>
              <a:gd name="T3" fmla="*/ 15 h 48"/>
              <a:gd name="T4" fmla="*/ 0 w 53"/>
              <a:gd name="T5" fmla="*/ 20 h 48"/>
              <a:gd name="T6" fmla="*/ 12 w 53"/>
              <a:gd name="T7" fmla="*/ 48 h 48"/>
              <a:gd name="T8" fmla="*/ 13 w 53"/>
              <a:gd name="T9" fmla="*/ 48 h 48"/>
              <a:gd name="T10" fmla="*/ 53 w 53"/>
              <a:gd name="T11" fmla="*/ 27 h 48"/>
              <a:gd name="T12" fmla="*/ 52 w 53"/>
              <a:gd name="T13" fmla="*/ 24 h 48"/>
              <a:gd name="T14" fmla="*/ 41 w 53"/>
              <a:gd name="T15" fmla="*/ 0 h 48"/>
              <a:gd name="T16" fmla="*/ 41 w 53"/>
              <a:gd name="T1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48">
                <a:moveTo>
                  <a:pt x="41" y="0"/>
                </a:moveTo>
                <a:cubicBezTo>
                  <a:pt x="1" y="15"/>
                  <a:pt x="1" y="15"/>
                  <a:pt x="1" y="15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30"/>
                  <a:pt x="8" y="40"/>
                  <a:pt x="12" y="48"/>
                </a:cubicBezTo>
                <a:cubicBezTo>
                  <a:pt x="12" y="48"/>
                  <a:pt x="13" y="48"/>
                  <a:pt x="13" y="48"/>
                </a:cubicBezTo>
                <a:cubicBezTo>
                  <a:pt x="18" y="48"/>
                  <a:pt x="53" y="27"/>
                  <a:pt x="53" y="27"/>
                </a:cubicBezTo>
                <a:cubicBezTo>
                  <a:pt x="53" y="26"/>
                  <a:pt x="52" y="25"/>
                  <a:pt x="52" y="24"/>
                </a:cubicBezTo>
                <a:cubicBezTo>
                  <a:pt x="48" y="17"/>
                  <a:pt x="45" y="9"/>
                  <a:pt x="41" y="0"/>
                </a:cubicBezTo>
                <a:cubicBezTo>
                  <a:pt x="41" y="0"/>
                  <a:pt x="41" y="0"/>
                  <a:pt x="41" y="0"/>
                </a:cubicBezTo>
              </a:path>
            </a:pathLst>
          </a:custGeom>
          <a:solidFill>
            <a:srgbClr val="EB8C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1" name="ïSľí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7530D2B-15DD-428E-B943-5894701BDBB1}"/>
              </a:ext>
            </a:extLst>
          </p:cNvPr>
          <p:cNvSpPr/>
          <p:nvPr/>
        </p:nvSpPr>
        <p:spPr bwMode="auto">
          <a:xfrm>
            <a:off x="7977215" y="4735597"/>
            <a:ext cx="136261" cy="263437"/>
          </a:xfrm>
          <a:custGeom>
            <a:avLst/>
            <a:gdLst>
              <a:gd name="T0" fmla="*/ 2 w 102"/>
              <a:gd name="T1" fmla="*/ 48 h 197"/>
              <a:gd name="T2" fmla="*/ 10 w 102"/>
              <a:gd name="T3" fmla="*/ 82 h 197"/>
              <a:gd name="T4" fmla="*/ 43 w 102"/>
              <a:gd name="T5" fmla="*/ 197 h 197"/>
              <a:gd name="T6" fmla="*/ 58 w 102"/>
              <a:gd name="T7" fmla="*/ 192 h 197"/>
              <a:gd name="T8" fmla="*/ 102 w 102"/>
              <a:gd name="T9" fmla="*/ 177 h 197"/>
              <a:gd name="T10" fmla="*/ 53 w 102"/>
              <a:gd name="T11" fmla="*/ 7 h 197"/>
              <a:gd name="T12" fmla="*/ 33 w 102"/>
              <a:gd name="T13" fmla="*/ 2 h 197"/>
              <a:gd name="T14" fmla="*/ 30 w 102"/>
              <a:gd name="T15" fmla="*/ 4 h 197"/>
              <a:gd name="T16" fmla="*/ 2 w 102"/>
              <a:gd name="T17" fmla="*/ 4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2" h="197">
                <a:moveTo>
                  <a:pt x="2" y="48"/>
                </a:moveTo>
                <a:cubicBezTo>
                  <a:pt x="2" y="53"/>
                  <a:pt x="8" y="77"/>
                  <a:pt x="10" y="82"/>
                </a:cubicBezTo>
                <a:cubicBezTo>
                  <a:pt x="43" y="197"/>
                  <a:pt x="43" y="197"/>
                  <a:pt x="43" y="197"/>
                </a:cubicBezTo>
                <a:cubicBezTo>
                  <a:pt x="58" y="192"/>
                  <a:pt x="58" y="192"/>
                  <a:pt x="58" y="192"/>
                </a:cubicBezTo>
                <a:cubicBezTo>
                  <a:pt x="102" y="177"/>
                  <a:pt x="102" y="177"/>
                  <a:pt x="102" y="177"/>
                </a:cubicBezTo>
                <a:cubicBezTo>
                  <a:pt x="53" y="7"/>
                  <a:pt x="53" y="7"/>
                  <a:pt x="53" y="7"/>
                </a:cubicBezTo>
                <a:cubicBezTo>
                  <a:pt x="51" y="1"/>
                  <a:pt x="38" y="0"/>
                  <a:pt x="33" y="2"/>
                </a:cubicBezTo>
                <a:cubicBezTo>
                  <a:pt x="32" y="3"/>
                  <a:pt x="31" y="3"/>
                  <a:pt x="30" y="4"/>
                </a:cubicBezTo>
                <a:cubicBezTo>
                  <a:pt x="14" y="21"/>
                  <a:pt x="0" y="25"/>
                  <a:pt x="2" y="48"/>
                </a:cubicBezTo>
                <a:close/>
              </a:path>
            </a:pathLst>
          </a:custGeom>
          <a:solidFill>
            <a:srgbClr val="061D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2" name="îṧļ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E100522-1D52-49AE-BCCC-6BAB528170C6}"/>
              </a:ext>
            </a:extLst>
          </p:cNvPr>
          <p:cNvSpPr/>
          <p:nvPr/>
        </p:nvSpPr>
        <p:spPr bwMode="auto">
          <a:xfrm>
            <a:off x="8027682" y="4959669"/>
            <a:ext cx="89831" cy="48448"/>
          </a:xfrm>
          <a:custGeom>
            <a:avLst/>
            <a:gdLst>
              <a:gd name="T0" fmla="*/ 56 w 67"/>
              <a:gd name="T1" fmla="*/ 1 h 36"/>
              <a:gd name="T2" fmla="*/ 6 w 67"/>
              <a:gd name="T3" fmla="*/ 20 h 36"/>
              <a:gd name="T4" fmla="*/ 2 w 67"/>
              <a:gd name="T5" fmla="*/ 30 h 36"/>
              <a:gd name="T6" fmla="*/ 12 w 67"/>
              <a:gd name="T7" fmla="*/ 34 h 36"/>
              <a:gd name="T8" fmla="*/ 62 w 67"/>
              <a:gd name="T9" fmla="*/ 15 h 36"/>
              <a:gd name="T10" fmla="*/ 66 w 67"/>
              <a:gd name="T11" fmla="*/ 6 h 36"/>
              <a:gd name="T12" fmla="*/ 56 w 67"/>
              <a:gd name="T13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36">
                <a:moveTo>
                  <a:pt x="56" y="1"/>
                </a:moveTo>
                <a:cubicBezTo>
                  <a:pt x="6" y="20"/>
                  <a:pt x="6" y="20"/>
                  <a:pt x="6" y="20"/>
                </a:cubicBezTo>
                <a:cubicBezTo>
                  <a:pt x="2" y="21"/>
                  <a:pt x="0" y="26"/>
                  <a:pt x="2" y="30"/>
                </a:cubicBezTo>
                <a:cubicBezTo>
                  <a:pt x="3" y="34"/>
                  <a:pt x="8" y="36"/>
                  <a:pt x="12" y="34"/>
                </a:cubicBezTo>
                <a:cubicBezTo>
                  <a:pt x="62" y="15"/>
                  <a:pt x="62" y="15"/>
                  <a:pt x="62" y="15"/>
                </a:cubicBezTo>
                <a:cubicBezTo>
                  <a:pt x="65" y="14"/>
                  <a:pt x="67" y="10"/>
                  <a:pt x="66" y="6"/>
                </a:cubicBezTo>
                <a:cubicBezTo>
                  <a:pt x="65" y="2"/>
                  <a:pt x="61" y="0"/>
                  <a:pt x="5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3" name="îSḷî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AC3F757-B4BE-4490-8E22-6CA990DBED4D}"/>
              </a:ext>
            </a:extLst>
          </p:cNvPr>
          <p:cNvSpPr/>
          <p:nvPr/>
        </p:nvSpPr>
        <p:spPr bwMode="auto">
          <a:xfrm>
            <a:off x="7919683" y="4549879"/>
            <a:ext cx="94878" cy="160485"/>
          </a:xfrm>
          <a:custGeom>
            <a:avLst/>
            <a:gdLst>
              <a:gd name="T0" fmla="*/ 31 w 71"/>
              <a:gd name="T1" fmla="*/ 119 h 120"/>
              <a:gd name="T2" fmla="*/ 22 w 71"/>
              <a:gd name="T3" fmla="*/ 118 h 120"/>
              <a:gd name="T4" fmla="*/ 1 w 71"/>
              <a:gd name="T5" fmla="*/ 93 h 120"/>
              <a:gd name="T6" fmla="*/ 7 w 71"/>
              <a:gd name="T7" fmla="*/ 21 h 120"/>
              <a:gd name="T8" fmla="*/ 32 w 71"/>
              <a:gd name="T9" fmla="*/ 1 h 120"/>
              <a:gd name="T10" fmla="*/ 42 w 71"/>
              <a:gd name="T11" fmla="*/ 2 h 120"/>
              <a:gd name="T12" fmla="*/ 70 w 71"/>
              <a:gd name="T13" fmla="*/ 29 h 120"/>
              <a:gd name="T14" fmla="*/ 63 w 71"/>
              <a:gd name="T15" fmla="*/ 101 h 120"/>
              <a:gd name="T16" fmla="*/ 31 w 71"/>
              <a:gd name="T17" fmla="*/ 11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120">
                <a:moveTo>
                  <a:pt x="31" y="119"/>
                </a:moveTo>
                <a:cubicBezTo>
                  <a:pt x="22" y="118"/>
                  <a:pt x="22" y="118"/>
                  <a:pt x="22" y="118"/>
                </a:cubicBezTo>
                <a:cubicBezTo>
                  <a:pt x="9" y="117"/>
                  <a:pt x="0" y="106"/>
                  <a:pt x="1" y="93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9"/>
                  <a:pt x="19" y="0"/>
                  <a:pt x="32" y="1"/>
                </a:cubicBezTo>
                <a:cubicBezTo>
                  <a:pt x="42" y="2"/>
                  <a:pt x="42" y="2"/>
                  <a:pt x="42" y="2"/>
                </a:cubicBezTo>
                <a:cubicBezTo>
                  <a:pt x="54" y="3"/>
                  <a:pt x="71" y="17"/>
                  <a:pt x="70" y="29"/>
                </a:cubicBezTo>
                <a:cubicBezTo>
                  <a:pt x="63" y="101"/>
                  <a:pt x="63" y="101"/>
                  <a:pt x="63" y="101"/>
                </a:cubicBezTo>
                <a:cubicBezTo>
                  <a:pt x="62" y="113"/>
                  <a:pt x="44" y="120"/>
                  <a:pt x="31" y="119"/>
                </a:cubicBezTo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4" name="iśḷí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19F5104-A06E-4BEA-8A9E-55CAA3F63C40}"/>
              </a:ext>
            </a:extLst>
          </p:cNvPr>
          <p:cNvSpPr/>
          <p:nvPr/>
        </p:nvSpPr>
        <p:spPr bwMode="auto">
          <a:xfrm>
            <a:off x="7877290" y="4323787"/>
            <a:ext cx="276559" cy="266465"/>
          </a:xfrm>
          <a:custGeom>
            <a:avLst/>
            <a:gdLst>
              <a:gd name="T0" fmla="*/ 205 w 207"/>
              <a:gd name="T1" fmla="*/ 122 h 200"/>
              <a:gd name="T2" fmla="*/ 204 w 207"/>
              <a:gd name="T3" fmla="*/ 126 h 200"/>
              <a:gd name="T4" fmla="*/ 198 w 207"/>
              <a:gd name="T5" fmla="*/ 146 h 200"/>
              <a:gd name="T6" fmla="*/ 69 w 207"/>
              <a:gd name="T7" fmla="*/ 89 h 200"/>
              <a:gd name="T8" fmla="*/ 34 w 207"/>
              <a:gd name="T9" fmla="*/ 191 h 200"/>
              <a:gd name="T10" fmla="*/ 3 w 207"/>
              <a:gd name="T11" fmla="*/ 89 h 200"/>
              <a:gd name="T12" fmla="*/ 117 w 207"/>
              <a:gd name="T13" fmla="*/ 6 h 200"/>
              <a:gd name="T14" fmla="*/ 122 w 207"/>
              <a:gd name="T15" fmla="*/ 7 h 200"/>
              <a:gd name="T16" fmla="*/ 196 w 207"/>
              <a:gd name="T17" fmla="*/ 61 h 200"/>
              <a:gd name="T18" fmla="*/ 196 w 207"/>
              <a:gd name="T19" fmla="*/ 61 h 200"/>
              <a:gd name="T20" fmla="*/ 205 w 207"/>
              <a:gd name="T21" fmla="*/ 88 h 200"/>
              <a:gd name="T22" fmla="*/ 205 w 207"/>
              <a:gd name="T23" fmla="*/ 12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7" h="200">
                <a:moveTo>
                  <a:pt x="205" y="122"/>
                </a:moveTo>
                <a:cubicBezTo>
                  <a:pt x="205" y="123"/>
                  <a:pt x="204" y="125"/>
                  <a:pt x="204" y="126"/>
                </a:cubicBezTo>
                <a:cubicBezTo>
                  <a:pt x="203" y="133"/>
                  <a:pt x="201" y="140"/>
                  <a:pt x="198" y="146"/>
                </a:cubicBezTo>
                <a:cubicBezTo>
                  <a:pt x="186" y="173"/>
                  <a:pt x="97" y="81"/>
                  <a:pt x="69" y="89"/>
                </a:cubicBezTo>
                <a:cubicBezTo>
                  <a:pt x="55" y="93"/>
                  <a:pt x="61" y="200"/>
                  <a:pt x="34" y="191"/>
                </a:cubicBezTo>
                <a:cubicBezTo>
                  <a:pt x="4" y="180"/>
                  <a:pt x="0" y="110"/>
                  <a:pt x="3" y="89"/>
                </a:cubicBezTo>
                <a:cubicBezTo>
                  <a:pt x="10" y="35"/>
                  <a:pt x="65" y="0"/>
                  <a:pt x="117" y="6"/>
                </a:cubicBezTo>
                <a:cubicBezTo>
                  <a:pt x="119" y="6"/>
                  <a:pt x="120" y="7"/>
                  <a:pt x="122" y="7"/>
                </a:cubicBezTo>
                <a:cubicBezTo>
                  <a:pt x="155" y="12"/>
                  <a:pt x="182" y="33"/>
                  <a:pt x="196" y="61"/>
                </a:cubicBezTo>
                <a:cubicBezTo>
                  <a:pt x="196" y="61"/>
                  <a:pt x="196" y="61"/>
                  <a:pt x="196" y="61"/>
                </a:cubicBezTo>
                <a:cubicBezTo>
                  <a:pt x="200" y="70"/>
                  <a:pt x="203" y="79"/>
                  <a:pt x="205" y="88"/>
                </a:cubicBezTo>
                <a:cubicBezTo>
                  <a:pt x="207" y="99"/>
                  <a:pt x="207" y="110"/>
                  <a:pt x="205" y="122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5" name="îṡ1ï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260B80F-C51E-4298-9ADD-3F4374387295}"/>
              </a:ext>
            </a:extLst>
          </p:cNvPr>
          <p:cNvSpPr/>
          <p:nvPr/>
        </p:nvSpPr>
        <p:spPr bwMode="auto">
          <a:xfrm>
            <a:off x="7918673" y="4467113"/>
            <a:ext cx="53495" cy="52485"/>
          </a:xfrm>
          <a:custGeom>
            <a:avLst/>
            <a:gdLst>
              <a:gd name="T0" fmla="*/ 39 w 40"/>
              <a:gd name="T1" fmla="*/ 22 h 39"/>
              <a:gd name="T2" fmla="*/ 37 w 40"/>
              <a:gd name="T3" fmla="*/ 28 h 39"/>
              <a:gd name="T4" fmla="*/ 32 w 40"/>
              <a:gd name="T5" fmla="*/ 34 h 39"/>
              <a:gd name="T6" fmla="*/ 19 w 40"/>
              <a:gd name="T7" fmla="*/ 38 h 39"/>
              <a:gd name="T8" fmla="*/ 9 w 40"/>
              <a:gd name="T9" fmla="*/ 37 h 39"/>
              <a:gd name="T10" fmla="*/ 0 w 40"/>
              <a:gd name="T11" fmla="*/ 35 h 39"/>
              <a:gd name="T12" fmla="*/ 4 w 40"/>
              <a:gd name="T13" fmla="*/ 11 h 39"/>
              <a:gd name="T14" fmla="*/ 4 w 40"/>
              <a:gd name="T15" fmla="*/ 11 h 39"/>
              <a:gd name="T16" fmla="*/ 4 w 40"/>
              <a:gd name="T17" fmla="*/ 7 h 39"/>
              <a:gd name="T18" fmla="*/ 5 w 40"/>
              <a:gd name="T19" fmla="*/ 4 h 39"/>
              <a:gd name="T20" fmla="*/ 5 w 40"/>
              <a:gd name="T21" fmla="*/ 0 h 39"/>
              <a:gd name="T22" fmla="*/ 5 w 40"/>
              <a:gd name="T23" fmla="*/ 0 h 39"/>
              <a:gd name="T24" fmla="*/ 6 w 40"/>
              <a:gd name="T25" fmla="*/ 0 h 39"/>
              <a:gd name="T26" fmla="*/ 24 w 40"/>
              <a:gd name="T27" fmla="*/ 2 h 39"/>
              <a:gd name="T28" fmla="*/ 36 w 40"/>
              <a:gd name="T29" fmla="*/ 9 h 39"/>
              <a:gd name="T30" fmla="*/ 39 w 40"/>
              <a:gd name="T31" fmla="*/ 16 h 39"/>
              <a:gd name="T32" fmla="*/ 39 w 40"/>
              <a:gd name="T33" fmla="*/ 2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" h="39">
                <a:moveTo>
                  <a:pt x="39" y="22"/>
                </a:moveTo>
                <a:cubicBezTo>
                  <a:pt x="39" y="24"/>
                  <a:pt x="38" y="26"/>
                  <a:pt x="37" y="28"/>
                </a:cubicBezTo>
                <a:cubicBezTo>
                  <a:pt x="36" y="30"/>
                  <a:pt x="34" y="33"/>
                  <a:pt x="32" y="34"/>
                </a:cubicBezTo>
                <a:cubicBezTo>
                  <a:pt x="29" y="37"/>
                  <a:pt x="24" y="39"/>
                  <a:pt x="19" y="38"/>
                </a:cubicBezTo>
                <a:cubicBezTo>
                  <a:pt x="9" y="37"/>
                  <a:pt x="9" y="37"/>
                  <a:pt x="9" y="37"/>
                </a:cubicBezTo>
                <a:cubicBezTo>
                  <a:pt x="0" y="35"/>
                  <a:pt x="0" y="35"/>
                  <a:pt x="0" y="35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7"/>
                  <a:pt x="4" y="7"/>
                  <a:pt x="4" y="7"/>
                </a:cubicBezTo>
                <a:cubicBezTo>
                  <a:pt x="5" y="4"/>
                  <a:pt x="5" y="4"/>
                  <a:pt x="5" y="4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6" y="0"/>
                </a:cubicBezTo>
                <a:cubicBezTo>
                  <a:pt x="24" y="2"/>
                  <a:pt x="24" y="2"/>
                  <a:pt x="24" y="2"/>
                </a:cubicBezTo>
                <a:cubicBezTo>
                  <a:pt x="29" y="3"/>
                  <a:pt x="33" y="5"/>
                  <a:pt x="36" y="9"/>
                </a:cubicBezTo>
                <a:cubicBezTo>
                  <a:pt x="37" y="11"/>
                  <a:pt x="38" y="13"/>
                  <a:pt x="39" y="16"/>
                </a:cubicBezTo>
                <a:cubicBezTo>
                  <a:pt x="40" y="18"/>
                  <a:pt x="40" y="20"/>
                  <a:pt x="39" y="22"/>
                </a:cubicBezTo>
                <a:close/>
              </a:path>
            </a:pathLst>
          </a:custGeom>
          <a:solidFill>
            <a:srgbClr val="FFC4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6" name="îṩli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72E2E15-FB85-40CD-9409-A36D500D9306}"/>
              </a:ext>
            </a:extLst>
          </p:cNvPr>
          <p:cNvSpPr/>
          <p:nvPr/>
        </p:nvSpPr>
        <p:spPr bwMode="auto">
          <a:xfrm>
            <a:off x="7915645" y="4373245"/>
            <a:ext cx="230129" cy="278577"/>
          </a:xfrm>
          <a:custGeom>
            <a:avLst/>
            <a:gdLst>
              <a:gd name="T0" fmla="*/ 1 w 172"/>
              <a:gd name="T1" fmla="*/ 120 h 209"/>
              <a:gd name="T2" fmla="*/ 1 w 172"/>
              <a:gd name="T3" fmla="*/ 123 h 209"/>
              <a:gd name="T4" fmla="*/ 0 w 172"/>
              <a:gd name="T5" fmla="*/ 124 h 209"/>
              <a:gd name="T6" fmla="*/ 6 w 172"/>
              <a:gd name="T7" fmla="*/ 157 h 209"/>
              <a:gd name="T8" fmla="*/ 7 w 172"/>
              <a:gd name="T9" fmla="*/ 159 h 209"/>
              <a:gd name="T10" fmla="*/ 41 w 172"/>
              <a:gd name="T11" fmla="*/ 198 h 209"/>
              <a:gd name="T12" fmla="*/ 41 w 172"/>
              <a:gd name="T13" fmla="*/ 198 h 209"/>
              <a:gd name="T14" fmla="*/ 61 w 172"/>
              <a:gd name="T15" fmla="*/ 206 h 209"/>
              <a:gd name="T16" fmla="*/ 68 w 172"/>
              <a:gd name="T17" fmla="*/ 208 h 209"/>
              <a:gd name="T18" fmla="*/ 72 w 172"/>
              <a:gd name="T19" fmla="*/ 208 h 209"/>
              <a:gd name="T20" fmla="*/ 83 w 172"/>
              <a:gd name="T21" fmla="*/ 209 h 209"/>
              <a:gd name="T22" fmla="*/ 86 w 172"/>
              <a:gd name="T23" fmla="*/ 209 h 209"/>
              <a:gd name="T24" fmla="*/ 162 w 172"/>
              <a:gd name="T25" fmla="*/ 150 h 209"/>
              <a:gd name="T26" fmla="*/ 165 w 172"/>
              <a:gd name="T27" fmla="*/ 139 h 209"/>
              <a:gd name="T28" fmla="*/ 165 w 172"/>
              <a:gd name="T29" fmla="*/ 133 h 209"/>
              <a:gd name="T30" fmla="*/ 171 w 172"/>
              <a:gd name="T31" fmla="*/ 94 h 209"/>
              <a:gd name="T32" fmla="*/ 172 w 172"/>
              <a:gd name="T33" fmla="*/ 77 h 209"/>
              <a:gd name="T34" fmla="*/ 170 w 172"/>
              <a:gd name="T35" fmla="*/ 64 h 209"/>
              <a:gd name="T36" fmla="*/ 157 w 172"/>
              <a:gd name="T37" fmla="*/ 34 h 209"/>
              <a:gd name="T38" fmla="*/ 102 w 172"/>
              <a:gd name="T39" fmla="*/ 2 h 209"/>
              <a:gd name="T40" fmla="*/ 54 w 172"/>
              <a:gd name="T41" fmla="*/ 10 h 209"/>
              <a:gd name="T42" fmla="*/ 48 w 172"/>
              <a:gd name="T43" fmla="*/ 13 h 209"/>
              <a:gd name="T44" fmla="*/ 23 w 172"/>
              <a:gd name="T45" fmla="*/ 36 h 209"/>
              <a:gd name="T46" fmla="*/ 23 w 172"/>
              <a:gd name="T47" fmla="*/ 36 h 209"/>
              <a:gd name="T48" fmla="*/ 18 w 172"/>
              <a:gd name="T49" fmla="*/ 43 h 209"/>
              <a:gd name="T50" fmla="*/ 17 w 172"/>
              <a:gd name="T51" fmla="*/ 45 h 209"/>
              <a:gd name="T52" fmla="*/ 12 w 172"/>
              <a:gd name="T53" fmla="*/ 55 h 209"/>
              <a:gd name="T54" fmla="*/ 8 w 172"/>
              <a:gd name="T55" fmla="*/ 71 h 209"/>
              <a:gd name="T56" fmla="*/ 7 w 172"/>
              <a:gd name="T57" fmla="*/ 71 h 209"/>
              <a:gd name="T58" fmla="*/ 7 w 172"/>
              <a:gd name="T59" fmla="*/ 75 h 209"/>
              <a:gd name="T60" fmla="*/ 6 w 172"/>
              <a:gd name="T61" fmla="*/ 78 h 209"/>
              <a:gd name="T62" fmla="*/ 6 w 172"/>
              <a:gd name="T63" fmla="*/ 82 h 209"/>
              <a:gd name="T64" fmla="*/ 6 w 172"/>
              <a:gd name="T65" fmla="*/ 82 h 209"/>
              <a:gd name="T66" fmla="*/ 6 w 172"/>
              <a:gd name="T67" fmla="*/ 83 h 209"/>
              <a:gd name="T68" fmla="*/ 6 w 172"/>
              <a:gd name="T69" fmla="*/ 83 h 209"/>
              <a:gd name="T70" fmla="*/ 5 w 172"/>
              <a:gd name="T71" fmla="*/ 86 h 209"/>
              <a:gd name="T72" fmla="*/ 2 w 172"/>
              <a:gd name="T73" fmla="*/ 106 h 209"/>
              <a:gd name="T74" fmla="*/ 1 w 172"/>
              <a:gd name="T75" fmla="*/ 113 h 209"/>
              <a:gd name="T76" fmla="*/ 1 w 172"/>
              <a:gd name="T77" fmla="*/ 116 h 209"/>
              <a:gd name="T78" fmla="*/ 1 w 172"/>
              <a:gd name="T79" fmla="*/ 117 h 209"/>
              <a:gd name="T80" fmla="*/ 1 w 172"/>
              <a:gd name="T81" fmla="*/ 12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2" h="209">
                <a:moveTo>
                  <a:pt x="1" y="120"/>
                </a:moveTo>
                <a:cubicBezTo>
                  <a:pt x="1" y="121"/>
                  <a:pt x="1" y="122"/>
                  <a:pt x="1" y="123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35"/>
                  <a:pt x="2" y="147"/>
                  <a:pt x="6" y="157"/>
                </a:cubicBezTo>
                <a:cubicBezTo>
                  <a:pt x="6" y="158"/>
                  <a:pt x="7" y="158"/>
                  <a:pt x="7" y="159"/>
                </a:cubicBezTo>
                <a:cubicBezTo>
                  <a:pt x="14" y="175"/>
                  <a:pt x="26" y="189"/>
                  <a:pt x="41" y="198"/>
                </a:cubicBezTo>
                <a:cubicBezTo>
                  <a:pt x="41" y="198"/>
                  <a:pt x="41" y="198"/>
                  <a:pt x="41" y="198"/>
                </a:cubicBezTo>
                <a:cubicBezTo>
                  <a:pt x="47" y="201"/>
                  <a:pt x="54" y="204"/>
                  <a:pt x="61" y="206"/>
                </a:cubicBezTo>
                <a:cubicBezTo>
                  <a:pt x="63" y="207"/>
                  <a:pt x="66" y="207"/>
                  <a:pt x="68" y="208"/>
                </a:cubicBezTo>
                <a:cubicBezTo>
                  <a:pt x="69" y="208"/>
                  <a:pt x="70" y="208"/>
                  <a:pt x="72" y="208"/>
                </a:cubicBezTo>
                <a:cubicBezTo>
                  <a:pt x="75" y="209"/>
                  <a:pt x="79" y="209"/>
                  <a:pt x="83" y="209"/>
                </a:cubicBezTo>
                <a:cubicBezTo>
                  <a:pt x="84" y="209"/>
                  <a:pt x="85" y="209"/>
                  <a:pt x="86" y="209"/>
                </a:cubicBezTo>
                <a:cubicBezTo>
                  <a:pt x="122" y="208"/>
                  <a:pt x="152" y="184"/>
                  <a:pt x="162" y="150"/>
                </a:cubicBezTo>
                <a:cubicBezTo>
                  <a:pt x="163" y="147"/>
                  <a:pt x="164" y="143"/>
                  <a:pt x="165" y="139"/>
                </a:cubicBezTo>
                <a:cubicBezTo>
                  <a:pt x="165" y="133"/>
                  <a:pt x="165" y="133"/>
                  <a:pt x="165" y="133"/>
                </a:cubicBezTo>
                <a:cubicBezTo>
                  <a:pt x="171" y="94"/>
                  <a:pt x="171" y="94"/>
                  <a:pt x="171" y="94"/>
                </a:cubicBezTo>
                <a:cubicBezTo>
                  <a:pt x="172" y="89"/>
                  <a:pt x="172" y="83"/>
                  <a:pt x="172" y="77"/>
                </a:cubicBezTo>
                <a:cubicBezTo>
                  <a:pt x="172" y="73"/>
                  <a:pt x="171" y="69"/>
                  <a:pt x="170" y="64"/>
                </a:cubicBezTo>
                <a:cubicBezTo>
                  <a:pt x="168" y="53"/>
                  <a:pt x="163" y="43"/>
                  <a:pt x="157" y="34"/>
                </a:cubicBezTo>
                <a:cubicBezTo>
                  <a:pt x="144" y="17"/>
                  <a:pt x="124" y="5"/>
                  <a:pt x="102" y="2"/>
                </a:cubicBezTo>
                <a:cubicBezTo>
                  <a:pt x="85" y="0"/>
                  <a:pt x="69" y="3"/>
                  <a:pt x="54" y="10"/>
                </a:cubicBezTo>
                <a:cubicBezTo>
                  <a:pt x="52" y="11"/>
                  <a:pt x="50" y="12"/>
                  <a:pt x="48" y="13"/>
                </a:cubicBezTo>
                <a:cubicBezTo>
                  <a:pt x="38" y="19"/>
                  <a:pt x="29" y="2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38"/>
                  <a:pt x="19" y="41"/>
                  <a:pt x="18" y="43"/>
                </a:cubicBezTo>
                <a:cubicBezTo>
                  <a:pt x="17" y="44"/>
                  <a:pt x="17" y="44"/>
                  <a:pt x="17" y="45"/>
                </a:cubicBezTo>
                <a:cubicBezTo>
                  <a:pt x="15" y="48"/>
                  <a:pt x="13" y="51"/>
                  <a:pt x="12" y="55"/>
                </a:cubicBezTo>
                <a:cubicBezTo>
                  <a:pt x="10" y="60"/>
                  <a:pt x="8" y="65"/>
                  <a:pt x="8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5"/>
                  <a:pt x="7" y="75"/>
                  <a:pt x="7" y="75"/>
                </a:cubicBezTo>
                <a:cubicBezTo>
                  <a:pt x="6" y="78"/>
                  <a:pt x="6" y="78"/>
                  <a:pt x="6" y="78"/>
                </a:cubicBezTo>
                <a:cubicBezTo>
                  <a:pt x="6" y="82"/>
                  <a:pt x="6" y="82"/>
                  <a:pt x="6" y="82"/>
                </a:cubicBezTo>
                <a:cubicBezTo>
                  <a:pt x="6" y="82"/>
                  <a:pt x="6" y="82"/>
                  <a:pt x="6" y="82"/>
                </a:cubicBezTo>
                <a:cubicBezTo>
                  <a:pt x="6" y="83"/>
                  <a:pt x="6" y="83"/>
                  <a:pt x="6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5" y="86"/>
                  <a:pt x="5" y="86"/>
                  <a:pt x="5" y="86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13"/>
                  <a:pt x="1" y="113"/>
                  <a:pt x="1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1" y="117"/>
                  <a:pt x="1" y="117"/>
                  <a:pt x="1" y="117"/>
                </a:cubicBezTo>
                <a:cubicBezTo>
                  <a:pt x="1" y="118"/>
                  <a:pt x="1" y="119"/>
                  <a:pt x="1" y="120"/>
                </a:cubicBezTo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7" name="ïś1i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F28637F-99EA-4C29-A753-ADACCE9F2BB8}"/>
              </a:ext>
            </a:extLst>
          </p:cNvPr>
          <p:cNvSpPr/>
          <p:nvPr/>
        </p:nvSpPr>
        <p:spPr bwMode="auto">
          <a:xfrm>
            <a:off x="7901515" y="4486290"/>
            <a:ext cx="33308" cy="44411"/>
          </a:xfrm>
          <a:custGeom>
            <a:avLst/>
            <a:gdLst>
              <a:gd name="T0" fmla="*/ 1 w 25"/>
              <a:gd name="T1" fmla="*/ 14 h 33"/>
              <a:gd name="T2" fmla="*/ 12 w 25"/>
              <a:gd name="T3" fmla="*/ 32 h 33"/>
              <a:gd name="T4" fmla="*/ 14 w 25"/>
              <a:gd name="T5" fmla="*/ 32 h 33"/>
              <a:gd name="T6" fmla="*/ 15 w 25"/>
              <a:gd name="T7" fmla="*/ 32 h 33"/>
              <a:gd name="T8" fmla="*/ 20 w 25"/>
              <a:gd name="T9" fmla="*/ 33 h 33"/>
              <a:gd name="T10" fmla="*/ 22 w 25"/>
              <a:gd name="T11" fmla="*/ 23 h 33"/>
              <a:gd name="T12" fmla="*/ 22 w 25"/>
              <a:gd name="T13" fmla="*/ 20 h 33"/>
              <a:gd name="T14" fmla="*/ 25 w 25"/>
              <a:gd name="T15" fmla="*/ 1 h 33"/>
              <a:gd name="T16" fmla="*/ 20 w 25"/>
              <a:gd name="T17" fmla="*/ 1 h 33"/>
              <a:gd name="T18" fmla="*/ 18 w 25"/>
              <a:gd name="T19" fmla="*/ 1 h 33"/>
              <a:gd name="T20" fmla="*/ 18 w 25"/>
              <a:gd name="T21" fmla="*/ 1 h 33"/>
              <a:gd name="T22" fmla="*/ 16 w 25"/>
              <a:gd name="T23" fmla="*/ 1 h 33"/>
              <a:gd name="T24" fmla="*/ 16 w 25"/>
              <a:gd name="T25" fmla="*/ 1 h 33"/>
              <a:gd name="T26" fmla="*/ 8 w 25"/>
              <a:gd name="T27" fmla="*/ 3 h 33"/>
              <a:gd name="T28" fmla="*/ 1 w 25"/>
              <a:gd name="T29" fmla="*/ 1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33">
                <a:moveTo>
                  <a:pt x="1" y="14"/>
                </a:moveTo>
                <a:cubicBezTo>
                  <a:pt x="0" y="21"/>
                  <a:pt x="5" y="29"/>
                  <a:pt x="12" y="32"/>
                </a:cubicBezTo>
                <a:cubicBezTo>
                  <a:pt x="13" y="32"/>
                  <a:pt x="13" y="32"/>
                  <a:pt x="14" y="32"/>
                </a:cubicBezTo>
                <a:cubicBezTo>
                  <a:pt x="14" y="32"/>
                  <a:pt x="15" y="32"/>
                  <a:pt x="15" y="32"/>
                </a:cubicBezTo>
                <a:cubicBezTo>
                  <a:pt x="20" y="33"/>
                  <a:pt x="20" y="33"/>
                  <a:pt x="20" y="3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0"/>
                  <a:pt x="22" y="20"/>
                  <a:pt x="22" y="20"/>
                </a:cubicBezTo>
                <a:cubicBezTo>
                  <a:pt x="25" y="1"/>
                  <a:pt x="25" y="1"/>
                  <a:pt x="25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19" y="1"/>
                  <a:pt x="19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0"/>
                  <a:pt x="17" y="0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3" y="1"/>
                  <a:pt x="10" y="2"/>
                  <a:pt x="8" y="3"/>
                </a:cubicBezTo>
                <a:cubicBezTo>
                  <a:pt x="4" y="6"/>
                  <a:pt x="2" y="9"/>
                  <a:pt x="1" y="14"/>
                </a:cubicBezTo>
                <a:close/>
              </a:path>
            </a:pathLst>
          </a:custGeom>
          <a:solidFill>
            <a:srgbClr val="FFC4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8" name="iS1i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E24487E-6E98-4E6C-8975-C8149ED60A1E}"/>
              </a:ext>
            </a:extLst>
          </p:cNvPr>
          <p:cNvSpPr/>
          <p:nvPr/>
        </p:nvSpPr>
        <p:spPr bwMode="auto">
          <a:xfrm>
            <a:off x="7901515" y="4440870"/>
            <a:ext cx="98915" cy="210951"/>
          </a:xfrm>
          <a:custGeom>
            <a:avLst/>
            <a:gdLst>
              <a:gd name="T0" fmla="*/ 12 w 74"/>
              <a:gd name="T1" fmla="*/ 66 h 158"/>
              <a:gd name="T2" fmla="*/ 12 w 74"/>
              <a:gd name="T3" fmla="*/ 66 h 158"/>
              <a:gd name="T4" fmla="*/ 12 w 74"/>
              <a:gd name="T5" fmla="*/ 69 h 158"/>
              <a:gd name="T6" fmla="*/ 12 w 74"/>
              <a:gd name="T7" fmla="*/ 72 h 158"/>
              <a:gd name="T8" fmla="*/ 11 w 74"/>
              <a:gd name="T9" fmla="*/ 73 h 158"/>
              <a:gd name="T10" fmla="*/ 12 w 74"/>
              <a:gd name="T11" fmla="*/ 73 h 158"/>
              <a:gd name="T12" fmla="*/ 17 w 74"/>
              <a:gd name="T13" fmla="*/ 106 h 158"/>
              <a:gd name="T14" fmla="*/ 18 w 74"/>
              <a:gd name="T15" fmla="*/ 108 h 158"/>
              <a:gd name="T16" fmla="*/ 53 w 74"/>
              <a:gd name="T17" fmla="*/ 148 h 158"/>
              <a:gd name="T18" fmla="*/ 53 w 74"/>
              <a:gd name="T19" fmla="*/ 148 h 158"/>
              <a:gd name="T20" fmla="*/ 67 w 74"/>
              <a:gd name="T21" fmla="*/ 156 h 158"/>
              <a:gd name="T22" fmla="*/ 73 w 74"/>
              <a:gd name="T23" fmla="*/ 155 h 158"/>
              <a:gd name="T24" fmla="*/ 47 w 74"/>
              <a:gd name="T25" fmla="*/ 111 h 158"/>
              <a:gd name="T26" fmla="*/ 46 w 74"/>
              <a:gd name="T27" fmla="*/ 55 h 158"/>
              <a:gd name="T28" fmla="*/ 46 w 74"/>
              <a:gd name="T29" fmla="*/ 54 h 158"/>
              <a:gd name="T30" fmla="*/ 49 w 74"/>
              <a:gd name="T31" fmla="*/ 30 h 158"/>
              <a:gd name="T32" fmla="*/ 49 w 74"/>
              <a:gd name="T33" fmla="*/ 29 h 158"/>
              <a:gd name="T34" fmla="*/ 52 w 74"/>
              <a:gd name="T35" fmla="*/ 14 h 158"/>
              <a:gd name="T36" fmla="*/ 23 w 74"/>
              <a:gd name="T37" fmla="*/ 5 h 158"/>
              <a:gd name="T38" fmla="*/ 19 w 74"/>
              <a:gd name="T39" fmla="*/ 20 h 158"/>
              <a:gd name="T40" fmla="*/ 19 w 74"/>
              <a:gd name="T41" fmla="*/ 21 h 158"/>
              <a:gd name="T42" fmla="*/ 19 w 74"/>
              <a:gd name="T43" fmla="*/ 21 h 158"/>
              <a:gd name="T44" fmla="*/ 19 w 74"/>
              <a:gd name="T45" fmla="*/ 21 h 158"/>
              <a:gd name="T46" fmla="*/ 18 w 74"/>
              <a:gd name="T47" fmla="*/ 25 h 158"/>
              <a:gd name="T48" fmla="*/ 18 w 74"/>
              <a:gd name="T49" fmla="*/ 28 h 158"/>
              <a:gd name="T50" fmla="*/ 17 w 74"/>
              <a:gd name="T51" fmla="*/ 32 h 158"/>
              <a:gd name="T52" fmla="*/ 17 w 74"/>
              <a:gd name="T53" fmla="*/ 33 h 158"/>
              <a:gd name="T54" fmla="*/ 17 w 74"/>
              <a:gd name="T55" fmla="*/ 32 h 158"/>
              <a:gd name="T56" fmla="*/ 16 w 74"/>
              <a:gd name="T57" fmla="*/ 35 h 158"/>
              <a:gd name="T58" fmla="*/ 8 w 74"/>
              <a:gd name="T59" fmla="*/ 37 h 158"/>
              <a:gd name="T60" fmla="*/ 1 w 74"/>
              <a:gd name="T61" fmla="*/ 48 h 158"/>
              <a:gd name="T62" fmla="*/ 12 w 74"/>
              <a:gd name="T63" fmla="*/ 6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4" h="158">
                <a:moveTo>
                  <a:pt x="12" y="66"/>
                </a:moveTo>
                <a:cubicBezTo>
                  <a:pt x="12" y="66"/>
                  <a:pt x="12" y="66"/>
                  <a:pt x="12" y="66"/>
                </a:cubicBezTo>
                <a:cubicBezTo>
                  <a:pt x="12" y="67"/>
                  <a:pt x="12" y="68"/>
                  <a:pt x="12" y="69"/>
                </a:cubicBezTo>
                <a:cubicBezTo>
                  <a:pt x="12" y="70"/>
                  <a:pt x="12" y="71"/>
                  <a:pt x="12" y="72"/>
                </a:cubicBezTo>
                <a:cubicBezTo>
                  <a:pt x="11" y="73"/>
                  <a:pt x="11" y="73"/>
                  <a:pt x="11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1" y="84"/>
                  <a:pt x="13" y="96"/>
                  <a:pt x="17" y="106"/>
                </a:cubicBezTo>
                <a:cubicBezTo>
                  <a:pt x="17" y="107"/>
                  <a:pt x="18" y="107"/>
                  <a:pt x="18" y="108"/>
                </a:cubicBezTo>
                <a:cubicBezTo>
                  <a:pt x="25" y="124"/>
                  <a:pt x="37" y="139"/>
                  <a:pt x="53" y="148"/>
                </a:cubicBezTo>
                <a:cubicBezTo>
                  <a:pt x="53" y="148"/>
                  <a:pt x="53" y="148"/>
                  <a:pt x="53" y="148"/>
                </a:cubicBezTo>
                <a:cubicBezTo>
                  <a:pt x="66" y="158"/>
                  <a:pt x="67" y="156"/>
                  <a:pt x="67" y="156"/>
                </a:cubicBezTo>
                <a:cubicBezTo>
                  <a:pt x="67" y="156"/>
                  <a:pt x="74" y="156"/>
                  <a:pt x="73" y="155"/>
                </a:cubicBezTo>
                <a:cubicBezTo>
                  <a:pt x="68" y="151"/>
                  <a:pt x="51" y="139"/>
                  <a:pt x="47" y="111"/>
                </a:cubicBezTo>
                <a:cubicBezTo>
                  <a:pt x="45" y="97"/>
                  <a:pt x="44" y="75"/>
                  <a:pt x="46" y="55"/>
                </a:cubicBezTo>
                <a:cubicBezTo>
                  <a:pt x="46" y="54"/>
                  <a:pt x="46" y="54"/>
                  <a:pt x="46" y="54"/>
                </a:cubicBezTo>
                <a:cubicBezTo>
                  <a:pt x="47" y="45"/>
                  <a:pt x="48" y="36"/>
                  <a:pt x="49" y="30"/>
                </a:cubicBezTo>
                <a:cubicBezTo>
                  <a:pt x="49" y="29"/>
                  <a:pt x="49" y="29"/>
                  <a:pt x="49" y="29"/>
                </a:cubicBezTo>
                <a:cubicBezTo>
                  <a:pt x="50" y="20"/>
                  <a:pt x="52" y="14"/>
                  <a:pt x="52" y="14"/>
                </a:cubicBezTo>
                <a:cubicBezTo>
                  <a:pt x="46" y="0"/>
                  <a:pt x="35" y="0"/>
                  <a:pt x="23" y="5"/>
                </a:cubicBezTo>
                <a:cubicBezTo>
                  <a:pt x="21" y="10"/>
                  <a:pt x="20" y="15"/>
                  <a:pt x="19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8"/>
                  <a:pt x="18" y="28"/>
                  <a:pt x="18" y="28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2"/>
                  <a:pt x="17" y="32"/>
                  <a:pt x="17" y="32"/>
                </a:cubicBezTo>
                <a:cubicBezTo>
                  <a:pt x="16" y="35"/>
                  <a:pt x="16" y="35"/>
                  <a:pt x="16" y="35"/>
                </a:cubicBezTo>
                <a:cubicBezTo>
                  <a:pt x="13" y="35"/>
                  <a:pt x="10" y="36"/>
                  <a:pt x="8" y="37"/>
                </a:cubicBezTo>
                <a:cubicBezTo>
                  <a:pt x="4" y="40"/>
                  <a:pt x="2" y="43"/>
                  <a:pt x="1" y="48"/>
                </a:cubicBezTo>
                <a:cubicBezTo>
                  <a:pt x="0" y="55"/>
                  <a:pt x="5" y="63"/>
                  <a:pt x="12" y="66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9" name="î$1í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66E11E1-AB85-4041-9364-6973F9DBA581}"/>
              </a:ext>
            </a:extLst>
          </p:cNvPr>
          <p:cNvSpPr/>
          <p:nvPr/>
        </p:nvSpPr>
        <p:spPr bwMode="auto">
          <a:xfrm>
            <a:off x="7917664" y="4378291"/>
            <a:ext cx="203886" cy="124148"/>
          </a:xfrm>
          <a:custGeom>
            <a:avLst/>
            <a:gdLst>
              <a:gd name="T0" fmla="*/ 145 w 153"/>
              <a:gd name="T1" fmla="*/ 17 h 93"/>
              <a:gd name="T2" fmla="*/ 152 w 153"/>
              <a:gd name="T3" fmla="*/ 35 h 93"/>
              <a:gd name="T4" fmla="*/ 124 w 153"/>
              <a:gd name="T5" fmla="*/ 51 h 93"/>
              <a:gd name="T6" fmla="*/ 29 w 153"/>
              <a:gd name="T7" fmla="*/ 74 h 93"/>
              <a:gd name="T8" fmla="*/ 18 w 153"/>
              <a:gd name="T9" fmla="*/ 89 h 93"/>
              <a:gd name="T10" fmla="*/ 12 w 153"/>
              <a:gd name="T11" fmla="*/ 92 h 93"/>
              <a:gd name="T12" fmla="*/ 11 w 153"/>
              <a:gd name="T13" fmla="*/ 92 h 93"/>
              <a:gd name="T14" fmla="*/ 6 w 153"/>
              <a:gd name="T15" fmla="*/ 86 h 93"/>
              <a:gd name="T16" fmla="*/ 0 w 153"/>
              <a:gd name="T17" fmla="*/ 21 h 93"/>
              <a:gd name="T18" fmla="*/ 11 w 153"/>
              <a:gd name="T19" fmla="*/ 5 h 93"/>
              <a:gd name="T20" fmla="*/ 26 w 153"/>
              <a:gd name="T21" fmla="*/ 1 h 93"/>
              <a:gd name="T22" fmla="*/ 127 w 153"/>
              <a:gd name="T23" fmla="*/ 9 h 93"/>
              <a:gd name="T24" fmla="*/ 145 w 153"/>
              <a:gd name="T25" fmla="*/ 17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3" h="93">
                <a:moveTo>
                  <a:pt x="145" y="17"/>
                </a:moveTo>
                <a:cubicBezTo>
                  <a:pt x="146" y="24"/>
                  <a:pt x="153" y="28"/>
                  <a:pt x="152" y="35"/>
                </a:cubicBezTo>
                <a:cubicBezTo>
                  <a:pt x="151" y="52"/>
                  <a:pt x="130" y="52"/>
                  <a:pt x="124" y="51"/>
                </a:cubicBezTo>
                <a:cubicBezTo>
                  <a:pt x="124" y="51"/>
                  <a:pt x="50" y="40"/>
                  <a:pt x="29" y="74"/>
                </a:cubicBezTo>
                <a:cubicBezTo>
                  <a:pt x="18" y="89"/>
                  <a:pt x="18" y="89"/>
                  <a:pt x="18" y="89"/>
                </a:cubicBezTo>
                <a:cubicBezTo>
                  <a:pt x="17" y="92"/>
                  <a:pt x="14" y="93"/>
                  <a:pt x="12" y="92"/>
                </a:cubicBezTo>
                <a:cubicBezTo>
                  <a:pt x="11" y="92"/>
                  <a:pt x="11" y="92"/>
                  <a:pt x="11" y="92"/>
                </a:cubicBezTo>
                <a:cubicBezTo>
                  <a:pt x="8" y="92"/>
                  <a:pt x="6" y="89"/>
                  <a:pt x="6" y="86"/>
                </a:cubicBezTo>
                <a:cubicBezTo>
                  <a:pt x="5" y="70"/>
                  <a:pt x="0" y="24"/>
                  <a:pt x="0" y="21"/>
                </a:cubicBezTo>
                <a:cubicBezTo>
                  <a:pt x="1" y="15"/>
                  <a:pt x="7" y="9"/>
                  <a:pt x="11" y="5"/>
                </a:cubicBezTo>
                <a:cubicBezTo>
                  <a:pt x="15" y="2"/>
                  <a:pt x="20" y="0"/>
                  <a:pt x="26" y="1"/>
                </a:cubicBezTo>
                <a:cubicBezTo>
                  <a:pt x="127" y="9"/>
                  <a:pt x="127" y="9"/>
                  <a:pt x="127" y="9"/>
                </a:cubicBezTo>
                <a:cubicBezTo>
                  <a:pt x="138" y="10"/>
                  <a:pt x="144" y="6"/>
                  <a:pt x="145" y="17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0" name="ïṩļï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59F8031-8DE8-4733-9E43-E608D28D1173}"/>
              </a:ext>
            </a:extLst>
          </p:cNvPr>
          <p:cNvSpPr/>
          <p:nvPr/>
        </p:nvSpPr>
        <p:spPr bwMode="auto">
          <a:xfrm>
            <a:off x="8056953" y="4559972"/>
            <a:ext cx="24224" cy="9084"/>
          </a:xfrm>
          <a:custGeom>
            <a:avLst/>
            <a:gdLst>
              <a:gd name="T0" fmla="*/ 18 w 18"/>
              <a:gd name="T1" fmla="*/ 2 h 7"/>
              <a:gd name="T2" fmla="*/ 8 w 18"/>
              <a:gd name="T3" fmla="*/ 6 h 7"/>
              <a:gd name="T4" fmla="*/ 0 w 18"/>
              <a:gd name="T5" fmla="*/ 0 h 7"/>
              <a:gd name="T6" fmla="*/ 18 w 18"/>
              <a:gd name="T7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7">
                <a:moveTo>
                  <a:pt x="18" y="2"/>
                </a:moveTo>
                <a:cubicBezTo>
                  <a:pt x="18" y="2"/>
                  <a:pt x="16" y="7"/>
                  <a:pt x="8" y="6"/>
                </a:cubicBezTo>
                <a:cubicBezTo>
                  <a:pt x="1" y="5"/>
                  <a:pt x="0" y="0"/>
                  <a:pt x="0" y="0"/>
                </a:cubicBezTo>
                <a:lnTo>
                  <a:pt x="18" y="2"/>
                </a:ln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1" name="íṧľí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F03C82D-24B8-46DD-8907-CD6397CF7C83}"/>
              </a:ext>
            </a:extLst>
          </p:cNvPr>
          <p:cNvSpPr/>
          <p:nvPr/>
        </p:nvSpPr>
        <p:spPr bwMode="auto">
          <a:xfrm>
            <a:off x="7901515" y="4522627"/>
            <a:ext cx="24224" cy="23215"/>
          </a:xfrm>
          <a:custGeom>
            <a:avLst/>
            <a:gdLst>
              <a:gd name="T0" fmla="*/ 0 w 18"/>
              <a:gd name="T1" fmla="*/ 8 h 18"/>
              <a:gd name="T2" fmla="*/ 8 w 18"/>
              <a:gd name="T3" fmla="*/ 18 h 18"/>
              <a:gd name="T4" fmla="*/ 18 w 18"/>
              <a:gd name="T5" fmla="*/ 10 h 18"/>
              <a:gd name="T6" fmla="*/ 10 w 18"/>
              <a:gd name="T7" fmla="*/ 0 h 18"/>
              <a:gd name="T8" fmla="*/ 0 w 18"/>
              <a:gd name="T9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8">
                <a:moveTo>
                  <a:pt x="0" y="8"/>
                </a:moveTo>
                <a:cubicBezTo>
                  <a:pt x="0" y="13"/>
                  <a:pt x="4" y="17"/>
                  <a:pt x="8" y="18"/>
                </a:cubicBezTo>
                <a:cubicBezTo>
                  <a:pt x="13" y="18"/>
                  <a:pt x="18" y="15"/>
                  <a:pt x="18" y="10"/>
                </a:cubicBezTo>
                <a:cubicBezTo>
                  <a:pt x="18" y="5"/>
                  <a:pt x="15" y="1"/>
                  <a:pt x="10" y="0"/>
                </a:cubicBezTo>
                <a:cubicBezTo>
                  <a:pt x="5" y="0"/>
                  <a:pt x="1" y="3"/>
                  <a:pt x="0" y="8"/>
                </a:cubicBezTo>
                <a:close/>
              </a:path>
            </a:pathLst>
          </a:custGeom>
          <a:solidFill>
            <a:srgbClr val="2C37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2" name="iṩḻî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47D64FF-83B0-4C2E-877D-DE52E2ED5880}"/>
              </a:ext>
            </a:extLst>
          </p:cNvPr>
          <p:cNvSpPr/>
          <p:nvPr/>
        </p:nvSpPr>
        <p:spPr bwMode="auto">
          <a:xfrm>
            <a:off x="7939869" y="4342965"/>
            <a:ext cx="220036" cy="131214"/>
          </a:xfrm>
          <a:custGeom>
            <a:avLst/>
            <a:gdLst>
              <a:gd name="T0" fmla="*/ 125 w 165"/>
              <a:gd name="T1" fmla="*/ 67 h 98"/>
              <a:gd name="T2" fmla="*/ 157 w 165"/>
              <a:gd name="T3" fmla="*/ 98 h 98"/>
              <a:gd name="T4" fmla="*/ 127 w 165"/>
              <a:gd name="T5" fmla="*/ 34 h 98"/>
              <a:gd name="T6" fmla="*/ 7 w 165"/>
              <a:gd name="T7" fmla="*/ 32 h 98"/>
              <a:gd name="T8" fmla="*/ 0 w 165"/>
              <a:gd name="T9" fmla="*/ 55 h 98"/>
              <a:gd name="T10" fmla="*/ 125 w 165"/>
              <a:gd name="T11" fmla="*/ 67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5" h="98">
                <a:moveTo>
                  <a:pt x="125" y="67"/>
                </a:moveTo>
                <a:cubicBezTo>
                  <a:pt x="125" y="67"/>
                  <a:pt x="150" y="68"/>
                  <a:pt x="157" y="98"/>
                </a:cubicBezTo>
                <a:cubicBezTo>
                  <a:pt x="157" y="98"/>
                  <a:pt x="165" y="69"/>
                  <a:pt x="127" y="34"/>
                </a:cubicBezTo>
                <a:cubicBezTo>
                  <a:pt x="89" y="0"/>
                  <a:pt x="14" y="19"/>
                  <a:pt x="7" y="32"/>
                </a:cubicBezTo>
                <a:cubicBezTo>
                  <a:pt x="0" y="44"/>
                  <a:pt x="0" y="55"/>
                  <a:pt x="0" y="55"/>
                </a:cubicBezTo>
                <a:lnTo>
                  <a:pt x="125" y="67"/>
                </a:ln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3" name="ís1ï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D87B3A0-7F9A-4E0B-9C82-B2F392290954}"/>
              </a:ext>
            </a:extLst>
          </p:cNvPr>
          <p:cNvSpPr/>
          <p:nvPr/>
        </p:nvSpPr>
        <p:spPr bwMode="auto">
          <a:xfrm>
            <a:off x="8008504" y="4489318"/>
            <a:ext cx="46430" cy="13121"/>
          </a:xfrm>
          <a:custGeom>
            <a:avLst/>
            <a:gdLst>
              <a:gd name="T0" fmla="*/ 33 w 35"/>
              <a:gd name="T1" fmla="*/ 4 h 10"/>
              <a:gd name="T2" fmla="*/ 17 w 35"/>
              <a:gd name="T3" fmla="*/ 0 h 10"/>
              <a:gd name="T4" fmla="*/ 2 w 35"/>
              <a:gd name="T5" fmla="*/ 3 h 10"/>
              <a:gd name="T6" fmla="*/ 0 w 35"/>
              <a:gd name="T7" fmla="*/ 7 h 10"/>
              <a:gd name="T8" fmla="*/ 4 w 35"/>
              <a:gd name="T9" fmla="*/ 9 h 10"/>
              <a:gd name="T10" fmla="*/ 17 w 35"/>
              <a:gd name="T11" fmla="*/ 6 h 10"/>
              <a:gd name="T12" fmla="*/ 27 w 35"/>
              <a:gd name="T13" fmla="*/ 7 h 10"/>
              <a:gd name="T14" fmla="*/ 29 w 35"/>
              <a:gd name="T15" fmla="*/ 8 h 10"/>
              <a:gd name="T16" fmla="*/ 30 w 35"/>
              <a:gd name="T17" fmla="*/ 9 h 10"/>
              <a:gd name="T18" fmla="*/ 30 w 35"/>
              <a:gd name="T19" fmla="*/ 9 h 10"/>
              <a:gd name="T20" fmla="*/ 30 w 35"/>
              <a:gd name="T21" fmla="*/ 9 h 10"/>
              <a:gd name="T22" fmla="*/ 31 w 35"/>
              <a:gd name="T23" fmla="*/ 8 h 10"/>
              <a:gd name="T24" fmla="*/ 30 w 35"/>
              <a:gd name="T25" fmla="*/ 9 h 10"/>
              <a:gd name="T26" fmla="*/ 30 w 35"/>
              <a:gd name="T27" fmla="*/ 9 h 10"/>
              <a:gd name="T28" fmla="*/ 31 w 35"/>
              <a:gd name="T29" fmla="*/ 8 h 10"/>
              <a:gd name="T30" fmla="*/ 30 w 35"/>
              <a:gd name="T31" fmla="*/ 9 h 10"/>
              <a:gd name="T32" fmla="*/ 34 w 35"/>
              <a:gd name="T33" fmla="*/ 8 h 10"/>
              <a:gd name="T34" fmla="*/ 33 w 35"/>
              <a:gd name="T35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" h="10">
                <a:moveTo>
                  <a:pt x="33" y="4"/>
                </a:moveTo>
                <a:cubicBezTo>
                  <a:pt x="33" y="4"/>
                  <a:pt x="27" y="0"/>
                  <a:pt x="17" y="0"/>
                </a:cubicBezTo>
                <a:cubicBezTo>
                  <a:pt x="12" y="0"/>
                  <a:pt x="7" y="1"/>
                  <a:pt x="2" y="3"/>
                </a:cubicBezTo>
                <a:cubicBezTo>
                  <a:pt x="0" y="4"/>
                  <a:pt x="0" y="6"/>
                  <a:pt x="0" y="7"/>
                </a:cubicBezTo>
                <a:cubicBezTo>
                  <a:pt x="1" y="9"/>
                  <a:pt x="3" y="9"/>
                  <a:pt x="4" y="9"/>
                </a:cubicBezTo>
                <a:cubicBezTo>
                  <a:pt x="9" y="6"/>
                  <a:pt x="13" y="6"/>
                  <a:pt x="17" y="6"/>
                </a:cubicBezTo>
                <a:cubicBezTo>
                  <a:pt x="21" y="6"/>
                  <a:pt x="24" y="6"/>
                  <a:pt x="27" y="7"/>
                </a:cubicBezTo>
                <a:cubicBezTo>
                  <a:pt x="28" y="8"/>
                  <a:pt x="29" y="8"/>
                  <a:pt x="29" y="8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1" y="8"/>
                  <a:pt x="31" y="8"/>
                  <a:pt x="31" y="8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1" y="8"/>
                  <a:pt x="31" y="8"/>
                  <a:pt x="31" y="8"/>
                </a:cubicBezTo>
                <a:cubicBezTo>
                  <a:pt x="30" y="9"/>
                  <a:pt x="30" y="9"/>
                  <a:pt x="30" y="9"/>
                </a:cubicBezTo>
                <a:cubicBezTo>
                  <a:pt x="32" y="10"/>
                  <a:pt x="34" y="9"/>
                  <a:pt x="34" y="8"/>
                </a:cubicBezTo>
                <a:cubicBezTo>
                  <a:pt x="35" y="6"/>
                  <a:pt x="35" y="5"/>
                  <a:pt x="33" y="4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4" name="íṣľï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611411D-2977-4E85-923C-E16DA97FCED4}"/>
              </a:ext>
            </a:extLst>
          </p:cNvPr>
          <p:cNvSpPr/>
          <p:nvPr/>
        </p:nvSpPr>
        <p:spPr bwMode="auto">
          <a:xfrm>
            <a:off x="8088242" y="4493356"/>
            <a:ext cx="43402" cy="13121"/>
          </a:xfrm>
          <a:custGeom>
            <a:avLst/>
            <a:gdLst>
              <a:gd name="T0" fmla="*/ 31 w 33"/>
              <a:gd name="T1" fmla="*/ 4 h 10"/>
              <a:gd name="T2" fmla="*/ 15 w 33"/>
              <a:gd name="T3" fmla="*/ 0 h 10"/>
              <a:gd name="T4" fmla="*/ 2 w 33"/>
              <a:gd name="T5" fmla="*/ 3 h 10"/>
              <a:gd name="T6" fmla="*/ 1 w 33"/>
              <a:gd name="T7" fmla="*/ 7 h 10"/>
              <a:gd name="T8" fmla="*/ 5 w 33"/>
              <a:gd name="T9" fmla="*/ 8 h 10"/>
              <a:gd name="T10" fmla="*/ 15 w 33"/>
              <a:gd name="T11" fmla="*/ 6 h 10"/>
              <a:gd name="T12" fmla="*/ 25 w 33"/>
              <a:gd name="T13" fmla="*/ 7 h 10"/>
              <a:gd name="T14" fmla="*/ 27 w 33"/>
              <a:gd name="T15" fmla="*/ 9 h 10"/>
              <a:gd name="T16" fmla="*/ 28 w 33"/>
              <a:gd name="T17" fmla="*/ 9 h 10"/>
              <a:gd name="T18" fmla="*/ 28 w 33"/>
              <a:gd name="T19" fmla="*/ 9 h 10"/>
              <a:gd name="T20" fmla="*/ 28 w 33"/>
              <a:gd name="T21" fmla="*/ 9 h 10"/>
              <a:gd name="T22" fmla="*/ 29 w 33"/>
              <a:gd name="T23" fmla="*/ 8 h 10"/>
              <a:gd name="T24" fmla="*/ 28 w 33"/>
              <a:gd name="T25" fmla="*/ 9 h 10"/>
              <a:gd name="T26" fmla="*/ 28 w 33"/>
              <a:gd name="T27" fmla="*/ 9 h 10"/>
              <a:gd name="T28" fmla="*/ 29 w 33"/>
              <a:gd name="T29" fmla="*/ 8 h 10"/>
              <a:gd name="T30" fmla="*/ 28 w 33"/>
              <a:gd name="T31" fmla="*/ 9 h 10"/>
              <a:gd name="T32" fmla="*/ 32 w 33"/>
              <a:gd name="T33" fmla="*/ 8 h 10"/>
              <a:gd name="T34" fmla="*/ 31 w 33"/>
              <a:gd name="T35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" h="10">
                <a:moveTo>
                  <a:pt x="31" y="4"/>
                </a:moveTo>
                <a:cubicBezTo>
                  <a:pt x="31" y="4"/>
                  <a:pt x="25" y="0"/>
                  <a:pt x="15" y="0"/>
                </a:cubicBezTo>
                <a:cubicBezTo>
                  <a:pt x="11" y="0"/>
                  <a:pt x="7" y="1"/>
                  <a:pt x="2" y="3"/>
                </a:cubicBezTo>
                <a:cubicBezTo>
                  <a:pt x="1" y="4"/>
                  <a:pt x="0" y="5"/>
                  <a:pt x="1" y="7"/>
                </a:cubicBezTo>
                <a:cubicBezTo>
                  <a:pt x="2" y="8"/>
                  <a:pt x="3" y="9"/>
                  <a:pt x="5" y="8"/>
                </a:cubicBezTo>
                <a:cubicBezTo>
                  <a:pt x="9" y="6"/>
                  <a:pt x="12" y="6"/>
                  <a:pt x="15" y="6"/>
                </a:cubicBezTo>
                <a:cubicBezTo>
                  <a:pt x="19" y="6"/>
                  <a:pt x="22" y="6"/>
                  <a:pt x="25" y="7"/>
                </a:cubicBezTo>
                <a:cubicBezTo>
                  <a:pt x="26" y="8"/>
                  <a:pt x="27" y="8"/>
                  <a:pt x="27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9" y="8"/>
                  <a:pt x="29" y="8"/>
                  <a:pt x="29" y="8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9" y="8"/>
                  <a:pt x="29" y="8"/>
                  <a:pt x="29" y="8"/>
                </a:cubicBezTo>
                <a:cubicBezTo>
                  <a:pt x="28" y="9"/>
                  <a:pt x="28" y="9"/>
                  <a:pt x="28" y="9"/>
                </a:cubicBezTo>
                <a:cubicBezTo>
                  <a:pt x="30" y="10"/>
                  <a:pt x="31" y="9"/>
                  <a:pt x="32" y="8"/>
                </a:cubicBezTo>
                <a:cubicBezTo>
                  <a:pt x="33" y="7"/>
                  <a:pt x="33" y="5"/>
                  <a:pt x="31" y="4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5" name="iśļï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409CA7E-BBFF-43D6-B7DB-8CFA267260FB}"/>
              </a:ext>
            </a:extLst>
          </p:cNvPr>
          <p:cNvSpPr/>
          <p:nvPr/>
        </p:nvSpPr>
        <p:spPr bwMode="auto">
          <a:xfrm>
            <a:off x="7786450" y="4677055"/>
            <a:ext cx="278577" cy="544032"/>
          </a:xfrm>
          <a:custGeom>
            <a:avLst/>
            <a:gdLst>
              <a:gd name="T0" fmla="*/ 21 w 209"/>
              <a:gd name="T1" fmla="*/ 141 h 408"/>
              <a:gd name="T2" fmla="*/ 0 w 209"/>
              <a:gd name="T3" fmla="*/ 400 h 408"/>
              <a:gd name="T4" fmla="*/ 0 w 209"/>
              <a:gd name="T5" fmla="*/ 400 h 408"/>
              <a:gd name="T6" fmla="*/ 54 w 209"/>
              <a:gd name="T7" fmla="*/ 402 h 408"/>
              <a:gd name="T8" fmla="*/ 182 w 209"/>
              <a:gd name="T9" fmla="*/ 408 h 408"/>
              <a:gd name="T10" fmla="*/ 183 w 209"/>
              <a:gd name="T11" fmla="*/ 390 h 408"/>
              <a:gd name="T12" fmla="*/ 186 w 209"/>
              <a:gd name="T13" fmla="*/ 263 h 408"/>
              <a:gd name="T14" fmla="*/ 206 w 209"/>
              <a:gd name="T15" fmla="*/ 162 h 408"/>
              <a:gd name="T16" fmla="*/ 208 w 209"/>
              <a:gd name="T17" fmla="*/ 123 h 408"/>
              <a:gd name="T18" fmla="*/ 139 w 209"/>
              <a:gd name="T19" fmla="*/ 6 h 408"/>
              <a:gd name="T20" fmla="*/ 106 w 209"/>
              <a:gd name="T21" fmla="*/ 3 h 408"/>
              <a:gd name="T22" fmla="*/ 91 w 209"/>
              <a:gd name="T23" fmla="*/ 1 h 408"/>
              <a:gd name="T24" fmla="*/ 63 w 209"/>
              <a:gd name="T25" fmla="*/ 15 h 408"/>
              <a:gd name="T26" fmla="*/ 21 w 209"/>
              <a:gd name="T27" fmla="*/ 141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9" h="408">
                <a:moveTo>
                  <a:pt x="21" y="141"/>
                </a:moveTo>
                <a:cubicBezTo>
                  <a:pt x="0" y="400"/>
                  <a:pt x="0" y="400"/>
                  <a:pt x="0" y="400"/>
                </a:cubicBezTo>
                <a:cubicBezTo>
                  <a:pt x="0" y="400"/>
                  <a:pt x="0" y="400"/>
                  <a:pt x="0" y="400"/>
                </a:cubicBezTo>
                <a:cubicBezTo>
                  <a:pt x="54" y="402"/>
                  <a:pt x="54" y="402"/>
                  <a:pt x="54" y="402"/>
                </a:cubicBezTo>
                <a:cubicBezTo>
                  <a:pt x="182" y="408"/>
                  <a:pt x="182" y="408"/>
                  <a:pt x="182" y="408"/>
                </a:cubicBezTo>
                <a:cubicBezTo>
                  <a:pt x="183" y="390"/>
                  <a:pt x="183" y="390"/>
                  <a:pt x="183" y="390"/>
                </a:cubicBezTo>
                <a:cubicBezTo>
                  <a:pt x="186" y="263"/>
                  <a:pt x="186" y="263"/>
                  <a:pt x="186" y="263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09" y="149"/>
                  <a:pt x="209" y="136"/>
                  <a:pt x="208" y="123"/>
                </a:cubicBezTo>
                <a:cubicBezTo>
                  <a:pt x="203" y="66"/>
                  <a:pt x="194" y="0"/>
                  <a:pt x="139" y="6"/>
                </a:cubicBezTo>
                <a:cubicBezTo>
                  <a:pt x="106" y="3"/>
                  <a:pt x="106" y="3"/>
                  <a:pt x="106" y="3"/>
                </a:cubicBezTo>
                <a:cubicBezTo>
                  <a:pt x="100" y="2"/>
                  <a:pt x="97" y="0"/>
                  <a:pt x="91" y="1"/>
                </a:cubicBezTo>
                <a:cubicBezTo>
                  <a:pt x="83" y="1"/>
                  <a:pt x="69" y="10"/>
                  <a:pt x="63" y="15"/>
                </a:cubicBezTo>
                <a:cubicBezTo>
                  <a:pt x="24" y="48"/>
                  <a:pt x="28" y="83"/>
                  <a:pt x="21" y="141"/>
                </a:cubicBezTo>
              </a:path>
            </a:pathLst>
          </a:custGeom>
          <a:solidFill>
            <a:srgbClr val="061D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6" name="îṧļî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F97D172-DADC-48E2-BD67-A7CCBDE2C404}"/>
              </a:ext>
            </a:extLst>
          </p:cNvPr>
          <p:cNvSpPr/>
          <p:nvPr/>
        </p:nvSpPr>
        <p:spPr bwMode="auto">
          <a:xfrm>
            <a:off x="7909589" y="4680083"/>
            <a:ext cx="110018" cy="322988"/>
          </a:xfrm>
          <a:custGeom>
            <a:avLst/>
            <a:gdLst>
              <a:gd name="T0" fmla="*/ 35 w 83"/>
              <a:gd name="T1" fmla="*/ 242 h 242"/>
              <a:gd name="T2" fmla="*/ 16 w 83"/>
              <a:gd name="T3" fmla="*/ 131 h 242"/>
              <a:gd name="T4" fmla="*/ 0 w 83"/>
              <a:gd name="T5" fmla="*/ 3 h 242"/>
              <a:gd name="T6" fmla="*/ 53 w 83"/>
              <a:gd name="T7" fmla="*/ 0 h 242"/>
              <a:gd name="T8" fmla="*/ 83 w 83"/>
              <a:gd name="T9" fmla="*/ 7 h 242"/>
              <a:gd name="T10" fmla="*/ 67 w 83"/>
              <a:gd name="T11" fmla="*/ 126 h 242"/>
              <a:gd name="T12" fmla="*/ 35 w 83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" h="242">
                <a:moveTo>
                  <a:pt x="35" y="242"/>
                </a:moveTo>
                <a:cubicBezTo>
                  <a:pt x="35" y="242"/>
                  <a:pt x="21" y="167"/>
                  <a:pt x="16" y="131"/>
                </a:cubicBezTo>
                <a:cubicBezTo>
                  <a:pt x="3" y="44"/>
                  <a:pt x="0" y="3"/>
                  <a:pt x="0" y="3"/>
                </a:cubicBezTo>
                <a:cubicBezTo>
                  <a:pt x="53" y="0"/>
                  <a:pt x="53" y="0"/>
                  <a:pt x="53" y="0"/>
                </a:cubicBezTo>
                <a:cubicBezTo>
                  <a:pt x="83" y="7"/>
                  <a:pt x="83" y="7"/>
                  <a:pt x="83" y="7"/>
                </a:cubicBezTo>
                <a:cubicBezTo>
                  <a:pt x="83" y="7"/>
                  <a:pt x="82" y="54"/>
                  <a:pt x="67" y="126"/>
                </a:cubicBezTo>
                <a:cubicBezTo>
                  <a:pt x="62" y="156"/>
                  <a:pt x="35" y="242"/>
                  <a:pt x="35" y="242"/>
                </a:cubicBezTo>
              </a:path>
            </a:pathLst>
          </a:custGeom>
          <a:solidFill>
            <a:srgbClr val="4D61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7" name="íṧlï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24010C4-BC91-4E7C-8C18-4C5DE02DA100}"/>
              </a:ext>
            </a:extLst>
          </p:cNvPr>
          <p:cNvSpPr/>
          <p:nvPr/>
        </p:nvSpPr>
        <p:spPr bwMode="auto">
          <a:xfrm>
            <a:off x="7978224" y="4678064"/>
            <a:ext cx="4037" cy="2019"/>
          </a:xfrm>
          <a:custGeom>
            <a:avLst/>
            <a:gdLst>
              <a:gd name="T0" fmla="*/ 0 w 4"/>
              <a:gd name="T1" fmla="*/ 0 h 2"/>
              <a:gd name="T2" fmla="*/ 0 w 4"/>
              <a:gd name="T3" fmla="*/ 2 h 2"/>
              <a:gd name="T4" fmla="*/ 2 w 4"/>
              <a:gd name="T5" fmla="*/ 2 h 2"/>
              <a:gd name="T6" fmla="*/ 4 w 4"/>
              <a:gd name="T7" fmla="*/ 2 h 2"/>
              <a:gd name="T8" fmla="*/ 4 w 4"/>
              <a:gd name="T9" fmla="*/ 2 h 2"/>
              <a:gd name="T10" fmla="*/ 0 w 4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4" y="2"/>
                </a:lnTo>
                <a:lnTo>
                  <a:pt x="4" y="2"/>
                </a:lnTo>
                <a:lnTo>
                  <a:pt x="0" y="0"/>
                </a:lnTo>
                <a:close/>
              </a:path>
            </a:pathLst>
          </a:custGeom>
          <a:solidFill>
            <a:srgbClr val="FAD9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8" name="íSli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2FE6D49-81B3-4FCC-AFC9-67422DCD0291}"/>
              </a:ext>
            </a:extLst>
          </p:cNvPr>
          <p:cNvSpPr/>
          <p:nvPr/>
        </p:nvSpPr>
        <p:spPr bwMode="auto">
          <a:xfrm>
            <a:off x="7978224" y="4678064"/>
            <a:ext cx="4037" cy="2019"/>
          </a:xfrm>
          <a:custGeom>
            <a:avLst/>
            <a:gdLst>
              <a:gd name="T0" fmla="*/ 0 w 4"/>
              <a:gd name="T1" fmla="*/ 0 h 2"/>
              <a:gd name="T2" fmla="*/ 0 w 4"/>
              <a:gd name="T3" fmla="*/ 2 h 2"/>
              <a:gd name="T4" fmla="*/ 2 w 4"/>
              <a:gd name="T5" fmla="*/ 2 h 2"/>
              <a:gd name="T6" fmla="*/ 4 w 4"/>
              <a:gd name="T7" fmla="*/ 2 h 2"/>
              <a:gd name="T8" fmla="*/ 4 w 4"/>
              <a:gd name="T9" fmla="*/ 2 h 2"/>
              <a:gd name="T10" fmla="*/ 0 w 4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4" y="2"/>
                </a:lnTo>
                <a:lnTo>
                  <a:pt x="4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9" name="íSli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B7F5811-1F01-470B-A8AB-4DE829605A30}"/>
              </a:ext>
            </a:extLst>
          </p:cNvPr>
          <p:cNvSpPr/>
          <p:nvPr/>
        </p:nvSpPr>
        <p:spPr bwMode="auto">
          <a:xfrm>
            <a:off x="7952991" y="4994996"/>
            <a:ext cx="4037" cy="9084"/>
          </a:xfrm>
          <a:custGeom>
            <a:avLst/>
            <a:gdLst>
              <a:gd name="T0" fmla="*/ 1 w 3"/>
              <a:gd name="T1" fmla="*/ 1 h 7"/>
              <a:gd name="T2" fmla="*/ 0 w 3"/>
              <a:gd name="T3" fmla="*/ 6 h 7"/>
              <a:gd name="T4" fmla="*/ 2 w 3"/>
              <a:gd name="T5" fmla="*/ 6 h 7"/>
              <a:gd name="T6" fmla="*/ 1 w 3"/>
              <a:gd name="T7" fmla="*/ 1 h 7"/>
              <a:gd name="T8" fmla="*/ 3 w 3"/>
              <a:gd name="T9" fmla="*/ 0 h 7"/>
              <a:gd name="T10" fmla="*/ 2 w 3"/>
              <a:gd name="T11" fmla="*/ 6 h 7"/>
              <a:gd name="T12" fmla="*/ 3 w 3"/>
              <a:gd name="T13" fmla="*/ 7 h 7"/>
              <a:gd name="T14" fmla="*/ 3 w 3"/>
              <a:gd name="T1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" h="7">
                <a:moveTo>
                  <a:pt x="1" y="1"/>
                </a:moveTo>
                <a:cubicBezTo>
                  <a:pt x="0" y="6"/>
                  <a:pt x="0" y="6"/>
                  <a:pt x="0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1" y="4"/>
                  <a:pt x="1" y="1"/>
                </a:cubicBezTo>
                <a:moveTo>
                  <a:pt x="3" y="0"/>
                </a:moveTo>
                <a:cubicBezTo>
                  <a:pt x="2" y="4"/>
                  <a:pt x="2" y="6"/>
                  <a:pt x="2" y="6"/>
                </a:cubicBezTo>
                <a:cubicBezTo>
                  <a:pt x="3" y="7"/>
                  <a:pt x="3" y="7"/>
                  <a:pt x="3" y="7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929C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0" name="ïṣľí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952395D-9A43-4537-BF13-AD8FEF5678BC}"/>
              </a:ext>
            </a:extLst>
          </p:cNvPr>
          <p:cNvSpPr/>
          <p:nvPr/>
        </p:nvSpPr>
        <p:spPr bwMode="auto">
          <a:xfrm>
            <a:off x="7955009" y="4680083"/>
            <a:ext cx="27252" cy="322988"/>
          </a:xfrm>
          <a:custGeom>
            <a:avLst/>
            <a:gdLst>
              <a:gd name="T0" fmla="*/ 19 w 21"/>
              <a:gd name="T1" fmla="*/ 0 h 242"/>
              <a:gd name="T2" fmla="*/ 18 w 21"/>
              <a:gd name="T3" fmla="*/ 0 h 242"/>
              <a:gd name="T4" fmla="*/ 0 w 21"/>
              <a:gd name="T5" fmla="*/ 237 h 242"/>
              <a:gd name="T6" fmla="*/ 1 w 21"/>
              <a:gd name="T7" fmla="*/ 242 h 242"/>
              <a:gd name="T8" fmla="*/ 1 w 21"/>
              <a:gd name="T9" fmla="*/ 242 h 242"/>
              <a:gd name="T10" fmla="*/ 2 w 21"/>
              <a:gd name="T11" fmla="*/ 236 h 242"/>
              <a:gd name="T12" fmla="*/ 21 w 21"/>
              <a:gd name="T13" fmla="*/ 0 h 242"/>
              <a:gd name="T14" fmla="*/ 19 w 21"/>
              <a:gd name="T15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242">
                <a:moveTo>
                  <a:pt x="19" y="0"/>
                </a:moveTo>
                <a:cubicBezTo>
                  <a:pt x="18" y="0"/>
                  <a:pt x="18" y="0"/>
                  <a:pt x="18" y="0"/>
                </a:cubicBezTo>
                <a:cubicBezTo>
                  <a:pt x="0" y="237"/>
                  <a:pt x="0" y="237"/>
                  <a:pt x="0" y="237"/>
                </a:cubicBezTo>
                <a:cubicBezTo>
                  <a:pt x="0" y="240"/>
                  <a:pt x="1" y="242"/>
                  <a:pt x="1" y="242"/>
                </a:cubicBezTo>
                <a:cubicBezTo>
                  <a:pt x="1" y="242"/>
                  <a:pt x="1" y="242"/>
                  <a:pt x="1" y="242"/>
                </a:cubicBezTo>
                <a:cubicBezTo>
                  <a:pt x="1" y="242"/>
                  <a:pt x="1" y="240"/>
                  <a:pt x="2" y="236"/>
                </a:cubicBezTo>
                <a:cubicBezTo>
                  <a:pt x="21" y="0"/>
                  <a:pt x="21" y="0"/>
                  <a:pt x="21" y="0"/>
                </a:cubicBezTo>
                <a:cubicBezTo>
                  <a:pt x="19" y="0"/>
                  <a:pt x="19" y="0"/>
                  <a:pt x="19" y="0"/>
                </a:cubicBezTo>
              </a:path>
            </a:pathLst>
          </a:custGeom>
          <a:solidFill>
            <a:srgbClr val="B1BA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1" name="îṩli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E6A3906-398A-4B8A-A7EE-8B3A0EBBD0BC}"/>
              </a:ext>
            </a:extLst>
          </p:cNvPr>
          <p:cNvSpPr/>
          <p:nvPr/>
        </p:nvSpPr>
        <p:spPr bwMode="auto">
          <a:xfrm>
            <a:off x="7907571" y="4664943"/>
            <a:ext cx="73682" cy="34317"/>
          </a:xfrm>
          <a:custGeom>
            <a:avLst/>
            <a:gdLst>
              <a:gd name="T0" fmla="*/ 0 w 55"/>
              <a:gd name="T1" fmla="*/ 15 h 26"/>
              <a:gd name="T2" fmla="*/ 34 w 55"/>
              <a:gd name="T3" fmla="*/ 24 h 26"/>
              <a:gd name="T4" fmla="*/ 55 w 55"/>
              <a:gd name="T5" fmla="*/ 9 h 26"/>
              <a:gd name="T6" fmla="*/ 8 w 55"/>
              <a:gd name="T7" fmla="*/ 0 h 26"/>
              <a:gd name="T8" fmla="*/ 1 w 55"/>
              <a:gd name="T9" fmla="*/ 7 h 26"/>
              <a:gd name="T10" fmla="*/ 0 w 55"/>
              <a:gd name="T11" fmla="*/ 1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" h="26">
                <a:moveTo>
                  <a:pt x="0" y="15"/>
                </a:moveTo>
                <a:cubicBezTo>
                  <a:pt x="34" y="24"/>
                  <a:pt x="34" y="24"/>
                  <a:pt x="34" y="24"/>
                </a:cubicBezTo>
                <a:cubicBezTo>
                  <a:pt x="44" y="26"/>
                  <a:pt x="53" y="19"/>
                  <a:pt x="55" y="9"/>
                </a:cubicBezTo>
                <a:cubicBezTo>
                  <a:pt x="8" y="0"/>
                  <a:pt x="8" y="0"/>
                  <a:pt x="8" y="0"/>
                </a:cubicBezTo>
                <a:cubicBezTo>
                  <a:pt x="5" y="0"/>
                  <a:pt x="1" y="3"/>
                  <a:pt x="1" y="7"/>
                </a:cubicBezTo>
                <a:lnTo>
                  <a:pt x="0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2" name="iṧļî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18C6DD3-A7EA-4A4D-96B6-44782BAD0D63}"/>
              </a:ext>
            </a:extLst>
          </p:cNvPr>
          <p:cNvSpPr/>
          <p:nvPr/>
        </p:nvSpPr>
        <p:spPr bwMode="auto">
          <a:xfrm>
            <a:off x="7978224" y="4674027"/>
            <a:ext cx="45420" cy="27252"/>
          </a:xfrm>
          <a:custGeom>
            <a:avLst/>
            <a:gdLst>
              <a:gd name="T0" fmla="*/ 33 w 34"/>
              <a:gd name="T1" fmla="*/ 20 h 20"/>
              <a:gd name="T2" fmla="*/ 20 w 34"/>
              <a:gd name="T3" fmla="*/ 18 h 20"/>
              <a:gd name="T4" fmla="*/ 0 w 34"/>
              <a:gd name="T5" fmla="*/ 3 h 20"/>
              <a:gd name="T6" fmla="*/ 2 w 34"/>
              <a:gd name="T7" fmla="*/ 3 h 20"/>
              <a:gd name="T8" fmla="*/ 25 w 34"/>
              <a:gd name="T9" fmla="*/ 0 h 20"/>
              <a:gd name="T10" fmla="*/ 33 w 34"/>
              <a:gd name="T11" fmla="*/ 8 h 20"/>
              <a:gd name="T12" fmla="*/ 33 w 34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20">
                <a:moveTo>
                  <a:pt x="33" y="20"/>
                </a:moveTo>
                <a:cubicBezTo>
                  <a:pt x="20" y="18"/>
                  <a:pt x="20" y="18"/>
                  <a:pt x="20" y="18"/>
                </a:cubicBezTo>
                <a:cubicBezTo>
                  <a:pt x="10" y="19"/>
                  <a:pt x="1" y="13"/>
                  <a:pt x="0" y="3"/>
                </a:cubicBezTo>
                <a:cubicBezTo>
                  <a:pt x="2" y="3"/>
                  <a:pt x="2" y="3"/>
                  <a:pt x="2" y="3"/>
                </a:cubicBezTo>
                <a:cubicBezTo>
                  <a:pt x="25" y="0"/>
                  <a:pt x="25" y="0"/>
                  <a:pt x="25" y="0"/>
                </a:cubicBezTo>
                <a:cubicBezTo>
                  <a:pt x="30" y="0"/>
                  <a:pt x="34" y="3"/>
                  <a:pt x="33" y="8"/>
                </a:cubicBezTo>
                <a:lnTo>
                  <a:pt x="33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3" name="iṡḻ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E2F7BB3-6179-473F-889A-A348DBB68E6D}"/>
              </a:ext>
            </a:extLst>
          </p:cNvPr>
          <p:cNvSpPr/>
          <p:nvPr/>
        </p:nvSpPr>
        <p:spPr bwMode="auto">
          <a:xfrm>
            <a:off x="7963084" y="4703298"/>
            <a:ext cx="6056" cy="10093"/>
          </a:xfrm>
          <a:custGeom>
            <a:avLst/>
            <a:gdLst>
              <a:gd name="T0" fmla="*/ 0 w 5"/>
              <a:gd name="T1" fmla="*/ 3 h 7"/>
              <a:gd name="T2" fmla="*/ 2 w 5"/>
              <a:gd name="T3" fmla="*/ 7 h 7"/>
              <a:gd name="T4" fmla="*/ 5 w 5"/>
              <a:gd name="T5" fmla="*/ 4 h 7"/>
              <a:gd name="T6" fmla="*/ 3 w 5"/>
              <a:gd name="T7" fmla="*/ 0 h 7"/>
              <a:gd name="T8" fmla="*/ 0 w 5"/>
              <a:gd name="T9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">
                <a:moveTo>
                  <a:pt x="0" y="3"/>
                </a:moveTo>
                <a:cubicBezTo>
                  <a:pt x="0" y="5"/>
                  <a:pt x="1" y="7"/>
                  <a:pt x="2" y="7"/>
                </a:cubicBezTo>
                <a:cubicBezTo>
                  <a:pt x="4" y="7"/>
                  <a:pt x="5" y="6"/>
                  <a:pt x="5" y="4"/>
                </a:cubicBezTo>
                <a:cubicBezTo>
                  <a:pt x="5" y="2"/>
                  <a:pt x="4" y="0"/>
                  <a:pt x="3" y="0"/>
                </a:cubicBezTo>
                <a:cubicBezTo>
                  <a:pt x="2" y="0"/>
                  <a:pt x="1" y="1"/>
                  <a:pt x="0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4" name="ïšľï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BEB8A23-3C72-41D6-8937-96C6F4096A47}"/>
              </a:ext>
            </a:extLst>
          </p:cNvPr>
          <p:cNvSpPr/>
          <p:nvPr/>
        </p:nvSpPr>
        <p:spPr bwMode="auto">
          <a:xfrm>
            <a:off x="7960056" y="4731559"/>
            <a:ext cx="8075" cy="11103"/>
          </a:xfrm>
          <a:custGeom>
            <a:avLst/>
            <a:gdLst>
              <a:gd name="T0" fmla="*/ 0 w 6"/>
              <a:gd name="T1" fmla="*/ 4 h 8"/>
              <a:gd name="T2" fmla="*/ 3 w 6"/>
              <a:gd name="T3" fmla="*/ 7 h 8"/>
              <a:gd name="T4" fmla="*/ 5 w 6"/>
              <a:gd name="T5" fmla="*/ 4 h 8"/>
              <a:gd name="T6" fmla="*/ 3 w 6"/>
              <a:gd name="T7" fmla="*/ 0 h 8"/>
              <a:gd name="T8" fmla="*/ 0 w 6"/>
              <a:gd name="T9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8">
                <a:moveTo>
                  <a:pt x="0" y="4"/>
                </a:moveTo>
                <a:cubicBezTo>
                  <a:pt x="0" y="6"/>
                  <a:pt x="1" y="7"/>
                  <a:pt x="3" y="7"/>
                </a:cubicBezTo>
                <a:cubicBezTo>
                  <a:pt x="4" y="8"/>
                  <a:pt x="5" y="6"/>
                  <a:pt x="5" y="4"/>
                </a:cubicBezTo>
                <a:cubicBezTo>
                  <a:pt x="6" y="2"/>
                  <a:pt x="5" y="0"/>
                  <a:pt x="3" y="0"/>
                </a:cubicBezTo>
                <a:cubicBezTo>
                  <a:pt x="2" y="0"/>
                  <a:pt x="1" y="2"/>
                  <a:pt x="0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5" name="íṩ1î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A5FF4D7-019E-4FDA-8529-3C05EF7A958C}"/>
              </a:ext>
            </a:extLst>
          </p:cNvPr>
          <p:cNvSpPr/>
          <p:nvPr/>
        </p:nvSpPr>
        <p:spPr bwMode="auto">
          <a:xfrm>
            <a:off x="7957028" y="4759821"/>
            <a:ext cx="8075" cy="11103"/>
          </a:xfrm>
          <a:custGeom>
            <a:avLst/>
            <a:gdLst>
              <a:gd name="T0" fmla="*/ 1 w 6"/>
              <a:gd name="T1" fmla="*/ 4 h 8"/>
              <a:gd name="T2" fmla="*/ 3 w 6"/>
              <a:gd name="T3" fmla="*/ 8 h 8"/>
              <a:gd name="T4" fmla="*/ 5 w 6"/>
              <a:gd name="T5" fmla="*/ 4 h 8"/>
              <a:gd name="T6" fmla="*/ 3 w 6"/>
              <a:gd name="T7" fmla="*/ 1 h 8"/>
              <a:gd name="T8" fmla="*/ 1 w 6"/>
              <a:gd name="T9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8">
                <a:moveTo>
                  <a:pt x="1" y="4"/>
                </a:moveTo>
                <a:cubicBezTo>
                  <a:pt x="0" y="6"/>
                  <a:pt x="1" y="8"/>
                  <a:pt x="3" y="8"/>
                </a:cubicBezTo>
                <a:cubicBezTo>
                  <a:pt x="4" y="8"/>
                  <a:pt x="5" y="6"/>
                  <a:pt x="5" y="4"/>
                </a:cubicBezTo>
                <a:cubicBezTo>
                  <a:pt x="6" y="2"/>
                  <a:pt x="5" y="1"/>
                  <a:pt x="3" y="1"/>
                </a:cubicBezTo>
                <a:cubicBezTo>
                  <a:pt x="2" y="0"/>
                  <a:pt x="1" y="2"/>
                  <a:pt x="1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6" name="iSl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E244A20-EE72-4613-AFB7-7F607368CEF9}"/>
              </a:ext>
            </a:extLst>
          </p:cNvPr>
          <p:cNvSpPr/>
          <p:nvPr/>
        </p:nvSpPr>
        <p:spPr bwMode="auto">
          <a:xfrm>
            <a:off x="7955009" y="4789091"/>
            <a:ext cx="8075" cy="9084"/>
          </a:xfrm>
          <a:custGeom>
            <a:avLst/>
            <a:gdLst>
              <a:gd name="T0" fmla="*/ 1 w 6"/>
              <a:gd name="T1" fmla="*/ 3 h 7"/>
              <a:gd name="T2" fmla="*/ 3 w 6"/>
              <a:gd name="T3" fmla="*/ 7 h 7"/>
              <a:gd name="T4" fmla="*/ 6 w 6"/>
              <a:gd name="T5" fmla="*/ 4 h 7"/>
              <a:gd name="T6" fmla="*/ 3 w 6"/>
              <a:gd name="T7" fmla="*/ 0 h 7"/>
              <a:gd name="T8" fmla="*/ 1 w 6"/>
              <a:gd name="T9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7">
                <a:moveTo>
                  <a:pt x="1" y="3"/>
                </a:moveTo>
                <a:cubicBezTo>
                  <a:pt x="0" y="5"/>
                  <a:pt x="1" y="7"/>
                  <a:pt x="3" y="7"/>
                </a:cubicBezTo>
                <a:cubicBezTo>
                  <a:pt x="4" y="7"/>
                  <a:pt x="5" y="6"/>
                  <a:pt x="6" y="4"/>
                </a:cubicBezTo>
                <a:cubicBezTo>
                  <a:pt x="6" y="2"/>
                  <a:pt x="5" y="0"/>
                  <a:pt x="3" y="0"/>
                </a:cubicBezTo>
                <a:cubicBezTo>
                  <a:pt x="2" y="0"/>
                  <a:pt x="1" y="1"/>
                  <a:pt x="1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7" name="í$ḻi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9156816-74B5-4C2E-9AC9-953436BA1440}"/>
              </a:ext>
            </a:extLst>
          </p:cNvPr>
          <p:cNvSpPr/>
          <p:nvPr/>
        </p:nvSpPr>
        <p:spPr bwMode="auto">
          <a:xfrm>
            <a:off x="8042822" y="4577131"/>
            <a:ext cx="40374" cy="22205"/>
          </a:xfrm>
          <a:custGeom>
            <a:avLst/>
            <a:gdLst>
              <a:gd name="T0" fmla="*/ 30 w 30"/>
              <a:gd name="T1" fmla="*/ 3 h 17"/>
              <a:gd name="T2" fmla="*/ 13 w 30"/>
              <a:gd name="T3" fmla="*/ 17 h 17"/>
              <a:gd name="T4" fmla="*/ 0 w 30"/>
              <a:gd name="T5" fmla="*/ 0 h 17"/>
              <a:gd name="T6" fmla="*/ 30 w 30"/>
              <a:gd name="T7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17">
                <a:moveTo>
                  <a:pt x="30" y="3"/>
                </a:moveTo>
                <a:cubicBezTo>
                  <a:pt x="30" y="3"/>
                  <a:pt x="24" y="17"/>
                  <a:pt x="13" y="17"/>
                </a:cubicBezTo>
                <a:cubicBezTo>
                  <a:pt x="2" y="16"/>
                  <a:pt x="0" y="0"/>
                  <a:pt x="0" y="0"/>
                </a:cubicBezTo>
                <a:lnTo>
                  <a:pt x="30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8" name="iṧļï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2679464-C372-4FB5-9AFD-7451F20BD842}"/>
              </a:ext>
            </a:extLst>
          </p:cNvPr>
          <p:cNvSpPr/>
          <p:nvPr/>
        </p:nvSpPr>
        <p:spPr bwMode="auto">
          <a:xfrm>
            <a:off x="8013551" y="4515561"/>
            <a:ext cx="34317" cy="12112"/>
          </a:xfrm>
          <a:custGeom>
            <a:avLst/>
            <a:gdLst>
              <a:gd name="T0" fmla="*/ 24 w 26"/>
              <a:gd name="T1" fmla="*/ 4 h 9"/>
              <a:gd name="T2" fmla="*/ 12 w 26"/>
              <a:gd name="T3" fmla="*/ 0 h 9"/>
              <a:gd name="T4" fmla="*/ 1 w 26"/>
              <a:gd name="T5" fmla="*/ 3 h 9"/>
              <a:gd name="T6" fmla="*/ 1 w 26"/>
              <a:gd name="T7" fmla="*/ 7 h 9"/>
              <a:gd name="T8" fmla="*/ 4 w 26"/>
              <a:gd name="T9" fmla="*/ 7 h 9"/>
              <a:gd name="T10" fmla="*/ 12 w 26"/>
              <a:gd name="T11" fmla="*/ 5 h 9"/>
              <a:gd name="T12" fmla="*/ 19 w 26"/>
              <a:gd name="T13" fmla="*/ 6 h 9"/>
              <a:gd name="T14" fmla="*/ 21 w 26"/>
              <a:gd name="T15" fmla="*/ 8 h 9"/>
              <a:gd name="T16" fmla="*/ 21 w 26"/>
              <a:gd name="T17" fmla="*/ 8 h 9"/>
              <a:gd name="T18" fmla="*/ 21 w 26"/>
              <a:gd name="T19" fmla="*/ 8 h 9"/>
              <a:gd name="T20" fmla="*/ 21 w 26"/>
              <a:gd name="T21" fmla="*/ 8 h 9"/>
              <a:gd name="T22" fmla="*/ 22 w 26"/>
              <a:gd name="T23" fmla="*/ 8 h 9"/>
              <a:gd name="T24" fmla="*/ 21 w 26"/>
              <a:gd name="T25" fmla="*/ 8 h 9"/>
              <a:gd name="T26" fmla="*/ 21 w 26"/>
              <a:gd name="T27" fmla="*/ 8 h 9"/>
              <a:gd name="T28" fmla="*/ 22 w 26"/>
              <a:gd name="T29" fmla="*/ 8 h 9"/>
              <a:gd name="T30" fmla="*/ 21 w 26"/>
              <a:gd name="T31" fmla="*/ 8 h 9"/>
              <a:gd name="T32" fmla="*/ 25 w 26"/>
              <a:gd name="T33" fmla="*/ 8 h 9"/>
              <a:gd name="T34" fmla="*/ 24 w 26"/>
              <a:gd name="T35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6" h="9">
                <a:moveTo>
                  <a:pt x="24" y="4"/>
                </a:moveTo>
                <a:cubicBezTo>
                  <a:pt x="24" y="4"/>
                  <a:pt x="19" y="0"/>
                  <a:pt x="12" y="0"/>
                </a:cubicBezTo>
                <a:cubicBezTo>
                  <a:pt x="8" y="0"/>
                  <a:pt x="5" y="1"/>
                  <a:pt x="1" y="3"/>
                </a:cubicBezTo>
                <a:cubicBezTo>
                  <a:pt x="0" y="4"/>
                  <a:pt x="0" y="6"/>
                  <a:pt x="1" y="7"/>
                </a:cubicBezTo>
                <a:cubicBezTo>
                  <a:pt x="2" y="8"/>
                  <a:pt x="3" y="8"/>
                  <a:pt x="4" y="7"/>
                </a:cubicBezTo>
                <a:cubicBezTo>
                  <a:pt x="7" y="5"/>
                  <a:pt x="9" y="5"/>
                  <a:pt x="12" y="5"/>
                </a:cubicBezTo>
                <a:cubicBezTo>
                  <a:pt x="14" y="5"/>
                  <a:pt x="17" y="5"/>
                  <a:pt x="19" y="6"/>
                </a:cubicBezTo>
                <a:cubicBezTo>
                  <a:pt x="19" y="7"/>
                  <a:pt x="20" y="7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2" y="9"/>
                  <a:pt x="24" y="9"/>
                  <a:pt x="25" y="8"/>
                </a:cubicBezTo>
                <a:cubicBezTo>
                  <a:pt x="26" y="7"/>
                  <a:pt x="25" y="5"/>
                  <a:pt x="24" y="4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9" name="iSli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60B4A93-B3B0-49A2-BF26-7CA6D908317A}"/>
              </a:ext>
            </a:extLst>
          </p:cNvPr>
          <p:cNvSpPr/>
          <p:nvPr/>
        </p:nvSpPr>
        <p:spPr bwMode="auto">
          <a:xfrm>
            <a:off x="8092279" y="4518589"/>
            <a:ext cx="34317" cy="12112"/>
          </a:xfrm>
          <a:custGeom>
            <a:avLst/>
            <a:gdLst>
              <a:gd name="T0" fmla="*/ 25 w 26"/>
              <a:gd name="T1" fmla="*/ 4 h 9"/>
              <a:gd name="T2" fmla="*/ 12 w 26"/>
              <a:gd name="T3" fmla="*/ 0 h 9"/>
              <a:gd name="T4" fmla="*/ 2 w 26"/>
              <a:gd name="T5" fmla="*/ 4 h 9"/>
              <a:gd name="T6" fmla="*/ 1 w 26"/>
              <a:gd name="T7" fmla="*/ 7 h 9"/>
              <a:gd name="T8" fmla="*/ 5 w 26"/>
              <a:gd name="T9" fmla="*/ 7 h 9"/>
              <a:gd name="T10" fmla="*/ 12 w 26"/>
              <a:gd name="T11" fmla="*/ 5 h 9"/>
              <a:gd name="T12" fmla="*/ 19 w 26"/>
              <a:gd name="T13" fmla="*/ 6 h 9"/>
              <a:gd name="T14" fmla="*/ 22 w 26"/>
              <a:gd name="T15" fmla="*/ 8 h 9"/>
              <a:gd name="T16" fmla="*/ 22 w 26"/>
              <a:gd name="T17" fmla="*/ 8 h 9"/>
              <a:gd name="T18" fmla="*/ 22 w 26"/>
              <a:gd name="T19" fmla="*/ 8 h 9"/>
              <a:gd name="T20" fmla="*/ 22 w 26"/>
              <a:gd name="T21" fmla="*/ 8 h 9"/>
              <a:gd name="T22" fmla="*/ 23 w 26"/>
              <a:gd name="T23" fmla="*/ 8 h 9"/>
              <a:gd name="T24" fmla="*/ 22 w 26"/>
              <a:gd name="T25" fmla="*/ 8 h 9"/>
              <a:gd name="T26" fmla="*/ 22 w 26"/>
              <a:gd name="T27" fmla="*/ 8 h 9"/>
              <a:gd name="T28" fmla="*/ 23 w 26"/>
              <a:gd name="T29" fmla="*/ 8 h 9"/>
              <a:gd name="T30" fmla="*/ 22 w 26"/>
              <a:gd name="T31" fmla="*/ 8 h 9"/>
              <a:gd name="T32" fmla="*/ 26 w 26"/>
              <a:gd name="T33" fmla="*/ 8 h 9"/>
              <a:gd name="T34" fmla="*/ 25 w 26"/>
              <a:gd name="T35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6" h="9">
                <a:moveTo>
                  <a:pt x="25" y="4"/>
                </a:moveTo>
                <a:cubicBezTo>
                  <a:pt x="25" y="4"/>
                  <a:pt x="20" y="0"/>
                  <a:pt x="12" y="0"/>
                </a:cubicBezTo>
                <a:cubicBezTo>
                  <a:pt x="9" y="0"/>
                  <a:pt x="5" y="1"/>
                  <a:pt x="2" y="4"/>
                </a:cubicBezTo>
                <a:cubicBezTo>
                  <a:pt x="1" y="4"/>
                  <a:pt x="0" y="6"/>
                  <a:pt x="1" y="7"/>
                </a:cubicBezTo>
                <a:cubicBezTo>
                  <a:pt x="2" y="8"/>
                  <a:pt x="3" y="8"/>
                  <a:pt x="5" y="7"/>
                </a:cubicBezTo>
                <a:cubicBezTo>
                  <a:pt x="7" y="5"/>
                  <a:pt x="10" y="5"/>
                  <a:pt x="12" y="5"/>
                </a:cubicBezTo>
                <a:cubicBezTo>
                  <a:pt x="15" y="5"/>
                  <a:pt x="18" y="6"/>
                  <a:pt x="19" y="6"/>
                </a:cubicBezTo>
                <a:cubicBezTo>
                  <a:pt x="20" y="7"/>
                  <a:pt x="21" y="7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3" y="9"/>
                  <a:pt x="25" y="9"/>
                  <a:pt x="26" y="8"/>
                </a:cubicBezTo>
                <a:cubicBezTo>
                  <a:pt x="26" y="7"/>
                  <a:pt x="26" y="5"/>
                  <a:pt x="25" y="4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0" name="ïṧ1ï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25070CA-E6AA-46D9-BFAC-3BEB7AEDCE0F}"/>
              </a:ext>
            </a:extLst>
          </p:cNvPr>
          <p:cNvSpPr/>
          <p:nvPr/>
        </p:nvSpPr>
        <p:spPr bwMode="auto">
          <a:xfrm>
            <a:off x="7996392" y="4535748"/>
            <a:ext cx="49458" cy="20187"/>
          </a:xfrm>
          <a:custGeom>
            <a:avLst/>
            <a:gdLst>
              <a:gd name="T0" fmla="*/ 16 w 37"/>
              <a:gd name="T1" fmla="*/ 0 h 15"/>
              <a:gd name="T2" fmla="*/ 0 w 37"/>
              <a:gd name="T3" fmla="*/ 7 h 15"/>
              <a:gd name="T4" fmla="*/ 18 w 37"/>
              <a:gd name="T5" fmla="*/ 15 h 15"/>
              <a:gd name="T6" fmla="*/ 20 w 37"/>
              <a:gd name="T7" fmla="*/ 15 h 15"/>
              <a:gd name="T8" fmla="*/ 37 w 37"/>
              <a:gd name="T9" fmla="*/ 9 h 15"/>
              <a:gd name="T10" fmla="*/ 19 w 37"/>
              <a:gd name="T11" fmla="*/ 0 h 15"/>
              <a:gd name="T12" fmla="*/ 16 w 37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15">
                <a:moveTo>
                  <a:pt x="16" y="0"/>
                </a:moveTo>
                <a:cubicBezTo>
                  <a:pt x="7" y="0"/>
                  <a:pt x="0" y="3"/>
                  <a:pt x="0" y="7"/>
                </a:cubicBezTo>
                <a:cubicBezTo>
                  <a:pt x="0" y="11"/>
                  <a:pt x="8" y="15"/>
                  <a:pt x="18" y="15"/>
                </a:cubicBezTo>
                <a:cubicBezTo>
                  <a:pt x="19" y="15"/>
                  <a:pt x="20" y="15"/>
                  <a:pt x="20" y="15"/>
                </a:cubicBezTo>
                <a:cubicBezTo>
                  <a:pt x="30" y="15"/>
                  <a:pt x="37" y="13"/>
                  <a:pt x="37" y="9"/>
                </a:cubicBezTo>
                <a:cubicBezTo>
                  <a:pt x="37" y="4"/>
                  <a:pt x="29" y="1"/>
                  <a:pt x="19" y="0"/>
                </a:cubicBezTo>
                <a:cubicBezTo>
                  <a:pt x="18" y="0"/>
                  <a:pt x="17" y="0"/>
                  <a:pt x="16" y="0"/>
                </a:cubicBezTo>
              </a:path>
            </a:pathLst>
          </a:custGeom>
          <a:solidFill>
            <a:srgbClr val="F8AD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1" name="ïṣḻî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D39A971-B37D-434C-B8B6-D13945A4FA6D}"/>
              </a:ext>
            </a:extLst>
          </p:cNvPr>
          <p:cNvSpPr/>
          <p:nvPr/>
        </p:nvSpPr>
        <p:spPr bwMode="auto">
          <a:xfrm>
            <a:off x="8089251" y="4539785"/>
            <a:ext cx="42392" cy="20187"/>
          </a:xfrm>
          <a:custGeom>
            <a:avLst/>
            <a:gdLst>
              <a:gd name="T0" fmla="*/ 14 w 32"/>
              <a:gd name="T1" fmla="*/ 0 h 15"/>
              <a:gd name="T2" fmla="*/ 0 w 32"/>
              <a:gd name="T3" fmla="*/ 7 h 15"/>
              <a:gd name="T4" fmla="*/ 15 w 32"/>
              <a:gd name="T5" fmla="*/ 15 h 15"/>
              <a:gd name="T6" fmla="*/ 17 w 32"/>
              <a:gd name="T7" fmla="*/ 15 h 15"/>
              <a:gd name="T8" fmla="*/ 31 w 32"/>
              <a:gd name="T9" fmla="*/ 9 h 15"/>
              <a:gd name="T10" fmla="*/ 16 w 32"/>
              <a:gd name="T11" fmla="*/ 0 h 15"/>
              <a:gd name="T12" fmla="*/ 14 w 32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5">
                <a:moveTo>
                  <a:pt x="14" y="0"/>
                </a:moveTo>
                <a:cubicBezTo>
                  <a:pt x="7" y="0"/>
                  <a:pt x="0" y="3"/>
                  <a:pt x="0" y="7"/>
                </a:cubicBezTo>
                <a:cubicBezTo>
                  <a:pt x="0" y="11"/>
                  <a:pt x="7" y="15"/>
                  <a:pt x="15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25" y="15"/>
                  <a:pt x="31" y="13"/>
                  <a:pt x="31" y="9"/>
                </a:cubicBezTo>
                <a:cubicBezTo>
                  <a:pt x="32" y="4"/>
                  <a:pt x="25" y="1"/>
                  <a:pt x="16" y="0"/>
                </a:cubicBezTo>
                <a:cubicBezTo>
                  <a:pt x="16" y="0"/>
                  <a:pt x="15" y="0"/>
                  <a:pt x="14" y="0"/>
                </a:cubicBezTo>
              </a:path>
            </a:pathLst>
          </a:custGeom>
          <a:solidFill>
            <a:srgbClr val="F8AD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2" name="i$1î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35FEE7A-CE0B-4686-8790-7519F469C815}"/>
              </a:ext>
            </a:extLst>
          </p:cNvPr>
          <p:cNvSpPr/>
          <p:nvPr/>
        </p:nvSpPr>
        <p:spPr bwMode="auto">
          <a:xfrm>
            <a:off x="7514938" y="5343217"/>
            <a:ext cx="433006" cy="361342"/>
          </a:xfrm>
          <a:custGeom>
            <a:avLst/>
            <a:gdLst>
              <a:gd name="T0" fmla="*/ 5 w 325"/>
              <a:gd name="T1" fmla="*/ 190 h 271"/>
              <a:gd name="T2" fmla="*/ 220 w 325"/>
              <a:gd name="T3" fmla="*/ 188 h 271"/>
              <a:gd name="T4" fmla="*/ 212 w 325"/>
              <a:gd name="T5" fmla="*/ 15 h 271"/>
              <a:gd name="T6" fmla="*/ 287 w 325"/>
              <a:gd name="T7" fmla="*/ 16 h 271"/>
              <a:gd name="T8" fmla="*/ 263 w 325"/>
              <a:gd name="T9" fmla="*/ 240 h 271"/>
              <a:gd name="T10" fmla="*/ 0 w 325"/>
              <a:gd name="T11" fmla="*/ 242 h 271"/>
              <a:gd name="T12" fmla="*/ 5 w 325"/>
              <a:gd name="T13" fmla="*/ 19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5" h="271">
                <a:moveTo>
                  <a:pt x="5" y="190"/>
                </a:moveTo>
                <a:cubicBezTo>
                  <a:pt x="111" y="197"/>
                  <a:pt x="183" y="198"/>
                  <a:pt x="220" y="188"/>
                </a:cubicBezTo>
                <a:cubicBezTo>
                  <a:pt x="227" y="183"/>
                  <a:pt x="238" y="103"/>
                  <a:pt x="212" y="15"/>
                </a:cubicBezTo>
                <a:cubicBezTo>
                  <a:pt x="207" y="0"/>
                  <a:pt x="285" y="10"/>
                  <a:pt x="287" y="16"/>
                </a:cubicBezTo>
                <a:cubicBezTo>
                  <a:pt x="325" y="108"/>
                  <a:pt x="294" y="223"/>
                  <a:pt x="263" y="240"/>
                </a:cubicBezTo>
                <a:cubicBezTo>
                  <a:pt x="204" y="271"/>
                  <a:pt x="115" y="259"/>
                  <a:pt x="0" y="242"/>
                </a:cubicBezTo>
                <a:lnTo>
                  <a:pt x="5" y="190"/>
                </a:ln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3" name="íṥḻí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EFE3F2A-0AD3-4501-85D0-98133206C069}"/>
              </a:ext>
            </a:extLst>
          </p:cNvPr>
          <p:cNvSpPr/>
          <p:nvPr/>
        </p:nvSpPr>
        <p:spPr bwMode="auto">
          <a:xfrm>
            <a:off x="7392808" y="5575365"/>
            <a:ext cx="136261" cy="161494"/>
          </a:xfrm>
          <a:custGeom>
            <a:avLst/>
            <a:gdLst>
              <a:gd name="T0" fmla="*/ 88 w 102"/>
              <a:gd name="T1" fmla="*/ 66 h 121"/>
              <a:gd name="T2" fmla="*/ 40 w 102"/>
              <a:gd name="T3" fmla="*/ 89 h 121"/>
              <a:gd name="T4" fmla="*/ 27 w 102"/>
              <a:gd name="T5" fmla="*/ 109 h 121"/>
              <a:gd name="T6" fmla="*/ 14 w 102"/>
              <a:gd name="T7" fmla="*/ 121 h 121"/>
              <a:gd name="T8" fmla="*/ 14 w 102"/>
              <a:gd name="T9" fmla="*/ 121 h 121"/>
              <a:gd name="T10" fmla="*/ 1 w 102"/>
              <a:gd name="T11" fmla="*/ 107 h 121"/>
              <a:gd name="T12" fmla="*/ 2 w 102"/>
              <a:gd name="T13" fmla="*/ 85 h 121"/>
              <a:gd name="T14" fmla="*/ 16 w 102"/>
              <a:gd name="T15" fmla="*/ 57 h 121"/>
              <a:gd name="T16" fmla="*/ 72 w 102"/>
              <a:gd name="T17" fmla="*/ 3 h 121"/>
              <a:gd name="T18" fmla="*/ 85 w 102"/>
              <a:gd name="T19" fmla="*/ 1 h 121"/>
              <a:gd name="T20" fmla="*/ 100 w 102"/>
              <a:gd name="T21" fmla="*/ 22 h 121"/>
              <a:gd name="T22" fmla="*/ 88 w 102"/>
              <a:gd name="T23" fmla="*/ 66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" h="121">
                <a:moveTo>
                  <a:pt x="88" y="66"/>
                </a:moveTo>
                <a:cubicBezTo>
                  <a:pt x="40" y="89"/>
                  <a:pt x="40" y="89"/>
                  <a:pt x="40" y="89"/>
                </a:cubicBezTo>
                <a:cubicBezTo>
                  <a:pt x="33" y="93"/>
                  <a:pt x="28" y="100"/>
                  <a:pt x="27" y="109"/>
                </a:cubicBezTo>
                <a:cubicBezTo>
                  <a:pt x="26" y="116"/>
                  <a:pt x="21" y="121"/>
                  <a:pt x="14" y="12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6" y="121"/>
                  <a:pt x="0" y="114"/>
                  <a:pt x="1" y="107"/>
                </a:cubicBezTo>
                <a:cubicBezTo>
                  <a:pt x="2" y="85"/>
                  <a:pt x="2" y="85"/>
                  <a:pt x="2" y="85"/>
                </a:cubicBezTo>
                <a:cubicBezTo>
                  <a:pt x="3" y="75"/>
                  <a:pt x="8" y="64"/>
                  <a:pt x="16" y="57"/>
                </a:cubicBezTo>
                <a:cubicBezTo>
                  <a:pt x="72" y="3"/>
                  <a:pt x="72" y="3"/>
                  <a:pt x="72" y="3"/>
                </a:cubicBezTo>
                <a:cubicBezTo>
                  <a:pt x="76" y="1"/>
                  <a:pt x="81" y="0"/>
                  <a:pt x="85" y="1"/>
                </a:cubicBezTo>
                <a:cubicBezTo>
                  <a:pt x="95" y="2"/>
                  <a:pt x="102" y="12"/>
                  <a:pt x="100" y="22"/>
                </a:cubicBezTo>
                <a:lnTo>
                  <a:pt x="88" y="66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4" name="îṣľï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6A1B340-F3B3-4FB8-9950-2BC1BFE49866}"/>
              </a:ext>
            </a:extLst>
          </p:cNvPr>
          <p:cNvSpPr/>
          <p:nvPr/>
        </p:nvSpPr>
        <p:spPr bwMode="auto">
          <a:xfrm>
            <a:off x="7406939" y="5577383"/>
            <a:ext cx="105980" cy="26243"/>
          </a:xfrm>
          <a:custGeom>
            <a:avLst/>
            <a:gdLst>
              <a:gd name="T0" fmla="*/ 0 w 105"/>
              <a:gd name="T1" fmla="*/ 7 h 26"/>
              <a:gd name="T2" fmla="*/ 1 w 105"/>
              <a:gd name="T3" fmla="*/ 26 h 26"/>
              <a:gd name="T4" fmla="*/ 105 w 105"/>
              <a:gd name="T5" fmla="*/ 20 h 26"/>
              <a:gd name="T6" fmla="*/ 104 w 105"/>
              <a:gd name="T7" fmla="*/ 0 h 26"/>
              <a:gd name="T8" fmla="*/ 0 w 105"/>
              <a:gd name="T9" fmla="*/ 7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26">
                <a:moveTo>
                  <a:pt x="0" y="7"/>
                </a:moveTo>
                <a:lnTo>
                  <a:pt x="1" y="26"/>
                </a:lnTo>
                <a:lnTo>
                  <a:pt x="105" y="20"/>
                </a:lnTo>
                <a:lnTo>
                  <a:pt x="104" y="0"/>
                </a:lnTo>
                <a:lnTo>
                  <a:pt x="0" y="7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5" name="îšľî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00495B4-62CD-42CD-BAA0-FD7DF0C1525D}"/>
              </a:ext>
            </a:extLst>
          </p:cNvPr>
          <p:cNvSpPr/>
          <p:nvPr/>
        </p:nvSpPr>
        <p:spPr bwMode="auto">
          <a:xfrm>
            <a:off x="7400883" y="5576374"/>
            <a:ext cx="136261" cy="161494"/>
          </a:xfrm>
          <a:custGeom>
            <a:avLst/>
            <a:gdLst>
              <a:gd name="T0" fmla="*/ 88 w 102"/>
              <a:gd name="T1" fmla="*/ 67 h 121"/>
              <a:gd name="T2" fmla="*/ 40 w 102"/>
              <a:gd name="T3" fmla="*/ 90 h 121"/>
              <a:gd name="T4" fmla="*/ 27 w 102"/>
              <a:gd name="T5" fmla="*/ 110 h 121"/>
              <a:gd name="T6" fmla="*/ 14 w 102"/>
              <a:gd name="T7" fmla="*/ 121 h 121"/>
              <a:gd name="T8" fmla="*/ 14 w 102"/>
              <a:gd name="T9" fmla="*/ 121 h 121"/>
              <a:gd name="T10" fmla="*/ 1 w 102"/>
              <a:gd name="T11" fmla="*/ 107 h 121"/>
              <a:gd name="T12" fmla="*/ 2 w 102"/>
              <a:gd name="T13" fmla="*/ 92 h 121"/>
              <a:gd name="T14" fmla="*/ 20 w 102"/>
              <a:gd name="T15" fmla="*/ 53 h 121"/>
              <a:gd name="T16" fmla="*/ 72 w 102"/>
              <a:gd name="T17" fmla="*/ 4 h 121"/>
              <a:gd name="T18" fmla="*/ 85 w 102"/>
              <a:gd name="T19" fmla="*/ 1 h 121"/>
              <a:gd name="T20" fmla="*/ 100 w 102"/>
              <a:gd name="T21" fmla="*/ 23 h 121"/>
              <a:gd name="T22" fmla="*/ 88 w 102"/>
              <a:gd name="T23" fmla="*/ 6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" h="121">
                <a:moveTo>
                  <a:pt x="88" y="67"/>
                </a:moveTo>
                <a:cubicBezTo>
                  <a:pt x="40" y="90"/>
                  <a:pt x="40" y="90"/>
                  <a:pt x="40" y="90"/>
                </a:cubicBezTo>
                <a:cubicBezTo>
                  <a:pt x="33" y="94"/>
                  <a:pt x="28" y="101"/>
                  <a:pt x="27" y="110"/>
                </a:cubicBezTo>
                <a:cubicBezTo>
                  <a:pt x="26" y="116"/>
                  <a:pt x="20" y="121"/>
                  <a:pt x="14" y="12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6" y="121"/>
                  <a:pt x="0" y="115"/>
                  <a:pt x="1" y="107"/>
                </a:cubicBezTo>
                <a:cubicBezTo>
                  <a:pt x="2" y="92"/>
                  <a:pt x="2" y="92"/>
                  <a:pt x="2" y="92"/>
                </a:cubicBezTo>
                <a:cubicBezTo>
                  <a:pt x="3" y="77"/>
                  <a:pt x="9" y="64"/>
                  <a:pt x="20" y="53"/>
                </a:cubicBezTo>
                <a:cubicBezTo>
                  <a:pt x="72" y="4"/>
                  <a:pt x="72" y="4"/>
                  <a:pt x="72" y="4"/>
                </a:cubicBezTo>
                <a:cubicBezTo>
                  <a:pt x="76" y="1"/>
                  <a:pt x="81" y="0"/>
                  <a:pt x="85" y="1"/>
                </a:cubicBezTo>
                <a:cubicBezTo>
                  <a:pt x="95" y="3"/>
                  <a:pt x="102" y="13"/>
                  <a:pt x="100" y="23"/>
                </a:cubicBezTo>
                <a:lnTo>
                  <a:pt x="88" y="67"/>
                </a:lnTo>
                <a:close/>
              </a:path>
            </a:pathLst>
          </a:custGeom>
          <a:solidFill>
            <a:srgbClr val="4D61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6" name="íṡľí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BA621DE-450E-4BC7-98FD-9A7B3A7AFBF0}"/>
              </a:ext>
            </a:extLst>
          </p:cNvPr>
          <p:cNvSpPr/>
          <p:nvPr/>
        </p:nvSpPr>
        <p:spPr bwMode="auto">
          <a:xfrm>
            <a:off x="7459425" y="5671252"/>
            <a:ext cx="14131" cy="20187"/>
          </a:xfrm>
          <a:custGeom>
            <a:avLst/>
            <a:gdLst>
              <a:gd name="T0" fmla="*/ 10 w 10"/>
              <a:gd name="T1" fmla="*/ 13 h 15"/>
              <a:gd name="T2" fmla="*/ 3 w 10"/>
              <a:gd name="T3" fmla="*/ 1 h 15"/>
              <a:gd name="T4" fmla="*/ 1 w 10"/>
              <a:gd name="T5" fmla="*/ 0 h 15"/>
              <a:gd name="T6" fmla="*/ 1 w 10"/>
              <a:gd name="T7" fmla="*/ 2 h 15"/>
              <a:gd name="T8" fmla="*/ 7 w 10"/>
              <a:gd name="T9" fmla="*/ 14 h 15"/>
              <a:gd name="T10" fmla="*/ 9 w 10"/>
              <a:gd name="T11" fmla="*/ 15 h 15"/>
              <a:gd name="T12" fmla="*/ 10 w 10"/>
              <a:gd name="T13" fmla="*/ 1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15">
                <a:moveTo>
                  <a:pt x="10" y="13"/>
                </a:move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0"/>
                  <a:pt x="0" y="1"/>
                  <a:pt x="1" y="2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5"/>
                  <a:pt x="8" y="15"/>
                  <a:pt x="9" y="15"/>
                </a:cubicBezTo>
                <a:cubicBezTo>
                  <a:pt x="10" y="15"/>
                  <a:pt x="10" y="14"/>
                  <a:pt x="10" y="13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7" name="iṥli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89997A4-EBD3-46CB-AF03-7F3C73FFB4B9}"/>
              </a:ext>
            </a:extLst>
          </p:cNvPr>
          <p:cNvSpPr/>
          <p:nvPr/>
        </p:nvSpPr>
        <p:spPr bwMode="auto">
          <a:xfrm>
            <a:off x="7473555" y="5664186"/>
            <a:ext cx="13121" cy="22205"/>
          </a:xfrm>
          <a:custGeom>
            <a:avLst/>
            <a:gdLst>
              <a:gd name="T0" fmla="*/ 9 w 10"/>
              <a:gd name="T1" fmla="*/ 14 h 16"/>
              <a:gd name="T2" fmla="*/ 3 w 10"/>
              <a:gd name="T3" fmla="*/ 1 h 16"/>
              <a:gd name="T4" fmla="*/ 1 w 10"/>
              <a:gd name="T5" fmla="*/ 1 h 16"/>
              <a:gd name="T6" fmla="*/ 0 w 10"/>
              <a:gd name="T7" fmla="*/ 3 h 16"/>
              <a:gd name="T8" fmla="*/ 7 w 10"/>
              <a:gd name="T9" fmla="*/ 15 h 16"/>
              <a:gd name="T10" fmla="*/ 9 w 10"/>
              <a:gd name="T11" fmla="*/ 16 h 16"/>
              <a:gd name="T12" fmla="*/ 9 w 10"/>
              <a:gd name="T13" fmla="*/ 1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16">
                <a:moveTo>
                  <a:pt x="9" y="14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1" y="1"/>
                </a:cubicBezTo>
                <a:cubicBezTo>
                  <a:pt x="0" y="1"/>
                  <a:pt x="0" y="2"/>
                  <a:pt x="0" y="3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8" y="16"/>
                  <a:pt x="9" y="16"/>
                </a:cubicBezTo>
                <a:cubicBezTo>
                  <a:pt x="9" y="15"/>
                  <a:pt x="10" y="14"/>
                  <a:pt x="9" y="14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8" name="íṣļi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0DE4998-519E-4589-B5FC-F7E0FB4E759C}"/>
              </a:ext>
            </a:extLst>
          </p:cNvPr>
          <p:cNvSpPr/>
          <p:nvPr/>
        </p:nvSpPr>
        <p:spPr bwMode="auto">
          <a:xfrm>
            <a:off x="7485667" y="5659139"/>
            <a:ext cx="13121" cy="21196"/>
          </a:xfrm>
          <a:custGeom>
            <a:avLst/>
            <a:gdLst>
              <a:gd name="T0" fmla="*/ 10 w 10"/>
              <a:gd name="T1" fmla="*/ 13 h 16"/>
              <a:gd name="T2" fmla="*/ 3 w 10"/>
              <a:gd name="T3" fmla="*/ 1 h 16"/>
              <a:gd name="T4" fmla="*/ 1 w 10"/>
              <a:gd name="T5" fmla="*/ 1 h 16"/>
              <a:gd name="T6" fmla="*/ 0 w 10"/>
              <a:gd name="T7" fmla="*/ 3 h 16"/>
              <a:gd name="T8" fmla="*/ 7 w 10"/>
              <a:gd name="T9" fmla="*/ 15 h 16"/>
              <a:gd name="T10" fmla="*/ 9 w 10"/>
              <a:gd name="T11" fmla="*/ 16 h 16"/>
              <a:gd name="T12" fmla="*/ 10 w 10"/>
              <a:gd name="T13" fmla="*/ 1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16">
                <a:moveTo>
                  <a:pt x="10" y="13"/>
                </a:move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1"/>
                </a:cubicBezTo>
                <a:cubicBezTo>
                  <a:pt x="0" y="1"/>
                  <a:pt x="0" y="2"/>
                  <a:pt x="0" y="3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8" y="16"/>
                  <a:pt x="9" y="16"/>
                </a:cubicBezTo>
                <a:cubicBezTo>
                  <a:pt x="10" y="15"/>
                  <a:pt x="10" y="14"/>
                  <a:pt x="10" y="13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9" name="îṩ1í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5A39FCD-4A6F-4641-AB25-5D794BA108E4}"/>
              </a:ext>
            </a:extLst>
          </p:cNvPr>
          <p:cNvSpPr/>
          <p:nvPr/>
        </p:nvSpPr>
        <p:spPr bwMode="auto">
          <a:xfrm>
            <a:off x="7955009" y="5337161"/>
            <a:ext cx="196821" cy="610649"/>
          </a:xfrm>
          <a:custGeom>
            <a:avLst/>
            <a:gdLst>
              <a:gd name="T0" fmla="*/ 0 w 148"/>
              <a:gd name="T1" fmla="*/ 47 h 457"/>
              <a:gd name="T2" fmla="*/ 78 w 148"/>
              <a:gd name="T3" fmla="*/ 210 h 457"/>
              <a:gd name="T4" fmla="*/ 86 w 148"/>
              <a:gd name="T5" fmla="*/ 448 h 457"/>
              <a:gd name="T6" fmla="*/ 137 w 148"/>
              <a:gd name="T7" fmla="*/ 457 h 457"/>
              <a:gd name="T8" fmla="*/ 143 w 148"/>
              <a:gd name="T9" fmla="*/ 208 h 457"/>
              <a:gd name="T10" fmla="*/ 60 w 148"/>
              <a:gd name="T11" fmla="*/ 5 h 457"/>
              <a:gd name="T12" fmla="*/ 0 w 148"/>
              <a:gd name="T13" fmla="*/ 47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457">
                <a:moveTo>
                  <a:pt x="0" y="47"/>
                </a:moveTo>
                <a:cubicBezTo>
                  <a:pt x="3" y="50"/>
                  <a:pt x="51" y="118"/>
                  <a:pt x="78" y="210"/>
                </a:cubicBezTo>
                <a:cubicBezTo>
                  <a:pt x="76" y="262"/>
                  <a:pt x="93" y="353"/>
                  <a:pt x="86" y="448"/>
                </a:cubicBezTo>
                <a:cubicBezTo>
                  <a:pt x="137" y="457"/>
                  <a:pt x="137" y="457"/>
                  <a:pt x="137" y="457"/>
                </a:cubicBezTo>
                <a:cubicBezTo>
                  <a:pt x="139" y="400"/>
                  <a:pt x="148" y="288"/>
                  <a:pt x="143" y="208"/>
                </a:cubicBezTo>
                <a:cubicBezTo>
                  <a:pt x="142" y="177"/>
                  <a:pt x="96" y="60"/>
                  <a:pt x="60" y="5"/>
                </a:cubicBezTo>
                <a:cubicBezTo>
                  <a:pt x="57" y="0"/>
                  <a:pt x="0" y="47"/>
                  <a:pt x="0" y="47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0" name="ísli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4F20486-A987-434F-AB0C-397ECA881061}"/>
              </a:ext>
            </a:extLst>
          </p:cNvPr>
          <p:cNvSpPr/>
          <p:nvPr/>
        </p:nvSpPr>
        <p:spPr bwMode="auto">
          <a:xfrm>
            <a:off x="8045850" y="5927623"/>
            <a:ext cx="154429" cy="146354"/>
          </a:xfrm>
          <a:custGeom>
            <a:avLst/>
            <a:gdLst>
              <a:gd name="T0" fmla="*/ 67 w 116"/>
              <a:gd name="T1" fmla="*/ 18 h 110"/>
              <a:gd name="T2" fmla="*/ 86 w 116"/>
              <a:gd name="T3" fmla="*/ 67 h 110"/>
              <a:gd name="T4" fmla="*/ 104 w 116"/>
              <a:gd name="T5" fmla="*/ 82 h 110"/>
              <a:gd name="T6" fmla="*/ 115 w 116"/>
              <a:gd name="T7" fmla="*/ 97 h 110"/>
              <a:gd name="T8" fmla="*/ 115 w 116"/>
              <a:gd name="T9" fmla="*/ 97 h 110"/>
              <a:gd name="T10" fmla="*/ 100 w 116"/>
              <a:gd name="T11" fmla="*/ 108 h 110"/>
              <a:gd name="T12" fmla="*/ 79 w 116"/>
              <a:gd name="T13" fmla="*/ 105 h 110"/>
              <a:gd name="T14" fmla="*/ 52 w 116"/>
              <a:gd name="T15" fmla="*/ 89 h 110"/>
              <a:gd name="T16" fmla="*/ 3 w 116"/>
              <a:gd name="T17" fmla="*/ 28 h 110"/>
              <a:gd name="T18" fmla="*/ 1 w 116"/>
              <a:gd name="T19" fmla="*/ 15 h 110"/>
              <a:gd name="T20" fmla="*/ 24 w 116"/>
              <a:gd name="T21" fmla="*/ 3 h 110"/>
              <a:gd name="T22" fmla="*/ 67 w 116"/>
              <a:gd name="T23" fmla="*/ 18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6" h="110">
                <a:moveTo>
                  <a:pt x="67" y="18"/>
                </a:moveTo>
                <a:cubicBezTo>
                  <a:pt x="86" y="67"/>
                  <a:pt x="86" y="67"/>
                  <a:pt x="86" y="67"/>
                </a:cubicBezTo>
                <a:cubicBezTo>
                  <a:pt x="89" y="75"/>
                  <a:pt x="96" y="81"/>
                  <a:pt x="104" y="82"/>
                </a:cubicBezTo>
                <a:cubicBezTo>
                  <a:pt x="111" y="84"/>
                  <a:pt x="116" y="90"/>
                  <a:pt x="115" y="97"/>
                </a:cubicBezTo>
                <a:cubicBezTo>
                  <a:pt x="115" y="97"/>
                  <a:pt x="115" y="97"/>
                  <a:pt x="115" y="97"/>
                </a:cubicBezTo>
                <a:cubicBezTo>
                  <a:pt x="114" y="104"/>
                  <a:pt x="107" y="110"/>
                  <a:pt x="100" y="108"/>
                </a:cubicBezTo>
                <a:cubicBezTo>
                  <a:pt x="79" y="105"/>
                  <a:pt x="79" y="105"/>
                  <a:pt x="79" y="105"/>
                </a:cubicBezTo>
                <a:cubicBezTo>
                  <a:pt x="68" y="104"/>
                  <a:pt x="58" y="98"/>
                  <a:pt x="52" y="89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4"/>
                  <a:pt x="0" y="20"/>
                  <a:pt x="1" y="15"/>
                </a:cubicBezTo>
                <a:cubicBezTo>
                  <a:pt x="4" y="5"/>
                  <a:pt x="14" y="0"/>
                  <a:pt x="24" y="3"/>
                </a:cubicBezTo>
                <a:lnTo>
                  <a:pt x="67" y="18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1" name="iṡlí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45508E3-A160-4FE0-B813-F81AEF45D09C}"/>
              </a:ext>
            </a:extLst>
          </p:cNvPr>
          <p:cNvSpPr/>
          <p:nvPr/>
        </p:nvSpPr>
        <p:spPr bwMode="auto">
          <a:xfrm>
            <a:off x="8046859" y="5943772"/>
            <a:ext cx="22205" cy="104971"/>
          </a:xfrm>
          <a:custGeom>
            <a:avLst/>
            <a:gdLst>
              <a:gd name="T0" fmla="*/ 0 w 22"/>
              <a:gd name="T1" fmla="*/ 104 h 104"/>
              <a:gd name="T2" fmla="*/ 20 w 22"/>
              <a:gd name="T3" fmla="*/ 104 h 104"/>
              <a:gd name="T4" fmla="*/ 22 w 22"/>
              <a:gd name="T5" fmla="*/ 1 h 104"/>
              <a:gd name="T6" fmla="*/ 3 w 22"/>
              <a:gd name="T7" fmla="*/ 0 h 104"/>
              <a:gd name="T8" fmla="*/ 0 w 22"/>
              <a:gd name="T9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104">
                <a:moveTo>
                  <a:pt x="0" y="104"/>
                </a:moveTo>
                <a:lnTo>
                  <a:pt x="20" y="104"/>
                </a:lnTo>
                <a:lnTo>
                  <a:pt x="22" y="1"/>
                </a:lnTo>
                <a:lnTo>
                  <a:pt x="3" y="0"/>
                </a:lnTo>
                <a:lnTo>
                  <a:pt x="0" y="104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2" name="ïSlî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B4AF158-0B39-4759-94B5-9CE86EF15AC4}"/>
              </a:ext>
            </a:extLst>
          </p:cNvPr>
          <p:cNvSpPr/>
          <p:nvPr/>
        </p:nvSpPr>
        <p:spPr bwMode="auto">
          <a:xfrm>
            <a:off x="8047868" y="5919548"/>
            <a:ext cx="154429" cy="146354"/>
          </a:xfrm>
          <a:custGeom>
            <a:avLst/>
            <a:gdLst>
              <a:gd name="T0" fmla="*/ 67 w 116"/>
              <a:gd name="T1" fmla="*/ 18 h 110"/>
              <a:gd name="T2" fmla="*/ 86 w 116"/>
              <a:gd name="T3" fmla="*/ 68 h 110"/>
              <a:gd name="T4" fmla="*/ 105 w 116"/>
              <a:gd name="T5" fmla="*/ 83 h 110"/>
              <a:gd name="T6" fmla="*/ 115 w 116"/>
              <a:gd name="T7" fmla="*/ 97 h 110"/>
              <a:gd name="T8" fmla="*/ 115 w 116"/>
              <a:gd name="T9" fmla="*/ 97 h 110"/>
              <a:gd name="T10" fmla="*/ 100 w 116"/>
              <a:gd name="T11" fmla="*/ 109 h 110"/>
              <a:gd name="T12" fmla="*/ 85 w 116"/>
              <a:gd name="T13" fmla="*/ 107 h 110"/>
              <a:gd name="T14" fmla="*/ 48 w 116"/>
              <a:gd name="T15" fmla="*/ 85 h 110"/>
              <a:gd name="T16" fmla="*/ 3 w 116"/>
              <a:gd name="T17" fmla="*/ 29 h 110"/>
              <a:gd name="T18" fmla="*/ 2 w 116"/>
              <a:gd name="T19" fmla="*/ 16 h 110"/>
              <a:gd name="T20" fmla="*/ 24 w 116"/>
              <a:gd name="T21" fmla="*/ 3 h 110"/>
              <a:gd name="T22" fmla="*/ 67 w 116"/>
              <a:gd name="T23" fmla="*/ 18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6" h="110">
                <a:moveTo>
                  <a:pt x="67" y="18"/>
                </a:moveTo>
                <a:cubicBezTo>
                  <a:pt x="86" y="68"/>
                  <a:pt x="86" y="68"/>
                  <a:pt x="86" y="68"/>
                </a:cubicBezTo>
                <a:cubicBezTo>
                  <a:pt x="89" y="76"/>
                  <a:pt x="96" y="81"/>
                  <a:pt x="105" y="83"/>
                </a:cubicBezTo>
                <a:cubicBezTo>
                  <a:pt x="111" y="84"/>
                  <a:pt x="116" y="90"/>
                  <a:pt x="115" y="97"/>
                </a:cubicBezTo>
                <a:cubicBezTo>
                  <a:pt x="115" y="97"/>
                  <a:pt x="115" y="97"/>
                  <a:pt x="115" y="97"/>
                </a:cubicBezTo>
                <a:cubicBezTo>
                  <a:pt x="115" y="105"/>
                  <a:pt x="108" y="110"/>
                  <a:pt x="100" y="109"/>
                </a:cubicBezTo>
                <a:cubicBezTo>
                  <a:pt x="85" y="107"/>
                  <a:pt x="85" y="107"/>
                  <a:pt x="85" y="107"/>
                </a:cubicBezTo>
                <a:cubicBezTo>
                  <a:pt x="71" y="104"/>
                  <a:pt x="57" y="97"/>
                  <a:pt x="48" y="85"/>
                </a:cubicBezTo>
                <a:cubicBezTo>
                  <a:pt x="3" y="29"/>
                  <a:pt x="3" y="29"/>
                  <a:pt x="3" y="29"/>
                </a:cubicBezTo>
                <a:cubicBezTo>
                  <a:pt x="1" y="25"/>
                  <a:pt x="0" y="20"/>
                  <a:pt x="2" y="16"/>
                </a:cubicBezTo>
                <a:cubicBezTo>
                  <a:pt x="4" y="6"/>
                  <a:pt x="14" y="0"/>
                  <a:pt x="24" y="3"/>
                </a:cubicBezTo>
                <a:lnTo>
                  <a:pt x="67" y="18"/>
                </a:lnTo>
                <a:close/>
              </a:path>
            </a:pathLst>
          </a:custGeom>
          <a:solidFill>
            <a:srgbClr val="4D61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3" name="íṡḻí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AB83022-FF89-4833-B481-37B17B7FECC6}"/>
              </a:ext>
            </a:extLst>
          </p:cNvPr>
          <p:cNvSpPr/>
          <p:nvPr/>
        </p:nvSpPr>
        <p:spPr bwMode="auto">
          <a:xfrm>
            <a:off x="8137700" y="5990202"/>
            <a:ext cx="22205" cy="12112"/>
          </a:xfrm>
          <a:custGeom>
            <a:avLst/>
            <a:gdLst>
              <a:gd name="T0" fmla="*/ 14 w 17"/>
              <a:gd name="T1" fmla="*/ 1 h 9"/>
              <a:gd name="T2" fmla="*/ 2 w 17"/>
              <a:gd name="T3" fmla="*/ 6 h 9"/>
              <a:gd name="T4" fmla="*/ 1 w 17"/>
              <a:gd name="T5" fmla="*/ 8 h 9"/>
              <a:gd name="T6" fmla="*/ 3 w 17"/>
              <a:gd name="T7" fmla="*/ 9 h 9"/>
              <a:gd name="T8" fmla="*/ 16 w 17"/>
              <a:gd name="T9" fmla="*/ 4 h 9"/>
              <a:gd name="T10" fmla="*/ 16 w 17"/>
              <a:gd name="T11" fmla="*/ 2 h 9"/>
              <a:gd name="T12" fmla="*/ 14 w 17"/>
              <a:gd name="T13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9">
                <a:moveTo>
                  <a:pt x="14" y="1"/>
                </a:move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7"/>
                  <a:pt x="1" y="8"/>
                </a:cubicBezTo>
                <a:cubicBezTo>
                  <a:pt x="1" y="9"/>
                  <a:pt x="2" y="9"/>
                  <a:pt x="3" y="9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3"/>
                  <a:pt x="17" y="2"/>
                  <a:pt x="16" y="2"/>
                </a:cubicBezTo>
                <a:cubicBezTo>
                  <a:pt x="16" y="1"/>
                  <a:pt x="15" y="0"/>
                  <a:pt x="14" y="1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4" name="iṣḻí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205C1CA-ADE7-4FB5-A492-4896D5665DF8}"/>
              </a:ext>
            </a:extLst>
          </p:cNvPr>
          <p:cNvSpPr/>
          <p:nvPr/>
        </p:nvSpPr>
        <p:spPr bwMode="auto">
          <a:xfrm>
            <a:off x="8133662" y="5978090"/>
            <a:ext cx="21196" cy="12112"/>
          </a:xfrm>
          <a:custGeom>
            <a:avLst/>
            <a:gdLst>
              <a:gd name="T0" fmla="*/ 14 w 16"/>
              <a:gd name="T1" fmla="*/ 0 h 9"/>
              <a:gd name="T2" fmla="*/ 1 w 16"/>
              <a:gd name="T3" fmla="*/ 5 h 9"/>
              <a:gd name="T4" fmla="*/ 0 w 16"/>
              <a:gd name="T5" fmla="*/ 7 h 9"/>
              <a:gd name="T6" fmla="*/ 2 w 16"/>
              <a:gd name="T7" fmla="*/ 8 h 9"/>
              <a:gd name="T8" fmla="*/ 15 w 16"/>
              <a:gd name="T9" fmla="*/ 3 h 9"/>
              <a:gd name="T10" fmla="*/ 16 w 16"/>
              <a:gd name="T11" fmla="*/ 1 h 9"/>
              <a:gd name="T12" fmla="*/ 14 w 16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9">
                <a:moveTo>
                  <a:pt x="14" y="0"/>
                </a:moveTo>
                <a:cubicBezTo>
                  <a:pt x="1" y="5"/>
                  <a:pt x="1" y="5"/>
                  <a:pt x="1" y="5"/>
                </a:cubicBezTo>
                <a:cubicBezTo>
                  <a:pt x="0" y="6"/>
                  <a:pt x="0" y="7"/>
                  <a:pt x="0" y="7"/>
                </a:cubicBezTo>
                <a:cubicBezTo>
                  <a:pt x="1" y="8"/>
                  <a:pt x="2" y="9"/>
                  <a:pt x="2" y="8"/>
                </a:cubicBezTo>
                <a:cubicBezTo>
                  <a:pt x="15" y="3"/>
                  <a:pt x="15" y="3"/>
                  <a:pt x="15" y="3"/>
                </a:cubicBezTo>
                <a:cubicBezTo>
                  <a:pt x="16" y="3"/>
                  <a:pt x="16" y="2"/>
                  <a:pt x="16" y="1"/>
                </a:cubicBezTo>
                <a:cubicBezTo>
                  <a:pt x="16" y="0"/>
                  <a:pt x="15" y="0"/>
                  <a:pt x="14" y="0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5" name="íşḻi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79FD3DD-D254-4E32-8622-D60A240FD55C}"/>
              </a:ext>
            </a:extLst>
          </p:cNvPr>
          <p:cNvSpPr/>
          <p:nvPr/>
        </p:nvSpPr>
        <p:spPr bwMode="auto">
          <a:xfrm>
            <a:off x="8129625" y="5964968"/>
            <a:ext cx="21196" cy="12112"/>
          </a:xfrm>
          <a:custGeom>
            <a:avLst/>
            <a:gdLst>
              <a:gd name="T0" fmla="*/ 14 w 16"/>
              <a:gd name="T1" fmla="*/ 0 h 9"/>
              <a:gd name="T2" fmla="*/ 1 w 16"/>
              <a:gd name="T3" fmla="*/ 6 h 9"/>
              <a:gd name="T4" fmla="*/ 0 w 16"/>
              <a:gd name="T5" fmla="*/ 8 h 9"/>
              <a:gd name="T6" fmla="*/ 2 w 16"/>
              <a:gd name="T7" fmla="*/ 9 h 9"/>
              <a:gd name="T8" fmla="*/ 15 w 16"/>
              <a:gd name="T9" fmla="*/ 3 h 9"/>
              <a:gd name="T10" fmla="*/ 16 w 16"/>
              <a:gd name="T11" fmla="*/ 1 h 9"/>
              <a:gd name="T12" fmla="*/ 14 w 16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9">
                <a:moveTo>
                  <a:pt x="14" y="0"/>
                </a:moveTo>
                <a:cubicBezTo>
                  <a:pt x="1" y="6"/>
                  <a:pt x="1" y="6"/>
                  <a:pt x="1" y="6"/>
                </a:cubicBezTo>
                <a:cubicBezTo>
                  <a:pt x="0" y="6"/>
                  <a:pt x="0" y="7"/>
                  <a:pt x="0" y="8"/>
                </a:cubicBezTo>
                <a:cubicBezTo>
                  <a:pt x="0" y="9"/>
                  <a:pt x="1" y="9"/>
                  <a:pt x="2" y="9"/>
                </a:cubicBezTo>
                <a:cubicBezTo>
                  <a:pt x="15" y="3"/>
                  <a:pt x="15" y="3"/>
                  <a:pt x="15" y="3"/>
                </a:cubicBezTo>
                <a:cubicBezTo>
                  <a:pt x="16" y="3"/>
                  <a:pt x="16" y="2"/>
                  <a:pt x="16" y="1"/>
                </a:cubicBezTo>
                <a:cubicBezTo>
                  <a:pt x="15" y="0"/>
                  <a:pt x="14" y="0"/>
                  <a:pt x="14" y="0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6" name="išļí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11DC8E4-334D-4247-8614-A10762963C33}"/>
              </a:ext>
            </a:extLst>
          </p:cNvPr>
          <p:cNvSpPr/>
          <p:nvPr/>
        </p:nvSpPr>
        <p:spPr bwMode="auto">
          <a:xfrm>
            <a:off x="7972168" y="5415889"/>
            <a:ext cx="3028" cy="2019"/>
          </a:xfrm>
          <a:custGeom>
            <a:avLst/>
            <a:gdLst>
              <a:gd name="T0" fmla="*/ 2 w 2"/>
              <a:gd name="T1" fmla="*/ 0 h 1"/>
              <a:gd name="T2" fmla="*/ 0 w 2"/>
              <a:gd name="T3" fmla="*/ 0 h 1"/>
              <a:gd name="T4" fmla="*/ 2 w 2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0"/>
                  <a:pt x="2" y="0"/>
                </a:cubicBezTo>
                <a:close/>
              </a:path>
            </a:pathLst>
          </a:custGeom>
          <a:solidFill>
            <a:srgbClr val="061D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7" name="îṧľí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2A49CAD-3643-4912-B8D2-875131943AEC}"/>
              </a:ext>
            </a:extLst>
          </p:cNvPr>
          <p:cNvSpPr/>
          <p:nvPr/>
        </p:nvSpPr>
        <p:spPr bwMode="auto">
          <a:xfrm>
            <a:off x="7972168" y="5415889"/>
            <a:ext cx="3028" cy="2019"/>
          </a:xfrm>
          <a:custGeom>
            <a:avLst/>
            <a:gdLst>
              <a:gd name="T0" fmla="*/ 2 w 2"/>
              <a:gd name="T1" fmla="*/ 0 h 1"/>
              <a:gd name="T2" fmla="*/ 0 w 2"/>
              <a:gd name="T3" fmla="*/ 0 h 1"/>
              <a:gd name="T4" fmla="*/ 2 w 2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0"/>
                  <a:pt x="2" y="0"/>
                </a:cubicBezTo>
                <a:close/>
              </a:path>
            </a:pathLst>
          </a:custGeom>
          <a:solidFill>
            <a:srgbClr val="061D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8" name="ïş1i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C893521-AC6A-4529-A307-7AEDD310816B}"/>
              </a:ext>
            </a:extLst>
          </p:cNvPr>
          <p:cNvSpPr/>
          <p:nvPr/>
        </p:nvSpPr>
        <p:spPr bwMode="auto">
          <a:xfrm>
            <a:off x="7761217" y="5187779"/>
            <a:ext cx="381530" cy="379511"/>
          </a:xfrm>
          <a:custGeom>
            <a:avLst/>
            <a:gdLst>
              <a:gd name="T0" fmla="*/ 23 w 286"/>
              <a:gd name="T1" fmla="*/ 0 h 284"/>
              <a:gd name="T2" fmla="*/ 4 w 286"/>
              <a:gd name="T3" fmla="*/ 139 h 284"/>
              <a:gd name="T4" fmla="*/ 9 w 286"/>
              <a:gd name="T5" fmla="*/ 272 h 284"/>
              <a:gd name="T6" fmla="*/ 281 w 286"/>
              <a:gd name="T7" fmla="*/ 228 h 284"/>
              <a:gd name="T8" fmla="*/ 190 w 286"/>
              <a:gd name="T9" fmla="*/ 7 h 284"/>
              <a:gd name="T10" fmla="*/ 23 w 286"/>
              <a:gd name="T11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6" h="284">
                <a:moveTo>
                  <a:pt x="23" y="0"/>
                </a:moveTo>
                <a:cubicBezTo>
                  <a:pt x="23" y="7"/>
                  <a:pt x="0" y="92"/>
                  <a:pt x="4" y="139"/>
                </a:cubicBezTo>
                <a:cubicBezTo>
                  <a:pt x="8" y="185"/>
                  <a:pt x="9" y="272"/>
                  <a:pt x="9" y="272"/>
                </a:cubicBezTo>
                <a:cubicBezTo>
                  <a:pt x="9" y="272"/>
                  <a:pt x="152" y="284"/>
                  <a:pt x="281" y="228"/>
                </a:cubicBezTo>
                <a:cubicBezTo>
                  <a:pt x="286" y="226"/>
                  <a:pt x="221" y="56"/>
                  <a:pt x="190" y="7"/>
                </a:cubicBezTo>
                <a:lnTo>
                  <a:pt x="23" y="0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9" name="íṧļí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6E11431-B626-472F-82A2-7944B12B2BB5}"/>
              </a:ext>
            </a:extLst>
          </p:cNvPr>
          <p:cNvSpPr/>
          <p:nvPr/>
        </p:nvSpPr>
        <p:spPr bwMode="auto">
          <a:xfrm>
            <a:off x="7693591" y="5152453"/>
            <a:ext cx="261418" cy="222054"/>
          </a:xfrm>
          <a:custGeom>
            <a:avLst/>
            <a:gdLst>
              <a:gd name="T0" fmla="*/ 1 w 196"/>
              <a:gd name="T1" fmla="*/ 71 h 167"/>
              <a:gd name="T2" fmla="*/ 2 w 196"/>
              <a:gd name="T3" fmla="*/ 80 h 167"/>
              <a:gd name="T4" fmla="*/ 30 w 196"/>
              <a:gd name="T5" fmla="*/ 152 h 167"/>
              <a:gd name="T6" fmla="*/ 57 w 196"/>
              <a:gd name="T7" fmla="*/ 163 h 167"/>
              <a:gd name="T8" fmla="*/ 181 w 196"/>
              <a:gd name="T9" fmla="*/ 115 h 167"/>
              <a:gd name="T10" fmla="*/ 192 w 196"/>
              <a:gd name="T11" fmla="*/ 88 h 167"/>
              <a:gd name="T12" fmla="*/ 192 w 196"/>
              <a:gd name="T13" fmla="*/ 87 h 167"/>
              <a:gd name="T14" fmla="*/ 164 w 196"/>
              <a:gd name="T15" fmla="*/ 16 h 167"/>
              <a:gd name="T16" fmla="*/ 137 w 196"/>
              <a:gd name="T17" fmla="*/ 4 h 167"/>
              <a:gd name="T18" fmla="*/ 90 w 196"/>
              <a:gd name="T19" fmla="*/ 23 h 167"/>
              <a:gd name="T20" fmla="*/ 42 w 196"/>
              <a:gd name="T21" fmla="*/ 42 h 167"/>
              <a:gd name="T22" fmla="*/ 13 w 196"/>
              <a:gd name="T23" fmla="*/ 53 h 167"/>
              <a:gd name="T24" fmla="*/ 1 w 196"/>
              <a:gd name="T25" fmla="*/ 71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6" h="167">
                <a:moveTo>
                  <a:pt x="1" y="71"/>
                </a:moveTo>
                <a:cubicBezTo>
                  <a:pt x="0" y="74"/>
                  <a:pt x="1" y="77"/>
                  <a:pt x="2" y="80"/>
                </a:cubicBezTo>
                <a:cubicBezTo>
                  <a:pt x="30" y="152"/>
                  <a:pt x="30" y="152"/>
                  <a:pt x="30" y="152"/>
                </a:cubicBezTo>
                <a:cubicBezTo>
                  <a:pt x="35" y="162"/>
                  <a:pt x="46" y="167"/>
                  <a:pt x="57" y="163"/>
                </a:cubicBezTo>
                <a:cubicBezTo>
                  <a:pt x="181" y="115"/>
                  <a:pt x="181" y="115"/>
                  <a:pt x="181" y="115"/>
                </a:cubicBezTo>
                <a:cubicBezTo>
                  <a:pt x="191" y="110"/>
                  <a:pt x="196" y="99"/>
                  <a:pt x="192" y="88"/>
                </a:cubicBezTo>
                <a:cubicBezTo>
                  <a:pt x="192" y="87"/>
                  <a:pt x="192" y="87"/>
                  <a:pt x="192" y="87"/>
                </a:cubicBezTo>
                <a:cubicBezTo>
                  <a:pt x="164" y="16"/>
                  <a:pt x="164" y="16"/>
                  <a:pt x="164" y="16"/>
                </a:cubicBezTo>
                <a:cubicBezTo>
                  <a:pt x="160" y="5"/>
                  <a:pt x="148" y="0"/>
                  <a:pt x="137" y="4"/>
                </a:cubicBezTo>
                <a:cubicBezTo>
                  <a:pt x="90" y="23"/>
                  <a:pt x="90" y="23"/>
                  <a:pt x="90" y="23"/>
                </a:cubicBezTo>
                <a:cubicBezTo>
                  <a:pt x="42" y="42"/>
                  <a:pt x="42" y="42"/>
                  <a:pt x="42" y="42"/>
                </a:cubicBezTo>
                <a:cubicBezTo>
                  <a:pt x="13" y="53"/>
                  <a:pt x="13" y="53"/>
                  <a:pt x="13" y="53"/>
                </a:cubicBezTo>
                <a:cubicBezTo>
                  <a:pt x="6" y="56"/>
                  <a:pt x="1" y="63"/>
                  <a:pt x="1" y="71"/>
                </a:cubicBezTo>
                <a:close/>
              </a:path>
            </a:pathLst>
          </a:custGeom>
          <a:solidFill>
            <a:srgbClr val="8285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0" name="îŝľî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C2F8642-BCB7-4427-9173-759C90C00817}"/>
              </a:ext>
            </a:extLst>
          </p:cNvPr>
          <p:cNvSpPr/>
          <p:nvPr/>
        </p:nvSpPr>
        <p:spPr bwMode="auto">
          <a:xfrm>
            <a:off x="7849029" y="5239255"/>
            <a:ext cx="29271" cy="25233"/>
          </a:xfrm>
          <a:custGeom>
            <a:avLst/>
            <a:gdLst>
              <a:gd name="T0" fmla="*/ 8 w 22"/>
              <a:gd name="T1" fmla="*/ 2 h 19"/>
              <a:gd name="T2" fmla="*/ 2 w 22"/>
              <a:gd name="T3" fmla="*/ 13 h 19"/>
              <a:gd name="T4" fmla="*/ 14 w 22"/>
              <a:gd name="T5" fmla="*/ 17 h 19"/>
              <a:gd name="T6" fmla="*/ 20 w 22"/>
              <a:gd name="T7" fmla="*/ 6 h 19"/>
              <a:gd name="T8" fmla="*/ 8 w 22"/>
              <a:gd name="T9" fmla="*/ 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19">
                <a:moveTo>
                  <a:pt x="8" y="2"/>
                </a:moveTo>
                <a:cubicBezTo>
                  <a:pt x="3" y="3"/>
                  <a:pt x="0" y="8"/>
                  <a:pt x="2" y="13"/>
                </a:cubicBezTo>
                <a:cubicBezTo>
                  <a:pt x="3" y="17"/>
                  <a:pt x="9" y="19"/>
                  <a:pt x="14" y="17"/>
                </a:cubicBezTo>
                <a:cubicBezTo>
                  <a:pt x="19" y="15"/>
                  <a:pt x="22" y="10"/>
                  <a:pt x="20" y="6"/>
                </a:cubicBezTo>
                <a:cubicBezTo>
                  <a:pt x="19" y="1"/>
                  <a:pt x="13" y="0"/>
                  <a:pt x="8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1" name="iṥḻ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7512CFF-5933-4053-91D2-3F5E5E18BEA7}"/>
              </a:ext>
            </a:extLst>
          </p:cNvPr>
          <p:cNvSpPr/>
          <p:nvPr/>
        </p:nvSpPr>
        <p:spPr bwMode="auto">
          <a:xfrm>
            <a:off x="7781403" y="5168602"/>
            <a:ext cx="53495" cy="60560"/>
          </a:xfrm>
          <a:custGeom>
            <a:avLst/>
            <a:gdLst>
              <a:gd name="T0" fmla="*/ 2 w 40"/>
              <a:gd name="T1" fmla="*/ 10 h 46"/>
              <a:gd name="T2" fmla="*/ 29 w 40"/>
              <a:gd name="T3" fmla="*/ 44 h 46"/>
              <a:gd name="T4" fmla="*/ 37 w 40"/>
              <a:gd name="T5" fmla="*/ 44 h 46"/>
              <a:gd name="T6" fmla="*/ 38 w 40"/>
              <a:gd name="T7" fmla="*/ 36 h 46"/>
              <a:gd name="T8" fmla="*/ 11 w 40"/>
              <a:gd name="T9" fmla="*/ 3 h 46"/>
              <a:gd name="T10" fmla="*/ 3 w 40"/>
              <a:gd name="T11" fmla="*/ 2 h 46"/>
              <a:gd name="T12" fmla="*/ 2 w 40"/>
              <a:gd name="T13" fmla="*/ 1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46">
                <a:moveTo>
                  <a:pt x="2" y="10"/>
                </a:moveTo>
                <a:cubicBezTo>
                  <a:pt x="29" y="44"/>
                  <a:pt x="29" y="44"/>
                  <a:pt x="29" y="44"/>
                </a:cubicBezTo>
                <a:cubicBezTo>
                  <a:pt x="31" y="46"/>
                  <a:pt x="35" y="46"/>
                  <a:pt x="37" y="44"/>
                </a:cubicBezTo>
                <a:cubicBezTo>
                  <a:pt x="40" y="43"/>
                  <a:pt x="40" y="39"/>
                  <a:pt x="38" y="36"/>
                </a:cubicBezTo>
                <a:cubicBezTo>
                  <a:pt x="11" y="3"/>
                  <a:pt x="11" y="3"/>
                  <a:pt x="11" y="3"/>
                </a:cubicBezTo>
                <a:cubicBezTo>
                  <a:pt x="9" y="0"/>
                  <a:pt x="5" y="0"/>
                  <a:pt x="3" y="2"/>
                </a:cubicBezTo>
                <a:cubicBezTo>
                  <a:pt x="0" y="4"/>
                  <a:pt x="0" y="7"/>
                  <a:pt x="2" y="10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2" name="íSlî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1F5816F-FC65-4FF6-930D-A1B77191C436}"/>
              </a:ext>
            </a:extLst>
          </p:cNvPr>
          <p:cNvSpPr/>
          <p:nvPr/>
        </p:nvSpPr>
        <p:spPr bwMode="auto">
          <a:xfrm>
            <a:off x="7751123" y="5150434"/>
            <a:ext cx="72672" cy="32299"/>
          </a:xfrm>
          <a:custGeom>
            <a:avLst/>
            <a:gdLst>
              <a:gd name="T0" fmla="*/ 5 w 55"/>
              <a:gd name="T1" fmla="*/ 12 h 24"/>
              <a:gd name="T2" fmla="*/ 47 w 55"/>
              <a:gd name="T3" fmla="*/ 24 h 24"/>
              <a:gd name="T4" fmla="*/ 54 w 55"/>
              <a:gd name="T5" fmla="*/ 20 h 24"/>
              <a:gd name="T6" fmla="*/ 50 w 55"/>
              <a:gd name="T7" fmla="*/ 12 h 24"/>
              <a:gd name="T8" fmla="*/ 8 w 55"/>
              <a:gd name="T9" fmla="*/ 0 h 24"/>
              <a:gd name="T10" fmla="*/ 1 w 55"/>
              <a:gd name="T11" fmla="*/ 4 h 24"/>
              <a:gd name="T12" fmla="*/ 5 w 55"/>
              <a:gd name="T13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24">
                <a:moveTo>
                  <a:pt x="5" y="12"/>
                </a:moveTo>
                <a:cubicBezTo>
                  <a:pt x="47" y="24"/>
                  <a:pt x="47" y="24"/>
                  <a:pt x="47" y="24"/>
                </a:cubicBezTo>
                <a:cubicBezTo>
                  <a:pt x="50" y="24"/>
                  <a:pt x="53" y="23"/>
                  <a:pt x="54" y="20"/>
                </a:cubicBezTo>
                <a:cubicBezTo>
                  <a:pt x="55" y="17"/>
                  <a:pt x="53" y="13"/>
                  <a:pt x="50" y="12"/>
                </a:cubicBezTo>
                <a:cubicBezTo>
                  <a:pt x="8" y="0"/>
                  <a:pt x="8" y="0"/>
                  <a:pt x="8" y="0"/>
                </a:cubicBezTo>
                <a:cubicBezTo>
                  <a:pt x="5" y="0"/>
                  <a:pt x="2" y="1"/>
                  <a:pt x="1" y="4"/>
                </a:cubicBezTo>
                <a:cubicBezTo>
                  <a:pt x="0" y="7"/>
                  <a:pt x="2" y="11"/>
                  <a:pt x="5" y="12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3" name="íṧli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C3584CC-0E7E-4D7E-9DE9-72A646FA64D8}"/>
              </a:ext>
            </a:extLst>
          </p:cNvPr>
          <p:cNvSpPr/>
          <p:nvPr/>
        </p:nvSpPr>
        <p:spPr bwMode="auto">
          <a:xfrm>
            <a:off x="7774338" y="5190807"/>
            <a:ext cx="47439" cy="54504"/>
          </a:xfrm>
          <a:custGeom>
            <a:avLst/>
            <a:gdLst>
              <a:gd name="T0" fmla="*/ 2 w 35"/>
              <a:gd name="T1" fmla="*/ 11 h 41"/>
              <a:gd name="T2" fmla="*/ 24 w 35"/>
              <a:gd name="T3" fmla="*/ 38 h 41"/>
              <a:gd name="T4" fmla="*/ 32 w 35"/>
              <a:gd name="T5" fmla="*/ 39 h 41"/>
              <a:gd name="T6" fmla="*/ 33 w 35"/>
              <a:gd name="T7" fmla="*/ 30 h 41"/>
              <a:gd name="T8" fmla="*/ 11 w 35"/>
              <a:gd name="T9" fmla="*/ 3 h 41"/>
              <a:gd name="T10" fmla="*/ 3 w 35"/>
              <a:gd name="T11" fmla="*/ 2 h 41"/>
              <a:gd name="T12" fmla="*/ 2 w 35"/>
              <a:gd name="T13" fmla="*/ 1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41">
                <a:moveTo>
                  <a:pt x="2" y="11"/>
                </a:moveTo>
                <a:cubicBezTo>
                  <a:pt x="24" y="38"/>
                  <a:pt x="24" y="38"/>
                  <a:pt x="24" y="38"/>
                </a:cubicBezTo>
                <a:cubicBezTo>
                  <a:pt x="26" y="40"/>
                  <a:pt x="29" y="41"/>
                  <a:pt x="32" y="39"/>
                </a:cubicBezTo>
                <a:cubicBezTo>
                  <a:pt x="34" y="37"/>
                  <a:pt x="35" y="33"/>
                  <a:pt x="33" y="30"/>
                </a:cubicBezTo>
                <a:cubicBezTo>
                  <a:pt x="11" y="3"/>
                  <a:pt x="11" y="3"/>
                  <a:pt x="11" y="3"/>
                </a:cubicBezTo>
                <a:cubicBezTo>
                  <a:pt x="9" y="1"/>
                  <a:pt x="5" y="0"/>
                  <a:pt x="3" y="2"/>
                </a:cubicBezTo>
                <a:cubicBezTo>
                  <a:pt x="0" y="4"/>
                  <a:pt x="0" y="8"/>
                  <a:pt x="2" y="11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4" name="íś1ï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E177273-790E-408C-B927-54C2DBF45092}"/>
              </a:ext>
            </a:extLst>
          </p:cNvPr>
          <p:cNvSpPr/>
          <p:nvPr/>
        </p:nvSpPr>
        <p:spPr bwMode="auto">
          <a:xfrm>
            <a:off x="7751123" y="5191817"/>
            <a:ext cx="51476" cy="60560"/>
          </a:xfrm>
          <a:custGeom>
            <a:avLst/>
            <a:gdLst>
              <a:gd name="T0" fmla="*/ 2 w 39"/>
              <a:gd name="T1" fmla="*/ 10 h 45"/>
              <a:gd name="T2" fmla="*/ 28 w 39"/>
              <a:gd name="T3" fmla="*/ 42 h 45"/>
              <a:gd name="T4" fmla="*/ 36 w 39"/>
              <a:gd name="T5" fmla="*/ 43 h 45"/>
              <a:gd name="T6" fmla="*/ 37 w 39"/>
              <a:gd name="T7" fmla="*/ 35 h 45"/>
              <a:gd name="T8" fmla="*/ 11 w 39"/>
              <a:gd name="T9" fmla="*/ 3 h 45"/>
              <a:gd name="T10" fmla="*/ 3 w 39"/>
              <a:gd name="T11" fmla="*/ 2 h 45"/>
              <a:gd name="T12" fmla="*/ 2 w 39"/>
              <a:gd name="T13" fmla="*/ 1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45">
                <a:moveTo>
                  <a:pt x="2" y="10"/>
                </a:moveTo>
                <a:cubicBezTo>
                  <a:pt x="28" y="42"/>
                  <a:pt x="28" y="42"/>
                  <a:pt x="28" y="42"/>
                </a:cubicBezTo>
                <a:cubicBezTo>
                  <a:pt x="30" y="45"/>
                  <a:pt x="34" y="45"/>
                  <a:pt x="36" y="43"/>
                </a:cubicBezTo>
                <a:cubicBezTo>
                  <a:pt x="39" y="41"/>
                  <a:pt x="39" y="37"/>
                  <a:pt x="37" y="35"/>
                </a:cubicBezTo>
                <a:cubicBezTo>
                  <a:pt x="11" y="3"/>
                  <a:pt x="11" y="3"/>
                  <a:pt x="11" y="3"/>
                </a:cubicBezTo>
                <a:cubicBezTo>
                  <a:pt x="9" y="0"/>
                  <a:pt x="5" y="0"/>
                  <a:pt x="3" y="2"/>
                </a:cubicBezTo>
                <a:cubicBezTo>
                  <a:pt x="0" y="4"/>
                  <a:pt x="0" y="8"/>
                  <a:pt x="2" y="10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5" name="îŝḷi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9AC2B21-6813-44A4-97D5-454E22F68938}"/>
              </a:ext>
            </a:extLst>
          </p:cNvPr>
          <p:cNvSpPr/>
          <p:nvPr/>
        </p:nvSpPr>
        <p:spPr bwMode="auto">
          <a:xfrm>
            <a:off x="7731946" y="5138322"/>
            <a:ext cx="81756" cy="77719"/>
          </a:xfrm>
          <a:custGeom>
            <a:avLst/>
            <a:gdLst>
              <a:gd name="T0" fmla="*/ 61 w 61"/>
              <a:gd name="T1" fmla="*/ 42 h 58"/>
              <a:gd name="T2" fmla="*/ 55 w 61"/>
              <a:gd name="T3" fmla="*/ 32 h 58"/>
              <a:gd name="T4" fmla="*/ 35 w 61"/>
              <a:gd name="T5" fmla="*/ 11 h 58"/>
              <a:gd name="T6" fmla="*/ 20 w 61"/>
              <a:gd name="T7" fmla="*/ 0 h 58"/>
              <a:gd name="T8" fmla="*/ 0 w 61"/>
              <a:gd name="T9" fmla="*/ 24 h 58"/>
              <a:gd name="T10" fmla="*/ 30 w 61"/>
              <a:gd name="T11" fmla="*/ 58 h 58"/>
              <a:gd name="T12" fmla="*/ 61 w 61"/>
              <a:gd name="T13" fmla="*/ 4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58">
                <a:moveTo>
                  <a:pt x="61" y="42"/>
                </a:moveTo>
                <a:cubicBezTo>
                  <a:pt x="60" y="42"/>
                  <a:pt x="58" y="37"/>
                  <a:pt x="55" y="32"/>
                </a:cubicBezTo>
                <a:cubicBezTo>
                  <a:pt x="50" y="24"/>
                  <a:pt x="44" y="16"/>
                  <a:pt x="35" y="11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0" y="23"/>
                  <a:pt x="0" y="24"/>
                </a:cubicBezTo>
                <a:cubicBezTo>
                  <a:pt x="11" y="55"/>
                  <a:pt x="30" y="58"/>
                  <a:pt x="30" y="58"/>
                </a:cubicBezTo>
                <a:lnTo>
                  <a:pt x="61" y="42"/>
                </a:ln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6" name="ïSḷi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083CEF3-CB68-43CC-889D-B049B5DBF47D}"/>
              </a:ext>
            </a:extLst>
          </p:cNvPr>
          <p:cNvSpPr/>
          <p:nvPr/>
        </p:nvSpPr>
        <p:spPr bwMode="auto">
          <a:xfrm>
            <a:off x="7631012" y="4785054"/>
            <a:ext cx="257381" cy="393641"/>
          </a:xfrm>
          <a:custGeom>
            <a:avLst/>
            <a:gdLst>
              <a:gd name="T0" fmla="*/ 126 w 193"/>
              <a:gd name="T1" fmla="*/ 2 h 295"/>
              <a:gd name="T2" fmla="*/ 54 w 193"/>
              <a:gd name="T3" fmla="*/ 75 h 295"/>
              <a:gd name="T4" fmla="*/ 31 w 193"/>
              <a:gd name="T5" fmla="*/ 102 h 295"/>
              <a:gd name="T6" fmla="*/ 26 w 193"/>
              <a:gd name="T7" fmla="*/ 109 h 295"/>
              <a:gd name="T8" fmla="*/ 19 w 193"/>
              <a:gd name="T9" fmla="*/ 202 h 295"/>
              <a:gd name="T10" fmla="*/ 78 w 193"/>
              <a:gd name="T11" fmla="*/ 295 h 295"/>
              <a:gd name="T12" fmla="*/ 111 w 193"/>
              <a:gd name="T13" fmla="*/ 275 h 295"/>
              <a:gd name="T14" fmla="*/ 58 w 193"/>
              <a:gd name="T15" fmla="*/ 175 h 295"/>
              <a:gd name="T16" fmla="*/ 68 w 193"/>
              <a:gd name="T17" fmla="*/ 129 h 295"/>
              <a:gd name="T18" fmla="*/ 70 w 193"/>
              <a:gd name="T19" fmla="*/ 127 h 295"/>
              <a:gd name="T20" fmla="*/ 86 w 193"/>
              <a:gd name="T21" fmla="*/ 107 h 295"/>
              <a:gd name="T22" fmla="*/ 193 w 193"/>
              <a:gd name="T23" fmla="*/ 0 h 295"/>
              <a:gd name="T24" fmla="*/ 126 w 193"/>
              <a:gd name="T25" fmla="*/ 2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3" h="295">
                <a:moveTo>
                  <a:pt x="126" y="2"/>
                </a:moveTo>
                <a:cubicBezTo>
                  <a:pt x="126" y="2"/>
                  <a:pt x="85" y="40"/>
                  <a:pt x="54" y="75"/>
                </a:cubicBezTo>
                <a:cubicBezTo>
                  <a:pt x="45" y="84"/>
                  <a:pt x="37" y="93"/>
                  <a:pt x="31" y="102"/>
                </a:cubicBezTo>
                <a:cubicBezTo>
                  <a:pt x="29" y="104"/>
                  <a:pt x="28" y="106"/>
                  <a:pt x="26" y="109"/>
                </a:cubicBezTo>
                <a:cubicBezTo>
                  <a:pt x="6" y="138"/>
                  <a:pt x="0" y="169"/>
                  <a:pt x="19" y="202"/>
                </a:cubicBezTo>
                <a:cubicBezTo>
                  <a:pt x="78" y="295"/>
                  <a:pt x="78" y="295"/>
                  <a:pt x="78" y="295"/>
                </a:cubicBezTo>
                <a:cubicBezTo>
                  <a:pt x="111" y="275"/>
                  <a:pt x="111" y="275"/>
                  <a:pt x="111" y="275"/>
                </a:cubicBezTo>
                <a:cubicBezTo>
                  <a:pt x="58" y="175"/>
                  <a:pt x="58" y="175"/>
                  <a:pt x="58" y="175"/>
                </a:cubicBezTo>
                <a:cubicBezTo>
                  <a:pt x="52" y="164"/>
                  <a:pt x="60" y="141"/>
                  <a:pt x="68" y="129"/>
                </a:cubicBezTo>
                <a:cubicBezTo>
                  <a:pt x="69" y="128"/>
                  <a:pt x="69" y="127"/>
                  <a:pt x="70" y="127"/>
                </a:cubicBezTo>
                <a:cubicBezTo>
                  <a:pt x="74" y="121"/>
                  <a:pt x="80" y="114"/>
                  <a:pt x="86" y="107"/>
                </a:cubicBezTo>
                <a:cubicBezTo>
                  <a:pt x="125" y="63"/>
                  <a:pt x="193" y="0"/>
                  <a:pt x="193" y="0"/>
                </a:cubicBezTo>
                <a:cubicBezTo>
                  <a:pt x="126" y="2"/>
                  <a:pt x="126" y="2"/>
                  <a:pt x="126" y="2"/>
                </a:cubicBezTo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7" name="ïŝľî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7BDF2F0-E56C-45AF-8397-DBC1675388B3}"/>
              </a:ext>
            </a:extLst>
          </p:cNvPr>
          <p:cNvSpPr/>
          <p:nvPr/>
        </p:nvSpPr>
        <p:spPr bwMode="auto">
          <a:xfrm>
            <a:off x="7720843" y="4928380"/>
            <a:ext cx="24224" cy="29271"/>
          </a:xfrm>
          <a:custGeom>
            <a:avLst/>
            <a:gdLst>
              <a:gd name="T0" fmla="*/ 18 w 18"/>
              <a:gd name="T1" fmla="*/ 0 h 22"/>
              <a:gd name="T2" fmla="*/ 2 w 18"/>
              <a:gd name="T3" fmla="*/ 20 h 22"/>
              <a:gd name="T4" fmla="*/ 0 w 18"/>
              <a:gd name="T5" fmla="*/ 22 h 22"/>
              <a:gd name="T6" fmla="*/ 18 w 18"/>
              <a:gd name="T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22">
                <a:moveTo>
                  <a:pt x="18" y="0"/>
                </a:moveTo>
                <a:cubicBezTo>
                  <a:pt x="12" y="7"/>
                  <a:pt x="6" y="14"/>
                  <a:pt x="2" y="20"/>
                </a:cubicBezTo>
                <a:cubicBezTo>
                  <a:pt x="1" y="20"/>
                  <a:pt x="1" y="21"/>
                  <a:pt x="0" y="22"/>
                </a:cubicBezTo>
                <a:cubicBezTo>
                  <a:pt x="18" y="0"/>
                  <a:pt x="18" y="0"/>
                  <a:pt x="18" y="0"/>
                </a:cubicBezTo>
              </a:path>
            </a:pathLst>
          </a:custGeom>
          <a:solidFill>
            <a:srgbClr val="F5D4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8" name="îš1ï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EC35F58-D995-4A9B-BD09-A5DF30671F7C}"/>
              </a:ext>
            </a:extLst>
          </p:cNvPr>
          <p:cNvSpPr/>
          <p:nvPr/>
        </p:nvSpPr>
        <p:spPr bwMode="auto">
          <a:xfrm>
            <a:off x="7669367" y="4884978"/>
            <a:ext cx="75700" cy="72672"/>
          </a:xfrm>
          <a:custGeom>
            <a:avLst/>
            <a:gdLst>
              <a:gd name="T0" fmla="*/ 25 w 57"/>
              <a:gd name="T1" fmla="*/ 0 h 54"/>
              <a:gd name="T2" fmla="*/ 25 w 57"/>
              <a:gd name="T3" fmla="*/ 0 h 54"/>
              <a:gd name="T4" fmla="*/ 2 w 57"/>
              <a:gd name="T5" fmla="*/ 27 h 54"/>
              <a:gd name="T6" fmla="*/ 2 w 57"/>
              <a:gd name="T7" fmla="*/ 27 h 54"/>
              <a:gd name="T8" fmla="*/ 39 w 57"/>
              <a:gd name="T9" fmla="*/ 54 h 54"/>
              <a:gd name="T10" fmla="*/ 39 w 57"/>
              <a:gd name="T11" fmla="*/ 54 h 54"/>
              <a:gd name="T12" fmla="*/ 41 w 57"/>
              <a:gd name="T13" fmla="*/ 52 h 54"/>
              <a:gd name="T14" fmla="*/ 57 w 57"/>
              <a:gd name="T15" fmla="*/ 32 h 54"/>
              <a:gd name="T16" fmla="*/ 57 w 57"/>
              <a:gd name="T17" fmla="*/ 32 h 54"/>
              <a:gd name="T18" fmla="*/ 25 w 57"/>
              <a:gd name="T19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" h="54"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  <a:cubicBezTo>
                  <a:pt x="16" y="9"/>
                  <a:pt x="8" y="18"/>
                  <a:pt x="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0" y="29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40" y="53"/>
                  <a:pt x="40" y="52"/>
                  <a:pt x="41" y="52"/>
                </a:cubicBezTo>
                <a:cubicBezTo>
                  <a:pt x="45" y="46"/>
                  <a:pt x="51" y="39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F5A5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9" name="iṥli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9488061-02E5-40E1-96B4-93567AA20D10}"/>
              </a:ext>
            </a:extLst>
          </p:cNvPr>
          <p:cNvSpPr/>
          <p:nvPr/>
        </p:nvSpPr>
        <p:spPr bwMode="auto">
          <a:xfrm>
            <a:off x="7680470" y="4698251"/>
            <a:ext cx="229120" cy="248297"/>
          </a:xfrm>
          <a:custGeom>
            <a:avLst/>
            <a:gdLst>
              <a:gd name="T0" fmla="*/ 130 w 172"/>
              <a:gd name="T1" fmla="*/ 13 h 186"/>
              <a:gd name="T2" fmla="*/ 0 w 172"/>
              <a:gd name="T3" fmla="*/ 144 h 186"/>
              <a:gd name="T4" fmla="*/ 12 w 172"/>
              <a:gd name="T5" fmla="*/ 155 h 186"/>
              <a:gd name="T6" fmla="*/ 45 w 172"/>
              <a:gd name="T7" fmla="*/ 186 h 186"/>
              <a:gd name="T8" fmla="*/ 167 w 172"/>
              <a:gd name="T9" fmla="*/ 57 h 186"/>
              <a:gd name="T10" fmla="*/ 166 w 172"/>
              <a:gd name="T11" fmla="*/ 43 h 186"/>
              <a:gd name="T12" fmla="*/ 163 w 172"/>
              <a:gd name="T13" fmla="*/ 41 h 186"/>
              <a:gd name="T14" fmla="*/ 130 w 172"/>
              <a:gd name="T15" fmla="*/ 13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" h="186">
                <a:moveTo>
                  <a:pt x="130" y="13"/>
                </a:moveTo>
                <a:cubicBezTo>
                  <a:pt x="126" y="15"/>
                  <a:pt x="0" y="144"/>
                  <a:pt x="0" y="144"/>
                </a:cubicBezTo>
                <a:cubicBezTo>
                  <a:pt x="12" y="155"/>
                  <a:pt x="12" y="155"/>
                  <a:pt x="12" y="155"/>
                </a:cubicBezTo>
                <a:cubicBezTo>
                  <a:pt x="45" y="186"/>
                  <a:pt x="45" y="186"/>
                  <a:pt x="45" y="186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72" y="53"/>
                  <a:pt x="171" y="46"/>
                  <a:pt x="166" y="43"/>
                </a:cubicBezTo>
                <a:cubicBezTo>
                  <a:pt x="166" y="42"/>
                  <a:pt x="164" y="42"/>
                  <a:pt x="163" y="41"/>
                </a:cubicBezTo>
                <a:cubicBezTo>
                  <a:pt x="141" y="35"/>
                  <a:pt x="150" y="0"/>
                  <a:pt x="130" y="13"/>
                </a:cubicBezTo>
                <a:close/>
              </a:path>
            </a:pathLst>
          </a:custGeom>
          <a:solidFill>
            <a:srgbClr val="061D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0" name="isḷî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CD78420-4516-4083-AADC-40E4FCAFE5E1}"/>
              </a:ext>
            </a:extLst>
          </p:cNvPr>
          <p:cNvSpPr/>
          <p:nvPr/>
        </p:nvSpPr>
        <p:spPr bwMode="auto">
          <a:xfrm>
            <a:off x="7674414" y="4879932"/>
            <a:ext cx="74691" cy="71663"/>
          </a:xfrm>
          <a:custGeom>
            <a:avLst/>
            <a:gdLst>
              <a:gd name="T0" fmla="*/ 52 w 56"/>
              <a:gd name="T1" fmla="*/ 40 h 54"/>
              <a:gd name="T2" fmla="*/ 14 w 56"/>
              <a:gd name="T3" fmla="*/ 3 h 54"/>
              <a:gd name="T4" fmla="*/ 3 w 56"/>
              <a:gd name="T5" fmla="*/ 3 h 54"/>
              <a:gd name="T6" fmla="*/ 3 w 56"/>
              <a:gd name="T7" fmla="*/ 14 h 54"/>
              <a:gd name="T8" fmla="*/ 42 w 56"/>
              <a:gd name="T9" fmla="*/ 51 h 54"/>
              <a:gd name="T10" fmla="*/ 52 w 56"/>
              <a:gd name="T11" fmla="*/ 52 h 54"/>
              <a:gd name="T12" fmla="*/ 52 w 56"/>
              <a:gd name="T13" fmla="*/ 4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" h="54">
                <a:moveTo>
                  <a:pt x="52" y="40"/>
                </a:moveTo>
                <a:cubicBezTo>
                  <a:pt x="14" y="3"/>
                  <a:pt x="14" y="3"/>
                  <a:pt x="14" y="3"/>
                </a:cubicBezTo>
                <a:cubicBezTo>
                  <a:pt x="11" y="0"/>
                  <a:pt x="6" y="0"/>
                  <a:pt x="3" y="3"/>
                </a:cubicBezTo>
                <a:cubicBezTo>
                  <a:pt x="0" y="6"/>
                  <a:pt x="0" y="11"/>
                  <a:pt x="3" y="14"/>
                </a:cubicBezTo>
                <a:cubicBezTo>
                  <a:pt x="42" y="51"/>
                  <a:pt x="42" y="51"/>
                  <a:pt x="42" y="51"/>
                </a:cubicBezTo>
                <a:cubicBezTo>
                  <a:pt x="45" y="54"/>
                  <a:pt x="49" y="54"/>
                  <a:pt x="52" y="52"/>
                </a:cubicBezTo>
                <a:cubicBezTo>
                  <a:pt x="56" y="49"/>
                  <a:pt x="56" y="43"/>
                  <a:pt x="52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1" name="î$lï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BE944B8-FD77-4B13-A699-7E87E2C05D74}"/>
              </a:ext>
            </a:extLst>
          </p:cNvPr>
          <p:cNvSpPr/>
          <p:nvPr/>
        </p:nvSpPr>
        <p:spPr bwMode="auto">
          <a:xfrm>
            <a:off x="8590892" y="5206957"/>
            <a:ext cx="62579" cy="99924"/>
          </a:xfrm>
          <a:custGeom>
            <a:avLst/>
            <a:gdLst>
              <a:gd name="T0" fmla="*/ 2 w 47"/>
              <a:gd name="T1" fmla="*/ 13 h 75"/>
              <a:gd name="T2" fmla="*/ 30 w 47"/>
              <a:gd name="T3" fmla="*/ 69 h 75"/>
              <a:gd name="T4" fmla="*/ 41 w 47"/>
              <a:gd name="T5" fmla="*/ 73 h 75"/>
              <a:gd name="T6" fmla="*/ 45 w 47"/>
              <a:gd name="T7" fmla="*/ 62 h 75"/>
              <a:gd name="T8" fmla="*/ 17 w 47"/>
              <a:gd name="T9" fmla="*/ 6 h 75"/>
              <a:gd name="T10" fmla="*/ 6 w 47"/>
              <a:gd name="T11" fmla="*/ 2 h 75"/>
              <a:gd name="T12" fmla="*/ 2 w 47"/>
              <a:gd name="T13" fmla="*/ 1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75">
                <a:moveTo>
                  <a:pt x="2" y="13"/>
                </a:moveTo>
                <a:cubicBezTo>
                  <a:pt x="30" y="69"/>
                  <a:pt x="30" y="69"/>
                  <a:pt x="30" y="69"/>
                </a:cubicBezTo>
                <a:cubicBezTo>
                  <a:pt x="32" y="73"/>
                  <a:pt x="37" y="75"/>
                  <a:pt x="41" y="73"/>
                </a:cubicBezTo>
                <a:cubicBezTo>
                  <a:pt x="45" y="71"/>
                  <a:pt x="47" y="66"/>
                  <a:pt x="45" y="62"/>
                </a:cubicBezTo>
                <a:cubicBezTo>
                  <a:pt x="17" y="6"/>
                  <a:pt x="17" y="6"/>
                  <a:pt x="17" y="6"/>
                </a:cubicBezTo>
                <a:cubicBezTo>
                  <a:pt x="15" y="2"/>
                  <a:pt x="10" y="0"/>
                  <a:pt x="6" y="2"/>
                </a:cubicBezTo>
                <a:cubicBezTo>
                  <a:pt x="1" y="4"/>
                  <a:pt x="0" y="9"/>
                  <a:pt x="2" y="13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2" name="ïsľî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338FBAC-3988-45B2-A868-F68914FB9DC6}"/>
              </a:ext>
            </a:extLst>
          </p:cNvPr>
          <p:cNvSpPr/>
          <p:nvPr/>
        </p:nvSpPr>
        <p:spPr bwMode="auto">
          <a:xfrm>
            <a:off x="8534369" y="5280638"/>
            <a:ext cx="152410" cy="89831"/>
          </a:xfrm>
          <a:custGeom>
            <a:avLst/>
            <a:gdLst>
              <a:gd name="T0" fmla="*/ 22 w 114"/>
              <a:gd name="T1" fmla="*/ 63 h 68"/>
              <a:gd name="T2" fmla="*/ 18 w 114"/>
              <a:gd name="T3" fmla="*/ 51 h 68"/>
              <a:gd name="T4" fmla="*/ 17 w 114"/>
              <a:gd name="T5" fmla="*/ 46 h 68"/>
              <a:gd name="T6" fmla="*/ 21 w 114"/>
              <a:gd name="T7" fmla="*/ 36 h 68"/>
              <a:gd name="T8" fmla="*/ 30 w 114"/>
              <a:gd name="T9" fmla="*/ 30 h 68"/>
              <a:gd name="T10" fmla="*/ 70 w 114"/>
              <a:gd name="T11" fmla="*/ 18 h 68"/>
              <a:gd name="T12" fmla="*/ 70 w 114"/>
              <a:gd name="T13" fmla="*/ 18 h 68"/>
              <a:gd name="T14" fmla="*/ 75 w 114"/>
              <a:gd name="T15" fmla="*/ 17 h 68"/>
              <a:gd name="T16" fmla="*/ 86 w 114"/>
              <a:gd name="T17" fmla="*/ 20 h 68"/>
              <a:gd name="T18" fmla="*/ 92 w 114"/>
              <a:gd name="T19" fmla="*/ 30 h 68"/>
              <a:gd name="T20" fmla="*/ 97 w 114"/>
              <a:gd name="T21" fmla="*/ 46 h 68"/>
              <a:gd name="T22" fmla="*/ 114 w 114"/>
              <a:gd name="T23" fmla="*/ 41 h 68"/>
              <a:gd name="T24" fmla="*/ 109 w 114"/>
              <a:gd name="T25" fmla="*/ 25 h 68"/>
              <a:gd name="T26" fmla="*/ 96 w 114"/>
              <a:gd name="T27" fmla="*/ 6 h 68"/>
              <a:gd name="T28" fmla="*/ 75 w 114"/>
              <a:gd name="T29" fmla="*/ 0 h 68"/>
              <a:gd name="T30" fmla="*/ 66 w 114"/>
              <a:gd name="T31" fmla="*/ 1 h 68"/>
              <a:gd name="T32" fmla="*/ 25 w 114"/>
              <a:gd name="T33" fmla="*/ 13 h 68"/>
              <a:gd name="T34" fmla="*/ 7 w 114"/>
              <a:gd name="T35" fmla="*/ 26 h 68"/>
              <a:gd name="T36" fmla="*/ 0 w 114"/>
              <a:gd name="T37" fmla="*/ 46 h 68"/>
              <a:gd name="T38" fmla="*/ 2 w 114"/>
              <a:gd name="T39" fmla="*/ 56 h 68"/>
              <a:gd name="T40" fmla="*/ 5 w 114"/>
              <a:gd name="T41" fmla="*/ 68 h 68"/>
              <a:gd name="T42" fmla="*/ 22 w 114"/>
              <a:gd name="T43" fmla="*/ 63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4" h="68">
                <a:moveTo>
                  <a:pt x="22" y="63"/>
                </a:moveTo>
                <a:cubicBezTo>
                  <a:pt x="18" y="51"/>
                  <a:pt x="18" y="51"/>
                  <a:pt x="18" y="51"/>
                </a:cubicBezTo>
                <a:cubicBezTo>
                  <a:pt x="18" y="50"/>
                  <a:pt x="17" y="48"/>
                  <a:pt x="17" y="46"/>
                </a:cubicBezTo>
                <a:cubicBezTo>
                  <a:pt x="17" y="43"/>
                  <a:pt x="19" y="39"/>
                  <a:pt x="21" y="36"/>
                </a:cubicBezTo>
                <a:cubicBezTo>
                  <a:pt x="23" y="33"/>
                  <a:pt x="26" y="31"/>
                  <a:pt x="30" y="30"/>
                </a:cubicBezTo>
                <a:cubicBezTo>
                  <a:pt x="70" y="18"/>
                  <a:pt x="70" y="18"/>
                  <a:pt x="70" y="18"/>
                </a:cubicBezTo>
                <a:cubicBezTo>
                  <a:pt x="70" y="18"/>
                  <a:pt x="70" y="18"/>
                  <a:pt x="70" y="18"/>
                </a:cubicBezTo>
                <a:cubicBezTo>
                  <a:pt x="72" y="17"/>
                  <a:pt x="74" y="17"/>
                  <a:pt x="75" y="17"/>
                </a:cubicBezTo>
                <a:cubicBezTo>
                  <a:pt x="79" y="17"/>
                  <a:pt x="83" y="18"/>
                  <a:pt x="86" y="20"/>
                </a:cubicBezTo>
                <a:cubicBezTo>
                  <a:pt x="89" y="23"/>
                  <a:pt x="91" y="26"/>
                  <a:pt x="92" y="30"/>
                </a:cubicBezTo>
                <a:cubicBezTo>
                  <a:pt x="97" y="46"/>
                  <a:pt x="97" y="46"/>
                  <a:pt x="97" y="46"/>
                </a:cubicBezTo>
                <a:cubicBezTo>
                  <a:pt x="114" y="41"/>
                  <a:pt x="114" y="41"/>
                  <a:pt x="114" y="41"/>
                </a:cubicBezTo>
                <a:cubicBezTo>
                  <a:pt x="109" y="25"/>
                  <a:pt x="109" y="25"/>
                  <a:pt x="109" y="25"/>
                </a:cubicBezTo>
                <a:cubicBezTo>
                  <a:pt x="107" y="17"/>
                  <a:pt x="102" y="11"/>
                  <a:pt x="96" y="6"/>
                </a:cubicBezTo>
                <a:cubicBezTo>
                  <a:pt x="90" y="2"/>
                  <a:pt x="83" y="0"/>
                  <a:pt x="75" y="0"/>
                </a:cubicBezTo>
                <a:cubicBezTo>
                  <a:pt x="72" y="0"/>
                  <a:pt x="69" y="0"/>
                  <a:pt x="66" y="1"/>
                </a:cubicBezTo>
                <a:cubicBezTo>
                  <a:pt x="25" y="13"/>
                  <a:pt x="25" y="13"/>
                  <a:pt x="25" y="13"/>
                </a:cubicBezTo>
                <a:cubicBezTo>
                  <a:pt x="17" y="15"/>
                  <a:pt x="11" y="20"/>
                  <a:pt x="7" y="26"/>
                </a:cubicBezTo>
                <a:cubicBezTo>
                  <a:pt x="3" y="32"/>
                  <a:pt x="0" y="39"/>
                  <a:pt x="0" y="46"/>
                </a:cubicBezTo>
                <a:cubicBezTo>
                  <a:pt x="0" y="50"/>
                  <a:pt x="1" y="53"/>
                  <a:pt x="2" y="56"/>
                </a:cubicBezTo>
                <a:cubicBezTo>
                  <a:pt x="5" y="68"/>
                  <a:pt x="5" y="68"/>
                  <a:pt x="5" y="68"/>
                </a:cubicBezTo>
                <a:cubicBezTo>
                  <a:pt x="22" y="63"/>
                  <a:pt x="22" y="63"/>
                  <a:pt x="22" y="63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3" name="ïŝḷí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E5A9BE6-4EF3-4CFD-838C-7ABFC11A1103}"/>
              </a:ext>
            </a:extLst>
          </p:cNvPr>
          <p:cNvSpPr/>
          <p:nvPr/>
        </p:nvSpPr>
        <p:spPr bwMode="auto">
          <a:xfrm>
            <a:off x="8441510" y="5293760"/>
            <a:ext cx="448146" cy="473379"/>
          </a:xfrm>
          <a:custGeom>
            <a:avLst/>
            <a:gdLst>
              <a:gd name="T0" fmla="*/ 253 w 336"/>
              <a:gd name="T1" fmla="*/ 0 h 355"/>
              <a:gd name="T2" fmla="*/ 336 w 336"/>
              <a:gd name="T3" fmla="*/ 279 h 355"/>
              <a:gd name="T4" fmla="*/ 77 w 336"/>
              <a:gd name="T5" fmla="*/ 355 h 355"/>
              <a:gd name="T6" fmla="*/ 6 w 336"/>
              <a:gd name="T7" fmla="*/ 116 h 355"/>
              <a:gd name="T8" fmla="*/ 34 w 336"/>
              <a:gd name="T9" fmla="*/ 66 h 355"/>
              <a:gd name="T10" fmla="*/ 253 w 336"/>
              <a:gd name="T11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6" h="355">
                <a:moveTo>
                  <a:pt x="253" y="0"/>
                </a:moveTo>
                <a:cubicBezTo>
                  <a:pt x="336" y="279"/>
                  <a:pt x="336" y="279"/>
                  <a:pt x="336" y="279"/>
                </a:cubicBezTo>
                <a:cubicBezTo>
                  <a:pt x="77" y="355"/>
                  <a:pt x="77" y="355"/>
                  <a:pt x="77" y="355"/>
                </a:cubicBezTo>
                <a:cubicBezTo>
                  <a:pt x="6" y="116"/>
                  <a:pt x="6" y="116"/>
                  <a:pt x="6" y="116"/>
                </a:cubicBezTo>
                <a:cubicBezTo>
                  <a:pt x="0" y="94"/>
                  <a:pt x="12" y="72"/>
                  <a:pt x="34" y="66"/>
                </a:cubicBezTo>
                <a:lnTo>
                  <a:pt x="253" y="0"/>
                </a:lnTo>
                <a:close/>
              </a:path>
            </a:pathLst>
          </a:custGeom>
          <a:solidFill>
            <a:srgbClr val="6D32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4" name="íşļî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DB4A8E3-D963-4755-9F40-61307100E60A}"/>
              </a:ext>
            </a:extLst>
          </p:cNvPr>
          <p:cNvSpPr/>
          <p:nvPr/>
        </p:nvSpPr>
        <p:spPr bwMode="auto">
          <a:xfrm>
            <a:off x="8483902" y="5461310"/>
            <a:ext cx="353268" cy="134242"/>
          </a:xfrm>
          <a:custGeom>
            <a:avLst/>
            <a:gdLst>
              <a:gd name="T0" fmla="*/ 341 w 350"/>
              <a:gd name="T1" fmla="*/ 0 h 133"/>
              <a:gd name="T2" fmla="*/ 0 w 350"/>
              <a:gd name="T3" fmla="*/ 101 h 133"/>
              <a:gd name="T4" fmla="*/ 9 w 350"/>
              <a:gd name="T5" fmla="*/ 133 h 133"/>
              <a:gd name="T6" fmla="*/ 350 w 350"/>
              <a:gd name="T7" fmla="*/ 31 h 133"/>
              <a:gd name="T8" fmla="*/ 341 w 350"/>
              <a:gd name="T9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0" h="133">
                <a:moveTo>
                  <a:pt x="341" y="0"/>
                </a:moveTo>
                <a:lnTo>
                  <a:pt x="0" y="101"/>
                </a:lnTo>
                <a:lnTo>
                  <a:pt x="9" y="133"/>
                </a:lnTo>
                <a:lnTo>
                  <a:pt x="350" y="31"/>
                </a:lnTo>
                <a:lnTo>
                  <a:pt x="341" y="0"/>
                </a:lnTo>
                <a:close/>
              </a:path>
            </a:pathLst>
          </a:custGeom>
          <a:solidFill>
            <a:srgbClr val="5422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5" name="iṧḷi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676A0F1-603E-4EA2-BEB6-DF0C23BE8258}"/>
              </a:ext>
            </a:extLst>
          </p:cNvPr>
          <p:cNvSpPr/>
          <p:nvPr/>
        </p:nvSpPr>
        <p:spPr bwMode="auto">
          <a:xfrm>
            <a:off x="8617135" y="5508748"/>
            <a:ext cx="64598" cy="64598"/>
          </a:xfrm>
          <a:custGeom>
            <a:avLst/>
            <a:gdLst>
              <a:gd name="T0" fmla="*/ 31 w 48"/>
              <a:gd name="T1" fmla="*/ 46 h 49"/>
              <a:gd name="T2" fmla="*/ 31 w 48"/>
              <a:gd name="T3" fmla="*/ 46 h 49"/>
              <a:gd name="T4" fmla="*/ 6 w 48"/>
              <a:gd name="T5" fmla="*/ 33 h 49"/>
              <a:gd name="T6" fmla="*/ 0 w 48"/>
              <a:gd name="T7" fmla="*/ 12 h 49"/>
              <a:gd name="T8" fmla="*/ 39 w 48"/>
              <a:gd name="T9" fmla="*/ 0 h 49"/>
              <a:gd name="T10" fmla="*/ 45 w 48"/>
              <a:gd name="T11" fmla="*/ 21 h 49"/>
              <a:gd name="T12" fmla="*/ 31 w 48"/>
              <a:gd name="T13" fmla="*/ 4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9">
                <a:moveTo>
                  <a:pt x="31" y="46"/>
                </a:moveTo>
                <a:cubicBezTo>
                  <a:pt x="31" y="46"/>
                  <a:pt x="31" y="46"/>
                  <a:pt x="31" y="46"/>
                </a:cubicBezTo>
                <a:cubicBezTo>
                  <a:pt x="20" y="49"/>
                  <a:pt x="9" y="43"/>
                  <a:pt x="6" y="33"/>
                </a:cubicBezTo>
                <a:cubicBezTo>
                  <a:pt x="0" y="12"/>
                  <a:pt x="0" y="12"/>
                  <a:pt x="0" y="12"/>
                </a:cubicBezTo>
                <a:cubicBezTo>
                  <a:pt x="39" y="0"/>
                  <a:pt x="39" y="0"/>
                  <a:pt x="39" y="0"/>
                </a:cubicBezTo>
                <a:cubicBezTo>
                  <a:pt x="45" y="21"/>
                  <a:pt x="45" y="21"/>
                  <a:pt x="45" y="21"/>
                </a:cubicBezTo>
                <a:cubicBezTo>
                  <a:pt x="48" y="32"/>
                  <a:pt x="42" y="43"/>
                  <a:pt x="31" y="46"/>
                </a:cubicBezTo>
                <a:close/>
              </a:path>
            </a:pathLst>
          </a:custGeom>
          <a:solidFill>
            <a:srgbClr val="5422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6" name="islí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0566994-AF1E-4067-9464-A360638938C5}"/>
              </a:ext>
            </a:extLst>
          </p:cNvPr>
          <p:cNvSpPr/>
          <p:nvPr/>
        </p:nvSpPr>
        <p:spPr bwMode="auto">
          <a:xfrm>
            <a:off x="8608051" y="5512786"/>
            <a:ext cx="64598" cy="64598"/>
          </a:xfrm>
          <a:custGeom>
            <a:avLst/>
            <a:gdLst>
              <a:gd name="T0" fmla="*/ 31 w 48"/>
              <a:gd name="T1" fmla="*/ 46 h 49"/>
              <a:gd name="T2" fmla="*/ 31 w 48"/>
              <a:gd name="T3" fmla="*/ 46 h 49"/>
              <a:gd name="T4" fmla="*/ 6 w 48"/>
              <a:gd name="T5" fmla="*/ 33 h 49"/>
              <a:gd name="T6" fmla="*/ 0 w 48"/>
              <a:gd name="T7" fmla="*/ 12 h 49"/>
              <a:gd name="T8" fmla="*/ 39 w 48"/>
              <a:gd name="T9" fmla="*/ 0 h 49"/>
              <a:gd name="T10" fmla="*/ 45 w 48"/>
              <a:gd name="T11" fmla="*/ 21 h 49"/>
              <a:gd name="T12" fmla="*/ 31 w 48"/>
              <a:gd name="T13" fmla="*/ 4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9">
                <a:moveTo>
                  <a:pt x="31" y="46"/>
                </a:moveTo>
                <a:cubicBezTo>
                  <a:pt x="31" y="46"/>
                  <a:pt x="31" y="46"/>
                  <a:pt x="31" y="46"/>
                </a:cubicBezTo>
                <a:cubicBezTo>
                  <a:pt x="20" y="49"/>
                  <a:pt x="9" y="43"/>
                  <a:pt x="6" y="33"/>
                </a:cubicBezTo>
                <a:cubicBezTo>
                  <a:pt x="0" y="12"/>
                  <a:pt x="0" y="12"/>
                  <a:pt x="0" y="12"/>
                </a:cubicBezTo>
                <a:cubicBezTo>
                  <a:pt x="39" y="0"/>
                  <a:pt x="39" y="0"/>
                  <a:pt x="39" y="0"/>
                </a:cubicBezTo>
                <a:cubicBezTo>
                  <a:pt x="45" y="21"/>
                  <a:pt x="45" y="21"/>
                  <a:pt x="45" y="21"/>
                </a:cubicBezTo>
                <a:cubicBezTo>
                  <a:pt x="48" y="32"/>
                  <a:pt x="42" y="43"/>
                  <a:pt x="31" y="46"/>
                </a:cubicBezTo>
                <a:close/>
              </a:path>
            </a:pathLst>
          </a:custGeom>
          <a:solidFill>
            <a:srgbClr val="929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íšlí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BB61E74-D20A-438A-83CF-CA84F43CBD96}"/>
              </a:ext>
            </a:extLst>
          </p:cNvPr>
          <p:cNvSpPr/>
          <p:nvPr/>
        </p:nvSpPr>
        <p:spPr bwMode="auto">
          <a:xfrm>
            <a:off x="8613094" y="5514804"/>
            <a:ext cx="49457" cy="49458"/>
          </a:xfrm>
          <a:custGeom>
            <a:avLst/>
            <a:gdLst>
              <a:gd name="T0" fmla="*/ 24 w 37"/>
              <a:gd name="T1" fmla="*/ 35 h 37"/>
              <a:gd name="T2" fmla="*/ 24 w 37"/>
              <a:gd name="T3" fmla="*/ 35 h 37"/>
              <a:gd name="T4" fmla="*/ 5 w 37"/>
              <a:gd name="T5" fmla="*/ 25 h 37"/>
              <a:gd name="T6" fmla="*/ 0 w 37"/>
              <a:gd name="T7" fmla="*/ 9 h 37"/>
              <a:gd name="T8" fmla="*/ 30 w 37"/>
              <a:gd name="T9" fmla="*/ 0 h 37"/>
              <a:gd name="T10" fmla="*/ 34 w 37"/>
              <a:gd name="T11" fmla="*/ 16 h 37"/>
              <a:gd name="T12" fmla="*/ 24 w 37"/>
              <a:gd name="T13" fmla="*/ 3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37">
                <a:moveTo>
                  <a:pt x="24" y="35"/>
                </a:moveTo>
                <a:cubicBezTo>
                  <a:pt x="24" y="35"/>
                  <a:pt x="24" y="35"/>
                  <a:pt x="24" y="35"/>
                </a:cubicBezTo>
                <a:cubicBezTo>
                  <a:pt x="16" y="37"/>
                  <a:pt x="7" y="33"/>
                  <a:pt x="5" y="25"/>
                </a:cubicBezTo>
                <a:cubicBezTo>
                  <a:pt x="0" y="9"/>
                  <a:pt x="0" y="9"/>
                  <a:pt x="0" y="9"/>
                </a:cubicBezTo>
                <a:cubicBezTo>
                  <a:pt x="30" y="0"/>
                  <a:pt x="30" y="0"/>
                  <a:pt x="30" y="0"/>
                </a:cubicBezTo>
                <a:cubicBezTo>
                  <a:pt x="34" y="16"/>
                  <a:pt x="34" y="16"/>
                  <a:pt x="34" y="16"/>
                </a:cubicBezTo>
                <a:cubicBezTo>
                  <a:pt x="37" y="24"/>
                  <a:pt x="32" y="33"/>
                  <a:pt x="24" y="35"/>
                </a:cubicBezTo>
                <a:close/>
              </a:path>
            </a:pathLst>
          </a:custGeom>
          <a:solidFill>
            <a:srgbClr val="B7B9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ïṡlí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FC285AF-13A7-44EE-B63E-AD7EC9719430}"/>
              </a:ext>
            </a:extLst>
          </p:cNvPr>
          <p:cNvSpPr/>
          <p:nvPr/>
        </p:nvSpPr>
        <p:spPr bwMode="auto">
          <a:xfrm>
            <a:off x="8733205" y="5294769"/>
            <a:ext cx="102952" cy="207923"/>
          </a:xfrm>
          <a:custGeom>
            <a:avLst/>
            <a:gdLst>
              <a:gd name="T0" fmla="*/ 77 w 77"/>
              <a:gd name="T1" fmla="*/ 144 h 156"/>
              <a:gd name="T2" fmla="*/ 37 w 77"/>
              <a:gd name="T3" fmla="*/ 156 h 156"/>
              <a:gd name="T4" fmla="*/ 6 w 77"/>
              <a:gd name="T5" fmla="*/ 52 h 156"/>
              <a:gd name="T6" fmla="*/ 35 w 77"/>
              <a:gd name="T7" fmla="*/ 0 h 156"/>
              <a:gd name="T8" fmla="*/ 77 w 77"/>
              <a:gd name="T9" fmla="*/ 14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56">
                <a:moveTo>
                  <a:pt x="77" y="144"/>
                </a:moveTo>
                <a:cubicBezTo>
                  <a:pt x="37" y="156"/>
                  <a:pt x="37" y="156"/>
                  <a:pt x="37" y="156"/>
                </a:cubicBezTo>
                <a:cubicBezTo>
                  <a:pt x="6" y="52"/>
                  <a:pt x="6" y="52"/>
                  <a:pt x="6" y="52"/>
                </a:cubicBezTo>
                <a:cubicBezTo>
                  <a:pt x="0" y="30"/>
                  <a:pt x="12" y="7"/>
                  <a:pt x="35" y="0"/>
                </a:cubicBezTo>
                <a:lnTo>
                  <a:pt x="77" y="144"/>
                </a:lnTo>
                <a:close/>
              </a:path>
            </a:pathLst>
          </a:custGeom>
          <a:solidFill>
            <a:srgbClr val="5422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ṧḻî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9EF5992-110D-4631-8170-E5FE4DC01F9F}"/>
              </a:ext>
            </a:extLst>
          </p:cNvPr>
          <p:cNvSpPr/>
          <p:nvPr/>
        </p:nvSpPr>
        <p:spPr bwMode="auto">
          <a:xfrm>
            <a:off x="8740270" y="5294769"/>
            <a:ext cx="150391" cy="384558"/>
          </a:xfrm>
          <a:custGeom>
            <a:avLst/>
            <a:gdLst>
              <a:gd name="T0" fmla="*/ 113 w 113"/>
              <a:gd name="T1" fmla="*/ 277 h 288"/>
              <a:gd name="T2" fmla="*/ 77 w 113"/>
              <a:gd name="T3" fmla="*/ 288 h 288"/>
              <a:gd name="T4" fmla="*/ 6 w 113"/>
              <a:gd name="T5" fmla="*/ 47 h 288"/>
              <a:gd name="T6" fmla="*/ 31 w 113"/>
              <a:gd name="T7" fmla="*/ 0 h 288"/>
              <a:gd name="T8" fmla="*/ 113 w 113"/>
              <a:gd name="T9" fmla="*/ 27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" h="288">
                <a:moveTo>
                  <a:pt x="113" y="277"/>
                </a:moveTo>
                <a:cubicBezTo>
                  <a:pt x="77" y="288"/>
                  <a:pt x="77" y="288"/>
                  <a:pt x="77" y="288"/>
                </a:cubicBezTo>
                <a:cubicBezTo>
                  <a:pt x="6" y="47"/>
                  <a:pt x="6" y="47"/>
                  <a:pt x="6" y="47"/>
                </a:cubicBezTo>
                <a:cubicBezTo>
                  <a:pt x="0" y="27"/>
                  <a:pt x="11" y="6"/>
                  <a:pt x="31" y="0"/>
                </a:cubicBezTo>
                <a:lnTo>
                  <a:pt x="113" y="277"/>
                </a:lnTo>
                <a:close/>
              </a:path>
            </a:pathLst>
          </a:custGeom>
          <a:solidFill>
            <a:srgbClr val="8938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íS1i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C3F7377-3370-471E-95F3-E31578BD18AC}"/>
              </a:ext>
            </a:extLst>
          </p:cNvPr>
          <p:cNvSpPr/>
          <p:nvPr/>
        </p:nvSpPr>
        <p:spPr bwMode="auto">
          <a:xfrm>
            <a:off x="8521245" y="5195854"/>
            <a:ext cx="106990" cy="119102"/>
          </a:xfrm>
          <a:custGeom>
            <a:avLst/>
            <a:gdLst>
              <a:gd name="T0" fmla="*/ 40 w 80"/>
              <a:gd name="T1" fmla="*/ 81 h 89"/>
              <a:gd name="T2" fmla="*/ 80 w 80"/>
              <a:gd name="T3" fmla="*/ 65 h 89"/>
              <a:gd name="T4" fmla="*/ 72 w 80"/>
              <a:gd name="T5" fmla="*/ 24 h 89"/>
              <a:gd name="T6" fmla="*/ 64 w 80"/>
              <a:gd name="T7" fmla="*/ 0 h 89"/>
              <a:gd name="T8" fmla="*/ 26 w 80"/>
              <a:gd name="T9" fmla="*/ 10 h 89"/>
              <a:gd name="T10" fmla="*/ 22 w 80"/>
              <a:gd name="T11" fmla="*/ 62 h 89"/>
              <a:gd name="T12" fmla="*/ 40 w 80"/>
              <a:gd name="T13" fmla="*/ 8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89">
                <a:moveTo>
                  <a:pt x="40" y="81"/>
                </a:moveTo>
                <a:cubicBezTo>
                  <a:pt x="41" y="80"/>
                  <a:pt x="80" y="73"/>
                  <a:pt x="80" y="65"/>
                </a:cubicBezTo>
                <a:cubicBezTo>
                  <a:pt x="79" y="52"/>
                  <a:pt x="76" y="37"/>
                  <a:pt x="72" y="24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28" y="9"/>
                  <a:pt x="26" y="10"/>
                </a:cubicBezTo>
                <a:cubicBezTo>
                  <a:pt x="0" y="16"/>
                  <a:pt x="22" y="62"/>
                  <a:pt x="22" y="62"/>
                </a:cubicBezTo>
                <a:cubicBezTo>
                  <a:pt x="22" y="62"/>
                  <a:pt x="28" y="89"/>
                  <a:pt x="40" y="81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ïšḻí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7027876-5B46-4E1F-86E0-1A442142B650}"/>
              </a:ext>
            </a:extLst>
          </p:cNvPr>
          <p:cNvSpPr/>
          <p:nvPr/>
        </p:nvSpPr>
        <p:spPr bwMode="auto">
          <a:xfrm>
            <a:off x="8590889" y="5221087"/>
            <a:ext cx="49457" cy="104971"/>
          </a:xfrm>
          <a:custGeom>
            <a:avLst/>
            <a:gdLst>
              <a:gd name="T0" fmla="*/ 2 w 37"/>
              <a:gd name="T1" fmla="*/ 12 h 78"/>
              <a:gd name="T2" fmla="*/ 20 w 37"/>
              <a:gd name="T3" fmla="*/ 71 h 78"/>
              <a:gd name="T4" fmla="*/ 30 w 37"/>
              <a:gd name="T5" fmla="*/ 77 h 78"/>
              <a:gd name="T6" fmla="*/ 36 w 37"/>
              <a:gd name="T7" fmla="*/ 66 h 78"/>
              <a:gd name="T8" fmla="*/ 18 w 37"/>
              <a:gd name="T9" fmla="*/ 7 h 78"/>
              <a:gd name="T10" fmla="*/ 7 w 37"/>
              <a:gd name="T11" fmla="*/ 1 h 78"/>
              <a:gd name="T12" fmla="*/ 2 w 37"/>
              <a:gd name="T13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78">
                <a:moveTo>
                  <a:pt x="2" y="12"/>
                </a:moveTo>
                <a:cubicBezTo>
                  <a:pt x="20" y="71"/>
                  <a:pt x="20" y="71"/>
                  <a:pt x="20" y="71"/>
                </a:cubicBezTo>
                <a:cubicBezTo>
                  <a:pt x="21" y="76"/>
                  <a:pt x="26" y="78"/>
                  <a:pt x="30" y="77"/>
                </a:cubicBezTo>
                <a:cubicBezTo>
                  <a:pt x="35" y="75"/>
                  <a:pt x="37" y="71"/>
                  <a:pt x="36" y="66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2"/>
                  <a:pt x="12" y="0"/>
                  <a:pt x="7" y="1"/>
                </a:cubicBezTo>
                <a:cubicBezTo>
                  <a:pt x="3" y="3"/>
                  <a:pt x="0" y="7"/>
                  <a:pt x="2" y="12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îśļi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E12D472-9969-4E7C-94CB-1B567A595ED2}"/>
              </a:ext>
            </a:extLst>
          </p:cNvPr>
          <p:cNvSpPr/>
          <p:nvPr/>
        </p:nvSpPr>
        <p:spPr bwMode="auto">
          <a:xfrm>
            <a:off x="8570702" y="5245312"/>
            <a:ext cx="44411" cy="87813"/>
          </a:xfrm>
          <a:custGeom>
            <a:avLst/>
            <a:gdLst>
              <a:gd name="T0" fmla="*/ 1 w 33"/>
              <a:gd name="T1" fmla="*/ 12 h 66"/>
              <a:gd name="T2" fmla="*/ 16 w 33"/>
              <a:gd name="T3" fmla="*/ 59 h 66"/>
              <a:gd name="T4" fmla="*/ 26 w 33"/>
              <a:gd name="T5" fmla="*/ 65 h 66"/>
              <a:gd name="T6" fmla="*/ 31 w 33"/>
              <a:gd name="T7" fmla="*/ 55 h 66"/>
              <a:gd name="T8" fmla="*/ 17 w 33"/>
              <a:gd name="T9" fmla="*/ 7 h 66"/>
              <a:gd name="T10" fmla="*/ 6 w 33"/>
              <a:gd name="T11" fmla="*/ 1 h 66"/>
              <a:gd name="T12" fmla="*/ 1 w 33"/>
              <a:gd name="T13" fmla="*/ 1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66">
                <a:moveTo>
                  <a:pt x="1" y="12"/>
                </a:moveTo>
                <a:cubicBezTo>
                  <a:pt x="16" y="59"/>
                  <a:pt x="16" y="59"/>
                  <a:pt x="16" y="59"/>
                </a:cubicBezTo>
                <a:cubicBezTo>
                  <a:pt x="17" y="64"/>
                  <a:pt x="22" y="66"/>
                  <a:pt x="26" y="65"/>
                </a:cubicBezTo>
                <a:cubicBezTo>
                  <a:pt x="30" y="64"/>
                  <a:pt x="33" y="59"/>
                  <a:pt x="31" y="55"/>
                </a:cubicBezTo>
                <a:cubicBezTo>
                  <a:pt x="17" y="7"/>
                  <a:pt x="17" y="7"/>
                  <a:pt x="17" y="7"/>
                </a:cubicBezTo>
                <a:cubicBezTo>
                  <a:pt x="15" y="2"/>
                  <a:pt x="11" y="0"/>
                  <a:pt x="6" y="1"/>
                </a:cubicBezTo>
                <a:cubicBezTo>
                  <a:pt x="2" y="3"/>
                  <a:pt x="0" y="7"/>
                  <a:pt x="1" y="12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ş1î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CB81E29-EF7A-4ACD-8269-93325E991FC7}"/>
              </a:ext>
            </a:extLst>
          </p:cNvPr>
          <p:cNvSpPr/>
          <p:nvPr/>
        </p:nvSpPr>
        <p:spPr bwMode="auto">
          <a:xfrm>
            <a:off x="8541431" y="5240265"/>
            <a:ext cx="48448" cy="99925"/>
          </a:xfrm>
          <a:custGeom>
            <a:avLst/>
            <a:gdLst>
              <a:gd name="T0" fmla="*/ 1 w 36"/>
              <a:gd name="T1" fmla="*/ 12 h 75"/>
              <a:gd name="T2" fmla="*/ 19 w 36"/>
              <a:gd name="T3" fmla="*/ 69 h 75"/>
              <a:gd name="T4" fmla="*/ 29 w 36"/>
              <a:gd name="T5" fmla="*/ 74 h 75"/>
              <a:gd name="T6" fmla="*/ 34 w 36"/>
              <a:gd name="T7" fmla="*/ 64 h 75"/>
              <a:gd name="T8" fmla="*/ 17 w 36"/>
              <a:gd name="T9" fmla="*/ 7 h 75"/>
              <a:gd name="T10" fmla="*/ 7 w 36"/>
              <a:gd name="T11" fmla="*/ 2 h 75"/>
              <a:gd name="T12" fmla="*/ 1 w 36"/>
              <a:gd name="T13" fmla="*/ 1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75">
                <a:moveTo>
                  <a:pt x="1" y="12"/>
                </a:moveTo>
                <a:cubicBezTo>
                  <a:pt x="19" y="69"/>
                  <a:pt x="19" y="69"/>
                  <a:pt x="19" y="69"/>
                </a:cubicBezTo>
                <a:cubicBezTo>
                  <a:pt x="20" y="73"/>
                  <a:pt x="25" y="75"/>
                  <a:pt x="29" y="74"/>
                </a:cubicBezTo>
                <a:cubicBezTo>
                  <a:pt x="33" y="73"/>
                  <a:pt x="36" y="68"/>
                  <a:pt x="34" y="64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3"/>
                  <a:pt x="11" y="0"/>
                  <a:pt x="7" y="2"/>
                </a:cubicBezTo>
                <a:cubicBezTo>
                  <a:pt x="2" y="3"/>
                  <a:pt x="0" y="8"/>
                  <a:pt x="1" y="12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ïṧľ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2DAAF14-BEFC-43D5-9CCE-7CC055EF7300}"/>
              </a:ext>
            </a:extLst>
          </p:cNvPr>
          <p:cNvSpPr/>
          <p:nvPr/>
        </p:nvSpPr>
        <p:spPr bwMode="auto">
          <a:xfrm>
            <a:off x="8528310" y="5186770"/>
            <a:ext cx="94878" cy="46429"/>
          </a:xfrm>
          <a:custGeom>
            <a:avLst/>
            <a:gdLst>
              <a:gd name="T0" fmla="*/ 94 w 94"/>
              <a:gd name="T1" fmla="*/ 20 h 46"/>
              <a:gd name="T2" fmla="*/ 86 w 94"/>
              <a:gd name="T3" fmla="*/ 0 h 46"/>
              <a:gd name="T4" fmla="*/ 0 w 94"/>
              <a:gd name="T5" fmla="*/ 28 h 46"/>
              <a:gd name="T6" fmla="*/ 6 w 94"/>
              <a:gd name="T7" fmla="*/ 46 h 46"/>
              <a:gd name="T8" fmla="*/ 94 w 94"/>
              <a:gd name="T9" fmla="*/ 2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46">
                <a:moveTo>
                  <a:pt x="94" y="20"/>
                </a:moveTo>
                <a:lnTo>
                  <a:pt x="86" y="0"/>
                </a:lnTo>
                <a:lnTo>
                  <a:pt x="0" y="28"/>
                </a:lnTo>
                <a:lnTo>
                  <a:pt x="6" y="46"/>
                </a:lnTo>
                <a:lnTo>
                  <a:pt x="94" y="20"/>
                </a:lnTo>
                <a:close/>
              </a:path>
            </a:pathLst>
          </a:custGeom>
          <a:solidFill>
            <a:srgbClr val="EAEC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ṡļî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2B66721-8FFF-455A-ACAB-A7843FF5062A}"/>
              </a:ext>
            </a:extLst>
          </p:cNvPr>
          <p:cNvSpPr/>
          <p:nvPr/>
        </p:nvSpPr>
        <p:spPr bwMode="auto">
          <a:xfrm>
            <a:off x="10288593" y="5062621"/>
            <a:ext cx="78728" cy="121120"/>
          </a:xfrm>
          <a:custGeom>
            <a:avLst/>
            <a:gdLst>
              <a:gd name="T0" fmla="*/ 13 w 59"/>
              <a:gd name="T1" fmla="*/ 87 h 91"/>
              <a:gd name="T2" fmla="*/ 53 w 59"/>
              <a:gd name="T3" fmla="*/ 84 h 91"/>
              <a:gd name="T4" fmla="*/ 58 w 59"/>
              <a:gd name="T5" fmla="*/ 44 h 91"/>
              <a:gd name="T6" fmla="*/ 59 w 59"/>
              <a:gd name="T7" fmla="*/ 13 h 91"/>
              <a:gd name="T8" fmla="*/ 30 w 59"/>
              <a:gd name="T9" fmla="*/ 2 h 91"/>
              <a:gd name="T10" fmla="*/ 3 w 59"/>
              <a:gd name="T11" fmla="*/ 58 h 91"/>
              <a:gd name="T12" fmla="*/ 13 w 59"/>
              <a:gd name="T13" fmla="*/ 87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91">
                <a:moveTo>
                  <a:pt x="13" y="87"/>
                </a:moveTo>
                <a:cubicBezTo>
                  <a:pt x="14" y="87"/>
                  <a:pt x="52" y="91"/>
                  <a:pt x="53" y="84"/>
                </a:cubicBezTo>
                <a:cubicBezTo>
                  <a:pt x="57" y="71"/>
                  <a:pt x="58" y="57"/>
                  <a:pt x="58" y="44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3"/>
                  <a:pt x="31" y="3"/>
                  <a:pt x="30" y="2"/>
                </a:cubicBezTo>
                <a:cubicBezTo>
                  <a:pt x="5" y="0"/>
                  <a:pt x="3" y="58"/>
                  <a:pt x="3" y="58"/>
                </a:cubicBezTo>
                <a:cubicBezTo>
                  <a:pt x="3" y="58"/>
                  <a:pt x="0" y="91"/>
                  <a:pt x="13" y="87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ślî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DABF206-4D43-433D-A2B9-F89FB47112CA}"/>
              </a:ext>
            </a:extLst>
          </p:cNvPr>
          <p:cNvSpPr/>
          <p:nvPr/>
        </p:nvSpPr>
        <p:spPr bwMode="auto">
          <a:xfrm>
            <a:off x="10339060" y="5140341"/>
            <a:ext cx="21196" cy="96896"/>
          </a:xfrm>
          <a:custGeom>
            <a:avLst/>
            <a:gdLst>
              <a:gd name="T0" fmla="*/ 1 w 16"/>
              <a:gd name="T1" fmla="*/ 8 h 73"/>
              <a:gd name="T2" fmla="*/ 0 w 16"/>
              <a:gd name="T3" fmla="*/ 65 h 73"/>
              <a:gd name="T4" fmla="*/ 7 w 16"/>
              <a:gd name="T5" fmla="*/ 73 h 73"/>
              <a:gd name="T6" fmla="*/ 15 w 16"/>
              <a:gd name="T7" fmla="*/ 65 h 73"/>
              <a:gd name="T8" fmla="*/ 16 w 16"/>
              <a:gd name="T9" fmla="*/ 8 h 73"/>
              <a:gd name="T10" fmla="*/ 9 w 16"/>
              <a:gd name="T11" fmla="*/ 0 h 73"/>
              <a:gd name="T12" fmla="*/ 1 w 16"/>
              <a:gd name="T13" fmla="*/ 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73">
                <a:moveTo>
                  <a:pt x="1" y="8"/>
                </a:moveTo>
                <a:cubicBezTo>
                  <a:pt x="0" y="65"/>
                  <a:pt x="0" y="65"/>
                  <a:pt x="0" y="65"/>
                </a:cubicBezTo>
                <a:cubicBezTo>
                  <a:pt x="0" y="69"/>
                  <a:pt x="3" y="73"/>
                  <a:pt x="7" y="73"/>
                </a:cubicBezTo>
                <a:cubicBezTo>
                  <a:pt x="12" y="73"/>
                  <a:pt x="15" y="70"/>
                  <a:pt x="15" y="65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3" y="0"/>
                  <a:pt x="9" y="0"/>
                </a:cubicBezTo>
                <a:cubicBezTo>
                  <a:pt x="4" y="0"/>
                  <a:pt x="1" y="4"/>
                  <a:pt x="1" y="8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iṩḷï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51B2C51-66ED-4C2C-95B1-EA35B8FA5231}"/>
              </a:ext>
            </a:extLst>
          </p:cNvPr>
          <p:cNvSpPr/>
          <p:nvPr/>
        </p:nvSpPr>
        <p:spPr bwMode="auto">
          <a:xfrm>
            <a:off x="10315845" y="5156490"/>
            <a:ext cx="21196" cy="82766"/>
          </a:xfrm>
          <a:custGeom>
            <a:avLst/>
            <a:gdLst>
              <a:gd name="T0" fmla="*/ 1 w 16"/>
              <a:gd name="T1" fmla="*/ 8 h 62"/>
              <a:gd name="T2" fmla="*/ 0 w 16"/>
              <a:gd name="T3" fmla="*/ 54 h 62"/>
              <a:gd name="T4" fmla="*/ 8 w 16"/>
              <a:gd name="T5" fmla="*/ 62 h 62"/>
              <a:gd name="T6" fmla="*/ 15 w 16"/>
              <a:gd name="T7" fmla="*/ 54 h 62"/>
              <a:gd name="T8" fmla="*/ 16 w 16"/>
              <a:gd name="T9" fmla="*/ 8 h 62"/>
              <a:gd name="T10" fmla="*/ 9 w 16"/>
              <a:gd name="T11" fmla="*/ 0 h 62"/>
              <a:gd name="T12" fmla="*/ 1 w 16"/>
              <a:gd name="T13" fmla="*/ 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62">
                <a:moveTo>
                  <a:pt x="1" y="8"/>
                </a:moveTo>
                <a:cubicBezTo>
                  <a:pt x="0" y="54"/>
                  <a:pt x="0" y="54"/>
                  <a:pt x="0" y="54"/>
                </a:cubicBezTo>
                <a:cubicBezTo>
                  <a:pt x="0" y="58"/>
                  <a:pt x="4" y="62"/>
                  <a:pt x="8" y="62"/>
                </a:cubicBezTo>
                <a:cubicBezTo>
                  <a:pt x="12" y="62"/>
                  <a:pt x="15" y="58"/>
                  <a:pt x="15" y="54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3" y="0"/>
                  <a:pt x="9" y="0"/>
                </a:cubicBezTo>
                <a:cubicBezTo>
                  <a:pt x="5" y="0"/>
                  <a:pt x="1" y="4"/>
                  <a:pt x="1" y="8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iṧḻî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E5E7065-7C78-4B38-87FE-8B3ABEB49C1C}"/>
              </a:ext>
            </a:extLst>
          </p:cNvPr>
          <p:cNvSpPr/>
          <p:nvPr/>
        </p:nvSpPr>
        <p:spPr bwMode="auto">
          <a:xfrm>
            <a:off x="10292630" y="5127219"/>
            <a:ext cx="21196" cy="92859"/>
          </a:xfrm>
          <a:custGeom>
            <a:avLst/>
            <a:gdLst>
              <a:gd name="T0" fmla="*/ 1 w 16"/>
              <a:gd name="T1" fmla="*/ 8 h 70"/>
              <a:gd name="T2" fmla="*/ 0 w 16"/>
              <a:gd name="T3" fmla="*/ 62 h 70"/>
              <a:gd name="T4" fmla="*/ 7 w 16"/>
              <a:gd name="T5" fmla="*/ 70 h 70"/>
              <a:gd name="T6" fmla="*/ 15 w 16"/>
              <a:gd name="T7" fmla="*/ 62 h 70"/>
              <a:gd name="T8" fmla="*/ 16 w 16"/>
              <a:gd name="T9" fmla="*/ 8 h 70"/>
              <a:gd name="T10" fmla="*/ 8 w 16"/>
              <a:gd name="T11" fmla="*/ 0 h 70"/>
              <a:gd name="T12" fmla="*/ 1 w 16"/>
              <a:gd name="T13" fmla="*/ 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70">
                <a:moveTo>
                  <a:pt x="1" y="8"/>
                </a:moveTo>
                <a:cubicBezTo>
                  <a:pt x="0" y="62"/>
                  <a:pt x="0" y="62"/>
                  <a:pt x="0" y="62"/>
                </a:cubicBezTo>
                <a:cubicBezTo>
                  <a:pt x="0" y="66"/>
                  <a:pt x="3" y="70"/>
                  <a:pt x="7" y="70"/>
                </a:cubicBezTo>
                <a:cubicBezTo>
                  <a:pt x="12" y="70"/>
                  <a:pt x="15" y="66"/>
                  <a:pt x="15" y="62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3" y="0"/>
                  <a:pt x="8" y="0"/>
                </a:cubicBezTo>
                <a:cubicBezTo>
                  <a:pt x="4" y="0"/>
                  <a:pt x="1" y="3"/>
                  <a:pt x="1" y="8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íŝli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F20180D-5E6C-42BF-A3D3-6221172E3F38}"/>
              </a:ext>
            </a:extLst>
          </p:cNvPr>
          <p:cNvSpPr/>
          <p:nvPr/>
        </p:nvSpPr>
        <p:spPr bwMode="auto">
          <a:xfrm>
            <a:off x="10345116" y="5087855"/>
            <a:ext cx="46429" cy="94878"/>
          </a:xfrm>
          <a:custGeom>
            <a:avLst/>
            <a:gdLst>
              <a:gd name="T0" fmla="*/ 2 w 35"/>
              <a:gd name="T1" fmla="*/ 11 h 71"/>
              <a:gd name="T2" fmla="*/ 19 w 35"/>
              <a:gd name="T3" fmla="*/ 65 h 71"/>
              <a:gd name="T4" fmla="*/ 29 w 35"/>
              <a:gd name="T5" fmla="*/ 70 h 71"/>
              <a:gd name="T6" fmla="*/ 33 w 35"/>
              <a:gd name="T7" fmla="*/ 60 h 71"/>
              <a:gd name="T8" fmla="*/ 16 w 35"/>
              <a:gd name="T9" fmla="*/ 6 h 71"/>
              <a:gd name="T10" fmla="*/ 6 w 35"/>
              <a:gd name="T11" fmla="*/ 1 h 71"/>
              <a:gd name="T12" fmla="*/ 2 w 35"/>
              <a:gd name="T13" fmla="*/ 1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71">
                <a:moveTo>
                  <a:pt x="2" y="11"/>
                </a:moveTo>
                <a:cubicBezTo>
                  <a:pt x="19" y="65"/>
                  <a:pt x="19" y="65"/>
                  <a:pt x="19" y="65"/>
                </a:cubicBezTo>
                <a:cubicBezTo>
                  <a:pt x="20" y="69"/>
                  <a:pt x="25" y="71"/>
                  <a:pt x="29" y="70"/>
                </a:cubicBezTo>
                <a:cubicBezTo>
                  <a:pt x="32" y="69"/>
                  <a:pt x="35" y="64"/>
                  <a:pt x="33" y="60"/>
                </a:cubicBezTo>
                <a:cubicBezTo>
                  <a:pt x="16" y="6"/>
                  <a:pt x="16" y="6"/>
                  <a:pt x="16" y="6"/>
                </a:cubicBezTo>
                <a:cubicBezTo>
                  <a:pt x="15" y="2"/>
                  <a:pt x="10" y="0"/>
                  <a:pt x="6" y="1"/>
                </a:cubicBezTo>
                <a:cubicBezTo>
                  <a:pt x="3" y="2"/>
                  <a:pt x="0" y="7"/>
                  <a:pt x="2" y="11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ṧḷî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FE82B33-9B04-4C16-81F0-A29647798239}"/>
              </a:ext>
            </a:extLst>
          </p:cNvPr>
          <p:cNvSpPr/>
          <p:nvPr/>
        </p:nvSpPr>
        <p:spPr bwMode="auto">
          <a:xfrm>
            <a:off x="10300705" y="4627598"/>
            <a:ext cx="415847" cy="462276"/>
          </a:xfrm>
          <a:custGeom>
            <a:avLst/>
            <a:gdLst>
              <a:gd name="T0" fmla="*/ 312 w 312"/>
              <a:gd name="T1" fmla="*/ 86 h 346"/>
              <a:gd name="T2" fmla="*/ 292 w 312"/>
              <a:gd name="T3" fmla="*/ 95 h 346"/>
              <a:gd name="T4" fmla="*/ 264 w 312"/>
              <a:gd name="T5" fmla="*/ 109 h 346"/>
              <a:gd name="T6" fmla="*/ 249 w 312"/>
              <a:gd name="T7" fmla="*/ 116 h 346"/>
              <a:gd name="T8" fmla="*/ 244 w 312"/>
              <a:gd name="T9" fmla="*/ 119 h 346"/>
              <a:gd name="T10" fmla="*/ 135 w 312"/>
              <a:gd name="T11" fmla="*/ 193 h 346"/>
              <a:gd name="T12" fmla="*/ 65 w 312"/>
              <a:gd name="T13" fmla="*/ 320 h 346"/>
              <a:gd name="T14" fmla="*/ 63 w 312"/>
              <a:gd name="T15" fmla="*/ 327 h 346"/>
              <a:gd name="T16" fmla="*/ 56 w 312"/>
              <a:gd name="T17" fmla="*/ 346 h 346"/>
              <a:gd name="T18" fmla="*/ 50 w 312"/>
              <a:gd name="T19" fmla="*/ 345 h 346"/>
              <a:gd name="T20" fmla="*/ 6 w 312"/>
              <a:gd name="T21" fmla="*/ 336 h 346"/>
              <a:gd name="T22" fmla="*/ 0 w 312"/>
              <a:gd name="T23" fmla="*/ 335 h 346"/>
              <a:gd name="T24" fmla="*/ 7 w 312"/>
              <a:gd name="T25" fmla="*/ 305 h 346"/>
              <a:gd name="T26" fmla="*/ 28 w 312"/>
              <a:gd name="T27" fmla="*/ 241 h 346"/>
              <a:gd name="T28" fmla="*/ 28 w 312"/>
              <a:gd name="T29" fmla="*/ 240 h 346"/>
              <a:gd name="T30" fmla="*/ 84 w 312"/>
              <a:gd name="T31" fmla="*/ 144 h 346"/>
              <a:gd name="T32" fmla="*/ 270 w 312"/>
              <a:gd name="T33" fmla="*/ 11 h 346"/>
              <a:gd name="T34" fmla="*/ 272 w 312"/>
              <a:gd name="T35" fmla="*/ 11 h 346"/>
              <a:gd name="T36" fmla="*/ 296 w 312"/>
              <a:gd name="T37" fmla="*/ 0 h 346"/>
              <a:gd name="T38" fmla="*/ 297 w 312"/>
              <a:gd name="T39" fmla="*/ 4 h 346"/>
              <a:gd name="T40" fmla="*/ 312 w 312"/>
              <a:gd name="T41" fmla="*/ 8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12" h="346">
                <a:moveTo>
                  <a:pt x="312" y="86"/>
                </a:moveTo>
                <a:cubicBezTo>
                  <a:pt x="312" y="86"/>
                  <a:pt x="304" y="89"/>
                  <a:pt x="292" y="95"/>
                </a:cubicBezTo>
                <a:cubicBezTo>
                  <a:pt x="284" y="99"/>
                  <a:pt x="275" y="103"/>
                  <a:pt x="264" y="109"/>
                </a:cubicBezTo>
                <a:cubicBezTo>
                  <a:pt x="259" y="111"/>
                  <a:pt x="254" y="113"/>
                  <a:pt x="249" y="116"/>
                </a:cubicBezTo>
                <a:cubicBezTo>
                  <a:pt x="247" y="117"/>
                  <a:pt x="246" y="118"/>
                  <a:pt x="244" y="119"/>
                </a:cubicBezTo>
                <a:cubicBezTo>
                  <a:pt x="197" y="144"/>
                  <a:pt x="155" y="169"/>
                  <a:pt x="135" y="193"/>
                </a:cubicBezTo>
                <a:cubicBezTo>
                  <a:pt x="102" y="231"/>
                  <a:pt x="77" y="287"/>
                  <a:pt x="65" y="320"/>
                </a:cubicBezTo>
                <a:cubicBezTo>
                  <a:pt x="64" y="322"/>
                  <a:pt x="63" y="325"/>
                  <a:pt x="63" y="327"/>
                </a:cubicBezTo>
                <a:cubicBezTo>
                  <a:pt x="58" y="339"/>
                  <a:pt x="56" y="346"/>
                  <a:pt x="56" y="346"/>
                </a:cubicBezTo>
                <a:cubicBezTo>
                  <a:pt x="50" y="345"/>
                  <a:pt x="50" y="345"/>
                  <a:pt x="50" y="345"/>
                </a:cubicBezTo>
                <a:cubicBezTo>
                  <a:pt x="6" y="336"/>
                  <a:pt x="6" y="336"/>
                  <a:pt x="6" y="336"/>
                </a:cubicBezTo>
                <a:cubicBezTo>
                  <a:pt x="0" y="335"/>
                  <a:pt x="0" y="335"/>
                  <a:pt x="0" y="335"/>
                </a:cubicBezTo>
                <a:cubicBezTo>
                  <a:pt x="0" y="334"/>
                  <a:pt x="2" y="322"/>
                  <a:pt x="7" y="305"/>
                </a:cubicBezTo>
                <a:cubicBezTo>
                  <a:pt x="11" y="288"/>
                  <a:pt x="18" y="265"/>
                  <a:pt x="28" y="241"/>
                </a:cubicBezTo>
                <a:cubicBezTo>
                  <a:pt x="28" y="240"/>
                  <a:pt x="28" y="240"/>
                  <a:pt x="28" y="240"/>
                </a:cubicBezTo>
                <a:cubicBezTo>
                  <a:pt x="41" y="207"/>
                  <a:pt x="59" y="172"/>
                  <a:pt x="84" y="144"/>
                </a:cubicBezTo>
                <a:cubicBezTo>
                  <a:pt x="131" y="90"/>
                  <a:pt x="227" y="31"/>
                  <a:pt x="270" y="11"/>
                </a:cubicBezTo>
                <a:cubicBezTo>
                  <a:pt x="270" y="11"/>
                  <a:pt x="271" y="11"/>
                  <a:pt x="272" y="11"/>
                </a:cubicBezTo>
                <a:cubicBezTo>
                  <a:pt x="285" y="4"/>
                  <a:pt x="294" y="1"/>
                  <a:pt x="296" y="0"/>
                </a:cubicBezTo>
                <a:cubicBezTo>
                  <a:pt x="297" y="4"/>
                  <a:pt x="297" y="4"/>
                  <a:pt x="297" y="4"/>
                </a:cubicBezTo>
                <a:cubicBezTo>
                  <a:pt x="312" y="86"/>
                  <a:pt x="312" y="86"/>
                  <a:pt x="312" y="86"/>
                </a:cubicBezTo>
              </a:path>
            </a:pathLst>
          </a:custGeom>
          <a:solidFill>
            <a:srgbClr val="F4B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ş1î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075ACCB-8BC7-4072-ACA9-8942036F7FF7}"/>
              </a:ext>
            </a:extLst>
          </p:cNvPr>
          <p:cNvSpPr/>
          <p:nvPr/>
        </p:nvSpPr>
        <p:spPr bwMode="auto">
          <a:xfrm>
            <a:off x="10297677" y="5033351"/>
            <a:ext cx="93868" cy="61570"/>
          </a:xfrm>
          <a:custGeom>
            <a:avLst/>
            <a:gdLst>
              <a:gd name="T0" fmla="*/ 93 w 93"/>
              <a:gd name="T1" fmla="*/ 21 h 61"/>
              <a:gd name="T2" fmla="*/ 89 w 93"/>
              <a:gd name="T3" fmla="*/ 21 h 61"/>
              <a:gd name="T4" fmla="*/ 12 w 93"/>
              <a:gd name="T5" fmla="*/ 1 h 61"/>
              <a:gd name="T6" fmla="*/ 7 w 93"/>
              <a:gd name="T7" fmla="*/ 0 h 61"/>
              <a:gd name="T8" fmla="*/ 7 w 93"/>
              <a:gd name="T9" fmla="*/ 0 h 61"/>
              <a:gd name="T10" fmla="*/ 0 w 93"/>
              <a:gd name="T11" fmla="*/ 44 h 61"/>
              <a:gd name="T12" fmla="*/ 10 w 93"/>
              <a:gd name="T13" fmla="*/ 45 h 61"/>
              <a:gd name="T14" fmla="*/ 56 w 93"/>
              <a:gd name="T15" fmla="*/ 56 h 61"/>
              <a:gd name="T16" fmla="*/ 64 w 93"/>
              <a:gd name="T17" fmla="*/ 57 h 61"/>
              <a:gd name="T18" fmla="*/ 69 w 93"/>
              <a:gd name="T19" fmla="*/ 58 h 61"/>
              <a:gd name="T20" fmla="*/ 82 w 93"/>
              <a:gd name="T21" fmla="*/ 61 h 61"/>
              <a:gd name="T22" fmla="*/ 93 w 93"/>
              <a:gd name="T23" fmla="*/ 2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" h="61">
                <a:moveTo>
                  <a:pt x="93" y="21"/>
                </a:moveTo>
                <a:lnTo>
                  <a:pt x="89" y="21"/>
                </a:lnTo>
                <a:lnTo>
                  <a:pt x="12" y="1"/>
                </a:lnTo>
                <a:lnTo>
                  <a:pt x="7" y="0"/>
                </a:lnTo>
                <a:lnTo>
                  <a:pt x="7" y="0"/>
                </a:lnTo>
                <a:lnTo>
                  <a:pt x="0" y="44"/>
                </a:lnTo>
                <a:lnTo>
                  <a:pt x="10" y="45"/>
                </a:lnTo>
                <a:lnTo>
                  <a:pt x="56" y="56"/>
                </a:lnTo>
                <a:lnTo>
                  <a:pt x="64" y="57"/>
                </a:lnTo>
                <a:lnTo>
                  <a:pt x="69" y="58"/>
                </a:lnTo>
                <a:lnTo>
                  <a:pt x="82" y="61"/>
                </a:lnTo>
                <a:lnTo>
                  <a:pt x="93" y="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iSļ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580445D-398F-4E5E-B928-A4136D9819D1}"/>
              </a:ext>
            </a:extLst>
          </p:cNvPr>
          <p:cNvSpPr/>
          <p:nvPr/>
        </p:nvSpPr>
        <p:spPr bwMode="auto">
          <a:xfrm>
            <a:off x="10297677" y="5033351"/>
            <a:ext cx="93868" cy="61570"/>
          </a:xfrm>
          <a:custGeom>
            <a:avLst/>
            <a:gdLst>
              <a:gd name="T0" fmla="*/ 93 w 93"/>
              <a:gd name="T1" fmla="*/ 21 h 61"/>
              <a:gd name="T2" fmla="*/ 89 w 93"/>
              <a:gd name="T3" fmla="*/ 21 h 61"/>
              <a:gd name="T4" fmla="*/ 12 w 93"/>
              <a:gd name="T5" fmla="*/ 1 h 61"/>
              <a:gd name="T6" fmla="*/ 7 w 93"/>
              <a:gd name="T7" fmla="*/ 0 h 61"/>
              <a:gd name="T8" fmla="*/ 7 w 93"/>
              <a:gd name="T9" fmla="*/ 0 h 61"/>
              <a:gd name="T10" fmla="*/ 0 w 93"/>
              <a:gd name="T11" fmla="*/ 44 h 61"/>
              <a:gd name="T12" fmla="*/ 10 w 93"/>
              <a:gd name="T13" fmla="*/ 45 h 61"/>
              <a:gd name="T14" fmla="*/ 56 w 93"/>
              <a:gd name="T15" fmla="*/ 56 h 61"/>
              <a:gd name="T16" fmla="*/ 64 w 93"/>
              <a:gd name="T17" fmla="*/ 57 h 61"/>
              <a:gd name="T18" fmla="*/ 69 w 93"/>
              <a:gd name="T19" fmla="*/ 58 h 61"/>
              <a:gd name="T20" fmla="*/ 82 w 93"/>
              <a:gd name="T21" fmla="*/ 61 h 61"/>
              <a:gd name="T22" fmla="*/ 93 w 93"/>
              <a:gd name="T23" fmla="*/ 2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" h="61">
                <a:moveTo>
                  <a:pt x="93" y="21"/>
                </a:moveTo>
                <a:lnTo>
                  <a:pt x="89" y="21"/>
                </a:lnTo>
                <a:lnTo>
                  <a:pt x="12" y="1"/>
                </a:lnTo>
                <a:lnTo>
                  <a:pt x="7" y="0"/>
                </a:lnTo>
                <a:lnTo>
                  <a:pt x="7" y="0"/>
                </a:lnTo>
                <a:lnTo>
                  <a:pt x="0" y="44"/>
                </a:lnTo>
                <a:lnTo>
                  <a:pt x="10" y="45"/>
                </a:lnTo>
                <a:lnTo>
                  <a:pt x="56" y="56"/>
                </a:lnTo>
                <a:lnTo>
                  <a:pt x="64" y="57"/>
                </a:lnTo>
                <a:lnTo>
                  <a:pt x="69" y="58"/>
                </a:lnTo>
                <a:lnTo>
                  <a:pt x="82" y="61"/>
                </a:lnTo>
                <a:lnTo>
                  <a:pt x="93" y="2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ïş1í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1E30D71-A208-486C-A0BE-49DD48885698}"/>
              </a:ext>
            </a:extLst>
          </p:cNvPr>
          <p:cNvSpPr/>
          <p:nvPr/>
        </p:nvSpPr>
        <p:spPr bwMode="auto">
          <a:xfrm>
            <a:off x="10309789" y="5044453"/>
            <a:ext cx="13121" cy="14131"/>
          </a:xfrm>
          <a:custGeom>
            <a:avLst/>
            <a:gdLst>
              <a:gd name="T0" fmla="*/ 0 w 10"/>
              <a:gd name="T1" fmla="*/ 4 h 11"/>
              <a:gd name="T2" fmla="*/ 6 w 10"/>
              <a:gd name="T3" fmla="*/ 1 h 11"/>
              <a:gd name="T4" fmla="*/ 9 w 10"/>
              <a:gd name="T5" fmla="*/ 7 h 11"/>
              <a:gd name="T6" fmla="*/ 3 w 10"/>
              <a:gd name="T7" fmla="*/ 10 h 11"/>
              <a:gd name="T8" fmla="*/ 0 w 10"/>
              <a:gd name="T9" fmla="*/ 4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1">
                <a:moveTo>
                  <a:pt x="0" y="4"/>
                </a:moveTo>
                <a:cubicBezTo>
                  <a:pt x="1" y="1"/>
                  <a:pt x="4" y="0"/>
                  <a:pt x="6" y="1"/>
                </a:cubicBezTo>
                <a:cubicBezTo>
                  <a:pt x="9" y="1"/>
                  <a:pt x="10" y="4"/>
                  <a:pt x="9" y="7"/>
                </a:cubicBezTo>
                <a:cubicBezTo>
                  <a:pt x="8" y="9"/>
                  <a:pt x="6" y="11"/>
                  <a:pt x="3" y="10"/>
                </a:cubicBezTo>
                <a:cubicBezTo>
                  <a:pt x="1" y="9"/>
                  <a:pt x="0" y="6"/>
                  <a:pt x="0" y="4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ṧľi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344009D-7EAA-49AD-A066-061D5F34A2A2}"/>
              </a:ext>
            </a:extLst>
          </p:cNvPr>
          <p:cNvSpPr/>
          <p:nvPr/>
        </p:nvSpPr>
        <p:spPr bwMode="auto">
          <a:xfrm>
            <a:off x="10804364" y="5863025"/>
            <a:ext cx="127176" cy="123139"/>
          </a:xfrm>
          <a:custGeom>
            <a:avLst/>
            <a:gdLst>
              <a:gd name="T0" fmla="*/ 0 w 95"/>
              <a:gd name="T1" fmla="*/ 86 h 92"/>
              <a:gd name="T2" fmla="*/ 57 w 95"/>
              <a:gd name="T3" fmla="*/ 92 h 92"/>
              <a:gd name="T4" fmla="*/ 60 w 95"/>
              <a:gd name="T5" fmla="*/ 85 h 92"/>
              <a:gd name="T6" fmla="*/ 64 w 95"/>
              <a:gd name="T7" fmla="*/ 76 h 92"/>
              <a:gd name="T8" fmla="*/ 65 w 95"/>
              <a:gd name="T9" fmla="*/ 75 h 92"/>
              <a:gd name="T10" fmla="*/ 76 w 95"/>
              <a:gd name="T11" fmla="*/ 50 h 92"/>
              <a:gd name="T12" fmla="*/ 95 w 95"/>
              <a:gd name="T13" fmla="*/ 10 h 92"/>
              <a:gd name="T14" fmla="*/ 51 w 95"/>
              <a:gd name="T15" fmla="*/ 1 h 92"/>
              <a:gd name="T16" fmla="*/ 45 w 95"/>
              <a:gd name="T17" fmla="*/ 0 h 92"/>
              <a:gd name="T18" fmla="*/ 32 w 95"/>
              <a:gd name="T19" fmla="*/ 24 h 92"/>
              <a:gd name="T20" fmla="*/ 19 w 95"/>
              <a:gd name="T21" fmla="*/ 48 h 92"/>
              <a:gd name="T22" fmla="*/ 19 w 95"/>
              <a:gd name="T23" fmla="*/ 49 h 92"/>
              <a:gd name="T24" fmla="*/ 19 w 95"/>
              <a:gd name="T25" fmla="*/ 49 h 92"/>
              <a:gd name="T26" fmla="*/ 16 w 95"/>
              <a:gd name="T27" fmla="*/ 55 h 92"/>
              <a:gd name="T28" fmla="*/ 0 w 95"/>
              <a:gd name="T29" fmla="*/ 8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5" h="92">
                <a:moveTo>
                  <a:pt x="0" y="86"/>
                </a:moveTo>
                <a:cubicBezTo>
                  <a:pt x="57" y="92"/>
                  <a:pt x="57" y="92"/>
                  <a:pt x="57" y="92"/>
                </a:cubicBezTo>
                <a:cubicBezTo>
                  <a:pt x="60" y="85"/>
                  <a:pt x="60" y="85"/>
                  <a:pt x="60" y="85"/>
                </a:cubicBezTo>
                <a:cubicBezTo>
                  <a:pt x="64" y="76"/>
                  <a:pt x="64" y="76"/>
                  <a:pt x="64" y="76"/>
                </a:cubicBezTo>
                <a:cubicBezTo>
                  <a:pt x="65" y="75"/>
                  <a:pt x="65" y="75"/>
                  <a:pt x="65" y="75"/>
                </a:cubicBezTo>
                <a:cubicBezTo>
                  <a:pt x="76" y="50"/>
                  <a:pt x="76" y="50"/>
                  <a:pt x="76" y="50"/>
                </a:cubicBezTo>
                <a:cubicBezTo>
                  <a:pt x="95" y="10"/>
                  <a:pt x="95" y="10"/>
                  <a:pt x="95" y="10"/>
                </a:cubicBezTo>
                <a:cubicBezTo>
                  <a:pt x="51" y="1"/>
                  <a:pt x="51" y="1"/>
                  <a:pt x="51" y="1"/>
                </a:cubicBezTo>
                <a:cubicBezTo>
                  <a:pt x="45" y="0"/>
                  <a:pt x="45" y="0"/>
                  <a:pt x="45" y="0"/>
                </a:cubicBezTo>
                <a:cubicBezTo>
                  <a:pt x="44" y="1"/>
                  <a:pt x="38" y="12"/>
                  <a:pt x="32" y="24"/>
                </a:cubicBezTo>
                <a:cubicBezTo>
                  <a:pt x="28" y="32"/>
                  <a:pt x="23" y="41"/>
                  <a:pt x="19" y="48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8" y="51"/>
                  <a:pt x="16" y="54"/>
                  <a:pt x="16" y="55"/>
                </a:cubicBezTo>
                <a:cubicBezTo>
                  <a:pt x="12" y="63"/>
                  <a:pt x="0" y="86"/>
                  <a:pt x="0" y="86"/>
                </a:cubicBezTo>
              </a:path>
            </a:pathLst>
          </a:custGeom>
          <a:solidFill>
            <a:srgbClr val="9995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$1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0A276D2-4C81-4A2D-B3C1-2FF3B4370441}"/>
              </a:ext>
            </a:extLst>
          </p:cNvPr>
          <p:cNvSpPr/>
          <p:nvPr/>
        </p:nvSpPr>
        <p:spPr bwMode="auto">
          <a:xfrm>
            <a:off x="10782159" y="5961940"/>
            <a:ext cx="208932" cy="106990"/>
          </a:xfrm>
          <a:custGeom>
            <a:avLst/>
            <a:gdLst>
              <a:gd name="T0" fmla="*/ 0 w 157"/>
              <a:gd name="T1" fmla="*/ 51 h 80"/>
              <a:gd name="T2" fmla="*/ 138 w 157"/>
              <a:gd name="T3" fmla="*/ 78 h 80"/>
              <a:gd name="T4" fmla="*/ 156 w 157"/>
              <a:gd name="T5" fmla="*/ 66 h 80"/>
              <a:gd name="T6" fmla="*/ 149 w 157"/>
              <a:gd name="T7" fmla="*/ 50 h 80"/>
              <a:gd name="T8" fmla="*/ 85 w 157"/>
              <a:gd name="T9" fmla="*/ 13 h 80"/>
              <a:gd name="T10" fmla="*/ 10 w 157"/>
              <a:gd name="T11" fmla="*/ 0 h 80"/>
              <a:gd name="T12" fmla="*/ 0 w 157"/>
              <a:gd name="T13" fmla="*/ 51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7" h="80">
                <a:moveTo>
                  <a:pt x="0" y="51"/>
                </a:moveTo>
                <a:cubicBezTo>
                  <a:pt x="138" y="78"/>
                  <a:pt x="138" y="78"/>
                  <a:pt x="138" y="78"/>
                </a:cubicBezTo>
                <a:cubicBezTo>
                  <a:pt x="146" y="80"/>
                  <a:pt x="154" y="74"/>
                  <a:pt x="156" y="66"/>
                </a:cubicBezTo>
                <a:cubicBezTo>
                  <a:pt x="157" y="60"/>
                  <a:pt x="154" y="53"/>
                  <a:pt x="149" y="50"/>
                </a:cubicBezTo>
                <a:cubicBezTo>
                  <a:pt x="85" y="13"/>
                  <a:pt x="85" y="13"/>
                  <a:pt x="85" y="13"/>
                </a:cubicBezTo>
                <a:cubicBezTo>
                  <a:pt x="10" y="0"/>
                  <a:pt x="10" y="0"/>
                  <a:pt x="10" y="0"/>
                </a:cubicBezTo>
                <a:lnTo>
                  <a:pt x="0" y="51"/>
                </a:lnTo>
                <a:close/>
              </a:path>
            </a:pathLst>
          </a:custGeom>
          <a:solidFill>
            <a:srgbClr val="6532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ṡľî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7C20FBC-A159-42AC-AD30-00FA6C93F8D6}"/>
              </a:ext>
            </a:extLst>
          </p:cNvPr>
          <p:cNvSpPr/>
          <p:nvPr/>
        </p:nvSpPr>
        <p:spPr bwMode="auto">
          <a:xfrm>
            <a:off x="10782159" y="6023510"/>
            <a:ext cx="202876" cy="49458"/>
          </a:xfrm>
          <a:custGeom>
            <a:avLst/>
            <a:gdLst>
              <a:gd name="T0" fmla="*/ 140 w 152"/>
              <a:gd name="T1" fmla="*/ 36 h 37"/>
              <a:gd name="T2" fmla="*/ 0 w 152"/>
              <a:gd name="T3" fmla="*/ 10 h 37"/>
              <a:gd name="T4" fmla="*/ 2 w 152"/>
              <a:gd name="T5" fmla="*/ 0 h 37"/>
              <a:gd name="T6" fmla="*/ 152 w 152"/>
              <a:gd name="T7" fmla="*/ 28 h 37"/>
              <a:gd name="T8" fmla="*/ 140 w 152"/>
              <a:gd name="T9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37">
                <a:moveTo>
                  <a:pt x="140" y="36"/>
                </a:moveTo>
                <a:cubicBezTo>
                  <a:pt x="0" y="10"/>
                  <a:pt x="0" y="10"/>
                  <a:pt x="0" y="10"/>
                </a:cubicBezTo>
                <a:cubicBezTo>
                  <a:pt x="2" y="0"/>
                  <a:pt x="2" y="0"/>
                  <a:pt x="2" y="0"/>
                </a:cubicBezTo>
                <a:cubicBezTo>
                  <a:pt x="152" y="28"/>
                  <a:pt x="152" y="28"/>
                  <a:pt x="152" y="28"/>
                </a:cubicBezTo>
                <a:cubicBezTo>
                  <a:pt x="151" y="34"/>
                  <a:pt x="146" y="37"/>
                  <a:pt x="140" y="36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ïṡḻí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871253B-8501-4840-A7D1-8CEE85A79F97}"/>
              </a:ext>
            </a:extLst>
          </p:cNvPr>
          <p:cNvSpPr/>
          <p:nvPr/>
        </p:nvSpPr>
        <p:spPr bwMode="auto">
          <a:xfrm>
            <a:off x="10886120" y="5983136"/>
            <a:ext cx="30280" cy="25234"/>
          </a:xfrm>
          <a:custGeom>
            <a:avLst/>
            <a:gdLst>
              <a:gd name="T0" fmla="*/ 3 w 23"/>
              <a:gd name="T1" fmla="*/ 18 h 19"/>
              <a:gd name="T2" fmla="*/ 22 w 23"/>
              <a:gd name="T3" fmla="*/ 4 h 19"/>
              <a:gd name="T4" fmla="*/ 22 w 23"/>
              <a:gd name="T5" fmla="*/ 1 h 19"/>
              <a:gd name="T6" fmla="*/ 20 w 23"/>
              <a:gd name="T7" fmla="*/ 1 h 19"/>
              <a:gd name="T8" fmla="*/ 1 w 23"/>
              <a:gd name="T9" fmla="*/ 15 h 19"/>
              <a:gd name="T10" fmla="*/ 0 w 23"/>
              <a:gd name="T11" fmla="*/ 18 h 19"/>
              <a:gd name="T12" fmla="*/ 3 w 23"/>
              <a:gd name="T13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19">
                <a:moveTo>
                  <a:pt x="3" y="18"/>
                </a:moveTo>
                <a:cubicBezTo>
                  <a:pt x="22" y="4"/>
                  <a:pt x="22" y="4"/>
                  <a:pt x="22" y="4"/>
                </a:cubicBezTo>
                <a:cubicBezTo>
                  <a:pt x="23" y="3"/>
                  <a:pt x="23" y="2"/>
                  <a:pt x="22" y="1"/>
                </a:cubicBezTo>
                <a:cubicBezTo>
                  <a:pt x="22" y="1"/>
                  <a:pt x="21" y="0"/>
                  <a:pt x="20" y="1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6"/>
                  <a:pt x="0" y="17"/>
                  <a:pt x="0" y="18"/>
                </a:cubicBezTo>
                <a:cubicBezTo>
                  <a:pt x="1" y="18"/>
                  <a:pt x="2" y="19"/>
                  <a:pt x="3" y="18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$1ï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C636ED9-D531-4C8B-8E31-5B9A33BA8035}"/>
              </a:ext>
            </a:extLst>
          </p:cNvPr>
          <p:cNvSpPr/>
          <p:nvPr/>
        </p:nvSpPr>
        <p:spPr bwMode="auto">
          <a:xfrm>
            <a:off x="10901260" y="5994239"/>
            <a:ext cx="30280" cy="24224"/>
          </a:xfrm>
          <a:custGeom>
            <a:avLst/>
            <a:gdLst>
              <a:gd name="T0" fmla="*/ 3 w 23"/>
              <a:gd name="T1" fmla="*/ 17 h 18"/>
              <a:gd name="T2" fmla="*/ 22 w 23"/>
              <a:gd name="T3" fmla="*/ 3 h 18"/>
              <a:gd name="T4" fmla="*/ 22 w 23"/>
              <a:gd name="T5" fmla="*/ 1 h 18"/>
              <a:gd name="T6" fmla="*/ 20 w 23"/>
              <a:gd name="T7" fmla="*/ 0 h 18"/>
              <a:gd name="T8" fmla="*/ 1 w 23"/>
              <a:gd name="T9" fmla="*/ 15 h 18"/>
              <a:gd name="T10" fmla="*/ 0 w 23"/>
              <a:gd name="T11" fmla="*/ 17 h 18"/>
              <a:gd name="T12" fmla="*/ 3 w 23"/>
              <a:gd name="T13" fmla="*/ 1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18">
                <a:moveTo>
                  <a:pt x="3" y="17"/>
                </a:moveTo>
                <a:cubicBezTo>
                  <a:pt x="22" y="3"/>
                  <a:pt x="22" y="3"/>
                  <a:pt x="22" y="3"/>
                </a:cubicBezTo>
                <a:cubicBezTo>
                  <a:pt x="23" y="2"/>
                  <a:pt x="23" y="1"/>
                  <a:pt x="22" y="1"/>
                </a:cubicBezTo>
                <a:cubicBezTo>
                  <a:pt x="22" y="0"/>
                  <a:pt x="21" y="0"/>
                  <a:pt x="20" y="0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6"/>
                  <a:pt x="0" y="17"/>
                </a:cubicBezTo>
                <a:cubicBezTo>
                  <a:pt x="1" y="18"/>
                  <a:pt x="2" y="18"/>
                  <a:pt x="3" y="17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şļî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154D4AD-5E1D-4286-879D-04AA720779C5}"/>
              </a:ext>
            </a:extLst>
          </p:cNvPr>
          <p:cNvSpPr/>
          <p:nvPr/>
        </p:nvSpPr>
        <p:spPr bwMode="auto">
          <a:xfrm>
            <a:off x="10914381" y="6003323"/>
            <a:ext cx="34317" cy="27252"/>
          </a:xfrm>
          <a:custGeom>
            <a:avLst/>
            <a:gdLst>
              <a:gd name="T0" fmla="*/ 3 w 26"/>
              <a:gd name="T1" fmla="*/ 19 h 20"/>
              <a:gd name="T2" fmla="*/ 25 w 26"/>
              <a:gd name="T3" fmla="*/ 3 h 20"/>
              <a:gd name="T4" fmla="*/ 25 w 26"/>
              <a:gd name="T5" fmla="*/ 1 h 20"/>
              <a:gd name="T6" fmla="*/ 23 w 26"/>
              <a:gd name="T7" fmla="*/ 0 h 20"/>
              <a:gd name="T8" fmla="*/ 1 w 26"/>
              <a:gd name="T9" fmla="*/ 16 h 20"/>
              <a:gd name="T10" fmla="*/ 0 w 26"/>
              <a:gd name="T11" fmla="*/ 19 h 20"/>
              <a:gd name="T12" fmla="*/ 3 w 26"/>
              <a:gd name="T13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0">
                <a:moveTo>
                  <a:pt x="3" y="19"/>
                </a:moveTo>
                <a:cubicBezTo>
                  <a:pt x="25" y="3"/>
                  <a:pt x="25" y="3"/>
                  <a:pt x="25" y="3"/>
                </a:cubicBezTo>
                <a:cubicBezTo>
                  <a:pt x="25" y="2"/>
                  <a:pt x="26" y="1"/>
                  <a:pt x="25" y="1"/>
                </a:cubicBezTo>
                <a:cubicBezTo>
                  <a:pt x="24" y="0"/>
                  <a:pt x="23" y="0"/>
                  <a:pt x="23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0" y="17"/>
                  <a:pt x="0" y="18"/>
                  <a:pt x="0" y="19"/>
                </a:cubicBezTo>
                <a:cubicBezTo>
                  <a:pt x="1" y="20"/>
                  <a:pt x="2" y="20"/>
                  <a:pt x="3" y="19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ṡļî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B572F2F-F851-4F7C-997A-963B57A2B5D7}"/>
              </a:ext>
            </a:extLst>
          </p:cNvPr>
          <p:cNvSpPr/>
          <p:nvPr/>
        </p:nvSpPr>
        <p:spPr bwMode="auto">
          <a:xfrm>
            <a:off x="10804364" y="5209984"/>
            <a:ext cx="296745" cy="761040"/>
          </a:xfrm>
          <a:custGeom>
            <a:avLst/>
            <a:gdLst>
              <a:gd name="T0" fmla="*/ 0 w 222"/>
              <a:gd name="T1" fmla="*/ 527 h 571"/>
              <a:gd name="T2" fmla="*/ 19 w 222"/>
              <a:gd name="T3" fmla="*/ 538 h 571"/>
              <a:gd name="T4" fmla="*/ 23 w 222"/>
              <a:gd name="T5" fmla="*/ 541 h 571"/>
              <a:gd name="T6" fmla="*/ 65 w 222"/>
              <a:gd name="T7" fmla="*/ 565 h 571"/>
              <a:gd name="T8" fmla="*/ 76 w 222"/>
              <a:gd name="T9" fmla="*/ 571 h 571"/>
              <a:gd name="T10" fmla="*/ 89 w 222"/>
              <a:gd name="T11" fmla="*/ 547 h 571"/>
              <a:gd name="T12" fmla="*/ 146 w 222"/>
              <a:gd name="T13" fmla="*/ 444 h 571"/>
              <a:gd name="T14" fmla="*/ 220 w 222"/>
              <a:gd name="T15" fmla="*/ 258 h 571"/>
              <a:gd name="T16" fmla="*/ 127 w 222"/>
              <a:gd name="T17" fmla="*/ 0 h 571"/>
              <a:gd name="T18" fmla="*/ 111 w 222"/>
              <a:gd name="T19" fmla="*/ 4 h 571"/>
              <a:gd name="T20" fmla="*/ 27 w 222"/>
              <a:gd name="T21" fmla="*/ 68 h 571"/>
              <a:gd name="T22" fmla="*/ 131 w 222"/>
              <a:gd name="T23" fmla="*/ 263 h 571"/>
              <a:gd name="T24" fmla="*/ 14 w 222"/>
              <a:gd name="T25" fmla="*/ 504 h 571"/>
              <a:gd name="T26" fmla="*/ 0 w 222"/>
              <a:gd name="T27" fmla="*/ 527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2" h="571">
                <a:moveTo>
                  <a:pt x="0" y="527"/>
                </a:moveTo>
                <a:cubicBezTo>
                  <a:pt x="19" y="538"/>
                  <a:pt x="19" y="538"/>
                  <a:pt x="19" y="538"/>
                </a:cubicBezTo>
                <a:cubicBezTo>
                  <a:pt x="23" y="541"/>
                  <a:pt x="23" y="541"/>
                  <a:pt x="23" y="541"/>
                </a:cubicBezTo>
                <a:cubicBezTo>
                  <a:pt x="65" y="565"/>
                  <a:pt x="65" y="565"/>
                  <a:pt x="65" y="565"/>
                </a:cubicBezTo>
                <a:cubicBezTo>
                  <a:pt x="76" y="571"/>
                  <a:pt x="76" y="571"/>
                  <a:pt x="76" y="571"/>
                </a:cubicBezTo>
                <a:cubicBezTo>
                  <a:pt x="76" y="571"/>
                  <a:pt x="81" y="562"/>
                  <a:pt x="89" y="547"/>
                </a:cubicBezTo>
                <a:cubicBezTo>
                  <a:pt x="102" y="523"/>
                  <a:pt x="124" y="484"/>
                  <a:pt x="146" y="444"/>
                </a:cubicBezTo>
                <a:cubicBezTo>
                  <a:pt x="214" y="322"/>
                  <a:pt x="222" y="282"/>
                  <a:pt x="220" y="258"/>
                </a:cubicBezTo>
                <a:cubicBezTo>
                  <a:pt x="217" y="203"/>
                  <a:pt x="154" y="53"/>
                  <a:pt x="127" y="0"/>
                </a:cubicBezTo>
                <a:cubicBezTo>
                  <a:pt x="111" y="4"/>
                  <a:pt x="111" y="4"/>
                  <a:pt x="111" y="4"/>
                </a:cubicBezTo>
                <a:cubicBezTo>
                  <a:pt x="27" y="68"/>
                  <a:pt x="27" y="68"/>
                  <a:pt x="27" y="68"/>
                </a:cubicBezTo>
                <a:cubicBezTo>
                  <a:pt x="34" y="77"/>
                  <a:pt x="129" y="247"/>
                  <a:pt x="131" y="263"/>
                </a:cubicBezTo>
                <a:cubicBezTo>
                  <a:pt x="129" y="289"/>
                  <a:pt x="77" y="393"/>
                  <a:pt x="14" y="504"/>
                </a:cubicBezTo>
                <a:cubicBezTo>
                  <a:pt x="9" y="511"/>
                  <a:pt x="5" y="519"/>
                  <a:pt x="0" y="527"/>
                </a:cubicBezTo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şḷi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2EF34EE-B6AD-4917-86E5-52CDF6141042}"/>
              </a:ext>
            </a:extLst>
          </p:cNvPr>
          <p:cNvSpPr/>
          <p:nvPr/>
        </p:nvSpPr>
        <p:spPr bwMode="auto">
          <a:xfrm>
            <a:off x="10797298" y="5892296"/>
            <a:ext cx="122129" cy="86803"/>
          </a:xfrm>
          <a:custGeom>
            <a:avLst/>
            <a:gdLst>
              <a:gd name="T0" fmla="*/ 0 w 121"/>
              <a:gd name="T1" fmla="*/ 33 h 86"/>
              <a:gd name="T2" fmla="*/ 108 w 121"/>
              <a:gd name="T3" fmla="*/ 86 h 86"/>
              <a:gd name="T4" fmla="*/ 121 w 121"/>
              <a:gd name="T5" fmla="*/ 49 h 86"/>
              <a:gd name="T6" fmla="*/ 120 w 121"/>
              <a:gd name="T7" fmla="*/ 48 h 86"/>
              <a:gd name="T8" fmla="*/ 14 w 121"/>
              <a:gd name="T9" fmla="*/ 0 h 86"/>
              <a:gd name="T10" fmla="*/ 13 w 121"/>
              <a:gd name="T11" fmla="*/ 0 h 86"/>
              <a:gd name="T12" fmla="*/ 0 w 121"/>
              <a:gd name="T13" fmla="*/ 3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" h="86">
                <a:moveTo>
                  <a:pt x="0" y="33"/>
                </a:moveTo>
                <a:lnTo>
                  <a:pt x="108" y="86"/>
                </a:lnTo>
                <a:lnTo>
                  <a:pt x="121" y="49"/>
                </a:lnTo>
                <a:lnTo>
                  <a:pt x="120" y="48"/>
                </a:lnTo>
                <a:lnTo>
                  <a:pt x="14" y="0"/>
                </a:lnTo>
                <a:lnTo>
                  <a:pt x="13" y="0"/>
                </a:lnTo>
                <a:lnTo>
                  <a:pt x="0" y="33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ïṩļí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1FB5ED9-FB6B-4C12-AE98-0429A6B753DB}"/>
              </a:ext>
            </a:extLst>
          </p:cNvPr>
          <p:cNvSpPr/>
          <p:nvPr/>
        </p:nvSpPr>
        <p:spPr bwMode="auto">
          <a:xfrm>
            <a:off x="10797298" y="5892296"/>
            <a:ext cx="122129" cy="86803"/>
          </a:xfrm>
          <a:custGeom>
            <a:avLst/>
            <a:gdLst>
              <a:gd name="T0" fmla="*/ 0 w 121"/>
              <a:gd name="T1" fmla="*/ 33 h 86"/>
              <a:gd name="T2" fmla="*/ 108 w 121"/>
              <a:gd name="T3" fmla="*/ 86 h 86"/>
              <a:gd name="T4" fmla="*/ 121 w 121"/>
              <a:gd name="T5" fmla="*/ 49 h 86"/>
              <a:gd name="T6" fmla="*/ 120 w 121"/>
              <a:gd name="T7" fmla="*/ 48 h 86"/>
              <a:gd name="T8" fmla="*/ 14 w 121"/>
              <a:gd name="T9" fmla="*/ 0 h 86"/>
              <a:gd name="T10" fmla="*/ 13 w 121"/>
              <a:gd name="T11" fmla="*/ 0 h 86"/>
              <a:gd name="T12" fmla="*/ 0 w 121"/>
              <a:gd name="T13" fmla="*/ 3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" h="86">
                <a:moveTo>
                  <a:pt x="0" y="33"/>
                </a:moveTo>
                <a:lnTo>
                  <a:pt x="108" y="86"/>
                </a:lnTo>
                <a:lnTo>
                  <a:pt x="121" y="49"/>
                </a:lnTo>
                <a:lnTo>
                  <a:pt x="120" y="48"/>
                </a:lnTo>
                <a:lnTo>
                  <a:pt x="14" y="0"/>
                </a:lnTo>
                <a:lnTo>
                  <a:pt x="13" y="0"/>
                </a:lnTo>
                <a:lnTo>
                  <a:pt x="0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ísľî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E4A692F-D4CC-44EF-84AC-BA4966C8933E}"/>
              </a:ext>
            </a:extLst>
          </p:cNvPr>
          <p:cNvSpPr/>
          <p:nvPr/>
        </p:nvSpPr>
        <p:spPr bwMode="auto">
          <a:xfrm>
            <a:off x="10814457" y="5353310"/>
            <a:ext cx="165531" cy="541004"/>
          </a:xfrm>
          <a:custGeom>
            <a:avLst/>
            <a:gdLst>
              <a:gd name="T0" fmla="*/ 124 w 124"/>
              <a:gd name="T1" fmla="*/ 155 h 405"/>
              <a:gd name="T2" fmla="*/ 7 w 124"/>
              <a:gd name="T3" fmla="*/ 396 h 405"/>
              <a:gd name="T4" fmla="*/ 6 w 124"/>
              <a:gd name="T5" fmla="*/ 395 h 405"/>
              <a:gd name="T6" fmla="*/ 0 w 124"/>
              <a:gd name="T7" fmla="*/ 405 h 405"/>
              <a:gd name="T8" fmla="*/ 1 w 124"/>
              <a:gd name="T9" fmla="*/ 405 h 405"/>
              <a:gd name="T10" fmla="*/ 7 w 124"/>
              <a:gd name="T11" fmla="*/ 396 h 405"/>
              <a:gd name="T12" fmla="*/ 124 w 124"/>
              <a:gd name="T13" fmla="*/ 155 h 405"/>
              <a:gd name="T14" fmla="*/ 124 w 124"/>
              <a:gd name="T15" fmla="*/ 155 h 405"/>
              <a:gd name="T16" fmla="*/ 44 w 124"/>
              <a:gd name="T17" fmla="*/ 0 h 405"/>
              <a:gd name="T18" fmla="*/ 124 w 124"/>
              <a:gd name="T19" fmla="*/ 155 h 405"/>
              <a:gd name="T20" fmla="*/ 44 w 124"/>
              <a:gd name="T21" fmla="*/ 0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405">
                <a:moveTo>
                  <a:pt x="124" y="155"/>
                </a:moveTo>
                <a:cubicBezTo>
                  <a:pt x="122" y="181"/>
                  <a:pt x="70" y="285"/>
                  <a:pt x="7" y="396"/>
                </a:cubicBezTo>
                <a:cubicBezTo>
                  <a:pt x="6" y="395"/>
                  <a:pt x="6" y="395"/>
                  <a:pt x="6" y="395"/>
                </a:cubicBezTo>
                <a:cubicBezTo>
                  <a:pt x="0" y="405"/>
                  <a:pt x="0" y="405"/>
                  <a:pt x="0" y="405"/>
                </a:cubicBezTo>
                <a:cubicBezTo>
                  <a:pt x="1" y="405"/>
                  <a:pt x="1" y="405"/>
                  <a:pt x="1" y="405"/>
                </a:cubicBezTo>
                <a:cubicBezTo>
                  <a:pt x="3" y="402"/>
                  <a:pt x="5" y="399"/>
                  <a:pt x="7" y="396"/>
                </a:cubicBezTo>
                <a:cubicBezTo>
                  <a:pt x="70" y="285"/>
                  <a:pt x="122" y="181"/>
                  <a:pt x="124" y="155"/>
                </a:cubicBezTo>
                <a:cubicBezTo>
                  <a:pt x="124" y="155"/>
                  <a:pt x="124" y="155"/>
                  <a:pt x="124" y="155"/>
                </a:cubicBezTo>
                <a:moveTo>
                  <a:pt x="44" y="0"/>
                </a:moveTo>
                <a:cubicBezTo>
                  <a:pt x="72" y="51"/>
                  <a:pt x="123" y="143"/>
                  <a:pt x="124" y="155"/>
                </a:cubicBezTo>
                <a:cubicBezTo>
                  <a:pt x="123" y="144"/>
                  <a:pt x="74" y="54"/>
                  <a:pt x="44" y="0"/>
                </a:cubicBezTo>
              </a:path>
            </a:pathLst>
          </a:custGeom>
          <a:solidFill>
            <a:srgbClr val="A8A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ṧḻ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E0FAB0D-CADF-47F0-BE56-075C95C50C82}"/>
              </a:ext>
            </a:extLst>
          </p:cNvPr>
          <p:cNvSpPr/>
          <p:nvPr/>
        </p:nvSpPr>
        <p:spPr bwMode="auto">
          <a:xfrm>
            <a:off x="10815466" y="5326058"/>
            <a:ext cx="208932" cy="582387"/>
          </a:xfrm>
          <a:custGeom>
            <a:avLst/>
            <a:gdLst>
              <a:gd name="T0" fmla="*/ 39 w 157"/>
              <a:gd name="T1" fmla="*/ 0 h 437"/>
              <a:gd name="T2" fmla="*/ 37 w 157"/>
              <a:gd name="T3" fmla="*/ 1 h 437"/>
              <a:gd name="T4" fmla="*/ 32 w 157"/>
              <a:gd name="T5" fmla="*/ 1 h 437"/>
              <a:gd name="T6" fmla="*/ 43 w 157"/>
              <a:gd name="T7" fmla="*/ 21 h 437"/>
              <a:gd name="T8" fmla="*/ 123 w 157"/>
              <a:gd name="T9" fmla="*/ 176 h 437"/>
              <a:gd name="T10" fmla="*/ 123 w 157"/>
              <a:gd name="T11" fmla="*/ 176 h 437"/>
              <a:gd name="T12" fmla="*/ 123 w 157"/>
              <a:gd name="T13" fmla="*/ 176 h 437"/>
              <a:gd name="T14" fmla="*/ 123 w 157"/>
              <a:gd name="T15" fmla="*/ 176 h 437"/>
              <a:gd name="T16" fmla="*/ 6 w 157"/>
              <a:gd name="T17" fmla="*/ 417 h 437"/>
              <a:gd name="T18" fmla="*/ 0 w 157"/>
              <a:gd name="T19" fmla="*/ 426 h 437"/>
              <a:gd name="T20" fmla="*/ 24 w 157"/>
              <a:gd name="T21" fmla="*/ 437 h 437"/>
              <a:gd name="T22" fmla="*/ 29 w 157"/>
              <a:gd name="T23" fmla="*/ 430 h 437"/>
              <a:gd name="T24" fmla="*/ 43 w 157"/>
              <a:gd name="T25" fmla="*/ 404 h 437"/>
              <a:gd name="T26" fmla="*/ 150 w 157"/>
              <a:gd name="T27" fmla="*/ 158 h 437"/>
              <a:gd name="T28" fmla="*/ 39 w 157"/>
              <a:gd name="T29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7" h="437">
                <a:moveTo>
                  <a:pt x="39" y="0"/>
                </a:moveTo>
                <a:cubicBezTo>
                  <a:pt x="37" y="1"/>
                  <a:pt x="37" y="1"/>
                  <a:pt x="37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5" y="7"/>
                  <a:pt x="38" y="13"/>
                  <a:pt x="43" y="21"/>
                </a:cubicBezTo>
                <a:cubicBezTo>
                  <a:pt x="73" y="75"/>
                  <a:pt x="122" y="165"/>
                  <a:pt x="123" y="176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1" y="202"/>
                  <a:pt x="69" y="306"/>
                  <a:pt x="6" y="417"/>
                </a:cubicBezTo>
                <a:cubicBezTo>
                  <a:pt x="4" y="420"/>
                  <a:pt x="2" y="423"/>
                  <a:pt x="0" y="426"/>
                </a:cubicBezTo>
                <a:cubicBezTo>
                  <a:pt x="24" y="437"/>
                  <a:pt x="24" y="437"/>
                  <a:pt x="24" y="437"/>
                </a:cubicBezTo>
                <a:cubicBezTo>
                  <a:pt x="26" y="435"/>
                  <a:pt x="27" y="433"/>
                  <a:pt x="29" y="430"/>
                </a:cubicBezTo>
                <a:cubicBezTo>
                  <a:pt x="33" y="422"/>
                  <a:pt x="37" y="414"/>
                  <a:pt x="43" y="404"/>
                </a:cubicBezTo>
                <a:cubicBezTo>
                  <a:pt x="84" y="326"/>
                  <a:pt x="157" y="184"/>
                  <a:pt x="150" y="158"/>
                </a:cubicBezTo>
                <a:cubicBezTo>
                  <a:pt x="142" y="131"/>
                  <a:pt x="67" y="35"/>
                  <a:pt x="39" y="0"/>
                </a:cubicBezTo>
              </a:path>
            </a:pathLst>
          </a:custGeom>
          <a:solidFill>
            <a:srgbClr val="3C12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ïṥ1í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CD2363D-D917-4F2B-BE04-30977C91E1CC}"/>
              </a:ext>
            </a:extLst>
          </p:cNvPr>
          <p:cNvSpPr/>
          <p:nvPr/>
        </p:nvSpPr>
        <p:spPr bwMode="auto">
          <a:xfrm>
            <a:off x="10804364" y="5894315"/>
            <a:ext cx="43401" cy="37346"/>
          </a:xfrm>
          <a:custGeom>
            <a:avLst/>
            <a:gdLst>
              <a:gd name="T0" fmla="*/ 7 w 32"/>
              <a:gd name="T1" fmla="*/ 0 h 28"/>
              <a:gd name="T2" fmla="*/ 0 w 32"/>
              <a:gd name="T3" fmla="*/ 14 h 28"/>
              <a:gd name="T4" fmla="*/ 19 w 32"/>
              <a:gd name="T5" fmla="*/ 26 h 28"/>
              <a:gd name="T6" fmla="*/ 19 w 32"/>
              <a:gd name="T7" fmla="*/ 26 h 28"/>
              <a:gd name="T8" fmla="*/ 23 w 32"/>
              <a:gd name="T9" fmla="*/ 28 h 28"/>
              <a:gd name="T10" fmla="*/ 23 w 32"/>
              <a:gd name="T11" fmla="*/ 28 h 28"/>
              <a:gd name="T12" fmla="*/ 32 w 32"/>
              <a:gd name="T13" fmla="*/ 11 h 28"/>
              <a:gd name="T14" fmla="*/ 8 w 32"/>
              <a:gd name="T15" fmla="*/ 0 h 28"/>
              <a:gd name="T16" fmla="*/ 7 w 32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28">
                <a:moveTo>
                  <a:pt x="7" y="0"/>
                </a:moveTo>
                <a:cubicBezTo>
                  <a:pt x="0" y="14"/>
                  <a:pt x="0" y="14"/>
                  <a:pt x="0" y="14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4" y="26"/>
                  <a:pt x="28" y="20"/>
                  <a:pt x="32" y="11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iśľí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E7BBAAA-8F4C-4567-AB5D-B5B509514283}"/>
              </a:ext>
            </a:extLst>
          </p:cNvPr>
          <p:cNvSpPr/>
          <p:nvPr/>
        </p:nvSpPr>
        <p:spPr bwMode="auto">
          <a:xfrm>
            <a:off x="10755916" y="4466104"/>
            <a:ext cx="114055" cy="223064"/>
          </a:xfrm>
          <a:custGeom>
            <a:avLst/>
            <a:gdLst>
              <a:gd name="T0" fmla="*/ 64 w 86"/>
              <a:gd name="T1" fmla="*/ 163 h 167"/>
              <a:gd name="T2" fmla="*/ 47 w 86"/>
              <a:gd name="T3" fmla="*/ 165 h 167"/>
              <a:gd name="T4" fmla="*/ 12 w 86"/>
              <a:gd name="T5" fmla="*/ 114 h 167"/>
              <a:gd name="T6" fmla="*/ 2 w 86"/>
              <a:gd name="T7" fmla="*/ 36 h 167"/>
              <a:gd name="T8" fmla="*/ 26 w 86"/>
              <a:gd name="T9" fmla="*/ 4 h 167"/>
              <a:gd name="T10" fmla="*/ 43 w 86"/>
              <a:gd name="T11" fmla="*/ 2 h 167"/>
              <a:gd name="T12" fmla="*/ 74 w 86"/>
              <a:gd name="T13" fmla="*/ 27 h 167"/>
              <a:gd name="T14" fmla="*/ 84 w 86"/>
              <a:gd name="T15" fmla="*/ 105 h 167"/>
              <a:gd name="T16" fmla="*/ 64 w 86"/>
              <a:gd name="T17" fmla="*/ 16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" h="167">
                <a:moveTo>
                  <a:pt x="64" y="163"/>
                </a:moveTo>
                <a:cubicBezTo>
                  <a:pt x="47" y="165"/>
                  <a:pt x="47" y="165"/>
                  <a:pt x="47" y="165"/>
                </a:cubicBezTo>
                <a:cubicBezTo>
                  <a:pt x="32" y="167"/>
                  <a:pt x="14" y="129"/>
                  <a:pt x="12" y="114"/>
                </a:cubicBezTo>
                <a:cubicBezTo>
                  <a:pt x="2" y="36"/>
                  <a:pt x="2" y="36"/>
                  <a:pt x="2" y="36"/>
                </a:cubicBezTo>
                <a:cubicBezTo>
                  <a:pt x="0" y="20"/>
                  <a:pt x="11" y="6"/>
                  <a:pt x="26" y="4"/>
                </a:cubicBezTo>
                <a:cubicBezTo>
                  <a:pt x="43" y="2"/>
                  <a:pt x="43" y="2"/>
                  <a:pt x="43" y="2"/>
                </a:cubicBezTo>
                <a:cubicBezTo>
                  <a:pt x="58" y="0"/>
                  <a:pt x="72" y="11"/>
                  <a:pt x="74" y="27"/>
                </a:cubicBezTo>
                <a:cubicBezTo>
                  <a:pt x="84" y="105"/>
                  <a:pt x="84" y="105"/>
                  <a:pt x="84" y="105"/>
                </a:cubicBezTo>
                <a:cubicBezTo>
                  <a:pt x="86" y="120"/>
                  <a:pt x="79" y="161"/>
                  <a:pt x="64" y="163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ṧ1ï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7F00730-C8C9-4B1E-9BE6-47BDC62DF0E5}"/>
              </a:ext>
            </a:extLst>
          </p:cNvPr>
          <p:cNvSpPr/>
          <p:nvPr/>
        </p:nvSpPr>
        <p:spPr bwMode="auto">
          <a:xfrm>
            <a:off x="10673150" y="4205695"/>
            <a:ext cx="310876" cy="330053"/>
          </a:xfrm>
          <a:custGeom>
            <a:avLst/>
            <a:gdLst>
              <a:gd name="T0" fmla="*/ 233 w 233"/>
              <a:gd name="T1" fmla="*/ 110 h 247"/>
              <a:gd name="T2" fmla="*/ 233 w 233"/>
              <a:gd name="T3" fmla="*/ 116 h 247"/>
              <a:gd name="T4" fmla="*/ 231 w 233"/>
              <a:gd name="T5" fmla="*/ 140 h 247"/>
              <a:gd name="T6" fmla="*/ 173 w 233"/>
              <a:gd name="T7" fmla="*/ 217 h 247"/>
              <a:gd name="T8" fmla="*/ 124 w 233"/>
              <a:gd name="T9" fmla="*/ 231 h 247"/>
              <a:gd name="T10" fmla="*/ 51 w 233"/>
              <a:gd name="T11" fmla="*/ 230 h 247"/>
              <a:gd name="T12" fmla="*/ 33 w 233"/>
              <a:gd name="T13" fmla="*/ 213 h 247"/>
              <a:gd name="T14" fmla="*/ 27 w 233"/>
              <a:gd name="T15" fmla="*/ 205 h 247"/>
              <a:gd name="T16" fmla="*/ 4 w 233"/>
              <a:gd name="T17" fmla="*/ 122 h 247"/>
              <a:gd name="T18" fmla="*/ 107 w 233"/>
              <a:gd name="T19" fmla="*/ 2 h 247"/>
              <a:gd name="T20" fmla="*/ 112 w 233"/>
              <a:gd name="T21" fmla="*/ 2 h 247"/>
              <a:gd name="T22" fmla="*/ 208 w 233"/>
              <a:gd name="T23" fmla="*/ 45 h 247"/>
              <a:gd name="T24" fmla="*/ 208 w 233"/>
              <a:gd name="T25" fmla="*/ 45 h 247"/>
              <a:gd name="T26" fmla="*/ 224 w 233"/>
              <a:gd name="T27" fmla="*/ 73 h 247"/>
              <a:gd name="T28" fmla="*/ 233 w 233"/>
              <a:gd name="T29" fmla="*/ 11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3" h="247">
                <a:moveTo>
                  <a:pt x="233" y="110"/>
                </a:moveTo>
                <a:cubicBezTo>
                  <a:pt x="233" y="112"/>
                  <a:pt x="233" y="114"/>
                  <a:pt x="233" y="116"/>
                </a:cubicBezTo>
                <a:cubicBezTo>
                  <a:pt x="233" y="124"/>
                  <a:pt x="232" y="132"/>
                  <a:pt x="231" y="140"/>
                </a:cubicBezTo>
                <a:cubicBezTo>
                  <a:pt x="224" y="173"/>
                  <a:pt x="203" y="201"/>
                  <a:pt x="173" y="217"/>
                </a:cubicBezTo>
                <a:cubicBezTo>
                  <a:pt x="159" y="225"/>
                  <a:pt x="142" y="230"/>
                  <a:pt x="124" y="231"/>
                </a:cubicBezTo>
                <a:cubicBezTo>
                  <a:pt x="96" y="233"/>
                  <a:pt x="72" y="247"/>
                  <a:pt x="51" y="230"/>
                </a:cubicBezTo>
                <a:cubicBezTo>
                  <a:pt x="45" y="225"/>
                  <a:pt x="39" y="219"/>
                  <a:pt x="33" y="213"/>
                </a:cubicBezTo>
                <a:cubicBezTo>
                  <a:pt x="31" y="210"/>
                  <a:pt x="29" y="207"/>
                  <a:pt x="27" y="205"/>
                </a:cubicBezTo>
                <a:cubicBezTo>
                  <a:pt x="16" y="188"/>
                  <a:pt x="5" y="144"/>
                  <a:pt x="4" y="122"/>
                </a:cubicBezTo>
                <a:cubicBezTo>
                  <a:pt x="0" y="61"/>
                  <a:pt x="46" y="8"/>
                  <a:pt x="107" y="2"/>
                </a:cubicBezTo>
                <a:cubicBezTo>
                  <a:pt x="109" y="2"/>
                  <a:pt x="111" y="2"/>
                  <a:pt x="112" y="2"/>
                </a:cubicBezTo>
                <a:cubicBezTo>
                  <a:pt x="151" y="0"/>
                  <a:pt x="186" y="17"/>
                  <a:pt x="208" y="45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5" y="53"/>
                  <a:pt x="220" y="63"/>
                  <a:pt x="224" y="73"/>
                </a:cubicBezTo>
                <a:cubicBezTo>
                  <a:pt x="229" y="84"/>
                  <a:pt x="232" y="97"/>
                  <a:pt x="233" y="110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îṥļï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AB03C86-7B65-41A2-A30C-7650C22FC75B}"/>
              </a:ext>
            </a:extLst>
          </p:cNvPr>
          <p:cNvSpPr/>
          <p:nvPr/>
        </p:nvSpPr>
        <p:spPr bwMode="auto">
          <a:xfrm>
            <a:off x="10727654" y="4383338"/>
            <a:ext cx="57532" cy="58542"/>
          </a:xfrm>
          <a:custGeom>
            <a:avLst/>
            <a:gdLst>
              <a:gd name="T0" fmla="*/ 43 w 43"/>
              <a:gd name="T1" fmla="*/ 20 h 44"/>
              <a:gd name="T2" fmla="*/ 42 w 43"/>
              <a:gd name="T3" fmla="*/ 27 h 44"/>
              <a:gd name="T4" fmla="*/ 38 w 43"/>
              <a:gd name="T5" fmla="*/ 35 h 44"/>
              <a:gd name="T6" fmla="*/ 24 w 43"/>
              <a:gd name="T7" fmla="*/ 42 h 44"/>
              <a:gd name="T8" fmla="*/ 12 w 43"/>
              <a:gd name="T9" fmla="*/ 43 h 44"/>
              <a:gd name="T10" fmla="*/ 3 w 43"/>
              <a:gd name="T11" fmla="*/ 44 h 44"/>
              <a:gd name="T12" fmla="*/ 1 w 43"/>
              <a:gd name="T13" fmla="*/ 16 h 44"/>
              <a:gd name="T14" fmla="*/ 1 w 43"/>
              <a:gd name="T15" fmla="*/ 16 h 44"/>
              <a:gd name="T16" fmla="*/ 0 w 43"/>
              <a:gd name="T17" fmla="*/ 11 h 44"/>
              <a:gd name="T18" fmla="*/ 0 w 43"/>
              <a:gd name="T19" fmla="*/ 7 h 44"/>
              <a:gd name="T20" fmla="*/ 0 w 43"/>
              <a:gd name="T21" fmla="*/ 3 h 44"/>
              <a:gd name="T22" fmla="*/ 0 w 43"/>
              <a:gd name="T23" fmla="*/ 2 h 44"/>
              <a:gd name="T24" fmla="*/ 0 w 43"/>
              <a:gd name="T25" fmla="*/ 2 h 44"/>
              <a:gd name="T26" fmla="*/ 21 w 43"/>
              <a:gd name="T27" fmla="*/ 1 h 44"/>
              <a:gd name="T28" fmla="*/ 35 w 43"/>
              <a:gd name="T29" fmla="*/ 5 h 44"/>
              <a:gd name="T30" fmla="*/ 41 w 43"/>
              <a:gd name="T31" fmla="*/ 13 h 44"/>
              <a:gd name="T32" fmla="*/ 43 w 43"/>
              <a:gd name="T33" fmla="*/ 2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" h="44">
                <a:moveTo>
                  <a:pt x="43" y="20"/>
                </a:moveTo>
                <a:cubicBezTo>
                  <a:pt x="43" y="22"/>
                  <a:pt x="43" y="25"/>
                  <a:pt x="42" y="27"/>
                </a:cubicBezTo>
                <a:cubicBezTo>
                  <a:pt x="41" y="30"/>
                  <a:pt x="40" y="33"/>
                  <a:pt x="38" y="35"/>
                </a:cubicBezTo>
                <a:cubicBezTo>
                  <a:pt x="35" y="39"/>
                  <a:pt x="30" y="42"/>
                  <a:pt x="24" y="42"/>
                </a:cubicBezTo>
                <a:cubicBezTo>
                  <a:pt x="12" y="43"/>
                  <a:pt x="12" y="43"/>
                  <a:pt x="12" y="43"/>
                </a:cubicBezTo>
                <a:cubicBezTo>
                  <a:pt x="3" y="44"/>
                  <a:pt x="3" y="44"/>
                  <a:pt x="3" y="44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21" y="1"/>
                  <a:pt x="21" y="1"/>
                  <a:pt x="21" y="1"/>
                </a:cubicBezTo>
                <a:cubicBezTo>
                  <a:pt x="26" y="0"/>
                  <a:pt x="32" y="2"/>
                  <a:pt x="35" y="5"/>
                </a:cubicBezTo>
                <a:cubicBezTo>
                  <a:pt x="38" y="7"/>
                  <a:pt x="40" y="10"/>
                  <a:pt x="41" y="13"/>
                </a:cubicBezTo>
                <a:cubicBezTo>
                  <a:pt x="42" y="15"/>
                  <a:pt x="43" y="17"/>
                  <a:pt x="43" y="20"/>
                </a:cubicBezTo>
                <a:close/>
              </a:path>
            </a:pathLst>
          </a:custGeom>
          <a:solidFill>
            <a:srgbClr val="FFC4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îś1í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A1FCBF2-D438-4D0E-8E30-F056657F30A0}"/>
              </a:ext>
            </a:extLst>
          </p:cNvPr>
          <p:cNvSpPr/>
          <p:nvPr/>
        </p:nvSpPr>
        <p:spPr bwMode="auto">
          <a:xfrm>
            <a:off x="10725636" y="4251115"/>
            <a:ext cx="259399" cy="321979"/>
          </a:xfrm>
          <a:custGeom>
            <a:avLst/>
            <a:gdLst>
              <a:gd name="T0" fmla="*/ 190 w 194"/>
              <a:gd name="T1" fmla="*/ 89 h 241"/>
              <a:gd name="T2" fmla="*/ 193 w 194"/>
              <a:gd name="T3" fmla="*/ 134 h 241"/>
              <a:gd name="T4" fmla="*/ 193 w 194"/>
              <a:gd name="T5" fmla="*/ 140 h 241"/>
              <a:gd name="T6" fmla="*/ 193 w 194"/>
              <a:gd name="T7" fmla="*/ 153 h 241"/>
              <a:gd name="T8" fmla="*/ 122 w 194"/>
              <a:gd name="T9" fmla="*/ 238 h 241"/>
              <a:gd name="T10" fmla="*/ 119 w 194"/>
              <a:gd name="T11" fmla="*/ 239 h 241"/>
              <a:gd name="T12" fmla="*/ 105 w 194"/>
              <a:gd name="T13" fmla="*/ 241 h 241"/>
              <a:gd name="T14" fmla="*/ 93 w 194"/>
              <a:gd name="T15" fmla="*/ 241 h 241"/>
              <a:gd name="T16" fmla="*/ 69 w 194"/>
              <a:gd name="T17" fmla="*/ 236 h 241"/>
              <a:gd name="T18" fmla="*/ 69 w 194"/>
              <a:gd name="T19" fmla="*/ 236 h 241"/>
              <a:gd name="T20" fmla="*/ 5 w 194"/>
              <a:gd name="T21" fmla="*/ 161 h 241"/>
              <a:gd name="T22" fmla="*/ 5 w 194"/>
              <a:gd name="T23" fmla="*/ 158 h 241"/>
              <a:gd name="T24" fmla="*/ 4 w 194"/>
              <a:gd name="T25" fmla="*/ 154 h 241"/>
              <a:gd name="T26" fmla="*/ 4 w 194"/>
              <a:gd name="T27" fmla="*/ 154 h 241"/>
              <a:gd name="T28" fmla="*/ 4 w 194"/>
              <a:gd name="T29" fmla="*/ 151 h 241"/>
              <a:gd name="T30" fmla="*/ 4 w 194"/>
              <a:gd name="T31" fmla="*/ 143 h 241"/>
              <a:gd name="T32" fmla="*/ 2 w 194"/>
              <a:gd name="T33" fmla="*/ 115 h 241"/>
              <a:gd name="T34" fmla="*/ 2 w 194"/>
              <a:gd name="T35" fmla="*/ 115 h 241"/>
              <a:gd name="T36" fmla="*/ 2 w 194"/>
              <a:gd name="T37" fmla="*/ 115 h 241"/>
              <a:gd name="T38" fmla="*/ 1 w 194"/>
              <a:gd name="T39" fmla="*/ 110 h 241"/>
              <a:gd name="T40" fmla="*/ 1 w 194"/>
              <a:gd name="T41" fmla="*/ 106 h 241"/>
              <a:gd name="T42" fmla="*/ 1 w 194"/>
              <a:gd name="T43" fmla="*/ 102 h 241"/>
              <a:gd name="T44" fmla="*/ 1 w 194"/>
              <a:gd name="T45" fmla="*/ 101 h 241"/>
              <a:gd name="T46" fmla="*/ 2 w 194"/>
              <a:gd name="T47" fmla="*/ 83 h 241"/>
              <a:gd name="T48" fmla="*/ 5 w 194"/>
              <a:gd name="T49" fmla="*/ 70 h 241"/>
              <a:gd name="T50" fmla="*/ 5 w 194"/>
              <a:gd name="T51" fmla="*/ 68 h 241"/>
              <a:gd name="T52" fmla="*/ 9 w 194"/>
              <a:gd name="T53" fmla="*/ 59 h 241"/>
              <a:gd name="T54" fmla="*/ 9 w 194"/>
              <a:gd name="T55" fmla="*/ 58 h 241"/>
              <a:gd name="T56" fmla="*/ 32 w 194"/>
              <a:gd name="T57" fmla="*/ 27 h 241"/>
              <a:gd name="T58" fmla="*/ 38 w 194"/>
              <a:gd name="T59" fmla="*/ 22 h 241"/>
              <a:gd name="T60" fmla="*/ 90 w 194"/>
              <a:gd name="T61" fmla="*/ 2 h 241"/>
              <a:gd name="T62" fmla="*/ 159 w 194"/>
              <a:gd name="T63" fmla="*/ 25 h 241"/>
              <a:gd name="T64" fmla="*/ 182 w 194"/>
              <a:gd name="T65" fmla="*/ 55 h 241"/>
              <a:gd name="T66" fmla="*/ 187 w 194"/>
              <a:gd name="T67" fmla="*/ 69 h 241"/>
              <a:gd name="T68" fmla="*/ 190 w 194"/>
              <a:gd name="T69" fmla="*/ 89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4" h="241">
                <a:moveTo>
                  <a:pt x="190" y="89"/>
                </a:moveTo>
                <a:cubicBezTo>
                  <a:pt x="193" y="134"/>
                  <a:pt x="193" y="134"/>
                  <a:pt x="193" y="134"/>
                </a:cubicBezTo>
                <a:cubicBezTo>
                  <a:pt x="193" y="140"/>
                  <a:pt x="193" y="140"/>
                  <a:pt x="193" y="140"/>
                </a:cubicBezTo>
                <a:cubicBezTo>
                  <a:pt x="194" y="145"/>
                  <a:pt x="194" y="149"/>
                  <a:pt x="193" y="153"/>
                </a:cubicBezTo>
                <a:cubicBezTo>
                  <a:pt x="190" y="194"/>
                  <a:pt x="162" y="228"/>
                  <a:pt x="122" y="238"/>
                </a:cubicBezTo>
                <a:cubicBezTo>
                  <a:pt x="121" y="238"/>
                  <a:pt x="120" y="238"/>
                  <a:pt x="119" y="239"/>
                </a:cubicBezTo>
                <a:cubicBezTo>
                  <a:pt x="114" y="240"/>
                  <a:pt x="110" y="240"/>
                  <a:pt x="105" y="241"/>
                </a:cubicBezTo>
                <a:cubicBezTo>
                  <a:pt x="101" y="241"/>
                  <a:pt x="97" y="241"/>
                  <a:pt x="93" y="241"/>
                </a:cubicBezTo>
                <a:cubicBezTo>
                  <a:pt x="85" y="240"/>
                  <a:pt x="77" y="239"/>
                  <a:pt x="69" y="236"/>
                </a:cubicBezTo>
                <a:cubicBezTo>
                  <a:pt x="69" y="236"/>
                  <a:pt x="69" y="236"/>
                  <a:pt x="69" y="236"/>
                </a:cubicBezTo>
                <a:cubicBezTo>
                  <a:pt x="36" y="225"/>
                  <a:pt x="11" y="197"/>
                  <a:pt x="5" y="161"/>
                </a:cubicBezTo>
                <a:cubicBezTo>
                  <a:pt x="5" y="160"/>
                  <a:pt x="5" y="159"/>
                  <a:pt x="5" y="158"/>
                </a:cubicBezTo>
                <a:cubicBezTo>
                  <a:pt x="5" y="157"/>
                  <a:pt x="4" y="156"/>
                  <a:pt x="4" y="154"/>
                </a:cubicBezTo>
                <a:cubicBezTo>
                  <a:pt x="4" y="154"/>
                  <a:pt x="4" y="154"/>
                  <a:pt x="4" y="154"/>
                </a:cubicBezTo>
                <a:cubicBezTo>
                  <a:pt x="4" y="151"/>
                  <a:pt x="4" y="151"/>
                  <a:pt x="4" y="151"/>
                </a:cubicBezTo>
                <a:cubicBezTo>
                  <a:pt x="4" y="143"/>
                  <a:pt x="4" y="143"/>
                  <a:pt x="4" y="143"/>
                </a:cubicBezTo>
                <a:cubicBezTo>
                  <a:pt x="2" y="115"/>
                  <a:pt x="2" y="115"/>
                  <a:pt x="2" y="115"/>
                </a:cubicBezTo>
                <a:cubicBezTo>
                  <a:pt x="2" y="115"/>
                  <a:pt x="2" y="115"/>
                  <a:pt x="2" y="115"/>
                </a:cubicBezTo>
                <a:cubicBezTo>
                  <a:pt x="2" y="115"/>
                  <a:pt x="2" y="115"/>
                  <a:pt x="2" y="115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06"/>
                  <a:pt x="1" y="106"/>
                  <a:pt x="1" y="106"/>
                </a:cubicBezTo>
                <a:cubicBezTo>
                  <a:pt x="1" y="102"/>
                  <a:pt x="1" y="102"/>
                  <a:pt x="1" y="102"/>
                </a:cubicBezTo>
                <a:cubicBezTo>
                  <a:pt x="1" y="101"/>
                  <a:pt x="1" y="101"/>
                  <a:pt x="1" y="101"/>
                </a:cubicBezTo>
                <a:cubicBezTo>
                  <a:pt x="0" y="95"/>
                  <a:pt x="1" y="89"/>
                  <a:pt x="2" y="83"/>
                </a:cubicBezTo>
                <a:cubicBezTo>
                  <a:pt x="3" y="78"/>
                  <a:pt x="4" y="74"/>
                  <a:pt x="5" y="70"/>
                </a:cubicBezTo>
                <a:cubicBezTo>
                  <a:pt x="5" y="70"/>
                  <a:pt x="5" y="69"/>
                  <a:pt x="5" y="68"/>
                </a:cubicBezTo>
                <a:cubicBezTo>
                  <a:pt x="6" y="65"/>
                  <a:pt x="8" y="62"/>
                  <a:pt x="9" y="59"/>
                </a:cubicBezTo>
                <a:cubicBezTo>
                  <a:pt x="9" y="58"/>
                  <a:pt x="9" y="58"/>
                  <a:pt x="9" y="58"/>
                </a:cubicBezTo>
                <a:cubicBezTo>
                  <a:pt x="14" y="46"/>
                  <a:pt x="22" y="36"/>
                  <a:pt x="32" y="27"/>
                </a:cubicBezTo>
                <a:cubicBezTo>
                  <a:pt x="34" y="25"/>
                  <a:pt x="36" y="23"/>
                  <a:pt x="38" y="22"/>
                </a:cubicBezTo>
                <a:cubicBezTo>
                  <a:pt x="53" y="10"/>
                  <a:pt x="70" y="3"/>
                  <a:pt x="90" y="2"/>
                </a:cubicBezTo>
                <a:cubicBezTo>
                  <a:pt x="116" y="0"/>
                  <a:pt x="141" y="9"/>
                  <a:pt x="159" y="25"/>
                </a:cubicBezTo>
                <a:cubicBezTo>
                  <a:pt x="169" y="33"/>
                  <a:pt x="176" y="43"/>
                  <a:pt x="182" y="55"/>
                </a:cubicBezTo>
                <a:cubicBezTo>
                  <a:pt x="184" y="60"/>
                  <a:pt x="186" y="64"/>
                  <a:pt x="187" y="69"/>
                </a:cubicBezTo>
                <a:cubicBezTo>
                  <a:pt x="188" y="75"/>
                  <a:pt x="189" y="82"/>
                  <a:pt x="190" y="89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îṣľ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9C46CC0-33F0-45C6-A5BD-B844EDB30172}"/>
              </a:ext>
            </a:extLst>
          </p:cNvPr>
          <p:cNvSpPr/>
          <p:nvPr/>
        </p:nvSpPr>
        <p:spPr bwMode="auto">
          <a:xfrm>
            <a:off x="10700402" y="4403525"/>
            <a:ext cx="44411" cy="62579"/>
          </a:xfrm>
          <a:custGeom>
            <a:avLst/>
            <a:gdLst>
              <a:gd name="T0" fmla="*/ 30 w 33"/>
              <a:gd name="T1" fmla="*/ 0 h 47"/>
              <a:gd name="T2" fmla="*/ 32 w 33"/>
              <a:gd name="T3" fmla="*/ 28 h 47"/>
              <a:gd name="T4" fmla="*/ 33 w 33"/>
              <a:gd name="T5" fmla="*/ 47 h 47"/>
              <a:gd name="T6" fmla="*/ 26 w 33"/>
              <a:gd name="T7" fmla="*/ 47 h 47"/>
              <a:gd name="T8" fmla="*/ 24 w 33"/>
              <a:gd name="T9" fmla="*/ 47 h 47"/>
              <a:gd name="T10" fmla="*/ 0 w 33"/>
              <a:gd name="T11" fmla="*/ 25 h 47"/>
              <a:gd name="T12" fmla="*/ 6 w 33"/>
              <a:gd name="T13" fmla="*/ 8 h 47"/>
              <a:gd name="T14" fmla="*/ 21 w 33"/>
              <a:gd name="T15" fmla="*/ 1 h 47"/>
              <a:gd name="T16" fmla="*/ 21 w 33"/>
              <a:gd name="T17" fmla="*/ 1 h 47"/>
              <a:gd name="T18" fmla="*/ 22 w 33"/>
              <a:gd name="T19" fmla="*/ 1 h 47"/>
              <a:gd name="T20" fmla="*/ 30 w 33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47">
                <a:moveTo>
                  <a:pt x="30" y="0"/>
                </a:moveTo>
                <a:cubicBezTo>
                  <a:pt x="32" y="28"/>
                  <a:pt x="32" y="28"/>
                  <a:pt x="32" y="28"/>
                </a:cubicBezTo>
                <a:cubicBezTo>
                  <a:pt x="33" y="47"/>
                  <a:pt x="33" y="47"/>
                  <a:pt x="33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7"/>
                  <a:pt x="25" y="47"/>
                  <a:pt x="24" y="47"/>
                </a:cubicBezTo>
                <a:cubicBezTo>
                  <a:pt x="12" y="47"/>
                  <a:pt x="1" y="37"/>
                  <a:pt x="0" y="25"/>
                </a:cubicBezTo>
                <a:cubicBezTo>
                  <a:pt x="0" y="19"/>
                  <a:pt x="2" y="13"/>
                  <a:pt x="6" y="8"/>
                </a:cubicBezTo>
                <a:cubicBezTo>
                  <a:pt x="10" y="4"/>
                  <a:pt x="15" y="2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2" y="1"/>
                  <a:pt x="22" y="1"/>
                </a:cubicBezTo>
                <a:lnTo>
                  <a:pt x="30" y="0"/>
                </a:lnTo>
                <a:close/>
              </a:path>
            </a:pathLst>
          </a:custGeom>
          <a:solidFill>
            <a:srgbClr val="FFC4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ṥḷî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48B17ED-53F2-4CEF-9691-CE16D37A07D5}"/>
              </a:ext>
            </a:extLst>
          </p:cNvPr>
          <p:cNvSpPr/>
          <p:nvPr/>
        </p:nvSpPr>
        <p:spPr bwMode="auto">
          <a:xfrm>
            <a:off x="10700402" y="4345992"/>
            <a:ext cx="163513" cy="231138"/>
          </a:xfrm>
          <a:custGeom>
            <a:avLst/>
            <a:gdLst>
              <a:gd name="T0" fmla="*/ 122 w 122"/>
              <a:gd name="T1" fmla="*/ 170 h 173"/>
              <a:gd name="T2" fmla="*/ 88 w 122"/>
              <a:gd name="T3" fmla="*/ 165 h 173"/>
              <a:gd name="T4" fmla="*/ 88 w 122"/>
              <a:gd name="T5" fmla="*/ 165 h 173"/>
              <a:gd name="T6" fmla="*/ 24 w 122"/>
              <a:gd name="T7" fmla="*/ 90 h 173"/>
              <a:gd name="T8" fmla="*/ 0 w 122"/>
              <a:gd name="T9" fmla="*/ 68 h 173"/>
              <a:gd name="T10" fmla="*/ 6 w 122"/>
              <a:gd name="T11" fmla="*/ 51 h 173"/>
              <a:gd name="T12" fmla="*/ 21 w 122"/>
              <a:gd name="T13" fmla="*/ 44 h 173"/>
              <a:gd name="T14" fmla="*/ 21 w 122"/>
              <a:gd name="T15" fmla="*/ 44 h 173"/>
              <a:gd name="T16" fmla="*/ 20 w 122"/>
              <a:gd name="T17" fmla="*/ 39 h 173"/>
              <a:gd name="T18" fmla="*/ 20 w 122"/>
              <a:gd name="T19" fmla="*/ 35 h 173"/>
              <a:gd name="T20" fmla="*/ 20 w 122"/>
              <a:gd name="T21" fmla="*/ 31 h 173"/>
              <a:gd name="T22" fmla="*/ 20 w 122"/>
              <a:gd name="T23" fmla="*/ 30 h 173"/>
              <a:gd name="T24" fmla="*/ 20 w 122"/>
              <a:gd name="T25" fmla="*/ 30 h 173"/>
              <a:gd name="T26" fmla="*/ 21 w 122"/>
              <a:gd name="T27" fmla="*/ 12 h 173"/>
              <a:gd name="T28" fmla="*/ 55 w 122"/>
              <a:gd name="T29" fmla="*/ 15 h 173"/>
              <a:gd name="T30" fmla="*/ 55 w 122"/>
              <a:gd name="T31" fmla="*/ 33 h 173"/>
              <a:gd name="T32" fmla="*/ 58 w 122"/>
              <a:gd name="T33" fmla="*/ 63 h 173"/>
              <a:gd name="T34" fmla="*/ 73 w 122"/>
              <a:gd name="T35" fmla="*/ 125 h 173"/>
              <a:gd name="T36" fmla="*/ 122 w 122"/>
              <a:gd name="T37" fmla="*/ 17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2" h="173">
                <a:moveTo>
                  <a:pt x="122" y="170"/>
                </a:moveTo>
                <a:cubicBezTo>
                  <a:pt x="122" y="170"/>
                  <a:pt x="105" y="173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55" y="154"/>
                  <a:pt x="30" y="126"/>
                  <a:pt x="24" y="90"/>
                </a:cubicBezTo>
                <a:cubicBezTo>
                  <a:pt x="12" y="90"/>
                  <a:pt x="1" y="80"/>
                  <a:pt x="0" y="68"/>
                </a:cubicBezTo>
                <a:cubicBezTo>
                  <a:pt x="0" y="62"/>
                  <a:pt x="2" y="56"/>
                  <a:pt x="6" y="51"/>
                </a:cubicBezTo>
                <a:cubicBezTo>
                  <a:pt x="10" y="47"/>
                  <a:pt x="15" y="45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9" y="24"/>
                  <a:pt x="20" y="18"/>
                  <a:pt x="21" y="12"/>
                </a:cubicBezTo>
                <a:cubicBezTo>
                  <a:pt x="33" y="3"/>
                  <a:pt x="45" y="0"/>
                  <a:pt x="55" y="15"/>
                </a:cubicBezTo>
                <a:cubicBezTo>
                  <a:pt x="55" y="15"/>
                  <a:pt x="55" y="22"/>
                  <a:pt x="55" y="33"/>
                </a:cubicBezTo>
                <a:cubicBezTo>
                  <a:pt x="56" y="42"/>
                  <a:pt x="57" y="52"/>
                  <a:pt x="58" y="63"/>
                </a:cubicBezTo>
                <a:cubicBezTo>
                  <a:pt x="61" y="85"/>
                  <a:pt x="65" y="110"/>
                  <a:pt x="73" y="125"/>
                </a:cubicBezTo>
                <a:cubicBezTo>
                  <a:pt x="89" y="155"/>
                  <a:pt x="122" y="170"/>
                  <a:pt x="122" y="170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íşli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9EF7CAB-9187-4FF4-A5F5-B5C48BE58D37}"/>
              </a:ext>
            </a:extLst>
          </p:cNvPr>
          <p:cNvSpPr/>
          <p:nvPr/>
        </p:nvSpPr>
        <p:spPr bwMode="auto">
          <a:xfrm>
            <a:off x="10918419" y="4361133"/>
            <a:ext cx="54504" cy="19178"/>
          </a:xfrm>
          <a:custGeom>
            <a:avLst/>
            <a:gdLst>
              <a:gd name="T0" fmla="*/ 36 w 41"/>
              <a:gd name="T1" fmla="*/ 11 h 15"/>
              <a:gd name="T2" fmla="*/ 6 w 41"/>
              <a:gd name="T3" fmla="*/ 15 h 15"/>
              <a:gd name="T4" fmla="*/ 0 w 41"/>
              <a:gd name="T5" fmla="*/ 10 h 15"/>
              <a:gd name="T6" fmla="*/ 5 w 41"/>
              <a:gd name="T7" fmla="*/ 4 h 15"/>
              <a:gd name="T8" fmla="*/ 34 w 41"/>
              <a:gd name="T9" fmla="*/ 1 h 15"/>
              <a:gd name="T10" fmla="*/ 40 w 41"/>
              <a:gd name="T11" fmla="*/ 5 h 15"/>
              <a:gd name="T12" fmla="*/ 36 w 41"/>
              <a:gd name="T13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15">
                <a:moveTo>
                  <a:pt x="36" y="11"/>
                </a:moveTo>
                <a:cubicBezTo>
                  <a:pt x="6" y="15"/>
                  <a:pt x="6" y="15"/>
                  <a:pt x="6" y="15"/>
                </a:cubicBezTo>
                <a:cubicBezTo>
                  <a:pt x="3" y="15"/>
                  <a:pt x="1" y="13"/>
                  <a:pt x="0" y="10"/>
                </a:cubicBezTo>
                <a:cubicBezTo>
                  <a:pt x="0" y="7"/>
                  <a:pt x="2" y="5"/>
                  <a:pt x="5" y="4"/>
                </a:cubicBezTo>
                <a:cubicBezTo>
                  <a:pt x="34" y="1"/>
                  <a:pt x="34" y="1"/>
                  <a:pt x="34" y="1"/>
                </a:cubicBezTo>
                <a:cubicBezTo>
                  <a:pt x="37" y="0"/>
                  <a:pt x="40" y="2"/>
                  <a:pt x="40" y="5"/>
                </a:cubicBezTo>
                <a:cubicBezTo>
                  <a:pt x="41" y="8"/>
                  <a:pt x="39" y="11"/>
                  <a:pt x="36" y="11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ṣḷ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FADB6E1-4558-4E17-8A36-C146D7E3C5C6}"/>
              </a:ext>
            </a:extLst>
          </p:cNvPr>
          <p:cNvSpPr/>
          <p:nvPr/>
        </p:nvSpPr>
        <p:spPr bwMode="auto">
          <a:xfrm>
            <a:off x="10822532" y="4373245"/>
            <a:ext cx="54504" cy="19178"/>
          </a:xfrm>
          <a:custGeom>
            <a:avLst/>
            <a:gdLst>
              <a:gd name="T0" fmla="*/ 36 w 41"/>
              <a:gd name="T1" fmla="*/ 11 h 15"/>
              <a:gd name="T2" fmla="*/ 6 w 41"/>
              <a:gd name="T3" fmla="*/ 15 h 15"/>
              <a:gd name="T4" fmla="*/ 0 w 41"/>
              <a:gd name="T5" fmla="*/ 10 h 15"/>
              <a:gd name="T6" fmla="*/ 5 w 41"/>
              <a:gd name="T7" fmla="*/ 4 h 15"/>
              <a:gd name="T8" fmla="*/ 34 w 41"/>
              <a:gd name="T9" fmla="*/ 1 h 15"/>
              <a:gd name="T10" fmla="*/ 40 w 41"/>
              <a:gd name="T11" fmla="*/ 5 h 15"/>
              <a:gd name="T12" fmla="*/ 36 w 41"/>
              <a:gd name="T13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15">
                <a:moveTo>
                  <a:pt x="36" y="11"/>
                </a:moveTo>
                <a:cubicBezTo>
                  <a:pt x="6" y="15"/>
                  <a:pt x="6" y="15"/>
                  <a:pt x="6" y="15"/>
                </a:cubicBezTo>
                <a:cubicBezTo>
                  <a:pt x="3" y="15"/>
                  <a:pt x="0" y="13"/>
                  <a:pt x="0" y="10"/>
                </a:cubicBezTo>
                <a:cubicBezTo>
                  <a:pt x="0" y="7"/>
                  <a:pt x="2" y="5"/>
                  <a:pt x="5" y="4"/>
                </a:cubicBezTo>
                <a:cubicBezTo>
                  <a:pt x="34" y="1"/>
                  <a:pt x="34" y="1"/>
                  <a:pt x="34" y="1"/>
                </a:cubicBezTo>
                <a:cubicBezTo>
                  <a:pt x="37" y="0"/>
                  <a:pt x="40" y="2"/>
                  <a:pt x="40" y="5"/>
                </a:cubicBezTo>
                <a:cubicBezTo>
                  <a:pt x="41" y="8"/>
                  <a:pt x="39" y="11"/>
                  <a:pt x="36" y="11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îSl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898D86A-6DCD-4FD9-8A05-F1B5247568FA}"/>
              </a:ext>
            </a:extLst>
          </p:cNvPr>
          <p:cNvSpPr/>
          <p:nvPr/>
        </p:nvSpPr>
        <p:spPr bwMode="auto">
          <a:xfrm>
            <a:off x="10901260" y="4414627"/>
            <a:ext cx="26243" cy="48448"/>
          </a:xfrm>
          <a:custGeom>
            <a:avLst/>
            <a:gdLst>
              <a:gd name="T0" fmla="*/ 20 w 20"/>
              <a:gd name="T1" fmla="*/ 27 h 37"/>
              <a:gd name="T2" fmla="*/ 20 w 20"/>
              <a:gd name="T3" fmla="*/ 27 h 37"/>
              <a:gd name="T4" fmla="*/ 6 w 20"/>
              <a:gd name="T5" fmla="*/ 37 h 37"/>
              <a:gd name="T6" fmla="*/ 0 w 20"/>
              <a:gd name="T7" fmla="*/ 0 h 37"/>
              <a:gd name="T8" fmla="*/ 20 w 20"/>
              <a:gd name="T9" fmla="*/ 2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37">
                <a:moveTo>
                  <a:pt x="20" y="27"/>
                </a:moveTo>
                <a:cubicBezTo>
                  <a:pt x="20" y="27"/>
                  <a:pt x="20" y="27"/>
                  <a:pt x="20" y="27"/>
                </a:cubicBezTo>
                <a:cubicBezTo>
                  <a:pt x="20" y="32"/>
                  <a:pt x="17" y="36"/>
                  <a:pt x="6" y="37"/>
                </a:cubicBezTo>
                <a:cubicBezTo>
                  <a:pt x="0" y="0"/>
                  <a:pt x="0" y="0"/>
                  <a:pt x="0" y="0"/>
                </a:cubicBezTo>
                <a:cubicBezTo>
                  <a:pt x="13" y="12"/>
                  <a:pt x="19" y="19"/>
                  <a:pt x="20" y="27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ïṧ1í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A7D8D43-43DC-4B97-9895-8F97D52B562D}"/>
              </a:ext>
            </a:extLst>
          </p:cNvPr>
          <p:cNvSpPr/>
          <p:nvPr/>
        </p:nvSpPr>
        <p:spPr bwMode="auto">
          <a:xfrm>
            <a:off x="10703430" y="4233956"/>
            <a:ext cx="277567" cy="211961"/>
          </a:xfrm>
          <a:custGeom>
            <a:avLst/>
            <a:gdLst>
              <a:gd name="T0" fmla="*/ 180 w 208"/>
              <a:gd name="T1" fmla="*/ 49 h 159"/>
              <a:gd name="T2" fmla="*/ 83 w 208"/>
              <a:gd name="T3" fmla="*/ 94 h 159"/>
              <a:gd name="T4" fmla="*/ 33 w 208"/>
              <a:gd name="T5" fmla="*/ 156 h 159"/>
              <a:gd name="T6" fmla="*/ 14 w 208"/>
              <a:gd name="T7" fmla="*/ 120 h 159"/>
              <a:gd name="T8" fmla="*/ 99 w 208"/>
              <a:gd name="T9" fmla="*/ 6 h 159"/>
              <a:gd name="T10" fmla="*/ 208 w 208"/>
              <a:gd name="T11" fmla="*/ 77 h 159"/>
              <a:gd name="T12" fmla="*/ 180 w 208"/>
              <a:gd name="T13" fmla="*/ 4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8" h="159">
                <a:moveTo>
                  <a:pt x="180" y="49"/>
                </a:moveTo>
                <a:cubicBezTo>
                  <a:pt x="180" y="49"/>
                  <a:pt x="136" y="83"/>
                  <a:pt x="83" y="94"/>
                </a:cubicBezTo>
                <a:cubicBezTo>
                  <a:pt x="48" y="101"/>
                  <a:pt x="33" y="159"/>
                  <a:pt x="33" y="156"/>
                </a:cubicBezTo>
                <a:cubicBezTo>
                  <a:pt x="33" y="152"/>
                  <a:pt x="14" y="123"/>
                  <a:pt x="14" y="120"/>
                </a:cubicBezTo>
                <a:cubicBezTo>
                  <a:pt x="14" y="116"/>
                  <a:pt x="0" y="0"/>
                  <a:pt x="99" y="6"/>
                </a:cubicBezTo>
                <a:cubicBezTo>
                  <a:pt x="198" y="12"/>
                  <a:pt x="208" y="77"/>
                  <a:pt x="208" y="77"/>
                </a:cubicBezTo>
                <a:lnTo>
                  <a:pt x="180" y="49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ïṣļí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2CA4315-EE84-435F-B6DA-065453805C9A}"/>
              </a:ext>
            </a:extLst>
          </p:cNvPr>
          <p:cNvSpPr/>
          <p:nvPr/>
        </p:nvSpPr>
        <p:spPr bwMode="auto">
          <a:xfrm>
            <a:off x="10901260" y="4226891"/>
            <a:ext cx="107999" cy="76710"/>
          </a:xfrm>
          <a:custGeom>
            <a:avLst/>
            <a:gdLst>
              <a:gd name="T0" fmla="*/ 0 w 81"/>
              <a:gd name="T1" fmla="*/ 0 h 57"/>
              <a:gd name="T2" fmla="*/ 81 w 81"/>
              <a:gd name="T3" fmla="*/ 46 h 57"/>
              <a:gd name="T4" fmla="*/ 46 w 81"/>
              <a:gd name="T5" fmla="*/ 44 h 57"/>
              <a:gd name="T6" fmla="*/ 0 w 81"/>
              <a:gd name="T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57">
                <a:moveTo>
                  <a:pt x="0" y="0"/>
                </a:move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67" y="57"/>
                  <a:pt x="46" y="44"/>
                </a:cubicBezTo>
                <a:cubicBezTo>
                  <a:pt x="25" y="32"/>
                  <a:pt x="0" y="0"/>
                  <a:pt x="0" y="0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isľ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6257705-4BEE-4CAE-B923-3AA977333517}"/>
              </a:ext>
            </a:extLst>
          </p:cNvPr>
          <p:cNvSpPr/>
          <p:nvPr/>
        </p:nvSpPr>
        <p:spPr bwMode="auto">
          <a:xfrm>
            <a:off x="10883092" y="4477206"/>
            <a:ext cx="63588" cy="35327"/>
          </a:xfrm>
          <a:custGeom>
            <a:avLst/>
            <a:gdLst>
              <a:gd name="T0" fmla="*/ 47 w 47"/>
              <a:gd name="T1" fmla="*/ 0 h 27"/>
              <a:gd name="T2" fmla="*/ 0 w 47"/>
              <a:gd name="T3" fmla="*/ 5 h 27"/>
              <a:gd name="T4" fmla="*/ 27 w 47"/>
              <a:gd name="T5" fmla="*/ 24 h 27"/>
              <a:gd name="T6" fmla="*/ 47 w 47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27">
                <a:moveTo>
                  <a:pt x="47" y="0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8" y="27"/>
                  <a:pt x="27" y="24"/>
                </a:cubicBezTo>
                <a:cubicBezTo>
                  <a:pt x="46" y="21"/>
                  <a:pt x="47" y="0"/>
                  <a:pt x="4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ïṣḻî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F5D0D22-71FA-4179-9902-2C3E601EAF4D}"/>
              </a:ext>
            </a:extLst>
          </p:cNvPr>
          <p:cNvSpPr/>
          <p:nvPr/>
        </p:nvSpPr>
        <p:spPr bwMode="auto">
          <a:xfrm>
            <a:off x="10632777" y="4590252"/>
            <a:ext cx="339137" cy="617714"/>
          </a:xfrm>
          <a:custGeom>
            <a:avLst/>
            <a:gdLst>
              <a:gd name="T0" fmla="*/ 252 w 254"/>
              <a:gd name="T1" fmla="*/ 425 h 463"/>
              <a:gd name="T2" fmla="*/ 252 w 254"/>
              <a:gd name="T3" fmla="*/ 447 h 463"/>
              <a:gd name="T4" fmla="*/ 252 w 254"/>
              <a:gd name="T5" fmla="*/ 447 h 463"/>
              <a:gd name="T6" fmla="*/ 183 w 254"/>
              <a:gd name="T7" fmla="*/ 452 h 463"/>
              <a:gd name="T8" fmla="*/ 147 w 254"/>
              <a:gd name="T9" fmla="*/ 454 h 463"/>
              <a:gd name="T10" fmla="*/ 118 w 254"/>
              <a:gd name="T11" fmla="*/ 456 h 463"/>
              <a:gd name="T12" fmla="*/ 118 w 254"/>
              <a:gd name="T13" fmla="*/ 456 h 463"/>
              <a:gd name="T14" fmla="*/ 25 w 254"/>
              <a:gd name="T15" fmla="*/ 462 h 463"/>
              <a:gd name="T16" fmla="*/ 25 w 254"/>
              <a:gd name="T17" fmla="*/ 462 h 463"/>
              <a:gd name="T18" fmla="*/ 24 w 254"/>
              <a:gd name="T19" fmla="*/ 462 h 463"/>
              <a:gd name="T20" fmla="*/ 15 w 254"/>
              <a:gd name="T21" fmla="*/ 463 h 463"/>
              <a:gd name="T22" fmla="*/ 15 w 254"/>
              <a:gd name="T23" fmla="*/ 462 h 463"/>
              <a:gd name="T24" fmla="*/ 15 w 254"/>
              <a:gd name="T25" fmla="*/ 462 h 463"/>
              <a:gd name="T26" fmla="*/ 14 w 254"/>
              <a:gd name="T27" fmla="*/ 441 h 463"/>
              <a:gd name="T28" fmla="*/ 14 w 254"/>
              <a:gd name="T29" fmla="*/ 440 h 463"/>
              <a:gd name="T30" fmla="*/ 14 w 254"/>
              <a:gd name="T31" fmla="*/ 434 h 463"/>
              <a:gd name="T32" fmla="*/ 1 w 254"/>
              <a:gd name="T33" fmla="*/ 207 h 463"/>
              <a:gd name="T34" fmla="*/ 0 w 254"/>
              <a:gd name="T35" fmla="*/ 144 h 463"/>
              <a:gd name="T36" fmla="*/ 1 w 254"/>
              <a:gd name="T37" fmla="*/ 134 h 463"/>
              <a:gd name="T38" fmla="*/ 1 w 254"/>
              <a:gd name="T39" fmla="*/ 128 h 463"/>
              <a:gd name="T40" fmla="*/ 2 w 254"/>
              <a:gd name="T41" fmla="*/ 111 h 463"/>
              <a:gd name="T42" fmla="*/ 3 w 254"/>
              <a:gd name="T43" fmla="*/ 71 h 463"/>
              <a:gd name="T44" fmla="*/ 9 w 254"/>
              <a:gd name="T45" fmla="*/ 55 h 463"/>
              <a:gd name="T46" fmla="*/ 11 w 254"/>
              <a:gd name="T47" fmla="*/ 53 h 463"/>
              <a:gd name="T48" fmla="*/ 81 w 254"/>
              <a:gd name="T49" fmla="*/ 13 h 463"/>
              <a:gd name="T50" fmla="*/ 81 w 254"/>
              <a:gd name="T51" fmla="*/ 13 h 463"/>
              <a:gd name="T52" fmla="*/ 86 w 254"/>
              <a:gd name="T53" fmla="*/ 12 h 463"/>
              <a:gd name="T54" fmla="*/ 87 w 254"/>
              <a:gd name="T55" fmla="*/ 4 h 463"/>
              <a:gd name="T56" fmla="*/ 101 w 254"/>
              <a:gd name="T57" fmla="*/ 3 h 463"/>
              <a:gd name="T58" fmla="*/ 114 w 254"/>
              <a:gd name="T59" fmla="*/ 3 h 463"/>
              <a:gd name="T60" fmla="*/ 145 w 254"/>
              <a:gd name="T61" fmla="*/ 60 h 463"/>
              <a:gd name="T62" fmla="*/ 167 w 254"/>
              <a:gd name="T63" fmla="*/ 2 h 463"/>
              <a:gd name="T64" fmla="*/ 167 w 254"/>
              <a:gd name="T65" fmla="*/ 2 h 463"/>
              <a:gd name="T66" fmla="*/ 167 w 254"/>
              <a:gd name="T67" fmla="*/ 1 h 463"/>
              <a:gd name="T68" fmla="*/ 168 w 254"/>
              <a:gd name="T69" fmla="*/ 1 h 463"/>
              <a:gd name="T70" fmla="*/ 171 w 254"/>
              <a:gd name="T71" fmla="*/ 1 h 463"/>
              <a:gd name="T72" fmla="*/ 171 w 254"/>
              <a:gd name="T73" fmla="*/ 1 h 463"/>
              <a:gd name="T74" fmla="*/ 175 w 254"/>
              <a:gd name="T75" fmla="*/ 1 h 463"/>
              <a:gd name="T76" fmla="*/ 186 w 254"/>
              <a:gd name="T77" fmla="*/ 0 h 463"/>
              <a:gd name="T78" fmla="*/ 187 w 254"/>
              <a:gd name="T79" fmla="*/ 16 h 463"/>
              <a:gd name="T80" fmla="*/ 192 w 254"/>
              <a:gd name="T81" fmla="*/ 18 h 463"/>
              <a:gd name="T82" fmla="*/ 203 w 254"/>
              <a:gd name="T83" fmla="*/ 25 h 463"/>
              <a:gd name="T84" fmla="*/ 241 w 254"/>
              <a:gd name="T85" fmla="*/ 66 h 463"/>
              <a:gd name="T86" fmla="*/ 248 w 254"/>
              <a:gd name="T87" fmla="*/ 82 h 463"/>
              <a:gd name="T88" fmla="*/ 250 w 254"/>
              <a:gd name="T89" fmla="*/ 103 h 463"/>
              <a:gd name="T90" fmla="*/ 252 w 254"/>
              <a:gd name="T91" fmla="*/ 425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54" h="463">
                <a:moveTo>
                  <a:pt x="252" y="425"/>
                </a:moveTo>
                <a:cubicBezTo>
                  <a:pt x="252" y="439"/>
                  <a:pt x="252" y="447"/>
                  <a:pt x="252" y="447"/>
                </a:cubicBezTo>
                <a:cubicBezTo>
                  <a:pt x="252" y="447"/>
                  <a:pt x="252" y="447"/>
                  <a:pt x="252" y="447"/>
                </a:cubicBezTo>
                <a:cubicBezTo>
                  <a:pt x="248" y="447"/>
                  <a:pt x="219" y="449"/>
                  <a:pt x="183" y="452"/>
                </a:cubicBezTo>
                <a:cubicBezTo>
                  <a:pt x="171" y="452"/>
                  <a:pt x="159" y="453"/>
                  <a:pt x="147" y="454"/>
                </a:cubicBezTo>
                <a:cubicBezTo>
                  <a:pt x="137" y="455"/>
                  <a:pt x="128" y="455"/>
                  <a:pt x="118" y="456"/>
                </a:cubicBezTo>
                <a:cubicBezTo>
                  <a:pt x="118" y="456"/>
                  <a:pt x="118" y="456"/>
                  <a:pt x="118" y="456"/>
                </a:cubicBezTo>
                <a:cubicBezTo>
                  <a:pt x="79" y="459"/>
                  <a:pt x="42" y="461"/>
                  <a:pt x="25" y="462"/>
                </a:cubicBezTo>
                <a:cubicBezTo>
                  <a:pt x="25" y="462"/>
                  <a:pt x="25" y="462"/>
                  <a:pt x="25" y="462"/>
                </a:cubicBezTo>
                <a:cubicBezTo>
                  <a:pt x="24" y="462"/>
                  <a:pt x="24" y="462"/>
                  <a:pt x="24" y="462"/>
                </a:cubicBezTo>
                <a:cubicBezTo>
                  <a:pt x="18" y="462"/>
                  <a:pt x="15" y="463"/>
                  <a:pt x="15" y="463"/>
                </a:cubicBezTo>
                <a:cubicBezTo>
                  <a:pt x="15" y="462"/>
                  <a:pt x="15" y="462"/>
                  <a:pt x="15" y="462"/>
                </a:cubicBezTo>
                <a:cubicBezTo>
                  <a:pt x="15" y="462"/>
                  <a:pt x="15" y="462"/>
                  <a:pt x="15" y="462"/>
                </a:cubicBezTo>
                <a:cubicBezTo>
                  <a:pt x="14" y="441"/>
                  <a:pt x="14" y="441"/>
                  <a:pt x="14" y="441"/>
                </a:cubicBezTo>
                <a:cubicBezTo>
                  <a:pt x="14" y="440"/>
                  <a:pt x="14" y="440"/>
                  <a:pt x="14" y="440"/>
                </a:cubicBezTo>
                <a:cubicBezTo>
                  <a:pt x="14" y="434"/>
                  <a:pt x="14" y="434"/>
                  <a:pt x="14" y="434"/>
                </a:cubicBezTo>
                <a:cubicBezTo>
                  <a:pt x="1" y="207"/>
                  <a:pt x="1" y="207"/>
                  <a:pt x="1" y="207"/>
                </a:cubicBezTo>
                <a:cubicBezTo>
                  <a:pt x="0" y="182"/>
                  <a:pt x="0" y="162"/>
                  <a:pt x="0" y="144"/>
                </a:cubicBezTo>
                <a:cubicBezTo>
                  <a:pt x="0" y="141"/>
                  <a:pt x="1" y="137"/>
                  <a:pt x="1" y="134"/>
                </a:cubicBezTo>
                <a:cubicBezTo>
                  <a:pt x="1" y="132"/>
                  <a:pt x="1" y="130"/>
                  <a:pt x="1" y="128"/>
                </a:cubicBezTo>
                <a:cubicBezTo>
                  <a:pt x="1" y="123"/>
                  <a:pt x="1" y="117"/>
                  <a:pt x="2" y="111"/>
                </a:cubicBezTo>
                <a:cubicBezTo>
                  <a:pt x="2" y="99"/>
                  <a:pt x="3" y="86"/>
                  <a:pt x="3" y="71"/>
                </a:cubicBezTo>
                <a:cubicBezTo>
                  <a:pt x="3" y="66"/>
                  <a:pt x="5" y="60"/>
                  <a:pt x="9" y="55"/>
                </a:cubicBezTo>
                <a:cubicBezTo>
                  <a:pt x="9" y="55"/>
                  <a:pt x="10" y="54"/>
                  <a:pt x="11" y="53"/>
                </a:cubicBezTo>
                <a:cubicBezTo>
                  <a:pt x="27" y="32"/>
                  <a:pt x="68" y="17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3" y="12"/>
                  <a:pt x="85" y="12"/>
                  <a:pt x="86" y="12"/>
                </a:cubicBezTo>
                <a:cubicBezTo>
                  <a:pt x="87" y="4"/>
                  <a:pt x="87" y="4"/>
                  <a:pt x="87" y="4"/>
                </a:cubicBezTo>
                <a:cubicBezTo>
                  <a:pt x="101" y="3"/>
                  <a:pt x="101" y="3"/>
                  <a:pt x="101" y="3"/>
                </a:cubicBezTo>
                <a:cubicBezTo>
                  <a:pt x="114" y="3"/>
                  <a:pt x="114" y="3"/>
                  <a:pt x="114" y="3"/>
                </a:cubicBezTo>
                <a:cubicBezTo>
                  <a:pt x="145" y="60"/>
                  <a:pt x="145" y="60"/>
                  <a:pt x="145" y="60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1"/>
                  <a:pt x="167" y="1"/>
                  <a:pt x="167" y="1"/>
                </a:cubicBezTo>
                <a:cubicBezTo>
                  <a:pt x="168" y="1"/>
                  <a:pt x="168" y="1"/>
                  <a:pt x="168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5" y="1"/>
                  <a:pt x="175" y="1"/>
                  <a:pt x="175" y="1"/>
                </a:cubicBezTo>
                <a:cubicBezTo>
                  <a:pt x="186" y="0"/>
                  <a:pt x="186" y="0"/>
                  <a:pt x="186" y="0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189" y="17"/>
                  <a:pt x="190" y="18"/>
                  <a:pt x="192" y="18"/>
                </a:cubicBezTo>
                <a:cubicBezTo>
                  <a:pt x="196" y="20"/>
                  <a:pt x="199" y="23"/>
                  <a:pt x="203" y="25"/>
                </a:cubicBezTo>
                <a:cubicBezTo>
                  <a:pt x="217" y="35"/>
                  <a:pt x="231" y="49"/>
                  <a:pt x="241" y="66"/>
                </a:cubicBezTo>
                <a:cubicBezTo>
                  <a:pt x="244" y="72"/>
                  <a:pt x="246" y="75"/>
                  <a:pt x="248" y="82"/>
                </a:cubicBezTo>
                <a:cubicBezTo>
                  <a:pt x="249" y="87"/>
                  <a:pt x="249" y="98"/>
                  <a:pt x="250" y="103"/>
                </a:cubicBezTo>
                <a:cubicBezTo>
                  <a:pt x="254" y="137"/>
                  <a:pt x="254" y="353"/>
                  <a:pt x="252" y="425"/>
                </a:cubicBezTo>
              </a:path>
            </a:pathLst>
          </a:custGeom>
          <a:solidFill>
            <a:srgbClr val="F4B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íṥļî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3C2437B-7AC9-456B-894F-0D0FB24EF0BD}"/>
              </a:ext>
            </a:extLst>
          </p:cNvPr>
          <p:cNvSpPr/>
          <p:nvPr/>
        </p:nvSpPr>
        <p:spPr bwMode="auto">
          <a:xfrm>
            <a:off x="10318873" y="5431029"/>
            <a:ext cx="120111" cy="103962"/>
          </a:xfrm>
          <a:custGeom>
            <a:avLst/>
            <a:gdLst>
              <a:gd name="T0" fmla="*/ 0 w 90"/>
              <a:gd name="T1" fmla="*/ 50 h 78"/>
              <a:gd name="T2" fmla="*/ 8 w 90"/>
              <a:gd name="T3" fmla="*/ 53 h 78"/>
              <a:gd name="T4" fmla="*/ 15 w 90"/>
              <a:gd name="T5" fmla="*/ 55 h 78"/>
              <a:gd name="T6" fmla="*/ 20 w 90"/>
              <a:gd name="T7" fmla="*/ 57 h 78"/>
              <a:gd name="T8" fmla="*/ 45 w 90"/>
              <a:gd name="T9" fmla="*/ 65 h 78"/>
              <a:gd name="T10" fmla="*/ 86 w 90"/>
              <a:gd name="T11" fmla="*/ 78 h 78"/>
              <a:gd name="T12" fmla="*/ 89 w 90"/>
              <a:gd name="T13" fmla="*/ 40 h 78"/>
              <a:gd name="T14" fmla="*/ 90 w 90"/>
              <a:gd name="T15" fmla="*/ 27 h 78"/>
              <a:gd name="T16" fmla="*/ 64 w 90"/>
              <a:gd name="T17" fmla="*/ 17 h 78"/>
              <a:gd name="T18" fmla="*/ 41 w 90"/>
              <a:gd name="T19" fmla="*/ 9 h 78"/>
              <a:gd name="T20" fmla="*/ 37 w 90"/>
              <a:gd name="T21" fmla="*/ 7 h 78"/>
              <a:gd name="T22" fmla="*/ 33 w 90"/>
              <a:gd name="T23" fmla="*/ 6 h 78"/>
              <a:gd name="T24" fmla="*/ 31 w 90"/>
              <a:gd name="T25" fmla="*/ 5 h 78"/>
              <a:gd name="T26" fmla="*/ 18 w 90"/>
              <a:gd name="T27" fmla="*/ 0 h 78"/>
              <a:gd name="T28" fmla="*/ 0 w 90"/>
              <a:gd name="T29" fmla="*/ 5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0" h="78">
                <a:moveTo>
                  <a:pt x="0" y="50"/>
                </a:moveTo>
                <a:cubicBezTo>
                  <a:pt x="8" y="53"/>
                  <a:pt x="8" y="53"/>
                  <a:pt x="8" y="53"/>
                </a:cubicBezTo>
                <a:cubicBezTo>
                  <a:pt x="15" y="55"/>
                  <a:pt x="15" y="55"/>
                  <a:pt x="15" y="55"/>
                </a:cubicBezTo>
                <a:cubicBezTo>
                  <a:pt x="20" y="57"/>
                  <a:pt x="20" y="57"/>
                  <a:pt x="20" y="57"/>
                </a:cubicBezTo>
                <a:cubicBezTo>
                  <a:pt x="45" y="65"/>
                  <a:pt x="45" y="65"/>
                  <a:pt x="45" y="65"/>
                </a:cubicBezTo>
                <a:cubicBezTo>
                  <a:pt x="86" y="78"/>
                  <a:pt x="86" y="78"/>
                  <a:pt x="86" y="78"/>
                </a:cubicBezTo>
                <a:cubicBezTo>
                  <a:pt x="89" y="40"/>
                  <a:pt x="89" y="40"/>
                  <a:pt x="89" y="40"/>
                </a:cubicBezTo>
                <a:cubicBezTo>
                  <a:pt x="90" y="27"/>
                  <a:pt x="90" y="27"/>
                  <a:pt x="90" y="27"/>
                </a:cubicBezTo>
                <a:cubicBezTo>
                  <a:pt x="88" y="27"/>
                  <a:pt x="77" y="22"/>
                  <a:pt x="64" y="17"/>
                </a:cubicBezTo>
                <a:cubicBezTo>
                  <a:pt x="56" y="14"/>
                  <a:pt x="48" y="11"/>
                  <a:pt x="41" y="9"/>
                </a:cubicBezTo>
                <a:cubicBezTo>
                  <a:pt x="39" y="8"/>
                  <a:pt x="38" y="8"/>
                  <a:pt x="37" y="7"/>
                </a:cubicBezTo>
                <a:cubicBezTo>
                  <a:pt x="35" y="7"/>
                  <a:pt x="34" y="6"/>
                  <a:pt x="33" y="6"/>
                </a:cubicBezTo>
                <a:cubicBezTo>
                  <a:pt x="32" y="5"/>
                  <a:pt x="32" y="5"/>
                  <a:pt x="31" y="5"/>
                </a:cubicBezTo>
                <a:cubicBezTo>
                  <a:pt x="24" y="2"/>
                  <a:pt x="18" y="0"/>
                  <a:pt x="18" y="0"/>
                </a:cubicBezTo>
                <a:cubicBezTo>
                  <a:pt x="0" y="50"/>
                  <a:pt x="0" y="50"/>
                  <a:pt x="0" y="50"/>
                </a:cubicBezTo>
              </a:path>
            </a:pathLst>
          </a:custGeom>
          <a:solidFill>
            <a:srgbClr val="9995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íSḻí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A377A32-434A-42A9-8F7A-BF3C4C4EA0DC}"/>
              </a:ext>
            </a:extLst>
          </p:cNvPr>
          <p:cNvSpPr/>
          <p:nvPr/>
        </p:nvSpPr>
        <p:spPr bwMode="auto">
          <a:xfrm>
            <a:off x="10210874" y="5397721"/>
            <a:ext cx="153419" cy="197830"/>
          </a:xfrm>
          <a:custGeom>
            <a:avLst/>
            <a:gdLst>
              <a:gd name="T0" fmla="*/ 69 w 115"/>
              <a:gd name="T1" fmla="*/ 0 h 148"/>
              <a:gd name="T2" fmla="*/ 4 w 115"/>
              <a:gd name="T3" fmla="*/ 125 h 148"/>
              <a:gd name="T4" fmla="*/ 10 w 115"/>
              <a:gd name="T5" fmla="*/ 145 h 148"/>
              <a:gd name="T6" fmla="*/ 27 w 115"/>
              <a:gd name="T7" fmla="*/ 143 h 148"/>
              <a:gd name="T8" fmla="*/ 81 w 115"/>
              <a:gd name="T9" fmla="*/ 92 h 148"/>
              <a:gd name="T10" fmla="*/ 115 w 115"/>
              <a:gd name="T11" fmla="*/ 24 h 148"/>
              <a:gd name="T12" fmla="*/ 69 w 115"/>
              <a:gd name="T13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" h="148">
                <a:moveTo>
                  <a:pt x="69" y="0"/>
                </a:moveTo>
                <a:cubicBezTo>
                  <a:pt x="4" y="125"/>
                  <a:pt x="4" y="125"/>
                  <a:pt x="4" y="125"/>
                </a:cubicBezTo>
                <a:cubicBezTo>
                  <a:pt x="0" y="132"/>
                  <a:pt x="3" y="141"/>
                  <a:pt x="10" y="145"/>
                </a:cubicBezTo>
                <a:cubicBezTo>
                  <a:pt x="16" y="148"/>
                  <a:pt x="23" y="147"/>
                  <a:pt x="27" y="143"/>
                </a:cubicBezTo>
                <a:cubicBezTo>
                  <a:pt x="81" y="92"/>
                  <a:pt x="81" y="92"/>
                  <a:pt x="81" y="92"/>
                </a:cubicBezTo>
                <a:cubicBezTo>
                  <a:pt x="115" y="24"/>
                  <a:pt x="115" y="24"/>
                  <a:pt x="115" y="24"/>
                </a:cubicBezTo>
                <a:cubicBezTo>
                  <a:pt x="69" y="0"/>
                  <a:pt x="69" y="0"/>
                  <a:pt x="69" y="0"/>
                </a:cubicBezTo>
              </a:path>
            </a:pathLst>
          </a:custGeom>
          <a:solidFill>
            <a:srgbClr val="6532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išľi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5A29FBC-7515-44D2-A320-B69E0A6BCDC2}"/>
              </a:ext>
            </a:extLst>
          </p:cNvPr>
          <p:cNvSpPr/>
          <p:nvPr/>
        </p:nvSpPr>
        <p:spPr bwMode="auto">
          <a:xfrm>
            <a:off x="10205827" y="5396712"/>
            <a:ext cx="102952" cy="186728"/>
          </a:xfrm>
          <a:custGeom>
            <a:avLst/>
            <a:gdLst>
              <a:gd name="T0" fmla="*/ 3 w 77"/>
              <a:gd name="T1" fmla="*/ 126 h 140"/>
              <a:gd name="T2" fmla="*/ 68 w 77"/>
              <a:gd name="T3" fmla="*/ 0 h 140"/>
              <a:gd name="T4" fmla="*/ 77 w 77"/>
              <a:gd name="T5" fmla="*/ 4 h 140"/>
              <a:gd name="T6" fmla="*/ 7 w 77"/>
              <a:gd name="T7" fmla="*/ 140 h 140"/>
              <a:gd name="T8" fmla="*/ 3 w 77"/>
              <a:gd name="T9" fmla="*/ 12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40">
                <a:moveTo>
                  <a:pt x="3" y="126"/>
                </a:moveTo>
                <a:cubicBezTo>
                  <a:pt x="68" y="0"/>
                  <a:pt x="68" y="0"/>
                  <a:pt x="68" y="0"/>
                </a:cubicBezTo>
                <a:cubicBezTo>
                  <a:pt x="77" y="4"/>
                  <a:pt x="77" y="4"/>
                  <a:pt x="77" y="4"/>
                </a:cubicBezTo>
                <a:cubicBezTo>
                  <a:pt x="7" y="140"/>
                  <a:pt x="7" y="140"/>
                  <a:pt x="7" y="140"/>
                </a:cubicBezTo>
                <a:cubicBezTo>
                  <a:pt x="2" y="137"/>
                  <a:pt x="0" y="131"/>
                  <a:pt x="3" y="126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ïṣḻ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98E7C39-D9E9-42EF-9457-C9173BB5AE0C}"/>
              </a:ext>
            </a:extLst>
          </p:cNvPr>
          <p:cNvSpPr/>
          <p:nvPr/>
        </p:nvSpPr>
        <p:spPr bwMode="auto">
          <a:xfrm>
            <a:off x="10293640" y="5504711"/>
            <a:ext cx="16149" cy="34317"/>
          </a:xfrm>
          <a:custGeom>
            <a:avLst/>
            <a:gdLst>
              <a:gd name="T0" fmla="*/ 0 w 12"/>
              <a:gd name="T1" fmla="*/ 2 h 26"/>
              <a:gd name="T2" fmla="*/ 8 w 12"/>
              <a:gd name="T3" fmla="*/ 25 h 26"/>
              <a:gd name="T4" fmla="*/ 10 w 12"/>
              <a:gd name="T5" fmla="*/ 26 h 26"/>
              <a:gd name="T6" fmla="*/ 11 w 12"/>
              <a:gd name="T7" fmla="*/ 24 h 26"/>
              <a:gd name="T8" fmla="*/ 3 w 12"/>
              <a:gd name="T9" fmla="*/ 1 h 26"/>
              <a:gd name="T10" fmla="*/ 1 w 12"/>
              <a:gd name="T11" fmla="*/ 0 h 26"/>
              <a:gd name="T12" fmla="*/ 0 w 12"/>
              <a:gd name="T13" fmla="*/ 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6">
                <a:moveTo>
                  <a:pt x="0" y="2"/>
                </a:moveTo>
                <a:cubicBezTo>
                  <a:pt x="8" y="25"/>
                  <a:pt x="8" y="25"/>
                  <a:pt x="8" y="25"/>
                </a:cubicBezTo>
                <a:cubicBezTo>
                  <a:pt x="9" y="26"/>
                  <a:pt x="10" y="26"/>
                  <a:pt x="10" y="26"/>
                </a:cubicBezTo>
                <a:cubicBezTo>
                  <a:pt x="11" y="26"/>
                  <a:pt x="12" y="25"/>
                  <a:pt x="11" y="24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íśľï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CECC8DA-DF34-4B84-9097-84360AD68993}"/>
              </a:ext>
            </a:extLst>
          </p:cNvPr>
          <p:cNvSpPr/>
          <p:nvPr/>
        </p:nvSpPr>
        <p:spPr bwMode="auto">
          <a:xfrm>
            <a:off x="10280518" y="5514804"/>
            <a:ext cx="16149" cy="36336"/>
          </a:xfrm>
          <a:custGeom>
            <a:avLst/>
            <a:gdLst>
              <a:gd name="T0" fmla="*/ 0 w 12"/>
              <a:gd name="T1" fmla="*/ 2 h 27"/>
              <a:gd name="T2" fmla="*/ 8 w 12"/>
              <a:gd name="T3" fmla="*/ 25 h 27"/>
              <a:gd name="T4" fmla="*/ 10 w 12"/>
              <a:gd name="T5" fmla="*/ 26 h 27"/>
              <a:gd name="T6" fmla="*/ 11 w 12"/>
              <a:gd name="T7" fmla="*/ 24 h 27"/>
              <a:gd name="T8" fmla="*/ 3 w 12"/>
              <a:gd name="T9" fmla="*/ 1 h 27"/>
              <a:gd name="T10" fmla="*/ 1 w 12"/>
              <a:gd name="T11" fmla="*/ 0 h 27"/>
              <a:gd name="T12" fmla="*/ 0 w 12"/>
              <a:gd name="T13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7">
                <a:moveTo>
                  <a:pt x="0" y="2"/>
                </a:moveTo>
                <a:cubicBezTo>
                  <a:pt x="8" y="25"/>
                  <a:pt x="8" y="25"/>
                  <a:pt x="8" y="25"/>
                </a:cubicBezTo>
                <a:cubicBezTo>
                  <a:pt x="9" y="26"/>
                  <a:pt x="9" y="27"/>
                  <a:pt x="10" y="26"/>
                </a:cubicBezTo>
                <a:cubicBezTo>
                  <a:pt x="11" y="26"/>
                  <a:pt x="12" y="25"/>
                  <a:pt x="11" y="24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1"/>
                  <a:pt x="0" y="2"/>
                  <a:pt x="0" y="2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îśľ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B1034EE-3C27-4F8E-89EC-378FCAE69070}"/>
              </a:ext>
            </a:extLst>
          </p:cNvPr>
          <p:cNvSpPr/>
          <p:nvPr/>
        </p:nvSpPr>
        <p:spPr bwMode="auto">
          <a:xfrm>
            <a:off x="10264369" y="5524897"/>
            <a:ext cx="17158" cy="39364"/>
          </a:xfrm>
          <a:custGeom>
            <a:avLst/>
            <a:gdLst>
              <a:gd name="T0" fmla="*/ 1 w 13"/>
              <a:gd name="T1" fmla="*/ 3 h 30"/>
              <a:gd name="T2" fmla="*/ 10 w 13"/>
              <a:gd name="T3" fmla="*/ 28 h 30"/>
              <a:gd name="T4" fmla="*/ 12 w 13"/>
              <a:gd name="T5" fmla="*/ 29 h 30"/>
              <a:gd name="T6" fmla="*/ 13 w 13"/>
              <a:gd name="T7" fmla="*/ 27 h 30"/>
              <a:gd name="T8" fmla="*/ 4 w 13"/>
              <a:gd name="T9" fmla="*/ 2 h 30"/>
              <a:gd name="T10" fmla="*/ 2 w 13"/>
              <a:gd name="T11" fmla="*/ 1 h 30"/>
              <a:gd name="T12" fmla="*/ 1 w 13"/>
              <a:gd name="T13" fmla="*/ 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0">
                <a:moveTo>
                  <a:pt x="1" y="3"/>
                </a:moveTo>
                <a:cubicBezTo>
                  <a:pt x="10" y="28"/>
                  <a:pt x="10" y="28"/>
                  <a:pt x="10" y="28"/>
                </a:cubicBezTo>
                <a:cubicBezTo>
                  <a:pt x="10" y="29"/>
                  <a:pt x="11" y="30"/>
                  <a:pt x="12" y="29"/>
                </a:cubicBezTo>
                <a:cubicBezTo>
                  <a:pt x="13" y="29"/>
                  <a:pt x="13" y="28"/>
                  <a:pt x="13" y="27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3" y="0"/>
                  <a:pt x="2" y="1"/>
                </a:cubicBezTo>
                <a:cubicBezTo>
                  <a:pt x="1" y="1"/>
                  <a:pt x="0" y="2"/>
                  <a:pt x="1" y="3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îṡḻí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B5F788E-EFC5-484C-9F48-5F5524DF3C36}"/>
              </a:ext>
            </a:extLst>
          </p:cNvPr>
          <p:cNvSpPr/>
          <p:nvPr/>
        </p:nvSpPr>
        <p:spPr bwMode="auto">
          <a:xfrm>
            <a:off x="10338051" y="5235218"/>
            <a:ext cx="492556" cy="420894"/>
          </a:xfrm>
          <a:custGeom>
            <a:avLst/>
            <a:gdLst>
              <a:gd name="T0" fmla="*/ 0 w 369"/>
              <a:gd name="T1" fmla="*/ 218 h 316"/>
              <a:gd name="T2" fmla="*/ 25 w 369"/>
              <a:gd name="T3" fmla="*/ 230 h 316"/>
              <a:gd name="T4" fmla="*/ 141 w 369"/>
              <a:gd name="T5" fmla="*/ 279 h 316"/>
              <a:gd name="T6" fmla="*/ 295 w 369"/>
              <a:gd name="T7" fmla="*/ 307 h 316"/>
              <a:gd name="T8" fmla="*/ 328 w 369"/>
              <a:gd name="T9" fmla="*/ 287 h 316"/>
              <a:gd name="T10" fmla="*/ 361 w 369"/>
              <a:gd name="T11" fmla="*/ 113 h 316"/>
              <a:gd name="T12" fmla="*/ 353 w 369"/>
              <a:gd name="T13" fmla="*/ 0 h 316"/>
              <a:gd name="T14" fmla="*/ 270 w 369"/>
              <a:gd name="T15" fmla="*/ 10 h 316"/>
              <a:gd name="T16" fmla="*/ 244 w 369"/>
              <a:gd name="T17" fmla="*/ 14 h 316"/>
              <a:gd name="T18" fmla="*/ 243 w 369"/>
              <a:gd name="T19" fmla="*/ 14 h 316"/>
              <a:gd name="T20" fmla="*/ 245 w 369"/>
              <a:gd name="T21" fmla="*/ 21 h 316"/>
              <a:gd name="T22" fmla="*/ 245 w 369"/>
              <a:gd name="T23" fmla="*/ 22 h 316"/>
              <a:gd name="T24" fmla="*/ 249 w 369"/>
              <a:gd name="T25" fmla="*/ 48 h 316"/>
              <a:gd name="T26" fmla="*/ 257 w 369"/>
              <a:gd name="T27" fmla="*/ 132 h 316"/>
              <a:gd name="T28" fmla="*/ 258 w 369"/>
              <a:gd name="T29" fmla="*/ 215 h 316"/>
              <a:gd name="T30" fmla="*/ 141 w 369"/>
              <a:gd name="T31" fmla="*/ 189 h 316"/>
              <a:gd name="T32" fmla="*/ 52 w 369"/>
              <a:gd name="T33" fmla="*/ 157 h 316"/>
              <a:gd name="T34" fmla="*/ 30 w 369"/>
              <a:gd name="T35" fmla="*/ 148 h 316"/>
              <a:gd name="T36" fmla="*/ 27 w 369"/>
              <a:gd name="T37" fmla="*/ 156 h 316"/>
              <a:gd name="T38" fmla="*/ 22 w 369"/>
              <a:gd name="T39" fmla="*/ 167 h 316"/>
              <a:gd name="T40" fmla="*/ 6 w 369"/>
              <a:gd name="T41" fmla="*/ 204 h 316"/>
              <a:gd name="T42" fmla="*/ 0 w 369"/>
              <a:gd name="T43" fmla="*/ 218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9" h="316">
                <a:moveTo>
                  <a:pt x="0" y="218"/>
                </a:moveTo>
                <a:cubicBezTo>
                  <a:pt x="6" y="221"/>
                  <a:pt x="14" y="225"/>
                  <a:pt x="25" y="230"/>
                </a:cubicBezTo>
                <a:cubicBezTo>
                  <a:pt x="53" y="244"/>
                  <a:pt x="96" y="262"/>
                  <a:pt x="141" y="279"/>
                </a:cubicBezTo>
                <a:cubicBezTo>
                  <a:pt x="219" y="309"/>
                  <a:pt x="262" y="316"/>
                  <a:pt x="295" y="307"/>
                </a:cubicBezTo>
                <a:cubicBezTo>
                  <a:pt x="309" y="303"/>
                  <a:pt x="320" y="296"/>
                  <a:pt x="328" y="287"/>
                </a:cubicBezTo>
                <a:cubicBezTo>
                  <a:pt x="353" y="260"/>
                  <a:pt x="369" y="210"/>
                  <a:pt x="361" y="113"/>
                </a:cubicBezTo>
                <a:cubicBezTo>
                  <a:pt x="360" y="107"/>
                  <a:pt x="353" y="0"/>
                  <a:pt x="353" y="0"/>
                </a:cubicBezTo>
                <a:cubicBezTo>
                  <a:pt x="270" y="10"/>
                  <a:pt x="270" y="10"/>
                  <a:pt x="270" y="10"/>
                </a:cubicBezTo>
                <a:cubicBezTo>
                  <a:pt x="244" y="14"/>
                  <a:pt x="244" y="14"/>
                  <a:pt x="244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6"/>
                  <a:pt x="244" y="19"/>
                  <a:pt x="245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6" y="30"/>
                  <a:pt x="247" y="39"/>
                  <a:pt x="249" y="48"/>
                </a:cubicBezTo>
                <a:cubicBezTo>
                  <a:pt x="253" y="77"/>
                  <a:pt x="256" y="106"/>
                  <a:pt x="257" y="132"/>
                </a:cubicBezTo>
                <a:cubicBezTo>
                  <a:pt x="260" y="168"/>
                  <a:pt x="260" y="198"/>
                  <a:pt x="258" y="215"/>
                </a:cubicBezTo>
                <a:cubicBezTo>
                  <a:pt x="240" y="214"/>
                  <a:pt x="203" y="208"/>
                  <a:pt x="141" y="189"/>
                </a:cubicBezTo>
                <a:cubicBezTo>
                  <a:pt x="103" y="177"/>
                  <a:pt x="72" y="165"/>
                  <a:pt x="52" y="157"/>
                </a:cubicBezTo>
                <a:cubicBezTo>
                  <a:pt x="41" y="153"/>
                  <a:pt x="33" y="149"/>
                  <a:pt x="30" y="148"/>
                </a:cubicBezTo>
                <a:cubicBezTo>
                  <a:pt x="27" y="156"/>
                  <a:pt x="27" y="156"/>
                  <a:pt x="27" y="156"/>
                </a:cubicBezTo>
                <a:cubicBezTo>
                  <a:pt x="22" y="167"/>
                  <a:pt x="22" y="167"/>
                  <a:pt x="22" y="167"/>
                </a:cubicBezTo>
                <a:cubicBezTo>
                  <a:pt x="6" y="204"/>
                  <a:pt x="6" y="204"/>
                  <a:pt x="6" y="204"/>
                </a:cubicBezTo>
                <a:cubicBezTo>
                  <a:pt x="0" y="218"/>
                  <a:pt x="0" y="218"/>
                  <a:pt x="0" y="218"/>
                </a:cubicBezTo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îṧľi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35D05E9-2126-408B-BE97-703303589C7E}"/>
              </a:ext>
            </a:extLst>
          </p:cNvPr>
          <p:cNvSpPr/>
          <p:nvPr/>
        </p:nvSpPr>
        <p:spPr bwMode="auto">
          <a:xfrm>
            <a:off x="10654982" y="5182733"/>
            <a:ext cx="325006" cy="154429"/>
          </a:xfrm>
          <a:custGeom>
            <a:avLst/>
            <a:gdLst>
              <a:gd name="T0" fmla="*/ 0 w 243"/>
              <a:gd name="T1" fmla="*/ 26 h 116"/>
              <a:gd name="T2" fmla="*/ 0 w 243"/>
              <a:gd name="T3" fmla="*/ 26 h 116"/>
              <a:gd name="T4" fmla="*/ 5 w 243"/>
              <a:gd name="T5" fmla="*/ 46 h 116"/>
              <a:gd name="T6" fmla="*/ 6 w 243"/>
              <a:gd name="T7" fmla="*/ 54 h 116"/>
              <a:gd name="T8" fmla="*/ 6 w 243"/>
              <a:gd name="T9" fmla="*/ 54 h 116"/>
              <a:gd name="T10" fmla="*/ 7 w 243"/>
              <a:gd name="T11" fmla="*/ 57 h 116"/>
              <a:gd name="T12" fmla="*/ 14 w 243"/>
              <a:gd name="T13" fmla="*/ 79 h 116"/>
              <a:gd name="T14" fmla="*/ 41 w 243"/>
              <a:gd name="T15" fmla="*/ 109 h 116"/>
              <a:gd name="T16" fmla="*/ 45 w 243"/>
              <a:gd name="T17" fmla="*/ 110 h 116"/>
              <a:gd name="T18" fmla="*/ 53 w 243"/>
              <a:gd name="T19" fmla="*/ 113 h 116"/>
              <a:gd name="T20" fmla="*/ 68 w 243"/>
              <a:gd name="T21" fmla="*/ 116 h 116"/>
              <a:gd name="T22" fmla="*/ 77 w 243"/>
              <a:gd name="T23" fmla="*/ 115 h 116"/>
              <a:gd name="T24" fmla="*/ 122 w 243"/>
              <a:gd name="T25" fmla="*/ 111 h 116"/>
              <a:gd name="T26" fmla="*/ 148 w 243"/>
              <a:gd name="T27" fmla="*/ 109 h 116"/>
              <a:gd name="T28" fmla="*/ 149 w 243"/>
              <a:gd name="T29" fmla="*/ 108 h 116"/>
              <a:gd name="T30" fmla="*/ 157 w 243"/>
              <a:gd name="T31" fmla="*/ 108 h 116"/>
              <a:gd name="T32" fmla="*/ 184 w 243"/>
              <a:gd name="T33" fmla="*/ 105 h 116"/>
              <a:gd name="T34" fmla="*/ 231 w 243"/>
              <a:gd name="T35" fmla="*/ 77 h 116"/>
              <a:gd name="T36" fmla="*/ 242 w 243"/>
              <a:gd name="T37" fmla="*/ 36 h 116"/>
              <a:gd name="T38" fmla="*/ 242 w 243"/>
              <a:gd name="T39" fmla="*/ 34 h 116"/>
              <a:gd name="T40" fmla="*/ 237 w 243"/>
              <a:gd name="T41" fmla="*/ 0 h 116"/>
              <a:gd name="T42" fmla="*/ 236 w 243"/>
              <a:gd name="T43" fmla="*/ 0 h 116"/>
              <a:gd name="T44" fmla="*/ 168 w 243"/>
              <a:gd name="T45" fmla="*/ 8 h 116"/>
              <a:gd name="T46" fmla="*/ 132 w 243"/>
              <a:gd name="T47" fmla="*/ 12 h 116"/>
              <a:gd name="T48" fmla="*/ 103 w 243"/>
              <a:gd name="T49" fmla="*/ 15 h 116"/>
              <a:gd name="T50" fmla="*/ 103 w 243"/>
              <a:gd name="T51" fmla="*/ 15 h 116"/>
              <a:gd name="T52" fmla="*/ 25 w 243"/>
              <a:gd name="T53" fmla="*/ 23 h 116"/>
              <a:gd name="T54" fmla="*/ 25 w 243"/>
              <a:gd name="T55" fmla="*/ 23 h 116"/>
              <a:gd name="T56" fmla="*/ 1 w 243"/>
              <a:gd name="T57" fmla="*/ 26 h 116"/>
              <a:gd name="T58" fmla="*/ 0 w 243"/>
              <a:gd name="T59" fmla="*/ 2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3" h="116">
                <a:moveTo>
                  <a:pt x="0" y="26"/>
                </a:moveTo>
                <a:cubicBezTo>
                  <a:pt x="0" y="26"/>
                  <a:pt x="0" y="26"/>
                  <a:pt x="0" y="26"/>
                </a:cubicBezTo>
                <a:cubicBezTo>
                  <a:pt x="5" y="46"/>
                  <a:pt x="5" y="46"/>
                  <a:pt x="5" y="46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7"/>
                  <a:pt x="7" y="57"/>
                  <a:pt x="7" y="57"/>
                </a:cubicBezTo>
                <a:cubicBezTo>
                  <a:pt x="9" y="65"/>
                  <a:pt x="11" y="73"/>
                  <a:pt x="14" y="79"/>
                </a:cubicBezTo>
                <a:cubicBezTo>
                  <a:pt x="20" y="93"/>
                  <a:pt x="29" y="102"/>
                  <a:pt x="41" y="109"/>
                </a:cubicBezTo>
                <a:cubicBezTo>
                  <a:pt x="43" y="109"/>
                  <a:pt x="44" y="110"/>
                  <a:pt x="45" y="110"/>
                </a:cubicBezTo>
                <a:cubicBezTo>
                  <a:pt x="47" y="111"/>
                  <a:pt x="50" y="112"/>
                  <a:pt x="53" y="113"/>
                </a:cubicBezTo>
                <a:cubicBezTo>
                  <a:pt x="58" y="115"/>
                  <a:pt x="62" y="115"/>
                  <a:pt x="68" y="116"/>
                </a:cubicBezTo>
                <a:cubicBezTo>
                  <a:pt x="71" y="116"/>
                  <a:pt x="74" y="116"/>
                  <a:pt x="77" y="115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148" y="109"/>
                  <a:pt x="148" y="109"/>
                  <a:pt x="148" y="109"/>
                </a:cubicBezTo>
                <a:cubicBezTo>
                  <a:pt x="149" y="108"/>
                  <a:pt x="149" y="108"/>
                  <a:pt x="149" y="108"/>
                </a:cubicBezTo>
                <a:cubicBezTo>
                  <a:pt x="157" y="108"/>
                  <a:pt x="157" y="108"/>
                  <a:pt x="157" y="108"/>
                </a:cubicBezTo>
                <a:cubicBezTo>
                  <a:pt x="184" y="105"/>
                  <a:pt x="184" y="105"/>
                  <a:pt x="184" y="105"/>
                </a:cubicBezTo>
                <a:cubicBezTo>
                  <a:pt x="204" y="103"/>
                  <a:pt x="221" y="93"/>
                  <a:pt x="231" y="77"/>
                </a:cubicBezTo>
                <a:cubicBezTo>
                  <a:pt x="239" y="66"/>
                  <a:pt x="243" y="51"/>
                  <a:pt x="242" y="36"/>
                </a:cubicBezTo>
                <a:cubicBezTo>
                  <a:pt x="242" y="34"/>
                  <a:pt x="242" y="34"/>
                  <a:pt x="242" y="34"/>
                </a:cubicBezTo>
                <a:cubicBezTo>
                  <a:pt x="237" y="0"/>
                  <a:pt x="237" y="0"/>
                  <a:pt x="237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168" y="8"/>
                  <a:pt x="168" y="8"/>
                  <a:pt x="168" y="8"/>
                </a:cubicBezTo>
                <a:cubicBezTo>
                  <a:pt x="132" y="12"/>
                  <a:pt x="132" y="12"/>
                  <a:pt x="132" y="12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6"/>
                  <a:pt x="0" y="26"/>
                  <a:pt x="0" y="26"/>
                </a:cubicBezTo>
              </a:path>
            </a:pathLst>
          </a:custGeom>
          <a:solidFill>
            <a:srgbClr val="591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ïšľi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4DF5C85-B605-45C0-8D86-FEDBCD776101}"/>
              </a:ext>
            </a:extLst>
          </p:cNvPr>
          <p:cNvSpPr/>
          <p:nvPr/>
        </p:nvSpPr>
        <p:spPr bwMode="auto">
          <a:xfrm>
            <a:off x="10649935" y="5162546"/>
            <a:ext cx="321978" cy="56523"/>
          </a:xfrm>
          <a:custGeom>
            <a:avLst/>
            <a:gdLst>
              <a:gd name="T0" fmla="*/ 0 w 319"/>
              <a:gd name="T1" fmla="*/ 27 h 56"/>
              <a:gd name="T2" fmla="*/ 1 w 319"/>
              <a:gd name="T3" fmla="*/ 45 h 56"/>
              <a:gd name="T4" fmla="*/ 3 w 319"/>
              <a:gd name="T5" fmla="*/ 56 h 56"/>
              <a:gd name="T6" fmla="*/ 5 w 319"/>
              <a:gd name="T7" fmla="*/ 54 h 56"/>
              <a:gd name="T8" fmla="*/ 7 w 319"/>
              <a:gd name="T9" fmla="*/ 54 h 56"/>
              <a:gd name="T10" fmla="*/ 19 w 319"/>
              <a:gd name="T11" fmla="*/ 54 h 56"/>
              <a:gd name="T12" fmla="*/ 20 w 319"/>
              <a:gd name="T13" fmla="*/ 53 h 56"/>
              <a:gd name="T14" fmla="*/ 38 w 319"/>
              <a:gd name="T15" fmla="*/ 52 h 56"/>
              <a:gd name="T16" fmla="*/ 126 w 319"/>
              <a:gd name="T17" fmla="*/ 45 h 56"/>
              <a:gd name="T18" fmla="*/ 131 w 319"/>
              <a:gd name="T19" fmla="*/ 44 h 56"/>
              <a:gd name="T20" fmla="*/ 180 w 319"/>
              <a:gd name="T21" fmla="*/ 40 h 56"/>
              <a:gd name="T22" fmla="*/ 227 w 319"/>
              <a:gd name="T23" fmla="*/ 36 h 56"/>
              <a:gd name="T24" fmla="*/ 319 w 319"/>
              <a:gd name="T25" fmla="*/ 28 h 56"/>
              <a:gd name="T26" fmla="*/ 317 w 319"/>
              <a:gd name="T27" fmla="*/ 20 h 56"/>
              <a:gd name="T28" fmla="*/ 317 w 319"/>
              <a:gd name="T29" fmla="*/ 19 h 56"/>
              <a:gd name="T30" fmla="*/ 316 w 319"/>
              <a:gd name="T31" fmla="*/ 0 h 56"/>
              <a:gd name="T32" fmla="*/ 225 w 319"/>
              <a:gd name="T33" fmla="*/ 8 h 56"/>
              <a:gd name="T34" fmla="*/ 177 w 319"/>
              <a:gd name="T35" fmla="*/ 12 h 56"/>
              <a:gd name="T36" fmla="*/ 4 w 319"/>
              <a:gd name="T37" fmla="*/ 27 h 56"/>
              <a:gd name="T38" fmla="*/ 0 w 319"/>
              <a:gd name="T39" fmla="*/ 2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9" h="56">
                <a:moveTo>
                  <a:pt x="0" y="27"/>
                </a:moveTo>
                <a:lnTo>
                  <a:pt x="1" y="45"/>
                </a:lnTo>
                <a:lnTo>
                  <a:pt x="3" y="56"/>
                </a:lnTo>
                <a:lnTo>
                  <a:pt x="5" y="54"/>
                </a:lnTo>
                <a:lnTo>
                  <a:pt x="7" y="54"/>
                </a:lnTo>
                <a:lnTo>
                  <a:pt x="19" y="54"/>
                </a:lnTo>
                <a:lnTo>
                  <a:pt x="20" y="53"/>
                </a:lnTo>
                <a:lnTo>
                  <a:pt x="38" y="52"/>
                </a:lnTo>
                <a:lnTo>
                  <a:pt x="126" y="45"/>
                </a:lnTo>
                <a:lnTo>
                  <a:pt x="131" y="44"/>
                </a:lnTo>
                <a:lnTo>
                  <a:pt x="180" y="40"/>
                </a:lnTo>
                <a:lnTo>
                  <a:pt x="227" y="36"/>
                </a:lnTo>
                <a:lnTo>
                  <a:pt x="319" y="28"/>
                </a:lnTo>
                <a:lnTo>
                  <a:pt x="317" y="20"/>
                </a:lnTo>
                <a:lnTo>
                  <a:pt x="317" y="19"/>
                </a:lnTo>
                <a:lnTo>
                  <a:pt x="316" y="0"/>
                </a:lnTo>
                <a:lnTo>
                  <a:pt x="225" y="8"/>
                </a:lnTo>
                <a:lnTo>
                  <a:pt x="177" y="12"/>
                </a:lnTo>
                <a:lnTo>
                  <a:pt x="4" y="27"/>
                </a:lnTo>
                <a:lnTo>
                  <a:pt x="0" y="27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ï$ľ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135B0CE-1FBB-4FA2-926A-D1FCA248457F}"/>
              </a:ext>
            </a:extLst>
          </p:cNvPr>
          <p:cNvSpPr/>
          <p:nvPr/>
        </p:nvSpPr>
        <p:spPr bwMode="auto">
          <a:xfrm>
            <a:off x="10649935" y="5162546"/>
            <a:ext cx="321978" cy="56523"/>
          </a:xfrm>
          <a:custGeom>
            <a:avLst/>
            <a:gdLst>
              <a:gd name="T0" fmla="*/ 0 w 319"/>
              <a:gd name="T1" fmla="*/ 27 h 56"/>
              <a:gd name="T2" fmla="*/ 1 w 319"/>
              <a:gd name="T3" fmla="*/ 45 h 56"/>
              <a:gd name="T4" fmla="*/ 3 w 319"/>
              <a:gd name="T5" fmla="*/ 56 h 56"/>
              <a:gd name="T6" fmla="*/ 5 w 319"/>
              <a:gd name="T7" fmla="*/ 54 h 56"/>
              <a:gd name="T8" fmla="*/ 7 w 319"/>
              <a:gd name="T9" fmla="*/ 54 h 56"/>
              <a:gd name="T10" fmla="*/ 19 w 319"/>
              <a:gd name="T11" fmla="*/ 54 h 56"/>
              <a:gd name="T12" fmla="*/ 20 w 319"/>
              <a:gd name="T13" fmla="*/ 53 h 56"/>
              <a:gd name="T14" fmla="*/ 38 w 319"/>
              <a:gd name="T15" fmla="*/ 52 h 56"/>
              <a:gd name="T16" fmla="*/ 126 w 319"/>
              <a:gd name="T17" fmla="*/ 45 h 56"/>
              <a:gd name="T18" fmla="*/ 131 w 319"/>
              <a:gd name="T19" fmla="*/ 44 h 56"/>
              <a:gd name="T20" fmla="*/ 180 w 319"/>
              <a:gd name="T21" fmla="*/ 40 h 56"/>
              <a:gd name="T22" fmla="*/ 227 w 319"/>
              <a:gd name="T23" fmla="*/ 36 h 56"/>
              <a:gd name="T24" fmla="*/ 319 w 319"/>
              <a:gd name="T25" fmla="*/ 28 h 56"/>
              <a:gd name="T26" fmla="*/ 317 w 319"/>
              <a:gd name="T27" fmla="*/ 20 h 56"/>
              <a:gd name="T28" fmla="*/ 317 w 319"/>
              <a:gd name="T29" fmla="*/ 19 h 56"/>
              <a:gd name="T30" fmla="*/ 316 w 319"/>
              <a:gd name="T31" fmla="*/ 0 h 56"/>
              <a:gd name="T32" fmla="*/ 225 w 319"/>
              <a:gd name="T33" fmla="*/ 8 h 56"/>
              <a:gd name="T34" fmla="*/ 177 w 319"/>
              <a:gd name="T35" fmla="*/ 12 h 56"/>
              <a:gd name="T36" fmla="*/ 4 w 319"/>
              <a:gd name="T37" fmla="*/ 27 h 56"/>
              <a:gd name="T38" fmla="*/ 0 w 319"/>
              <a:gd name="T39" fmla="*/ 2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9" h="56">
                <a:moveTo>
                  <a:pt x="0" y="27"/>
                </a:moveTo>
                <a:lnTo>
                  <a:pt x="1" y="45"/>
                </a:lnTo>
                <a:lnTo>
                  <a:pt x="3" y="56"/>
                </a:lnTo>
                <a:lnTo>
                  <a:pt x="5" y="54"/>
                </a:lnTo>
                <a:lnTo>
                  <a:pt x="7" y="54"/>
                </a:lnTo>
                <a:lnTo>
                  <a:pt x="19" y="54"/>
                </a:lnTo>
                <a:lnTo>
                  <a:pt x="20" y="53"/>
                </a:lnTo>
                <a:lnTo>
                  <a:pt x="38" y="52"/>
                </a:lnTo>
                <a:lnTo>
                  <a:pt x="126" y="45"/>
                </a:lnTo>
                <a:lnTo>
                  <a:pt x="131" y="44"/>
                </a:lnTo>
                <a:lnTo>
                  <a:pt x="180" y="40"/>
                </a:lnTo>
                <a:lnTo>
                  <a:pt x="227" y="36"/>
                </a:lnTo>
                <a:lnTo>
                  <a:pt x="319" y="28"/>
                </a:lnTo>
                <a:lnTo>
                  <a:pt x="317" y="20"/>
                </a:lnTo>
                <a:lnTo>
                  <a:pt x="317" y="19"/>
                </a:lnTo>
                <a:lnTo>
                  <a:pt x="316" y="0"/>
                </a:lnTo>
                <a:lnTo>
                  <a:pt x="225" y="8"/>
                </a:lnTo>
                <a:lnTo>
                  <a:pt x="177" y="12"/>
                </a:lnTo>
                <a:lnTo>
                  <a:pt x="4" y="27"/>
                </a:lnTo>
                <a:lnTo>
                  <a:pt x="0" y="2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îṡḻi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2B76D03-A896-4677-B7C2-2BD39F8A698A}"/>
              </a:ext>
            </a:extLst>
          </p:cNvPr>
          <p:cNvSpPr/>
          <p:nvPr/>
        </p:nvSpPr>
        <p:spPr bwMode="auto">
          <a:xfrm>
            <a:off x="10828588" y="5169611"/>
            <a:ext cx="50467" cy="33308"/>
          </a:xfrm>
          <a:custGeom>
            <a:avLst/>
            <a:gdLst>
              <a:gd name="T0" fmla="*/ 50 w 50"/>
              <a:gd name="T1" fmla="*/ 29 h 33"/>
              <a:gd name="T2" fmla="*/ 3 w 50"/>
              <a:gd name="T3" fmla="*/ 33 h 33"/>
              <a:gd name="T4" fmla="*/ 0 w 50"/>
              <a:gd name="T5" fmla="*/ 4 h 33"/>
              <a:gd name="T6" fmla="*/ 48 w 50"/>
              <a:gd name="T7" fmla="*/ 0 h 33"/>
              <a:gd name="T8" fmla="*/ 50 w 50"/>
              <a:gd name="T9" fmla="*/ 2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33">
                <a:moveTo>
                  <a:pt x="50" y="29"/>
                </a:moveTo>
                <a:lnTo>
                  <a:pt x="3" y="33"/>
                </a:lnTo>
                <a:lnTo>
                  <a:pt x="0" y="4"/>
                </a:lnTo>
                <a:lnTo>
                  <a:pt x="48" y="0"/>
                </a:lnTo>
                <a:lnTo>
                  <a:pt x="50" y="29"/>
                </a:lnTo>
                <a:close/>
              </a:path>
            </a:pathLst>
          </a:custGeom>
          <a:solidFill>
            <a:srgbClr val="6532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ïṣḻí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7B149F3-33F5-49A1-89AE-6DD8FE03846B}"/>
              </a:ext>
            </a:extLst>
          </p:cNvPr>
          <p:cNvSpPr/>
          <p:nvPr/>
        </p:nvSpPr>
        <p:spPr bwMode="auto">
          <a:xfrm>
            <a:off x="10740775" y="4591261"/>
            <a:ext cx="44411" cy="45420"/>
          </a:xfrm>
          <a:custGeom>
            <a:avLst/>
            <a:gdLst>
              <a:gd name="T0" fmla="*/ 44 w 44"/>
              <a:gd name="T1" fmla="*/ 3 h 45"/>
              <a:gd name="T2" fmla="*/ 34 w 44"/>
              <a:gd name="T3" fmla="*/ 45 h 45"/>
              <a:gd name="T4" fmla="*/ 0 w 44"/>
              <a:gd name="T5" fmla="*/ 16 h 45"/>
              <a:gd name="T6" fmla="*/ 5 w 44"/>
              <a:gd name="T7" fmla="*/ 0 h 45"/>
              <a:gd name="T8" fmla="*/ 44 w 44"/>
              <a:gd name="T9" fmla="*/ 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45">
                <a:moveTo>
                  <a:pt x="44" y="3"/>
                </a:moveTo>
                <a:lnTo>
                  <a:pt x="34" y="45"/>
                </a:lnTo>
                <a:lnTo>
                  <a:pt x="0" y="16"/>
                </a:lnTo>
                <a:lnTo>
                  <a:pt x="5" y="0"/>
                </a:lnTo>
                <a:lnTo>
                  <a:pt x="44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ïṩľi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AE5ADD7-EE2F-475F-A409-AA1F7CD02B23}"/>
              </a:ext>
            </a:extLst>
          </p:cNvPr>
          <p:cNvSpPr/>
          <p:nvPr/>
        </p:nvSpPr>
        <p:spPr bwMode="auto">
          <a:xfrm>
            <a:off x="10855840" y="4582177"/>
            <a:ext cx="46429" cy="53495"/>
          </a:xfrm>
          <a:custGeom>
            <a:avLst/>
            <a:gdLst>
              <a:gd name="T0" fmla="*/ 0 w 46"/>
              <a:gd name="T1" fmla="*/ 9 h 53"/>
              <a:gd name="T2" fmla="*/ 17 w 46"/>
              <a:gd name="T3" fmla="*/ 53 h 53"/>
              <a:gd name="T4" fmla="*/ 46 w 46"/>
              <a:gd name="T5" fmla="*/ 31 h 53"/>
              <a:gd name="T6" fmla="*/ 25 w 46"/>
              <a:gd name="T7" fmla="*/ 0 h 53"/>
              <a:gd name="T8" fmla="*/ 0 w 46"/>
              <a:gd name="T9" fmla="*/ 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53">
                <a:moveTo>
                  <a:pt x="0" y="9"/>
                </a:moveTo>
                <a:lnTo>
                  <a:pt x="17" y="53"/>
                </a:lnTo>
                <a:lnTo>
                  <a:pt x="46" y="31"/>
                </a:lnTo>
                <a:lnTo>
                  <a:pt x="25" y="0"/>
                </a:lnTo>
                <a:lnTo>
                  <a:pt x="0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îśḻï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8FBB3A6-7E4A-4A84-AFA9-EB976A29617B}"/>
              </a:ext>
            </a:extLst>
          </p:cNvPr>
          <p:cNvSpPr/>
          <p:nvPr/>
        </p:nvSpPr>
        <p:spPr bwMode="auto">
          <a:xfrm>
            <a:off x="10779130" y="4594289"/>
            <a:ext cx="58542" cy="577340"/>
          </a:xfrm>
          <a:custGeom>
            <a:avLst/>
            <a:gdLst>
              <a:gd name="T0" fmla="*/ 58 w 58"/>
              <a:gd name="T1" fmla="*/ 571 h 572"/>
              <a:gd name="T2" fmla="*/ 47 w 58"/>
              <a:gd name="T3" fmla="*/ 75 h 572"/>
              <a:gd name="T4" fmla="*/ 6 w 58"/>
              <a:gd name="T5" fmla="*/ 0 h 572"/>
              <a:gd name="T6" fmla="*/ 0 w 58"/>
              <a:gd name="T7" fmla="*/ 11 h 572"/>
              <a:gd name="T8" fmla="*/ 40 w 58"/>
              <a:gd name="T9" fmla="*/ 77 h 572"/>
              <a:gd name="T10" fmla="*/ 48 w 58"/>
              <a:gd name="T11" fmla="*/ 572 h 572"/>
              <a:gd name="T12" fmla="*/ 58 w 58"/>
              <a:gd name="T13" fmla="*/ 571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572">
                <a:moveTo>
                  <a:pt x="58" y="571"/>
                </a:moveTo>
                <a:lnTo>
                  <a:pt x="47" y="75"/>
                </a:lnTo>
                <a:lnTo>
                  <a:pt x="6" y="0"/>
                </a:lnTo>
                <a:lnTo>
                  <a:pt x="0" y="11"/>
                </a:lnTo>
                <a:lnTo>
                  <a:pt x="40" y="77"/>
                </a:lnTo>
                <a:lnTo>
                  <a:pt x="48" y="572"/>
                </a:lnTo>
                <a:lnTo>
                  <a:pt x="58" y="5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îṩļî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BC236F0-F1EB-410B-A80C-2E666CA8AB75}"/>
              </a:ext>
            </a:extLst>
          </p:cNvPr>
          <p:cNvSpPr/>
          <p:nvPr/>
        </p:nvSpPr>
        <p:spPr bwMode="auto">
          <a:xfrm>
            <a:off x="10816476" y="4593280"/>
            <a:ext cx="45420" cy="78728"/>
          </a:xfrm>
          <a:custGeom>
            <a:avLst/>
            <a:gdLst>
              <a:gd name="T0" fmla="*/ 0 w 45"/>
              <a:gd name="T1" fmla="*/ 76 h 78"/>
              <a:gd name="T2" fmla="*/ 40 w 45"/>
              <a:gd name="T3" fmla="*/ 0 h 78"/>
              <a:gd name="T4" fmla="*/ 45 w 45"/>
              <a:gd name="T5" fmla="*/ 10 h 78"/>
              <a:gd name="T6" fmla="*/ 7 w 45"/>
              <a:gd name="T7" fmla="*/ 78 h 78"/>
              <a:gd name="T8" fmla="*/ 0 w 45"/>
              <a:gd name="T9" fmla="*/ 76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78">
                <a:moveTo>
                  <a:pt x="0" y="76"/>
                </a:moveTo>
                <a:lnTo>
                  <a:pt x="40" y="0"/>
                </a:lnTo>
                <a:lnTo>
                  <a:pt x="45" y="10"/>
                </a:lnTo>
                <a:lnTo>
                  <a:pt x="7" y="78"/>
                </a:lnTo>
                <a:lnTo>
                  <a:pt x="0" y="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îsľî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096CF4B-B7C6-442C-84DD-5675573567A1}"/>
              </a:ext>
            </a:extLst>
          </p:cNvPr>
          <p:cNvSpPr/>
          <p:nvPr/>
        </p:nvSpPr>
        <p:spPr bwMode="auto">
          <a:xfrm>
            <a:off x="10329976" y="5425982"/>
            <a:ext cx="79737" cy="118093"/>
          </a:xfrm>
          <a:custGeom>
            <a:avLst/>
            <a:gdLst>
              <a:gd name="T0" fmla="*/ 0 w 79"/>
              <a:gd name="T1" fmla="*/ 99 h 117"/>
              <a:gd name="T2" fmla="*/ 40 w 79"/>
              <a:gd name="T3" fmla="*/ 117 h 117"/>
              <a:gd name="T4" fmla="*/ 41 w 79"/>
              <a:gd name="T5" fmla="*/ 115 h 117"/>
              <a:gd name="T6" fmla="*/ 49 w 79"/>
              <a:gd name="T7" fmla="*/ 91 h 117"/>
              <a:gd name="T8" fmla="*/ 67 w 79"/>
              <a:gd name="T9" fmla="*/ 43 h 117"/>
              <a:gd name="T10" fmla="*/ 74 w 79"/>
              <a:gd name="T11" fmla="*/ 27 h 117"/>
              <a:gd name="T12" fmla="*/ 77 w 79"/>
              <a:gd name="T13" fmla="*/ 18 h 117"/>
              <a:gd name="T14" fmla="*/ 79 w 79"/>
              <a:gd name="T15" fmla="*/ 13 h 117"/>
              <a:gd name="T16" fmla="*/ 45 w 79"/>
              <a:gd name="T17" fmla="*/ 0 h 117"/>
              <a:gd name="T18" fmla="*/ 38 w 79"/>
              <a:gd name="T19" fmla="*/ 14 h 117"/>
              <a:gd name="T20" fmla="*/ 32 w 79"/>
              <a:gd name="T21" fmla="*/ 29 h 117"/>
              <a:gd name="T22" fmla="*/ 9 w 79"/>
              <a:gd name="T23" fmla="*/ 78 h 117"/>
              <a:gd name="T24" fmla="*/ 0 w 79"/>
              <a:gd name="T25" fmla="*/ 99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17">
                <a:moveTo>
                  <a:pt x="0" y="99"/>
                </a:moveTo>
                <a:lnTo>
                  <a:pt x="40" y="117"/>
                </a:lnTo>
                <a:lnTo>
                  <a:pt x="41" y="115"/>
                </a:lnTo>
                <a:lnTo>
                  <a:pt x="49" y="91"/>
                </a:lnTo>
                <a:lnTo>
                  <a:pt x="67" y="43"/>
                </a:lnTo>
                <a:lnTo>
                  <a:pt x="74" y="27"/>
                </a:lnTo>
                <a:lnTo>
                  <a:pt x="77" y="18"/>
                </a:lnTo>
                <a:lnTo>
                  <a:pt x="79" y="13"/>
                </a:lnTo>
                <a:lnTo>
                  <a:pt x="45" y="0"/>
                </a:lnTo>
                <a:lnTo>
                  <a:pt x="38" y="14"/>
                </a:lnTo>
                <a:lnTo>
                  <a:pt x="32" y="29"/>
                </a:lnTo>
                <a:lnTo>
                  <a:pt x="9" y="78"/>
                </a:lnTo>
                <a:lnTo>
                  <a:pt x="0" y="99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ïṥ1i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2304401-7B1D-4051-B4A3-7B2655AA3FB0}"/>
              </a:ext>
            </a:extLst>
          </p:cNvPr>
          <p:cNvSpPr/>
          <p:nvPr/>
        </p:nvSpPr>
        <p:spPr bwMode="auto">
          <a:xfrm>
            <a:off x="10329976" y="5425982"/>
            <a:ext cx="79737" cy="118093"/>
          </a:xfrm>
          <a:custGeom>
            <a:avLst/>
            <a:gdLst>
              <a:gd name="T0" fmla="*/ 0 w 79"/>
              <a:gd name="T1" fmla="*/ 99 h 117"/>
              <a:gd name="T2" fmla="*/ 40 w 79"/>
              <a:gd name="T3" fmla="*/ 117 h 117"/>
              <a:gd name="T4" fmla="*/ 41 w 79"/>
              <a:gd name="T5" fmla="*/ 115 h 117"/>
              <a:gd name="T6" fmla="*/ 49 w 79"/>
              <a:gd name="T7" fmla="*/ 91 h 117"/>
              <a:gd name="T8" fmla="*/ 67 w 79"/>
              <a:gd name="T9" fmla="*/ 43 h 117"/>
              <a:gd name="T10" fmla="*/ 74 w 79"/>
              <a:gd name="T11" fmla="*/ 27 h 117"/>
              <a:gd name="T12" fmla="*/ 77 w 79"/>
              <a:gd name="T13" fmla="*/ 18 h 117"/>
              <a:gd name="T14" fmla="*/ 79 w 79"/>
              <a:gd name="T15" fmla="*/ 13 h 117"/>
              <a:gd name="T16" fmla="*/ 45 w 79"/>
              <a:gd name="T17" fmla="*/ 0 h 117"/>
              <a:gd name="T18" fmla="*/ 38 w 79"/>
              <a:gd name="T19" fmla="*/ 14 h 117"/>
              <a:gd name="T20" fmla="*/ 32 w 79"/>
              <a:gd name="T21" fmla="*/ 29 h 117"/>
              <a:gd name="T22" fmla="*/ 9 w 79"/>
              <a:gd name="T23" fmla="*/ 78 h 117"/>
              <a:gd name="T24" fmla="*/ 0 w 79"/>
              <a:gd name="T25" fmla="*/ 99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17">
                <a:moveTo>
                  <a:pt x="0" y="99"/>
                </a:moveTo>
                <a:lnTo>
                  <a:pt x="40" y="117"/>
                </a:lnTo>
                <a:lnTo>
                  <a:pt x="41" y="115"/>
                </a:lnTo>
                <a:lnTo>
                  <a:pt x="49" y="91"/>
                </a:lnTo>
                <a:lnTo>
                  <a:pt x="67" y="43"/>
                </a:lnTo>
                <a:lnTo>
                  <a:pt x="74" y="27"/>
                </a:lnTo>
                <a:lnTo>
                  <a:pt x="77" y="18"/>
                </a:lnTo>
                <a:lnTo>
                  <a:pt x="79" y="13"/>
                </a:lnTo>
                <a:lnTo>
                  <a:pt x="45" y="0"/>
                </a:lnTo>
                <a:lnTo>
                  <a:pt x="38" y="14"/>
                </a:lnTo>
                <a:lnTo>
                  <a:pt x="32" y="29"/>
                </a:lnTo>
                <a:lnTo>
                  <a:pt x="9" y="78"/>
                </a:lnTo>
                <a:lnTo>
                  <a:pt x="0" y="9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ïṣľî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B03AFF5-11CC-4B6D-9E59-494FD8B7598C}"/>
              </a:ext>
            </a:extLst>
          </p:cNvPr>
          <p:cNvSpPr/>
          <p:nvPr/>
        </p:nvSpPr>
        <p:spPr bwMode="auto">
          <a:xfrm>
            <a:off x="10834644" y="4400497"/>
            <a:ext cx="39364" cy="19178"/>
          </a:xfrm>
          <a:custGeom>
            <a:avLst/>
            <a:gdLst>
              <a:gd name="T0" fmla="*/ 29 w 30"/>
              <a:gd name="T1" fmla="*/ 6 h 14"/>
              <a:gd name="T2" fmla="*/ 25 w 30"/>
              <a:gd name="T3" fmla="*/ 3 h 14"/>
              <a:gd name="T4" fmla="*/ 16 w 30"/>
              <a:gd name="T5" fmla="*/ 0 h 14"/>
              <a:gd name="T6" fmla="*/ 13 w 30"/>
              <a:gd name="T7" fmla="*/ 1 h 14"/>
              <a:gd name="T8" fmla="*/ 3 w 30"/>
              <a:gd name="T9" fmla="*/ 6 h 14"/>
              <a:gd name="T10" fmla="*/ 0 w 30"/>
              <a:gd name="T11" fmla="*/ 10 h 14"/>
              <a:gd name="T12" fmla="*/ 2 w 30"/>
              <a:gd name="T13" fmla="*/ 13 h 14"/>
              <a:gd name="T14" fmla="*/ 5 w 30"/>
              <a:gd name="T15" fmla="*/ 12 h 14"/>
              <a:gd name="T16" fmla="*/ 5 w 30"/>
              <a:gd name="T17" fmla="*/ 12 h 14"/>
              <a:gd name="T18" fmla="*/ 5 w 30"/>
              <a:gd name="T19" fmla="*/ 12 h 14"/>
              <a:gd name="T20" fmla="*/ 5 w 30"/>
              <a:gd name="T21" fmla="*/ 12 h 14"/>
              <a:gd name="T22" fmla="*/ 5 w 30"/>
              <a:gd name="T23" fmla="*/ 12 h 14"/>
              <a:gd name="T24" fmla="*/ 5 w 30"/>
              <a:gd name="T25" fmla="*/ 12 h 14"/>
              <a:gd name="T26" fmla="*/ 7 w 30"/>
              <a:gd name="T27" fmla="*/ 9 h 14"/>
              <a:gd name="T28" fmla="*/ 13 w 30"/>
              <a:gd name="T29" fmla="*/ 6 h 14"/>
              <a:gd name="T30" fmla="*/ 16 w 30"/>
              <a:gd name="T31" fmla="*/ 6 h 14"/>
              <a:gd name="T32" fmla="*/ 23 w 30"/>
              <a:gd name="T33" fmla="*/ 8 h 14"/>
              <a:gd name="T34" fmla="*/ 25 w 30"/>
              <a:gd name="T35" fmla="*/ 9 h 14"/>
              <a:gd name="T36" fmla="*/ 25 w 30"/>
              <a:gd name="T37" fmla="*/ 10 h 14"/>
              <a:gd name="T38" fmla="*/ 25 w 30"/>
              <a:gd name="T39" fmla="*/ 10 h 14"/>
              <a:gd name="T40" fmla="*/ 25 w 30"/>
              <a:gd name="T41" fmla="*/ 10 h 14"/>
              <a:gd name="T42" fmla="*/ 26 w 30"/>
              <a:gd name="T43" fmla="*/ 9 h 14"/>
              <a:gd name="T44" fmla="*/ 25 w 30"/>
              <a:gd name="T45" fmla="*/ 10 h 14"/>
              <a:gd name="T46" fmla="*/ 25 w 30"/>
              <a:gd name="T47" fmla="*/ 10 h 14"/>
              <a:gd name="T48" fmla="*/ 26 w 30"/>
              <a:gd name="T49" fmla="*/ 9 h 14"/>
              <a:gd name="T50" fmla="*/ 25 w 30"/>
              <a:gd name="T51" fmla="*/ 10 h 14"/>
              <a:gd name="T52" fmla="*/ 29 w 30"/>
              <a:gd name="T53" fmla="*/ 10 h 14"/>
              <a:gd name="T54" fmla="*/ 29 w 30"/>
              <a:gd name="T55" fmla="*/ 6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" h="14">
                <a:moveTo>
                  <a:pt x="29" y="6"/>
                </a:moveTo>
                <a:cubicBezTo>
                  <a:pt x="29" y="6"/>
                  <a:pt x="28" y="5"/>
                  <a:pt x="25" y="3"/>
                </a:cubicBezTo>
                <a:cubicBezTo>
                  <a:pt x="23" y="2"/>
                  <a:pt x="20" y="0"/>
                  <a:pt x="16" y="0"/>
                </a:cubicBezTo>
                <a:cubicBezTo>
                  <a:pt x="15" y="0"/>
                  <a:pt x="14" y="1"/>
                  <a:pt x="13" y="1"/>
                </a:cubicBezTo>
                <a:cubicBezTo>
                  <a:pt x="8" y="2"/>
                  <a:pt x="5" y="4"/>
                  <a:pt x="3" y="6"/>
                </a:cubicBezTo>
                <a:cubicBezTo>
                  <a:pt x="1" y="8"/>
                  <a:pt x="0" y="10"/>
                  <a:pt x="0" y="10"/>
                </a:cubicBezTo>
                <a:cubicBezTo>
                  <a:pt x="0" y="12"/>
                  <a:pt x="1" y="13"/>
                  <a:pt x="2" y="13"/>
                </a:cubicBezTo>
                <a:cubicBezTo>
                  <a:pt x="3" y="14"/>
                  <a:pt x="5" y="13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6" y="10"/>
                  <a:pt x="7" y="9"/>
                </a:cubicBezTo>
                <a:cubicBezTo>
                  <a:pt x="8" y="8"/>
                  <a:pt x="10" y="6"/>
                  <a:pt x="13" y="6"/>
                </a:cubicBezTo>
                <a:cubicBezTo>
                  <a:pt x="14" y="6"/>
                  <a:pt x="15" y="6"/>
                  <a:pt x="16" y="6"/>
                </a:cubicBezTo>
                <a:cubicBezTo>
                  <a:pt x="18" y="6"/>
                  <a:pt x="21" y="7"/>
                  <a:pt x="23" y="8"/>
                </a:cubicBezTo>
                <a:cubicBezTo>
                  <a:pt x="24" y="8"/>
                  <a:pt x="24" y="9"/>
                  <a:pt x="25" y="9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6" y="9"/>
                  <a:pt x="26" y="9"/>
                  <a:pt x="26" y="9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6" y="9"/>
                  <a:pt x="26" y="9"/>
                  <a:pt x="26" y="9"/>
                </a:cubicBezTo>
                <a:cubicBezTo>
                  <a:pt x="25" y="10"/>
                  <a:pt x="25" y="10"/>
                  <a:pt x="25" y="10"/>
                </a:cubicBezTo>
                <a:cubicBezTo>
                  <a:pt x="26" y="11"/>
                  <a:pt x="28" y="11"/>
                  <a:pt x="29" y="10"/>
                </a:cubicBezTo>
                <a:cubicBezTo>
                  <a:pt x="30" y="9"/>
                  <a:pt x="30" y="7"/>
                  <a:pt x="29" y="6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íṣļi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C0332C5-8954-4EF0-88A1-0EE2E66DADE3}"/>
              </a:ext>
            </a:extLst>
          </p:cNvPr>
          <p:cNvSpPr/>
          <p:nvPr/>
        </p:nvSpPr>
        <p:spPr bwMode="auto">
          <a:xfrm>
            <a:off x="10926493" y="4391413"/>
            <a:ext cx="39364" cy="17159"/>
          </a:xfrm>
          <a:custGeom>
            <a:avLst/>
            <a:gdLst>
              <a:gd name="T0" fmla="*/ 29 w 30"/>
              <a:gd name="T1" fmla="*/ 6 h 13"/>
              <a:gd name="T2" fmla="*/ 26 w 30"/>
              <a:gd name="T3" fmla="*/ 3 h 13"/>
              <a:gd name="T4" fmla="*/ 16 w 30"/>
              <a:gd name="T5" fmla="*/ 0 h 13"/>
              <a:gd name="T6" fmla="*/ 13 w 30"/>
              <a:gd name="T7" fmla="*/ 0 h 13"/>
              <a:gd name="T8" fmla="*/ 3 w 30"/>
              <a:gd name="T9" fmla="*/ 5 h 13"/>
              <a:gd name="T10" fmla="*/ 1 w 30"/>
              <a:gd name="T11" fmla="*/ 9 h 13"/>
              <a:gd name="T12" fmla="*/ 2 w 30"/>
              <a:gd name="T13" fmla="*/ 13 h 13"/>
              <a:gd name="T14" fmla="*/ 5 w 30"/>
              <a:gd name="T15" fmla="*/ 11 h 13"/>
              <a:gd name="T16" fmla="*/ 5 w 30"/>
              <a:gd name="T17" fmla="*/ 11 h 13"/>
              <a:gd name="T18" fmla="*/ 5 w 30"/>
              <a:gd name="T19" fmla="*/ 11 h 13"/>
              <a:gd name="T20" fmla="*/ 5 w 30"/>
              <a:gd name="T21" fmla="*/ 11 h 13"/>
              <a:gd name="T22" fmla="*/ 5 w 30"/>
              <a:gd name="T23" fmla="*/ 11 h 13"/>
              <a:gd name="T24" fmla="*/ 5 w 30"/>
              <a:gd name="T25" fmla="*/ 11 h 13"/>
              <a:gd name="T26" fmla="*/ 7 w 30"/>
              <a:gd name="T27" fmla="*/ 8 h 13"/>
              <a:gd name="T28" fmla="*/ 14 w 30"/>
              <a:gd name="T29" fmla="*/ 5 h 13"/>
              <a:gd name="T30" fmla="*/ 16 w 30"/>
              <a:gd name="T31" fmla="*/ 5 h 13"/>
              <a:gd name="T32" fmla="*/ 23 w 30"/>
              <a:gd name="T33" fmla="*/ 7 h 13"/>
              <a:gd name="T34" fmla="*/ 25 w 30"/>
              <a:gd name="T35" fmla="*/ 8 h 13"/>
              <a:gd name="T36" fmla="*/ 25 w 30"/>
              <a:gd name="T37" fmla="*/ 9 h 13"/>
              <a:gd name="T38" fmla="*/ 25 w 30"/>
              <a:gd name="T39" fmla="*/ 9 h 13"/>
              <a:gd name="T40" fmla="*/ 25 w 30"/>
              <a:gd name="T41" fmla="*/ 9 h 13"/>
              <a:gd name="T42" fmla="*/ 26 w 30"/>
              <a:gd name="T43" fmla="*/ 8 h 13"/>
              <a:gd name="T44" fmla="*/ 25 w 30"/>
              <a:gd name="T45" fmla="*/ 9 h 13"/>
              <a:gd name="T46" fmla="*/ 25 w 30"/>
              <a:gd name="T47" fmla="*/ 9 h 13"/>
              <a:gd name="T48" fmla="*/ 26 w 30"/>
              <a:gd name="T49" fmla="*/ 8 h 13"/>
              <a:gd name="T50" fmla="*/ 25 w 30"/>
              <a:gd name="T51" fmla="*/ 9 h 13"/>
              <a:gd name="T52" fmla="*/ 29 w 30"/>
              <a:gd name="T53" fmla="*/ 9 h 13"/>
              <a:gd name="T54" fmla="*/ 29 w 30"/>
              <a:gd name="T55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" h="13">
                <a:moveTo>
                  <a:pt x="29" y="6"/>
                </a:moveTo>
                <a:cubicBezTo>
                  <a:pt x="29" y="5"/>
                  <a:pt x="28" y="4"/>
                  <a:pt x="26" y="3"/>
                </a:cubicBezTo>
                <a:cubicBezTo>
                  <a:pt x="23" y="1"/>
                  <a:pt x="20" y="0"/>
                  <a:pt x="16" y="0"/>
                </a:cubicBezTo>
                <a:cubicBezTo>
                  <a:pt x="15" y="0"/>
                  <a:pt x="14" y="0"/>
                  <a:pt x="13" y="0"/>
                </a:cubicBezTo>
                <a:cubicBezTo>
                  <a:pt x="8" y="1"/>
                  <a:pt x="5" y="3"/>
                  <a:pt x="3" y="5"/>
                </a:cubicBezTo>
                <a:cubicBezTo>
                  <a:pt x="1" y="7"/>
                  <a:pt x="1" y="9"/>
                  <a:pt x="1" y="9"/>
                </a:cubicBezTo>
                <a:cubicBezTo>
                  <a:pt x="0" y="11"/>
                  <a:pt x="1" y="12"/>
                  <a:pt x="2" y="13"/>
                </a:cubicBezTo>
                <a:cubicBezTo>
                  <a:pt x="4" y="13"/>
                  <a:pt x="5" y="12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6" y="10"/>
                  <a:pt x="7" y="8"/>
                </a:cubicBezTo>
                <a:cubicBezTo>
                  <a:pt x="8" y="7"/>
                  <a:pt x="10" y="6"/>
                  <a:pt x="14" y="5"/>
                </a:cubicBezTo>
                <a:cubicBezTo>
                  <a:pt x="14" y="5"/>
                  <a:pt x="15" y="5"/>
                  <a:pt x="16" y="5"/>
                </a:cubicBezTo>
                <a:cubicBezTo>
                  <a:pt x="19" y="5"/>
                  <a:pt x="21" y="6"/>
                  <a:pt x="23" y="7"/>
                </a:cubicBezTo>
                <a:cubicBezTo>
                  <a:pt x="24" y="7"/>
                  <a:pt x="24" y="8"/>
                  <a:pt x="25" y="8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6" y="8"/>
                  <a:pt x="26" y="8"/>
                  <a:pt x="26" y="8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6" y="8"/>
                  <a:pt x="26" y="8"/>
                  <a:pt x="26" y="8"/>
                </a:cubicBezTo>
                <a:cubicBezTo>
                  <a:pt x="25" y="9"/>
                  <a:pt x="25" y="9"/>
                  <a:pt x="25" y="9"/>
                </a:cubicBezTo>
                <a:cubicBezTo>
                  <a:pt x="26" y="10"/>
                  <a:pt x="28" y="10"/>
                  <a:pt x="29" y="9"/>
                </a:cubicBezTo>
                <a:cubicBezTo>
                  <a:pt x="30" y="8"/>
                  <a:pt x="30" y="7"/>
                  <a:pt x="29" y="6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îşľî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EBA8E26-52DE-47D1-A650-827285BA709D}"/>
              </a:ext>
            </a:extLst>
          </p:cNvPr>
          <p:cNvSpPr/>
          <p:nvPr/>
        </p:nvSpPr>
        <p:spPr bwMode="auto">
          <a:xfrm>
            <a:off x="10665076" y="5264489"/>
            <a:ext cx="5046" cy="34317"/>
          </a:xfrm>
          <a:custGeom>
            <a:avLst/>
            <a:gdLst>
              <a:gd name="T0" fmla="*/ 0 w 4"/>
              <a:gd name="T1" fmla="*/ 0 h 26"/>
              <a:gd name="T2" fmla="*/ 0 w 4"/>
              <a:gd name="T3" fmla="*/ 3 h 26"/>
              <a:gd name="T4" fmla="*/ 4 w 4"/>
              <a:gd name="T5" fmla="*/ 26 h 26"/>
              <a:gd name="T6" fmla="*/ 0 w 4"/>
              <a:gd name="T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26">
                <a:moveTo>
                  <a:pt x="0" y="0"/>
                </a:moveTo>
                <a:cubicBezTo>
                  <a:pt x="0" y="3"/>
                  <a:pt x="0" y="3"/>
                  <a:pt x="0" y="3"/>
                </a:cubicBezTo>
                <a:cubicBezTo>
                  <a:pt x="0" y="11"/>
                  <a:pt x="2" y="19"/>
                  <a:pt x="4" y="26"/>
                </a:cubicBezTo>
                <a:cubicBezTo>
                  <a:pt x="2" y="17"/>
                  <a:pt x="1" y="8"/>
                  <a:pt x="0" y="0"/>
                </a:cubicBezTo>
              </a:path>
            </a:pathLst>
          </a:custGeom>
          <a:solidFill>
            <a:srgbClr val="A8A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îṡḻi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B4BA1C1-7FCB-4909-8807-9E07B4DA2C84}"/>
              </a:ext>
            </a:extLst>
          </p:cNvPr>
          <p:cNvSpPr/>
          <p:nvPr/>
        </p:nvSpPr>
        <p:spPr bwMode="auto">
          <a:xfrm>
            <a:off x="10397601" y="5253386"/>
            <a:ext cx="332071" cy="297755"/>
          </a:xfrm>
          <a:custGeom>
            <a:avLst/>
            <a:gdLst>
              <a:gd name="T0" fmla="*/ 199 w 249"/>
              <a:gd name="T1" fmla="*/ 0 h 223"/>
              <a:gd name="T2" fmla="*/ 198 w 249"/>
              <a:gd name="T3" fmla="*/ 0 h 223"/>
              <a:gd name="T4" fmla="*/ 200 w 249"/>
              <a:gd name="T5" fmla="*/ 7 h 223"/>
              <a:gd name="T6" fmla="*/ 200 w 249"/>
              <a:gd name="T7" fmla="*/ 8 h 223"/>
              <a:gd name="T8" fmla="*/ 204 w 249"/>
              <a:gd name="T9" fmla="*/ 34 h 223"/>
              <a:gd name="T10" fmla="*/ 204 w 249"/>
              <a:gd name="T11" fmla="*/ 34 h 223"/>
              <a:gd name="T12" fmla="*/ 212 w 249"/>
              <a:gd name="T13" fmla="*/ 118 h 223"/>
              <a:gd name="T14" fmla="*/ 214 w 249"/>
              <a:gd name="T15" fmla="*/ 168 h 223"/>
              <a:gd name="T16" fmla="*/ 213 w 249"/>
              <a:gd name="T17" fmla="*/ 201 h 223"/>
              <a:gd name="T18" fmla="*/ 96 w 249"/>
              <a:gd name="T19" fmla="*/ 175 h 223"/>
              <a:gd name="T20" fmla="*/ 7 w 249"/>
              <a:gd name="T21" fmla="*/ 143 h 223"/>
              <a:gd name="T22" fmla="*/ 7 w 249"/>
              <a:gd name="T23" fmla="*/ 143 h 223"/>
              <a:gd name="T24" fmla="*/ 5 w 249"/>
              <a:gd name="T25" fmla="*/ 150 h 223"/>
              <a:gd name="T26" fmla="*/ 0 w 249"/>
              <a:gd name="T27" fmla="*/ 162 h 223"/>
              <a:gd name="T28" fmla="*/ 30 w 249"/>
              <a:gd name="T29" fmla="*/ 173 h 223"/>
              <a:gd name="T30" fmla="*/ 214 w 249"/>
              <a:gd name="T31" fmla="*/ 223 h 223"/>
              <a:gd name="T32" fmla="*/ 225 w 249"/>
              <a:gd name="T33" fmla="*/ 222 h 223"/>
              <a:gd name="T34" fmla="*/ 237 w 249"/>
              <a:gd name="T35" fmla="*/ 73 h 223"/>
              <a:gd name="T36" fmla="*/ 235 w 249"/>
              <a:gd name="T37" fmla="*/ 56 h 223"/>
              <a:gd name="T38" fmla="*/ 234 w 249"/>
              <a:gd name="T39" fmla="*/ 56 h 223"/>
              <a:gd name="T40" fmla="*/ 207 w 249"/>
              <a:gd name="T41" fmla="*/ 26 h 223"/>
              <a:gd name="T42" fmla="*/ 200 w 249"/>
              <a:gd name="T43" fmla="*/ 4 h 223"/>
              <a:gd name="T44" fmla="*/ 199 w 249"/>
              <a:gd name="T45" fmla="*/ 1 h 223"/>
              <a:gd name="T46" fmla="*/ 199 w 249"/>
              <a:gd name="T47" fmla="*/ 1 h 223"/>
              <a:gd name="T48" fmla="*/ 199 w 249"/>
              <a:gd name="T4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9" h="223">
                <a:moveTo>
                  <a:pt x="199" y="0"/>
                </a:moveTo>
                <a:cubicBezTo>
                  <a:pt x="198" y="0"/>
                  <a:pt x="198" y="0"/>
                  <a:pt x="198" y="0"/>
                </a:cubicBezTo>
                <a:cubicBezTo>
                  <a:pt x="199" y="2"/>
                  <a:pt x="199" y="5"/>
                  <a:pt x="200" y="7"/>
                </a:cubicBezTo>
                <a:cubicBezTo>
                  <a:pt x="200" y="8"/>
                  <a:pt x="200" y="8"/>
                  <a:pt x="200" y="8"/>
                </a:cubicBezTo>
                <a:cubicBezTo>
                  <a:pt x="201" y="16"/>
                  <a:pt x="202" y="25"/>
                  <a:pt x="204" y="34"/>
                </a:cubicBezTo>
                <a:cubicBezTo>
                  <a:pt x="204" y="34"/>
                  <a:pt x="204" y="34"/>
                  <a:pt x="204" y="34"/>
                </a:cubicBezTo>
                <a:cubicBezTo>
                  <a:pt x="208" y="63"/>
                  <a:pt x="211" y="92"/>
                  <a:pt x="212" y="118"/>
                </a:cubicBezTo>
                <a:cubicBezTo>
                  <a:pt x="214" y="136"/>
                  <a:pt x="214" y="153"/>
                  <a:pt x="214" y="168"/>
                </a:cubicBezTo>
                <a:cubicBezTo>
                  <a:pt x="214" y="181"/>
                  <a:pt x="214" y="193"/>
                  <a:pt x="213" y="201"/>
                </a:cubicBezTo>
                <a:cubicBezTo>
                  <a:pt x="195" y="200"/>
                  <a:pt x="158" y="194"/>
                  <a:pt x="96" y="175"/>
                </a:cubicBezTo>
                <a:cubicBezTo>
                  <a:pt x="58" y="163"/>
                  <a:pt x="27" y="151"/>
                  <a:pt x="7" y="143"/>
                </a:cubicBezTo>
                <a:cubicBezTo>
                  <a:pt x="7" y="143"/>
                  <a:pt x="7" y="143"/>
                  <a:pt x="7" y="143"/>
                </a:cubicBezTo>
                <a:cubicBezTo>
                  <a:pt x="5" y="150"/>
                  <a:pt x="5" y="150"/>
                  <a:pt x="5" y="150"/>
                </a:cubicBezTo>
                <a:cubicBezTo>
                  <a:pt x="0" y="162"/>
                  <a:pt x="0" y="162"/>
                  <a:pt x="0" y="162"/>
                </a:cubicBezTo>
                <a:cubicBezTo>
                  <a:pt x="9" y="165"/>
                  <a:pt x="19" y="169"/>
                  <a:pt x="30" y="173"/>
                </a:cubicBezTo>
                <a:cubicBezTo>
                  <a:pt x="90" y="194"/>
                  <a:pt x="177" y="223"/>
                  <a:pt x="214" y="223"/>
                </a:cubicBezTo>
                <a:cubicBezTo>
                  <a:pt x="219" y="223"/>
                  <a:pt x="222" y="223"/>
                  <a:pt x="225" y="222"/>
                </a:cubicBezTo>
                <a:cubicBezTo>
                  <a:pt x="249" y="214"/>
                  <a:pt x="245" y="138"/>
                  <a:pt x="237" y="73"/>
                </a:cubicBezTo>
                <a:cubicBezTo>
                  <a:pt x="236" y="67"/>
                  <a:pt x="236" y="61"/>
                  <a:pt x="235" y="56"/>
                </a:cubicBezTo>
                <a:cubicBezTo>
                  <a:pt x="235" y="56"/>
                  <a:pt x="235" y="56"/>
                  <a:pt x="234" y="56"/>
                </a:cubicBezTo>
                <a:cubicBezTo>
                  <a:pt x="222" y="49"/>
                  <a:pt x="213" y="40"/>
                  <a:pt x="207" y="26"/>
                </a:cubicBezTo>
                <a:cubicBezTo>
                  <a:pt x="204" y="20"/>
                  <a:pt x="202" y="12"/>
                  <a:pt x="200" y="4"/>
                </a:cubicBezTo>
                <a:cubicBezTo>
                  <a:pt x="199" y="1"/>
                  <a:pt x="199" y="1"/>
                  <a:pt x="199" y="1"/>
                </a:cubicBezTo>
                <a:cubicBezTo>
                  <a:pt x="199" y="1"/>
                  <a:pt x="199" y="1"/>
                  <a:pt x="199" y="1"/>
                </a:cubicBezTo>
                <a:cubicBezTo>
                  <a:pt x="199" y="0"/>
                  <a:pt x="199" y="0"/>
                  <a:pt x="199" y="0"/>
                </a:cubicBezTo>
              </a:path>
            </a:pathLst>
          </a:custGeom>
          <a:solidFill>
            <a:srgbClr val="3C12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íśḷï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BC416D5-C906-4A16-B859-E20CC10C3562}"/>
              </a:ext>
            </a:extLst>
          </p:cNvPr>
          <p:cNvSpPr/>
          <p:nvPr/>
        </p:nvSpPr>
        <p:spPr bwMode="auto">
          <a:xfrm>
            <a:off x="10658010" y="5217050"/>
            <a:ext cx="53495" cy="111027"/>
          </a:xfrm>
          <a:custGeom>
            <a:avLst/>
            <a:gdLst>
              <a:gd name="T0" fmla="*/ 5 w 40"/>
              <a:gd name="T1" fmla="*/ 0 h 83"/>
              <a:gd name="T2" fmla="*/ 1 w 40"/>
              <a:gd name="T3" fmla="*/ 0 h 83"/>
              <a:gd name="T4" fmla="*/ 0 w 40"/>
              <a:gd name="T5" fmla="*/ 6 h 83"/>
              <a:gd name="T6" fmla="*/ 3 w 40"/>
              <a:gd name="T7" fmla="*/ 7 h 83"/>
              <a:gd name="T8" fmla="*/ 4 w 40"/>
              <a:gd name="T9" fmla="*/ 27 h 83"/>
              <a:gd name="T10" fmla="*/ 4 w 40"/>
              <a:gd name="T11" fmla="*/ 27 h 83"/>
              <a:gd name="T12" fmla="*/ 4 w 40"/>
              <a:gd name="T13" fmla="*/ 28 h 83"/>
              <a:gd name="T14" fmla="*/ 4 w 40"/>
              <a:gd name="T15" fmla="*/ 28 h 83"/>
              <a:gd name="T16" fmla="*/ 5 w 40"/>
              <a:gd name="T17" fmla="*/ 31 h 83"/>
              <a:gd name="T18" fmla="*/ 12 w 40"/>
              <a:gd name="T19" fmla="*/ 53 h 83"/>
              <a:gd name="T20" fmla="*/ 39 w 40"/>
              <a:gd name="T21" fmla="*/ 83 h 83"/>
              <a:gd name="T22" fmla="*/ 40 w 40"/>
              <a:gd name="T23" fmla="*/ 83 h 83"/>
              <a:gd name="T24" fmla="*/ 30 w 40"/>
              <a:gd name="T25" fmla="*/ 23 h 83"/>
              <a:gd name="T26" fmla="*/ 28 w 40"/>
              <a:gd name="T27" fmla="*/ 8 h 83"/>
              <a:gd name="T28" fmla="*/ 28 w 40"/>
              <a:gd name="T29" fmla="*/ 8 h 83"/>
              <a:gd name="T30" fmla="*/ 28 w 40"/>
              <a:gd name="T31" fmla="*/ 8 h 83"/>
              <a:gd name="T32" fmla="*/ 27 w 40"/>
              <a:gd name="T33" fmla="*/ 7 h 83"/>
              <a:gd name="T34" fmla="*/ 27 w 40"/>
              <a:gd name="T35" fmla="*/ 4 h 83"/>
              <a:gd name="T36" fmla="*/ 5 w 40"/>
              <a:gd name="T37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" h="83">
                <a:moveTo>
                  <a:pt x="5" y="0"/>
                </a:moveTo>
                <a:cubicBezTo>
                  <a:pt x="1" y="0"/>
                  <a:pt x="1" y="0"/>
                  <a:pt x="1" y="0"/>
                </a:cubicBezTo>
                <a:cubicBezTo>
                  <a:pt x="0" y="6"/>
                  <a:pt x="0" y="6"/>
                  <a:pt x="0" y="6"/>
                </a:cubicBezTo>
                <a:cubicBezTo>
                  <a:pt x="3" y="7"/>
                  <a:pt x="3" y="7"/>
                  <a:pt x="3" y="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5" y="31"/>
                  <a:pt x="5" y="31"/>
                  <a:pt x="5" y="31"/>
                </a:cubicBezTo>
                <a:cubicBezTo>
                  <a:pt x="7" y="39"/>
                  <a:pt x="9" y="47"/>
                  <a:pt x="12" y="53"/>
                </a:cubicBezTo>
                <a:cubicBezTo>
                  <a:pt x="18" y="67"/>
                  <a:pt x="27" y="76"/>
                  <a:pt x="39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37" y="59"/>
                  <a:pt x="33" y="37"/>
                  <a:pt x="30" y="23"/>
                </a:cubicBezTo>
                <a:cubicBezTo>
                  <a:pt x="30" y="21"/>
                  <a:pt x="28" y="8"/>
                  <a:pt x="28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7" y="5"/>
                  <a:pt x="27" y="4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3C12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iṩ1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370BF13-8D94-44BE-96AD-C06231B478A3}"/>
              </a:ext>
            </a:extLst>
          </p:cNvPr>
          <p:cNvSpPr/>
          <p:nvPr/>
        </p:nvSpPr>
        <p:spPr bwMode="auto">
          <a:xfrm>
            <a:off x="10659020" y="5216040"/>
            <a:ext cx="6056" cy="1010"/>
          </a:xfrm>
          <a:custGeom>
            <a:avLst/>
            <a:gdLst>
              <a:gd name="T0" fmla="*/ 0 w 6"/>
              <a:gd name="T1" fmla="*/ 0 h 1"/>
              <a:gd name="T2" fmla="*/ 0 w 6"/>
              <a:gd name="T3" fmla="*/ 1 h 1"/>
              <a:gd name="T4" fmla="*/ 6 w 6"/>
              <a:gd name="T5" fmla="*/ 1 h 1"/>
              <a:gd name="T6" fmla="*/ 4 w 6"/>
              <a:gd name="T7" fmla="*/ 0 h 1"/>
              <a:gd name="T8" fmla="*/ 0 w 6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">
                <a:moveTo>
                  <a:pt x="0" y="0"/>
                </a:moveTo>
                <a:lnTo>
                  <a:pt x="0" y="1"/>
                </a:lnTo>
                <a:lnTo>
                  <a:pt x="6" y="1"/>
                </a:lnTo>
                <a:lnTo>
                  <a:pt x="4" y="0"/>
                </a:lnTo>
                <a:lnTo>
                  <a:pt x="0" y="0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ïš1í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497D975-720A-4CBE-88D1-3B8375C94852}"/>
              </a:ext>
            </a:extLst>
          </p:cNvPr>
          <p:cNvSpPr/>
          <p:nvPr/>
        </p:nvSpPr>
        <p:spPr bwMode="auto">
          <a:xfrm>
            <a:off x="10659020" y="5216040"/>
            <a:ext cx="6056" cy="1010"/>
          </a:xfrm>
          <a:custGeom>
            <a:avLst/>
            <a:gdLst>
              <a:gd name="T0" fmla="*/ 0 w 6"/>
              <a:gd name="T1" fmla="*/ 0 h 1"/>
              <a:gd name="T2" fmla="*/ 0 w 6"/>
              <a:gd name="T3" fmla="*/ 1 h 1"/>
              <a:gd name="T4" fmla="*/ 6 w 6"/>
              <a:gd name="T5" fmla="*/ 1 h 1"/>
              <a:gd name="T6" fmla="*/ 4 w 6"/>
              <a:gd name="T7" fmla="*/ 0 h 1"/>
              <a:gd name="T8" fmla="*/ 0 w 6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">
                <a:moveTo>
                  <a:pt x="0" y="0"/>
                </a:moveTo>
                <a:lnTo>
                  <a:pt x="0" y="1"/>
                </a:lnTo>
                <a:lnTo>
                  <a:pt x="6" y="1"/>
                </a:lnTo>
                <a:lnTo>
                  <a:pt x="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íṡ1î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00F0025-236D-4278-9ADA-8642090A4B67}"/>
              </a:ext>
            </a:extLst>
          </p:cNvPr>
          <p:cNvSpPr/>
          <p:nvPr/>
        </p:nvSpPr>
        <p:spPr bwMode="auto">
          <a:xfrm>
            <a:off x="10358237" y="5439104"/>
            <a:ext cx="10093" cy="16149"/>
          </a:xfrm>
          <a:custGeom>
            <a:avLst/>
            <a:gdLst>
              <a:gd name="T0" fmla="*/ 4 w 8"/>
              <a:gd name="T1" fmla="*/ 0 h 12"/>
              <a:gd name="T2" fmla="*/ 0 w 8"/>
              <a:gd name="T3" fmla="*/ 11 h 12"/>
              <a:gd name="T4" fmla="*/ 3 w 8"/>
              <a:gd name="T5" fmla="*/ 12 h 12"/>
              <a:gd name="T6" fmla="*/ 3 w 8"/>
              <a:gd name="T7" fmla="*/ 12 h 12"/>
              <a:gd name="T8" fmla="*/ 8 w 8"/>
              <a:gd name="T9" fmla="*/ 1 h 12"/>
              <a:gd name="T10" fmla="*/ 4 w 8"/>
              <a:gd name="T11" fmla="*/ 0 h 12"/>
              <a:gd name="T12" fmla="*/ 4 w 8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2">
                <a:moveTo>
                  <a:pt x="4" y="0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1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8" y="1"/>
                  <a:pt x="8" y="1"/>
                  <a:pt x="8" y="1"/>
                </a:cubicBezTo>
                <a:cubicBezTo>
                  <a:pt x="6" y="1"/>
                  <a:pt x="5" y="0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666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íś1ï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EA8793E-5A05-41CA-AF0C-E6F52F1B645F}"/>
              </a:ext>
            </a:extLst>
          </p:cNvPr>
          <p:cNvSpPr/>
          <p:nvPr/>
        </p:nvSpPr>
        <p:spPr bwMode="auto">
          <a:xfrm>
            <a:off x="10362275" y="5425982"/>
            <a:ext cx="47439" cy="43402"/>
          </a:xfrm>
          <a:custGeom>
            <a:avLst/>
            <a:gdLst>
              <a:gd name="T0" fmla="*/ 10 w 36"/>
              <a:gd name="T1" fmla="*/ 0 h 33"/>
              <a:gd name="T2" fmla="*/ 5 w 36"/>
              <a:gd name="T3" fmla="*/ 11 h 33"/>
              <a:gd name="T4" fmla="*/ 0 w 36"/>
              <a:gd name="T5" fmla="*/ 22 h 33"/>
              <a:gd name="T6" fmla="*/ 4 w 36"/>
              <a:gd name="T7" fmla="*/ 24 h 33"/>
              <a:gd name="T8" fmla="*/ 27 w 36"/>
              <a:gd name="T9" fmla="*/ 33 h 33"/>
              <a:gd name="T10" fmla="*/ 27 w 36"/>
              <a:gd name="T11" fmla="*/ 33 h 33"/>
              <a:gd name="T12" fmla="*/ 32 w 36"/>
              <a:gd name="T13" fmla="*/ 21 h 33"/>
              <a:gd name="T14" fmla="*/ 34 w 36"/>
              <a:gd name="T15" fmla="*/ 14 h 33"/>
              <a:gd name="T16" fmla="*/ 34 w 36"/>
              <a:gd name="T17" fmla="*/ 14 h 33"/>
              <a:gd name="T18" fmla="*/ 36 w 36"/>
              <a:gd name="T19" fmla="*/ 10 h 33"/>
              <a:gd name="T20" fmla="*/ 10 w 36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" h="33">
                <a:moveTo>
                  <a:pt x="10" y="0"/>
                </a:moveTo>
                <a:cubicBezTo>
                  <a:pt x="5" y="11"/>
                  <a:pt x="5" y="11"/>
                  <a:pt x="5" y="11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23"/>
                  <a:pt x="2" y="23"/>
                  <a:pt x="4" y="24"/>
                </a:cubicBezTo>
                <a:cubicBezTo>
                  <a:pt x="9" y="26"/>
                  <a:pt x="17" y="29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32" y="21"/>
                  <a:pt x="32" y="21"/>
                  <a:pt x="32" y="21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6" y="10"/>
                  <a:pt x="36" y="10"/>
                  <a:pt x="36" y="10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ïṧḻí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689F683-0072-4A3C-AA43-E63691C8B690}"/>
              </a:ext>
            </a:extLst>
          </p:cNvPr>
          <p:cNvSpPr/>
          <p:nvPr/>
        </p:nvSpPr>
        <p:spPr bwMode="auto">
          <a:xfrm>
            <a:off x="10633786" y="4866810"/>
            <a:ext cx="19177" cy="322988"/>
          </a:xfrm>
          <a:custGeom>
            <a:avLst/>
            <a:gdLst>
              <a:gd name="T0" fmla="*/ 0 w 19"/>
              <a:gd name="T1" fmla="*/ 0 h 320"/>
              <a:gd name="T2" fmla="*/ 16 w 19"/>
              <a:gd name="T3" fmla="*/ 320 h 320"/>
              <a:gd name="T4" fmla="*/ 19 w 19"/>
              <a:gd name="T5" fmla="*/ 320 h 320"/>
              <a:gd name="T6" fmla="*/ 17 w 19"/>
              <a:gd name="T7" fmla="*/ 309 h 320"/>
              <a:gd name="T8" fmla="*/ 17 w 19"/>
              <a:gd name="T9" fmla="*/ 308 h 320"/>
              <a:gd name="T10" fmla="*/ 17 w 19"/>
              <a:gd name="T11" fmla="*/ 300 h 320"/>
              <a:gd name="T12" fmla="*/ 0 w 19"/>
              <a:gd name="T13" fmla="*/ 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320">
                <a:moveTo>
                  <a:pt x="0" y="0"/>
                </a:moveTo>
                <a:lnTo>
                  <a:pt x="16" y="320"/>
                </a:lnTo>
                <a:lnTo>
                  <a:pt x="19" y="320"/>
                </a:lnTo>
                <a:lnTo>
                  <a:pt x="17" y="309"/>
                </a:lnTo>
                <a:lnTo>
                  <a:pt x="17" y="308"/>
                </a:lnTo>
                <a:lnTo>
                  <a:pt x="17" y="300"/>
                </a:lnTo>
                <a:lnTo>
                  <a:pt x="0" y="0"/>
                </a:lnTo>
                <a:close/>
              </a:path>
            </a:pathLst>
          </a:custGeom>
          <a:solidFill>
            <a:srgbClr val="E59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íṥľí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25E343B-7FC1-4353-888A-90CE94E53651}"/>
              </a:ext>
            </a:extLst>
          </p:cNvPr>
          <p:cNvSpPr/>
          <p:nvPr/>
        </p:nvSpPr>
        <p:spPr bwMode="auto">
          <a:xfrm>
            <a:off x="10633786" y="4866810"/>
            <a:ext cx="19177" cy="322988"/>
          </a:xfrm>
          <a:custGeom>
            <a:avLst/>
            <a:gdLst>
              <a:gd name="T0" fmla="*/ 0 w 19"/>
              <a:gd name="T1" fmla="*/ 0 h 320"/>
              <a:gd name="T2" fmla="*/ 16 w 19"/>
              <a:gd name="T3" fmla="*/ 320 h 320"/>
              <a:gd name="T4" fmla="*/ 19 w 19"/>
              <a:gd name="T5" fmla="*/ 320 h 320"/>
              <a:gd name="T6" fmla="*/ 17 w 19"/>
              <a:gd name="T7" fmla="*/ 309 h 320"/>
              <a:gd name="T8" fmla="*/ 17 w 19"/>
              <a:gd name="T9" fmla="*/ 308 h 320"/>
              <a:gd name="T10" fmla="*/ 17 w 19"/>
              <a:gd name="T11" fmla="*/ 300 h 320"/>
              <a:gd name="T12" fmla="*/ 0 w 19"/>
              <a:gd name="T13" fmla="*/ 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320">
                <a:moveTo>
                  <a:pt x="0" y="0"/>
                </a:moveTo>
                <a:lnTo>
                  <a:pt x="16" y="320"/>
                </a:lnTo>
                <a:lnTo>
                  <a:pt x="19" y="320"/>
                </a:lnTo>
                <a:lnTo>
                  <a:pt x="17" y="309"/>
                </a:lnTo>
                <a:lnTo>
                  <a:pt x="17" y="308"/>
                </a:lnTo>
                <a:lnTo>
                  <a:pt x="17" y="30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îṥḻï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8789D1D-E4CD-4760-84B5-6F3753FDFFAE}"/>
              </a:ext>
            </a:extLst>
          </p:cNvPr>
          <p:cNvSpPr/>
          <p:nvPr/>
        </p:nvSpPr>
        <p:spPr bwMode="auto">
          <a:xfrm>
            <a:off x="10379433" y="4760830"/>
            <a:ext cx="254353" cy="293717"/>
          </a:xfrm>
          <a:custGeom>
            <a:avLst/>
            <a:gdLst>
              <a:gd name="T0" fmla="*/ 191 w 191"/>
              <a:gd name="T1" fmla="*/ 0 h 220"/>
              <a:gd name="T2" fmla="*/ 191 w 191"/>
              <a:gd name="T3" fmla="*/ 0 h 220"/>
              <a:gd name="T4" fmla="*/ 61 w 191"/>
              <a:gd name="T5" fmla="*/ 93 h 220"/>
              <a:gd name="T6" fmla="*/ 0 w 191"/>
              <a:gd name="T7" fmla="*/ 218 h 220"/>
              <a:gd name="T8" fmla="*/ 0 w 191"/>
              <a:gd name="T9" fmla="*/ 218 h 220"/>
              <a:gd name="T10" fmla="*/ 6 w 191"/>
              <a:gd name="T11" fmla="*/ 220 h 220"/>
              <a:gd name="T12" fmla="*/ 6 w 191"/>
              <a:gd name="T13" fmla="*/ 220 h 220"/>
              <a:gd name="T14" fmla="*/ 76 w 191"/>
              <a:gd name="T15" fmla="*/ 93 h 220"/>
              <a:gd name="T16" fmla="*/ 185 w 191"/>
              <a:gd name="T17" fmla="*/ 19 h 220"/>
              <a:gd name="T18" fmla="*/ 190 w 191"/>
              <a:gd name="T19" fmla="*/ 16 h 220"/>
              <a:gd name="T20" fmla="*/ 190 w 191"/>
              <a:gd name="T21" fmla="*/ 16 h 220"/>
              <a:gd name="T22" fmla="*/ 190 w 191"/>
              <a:gd name="T23" fmla="*/ 16 h 220"/>
              <a:gd name="T24" fmla="*/ 190 w 191"/>
              <a:gd name="T25" fmla="*/ 16 h 220"/>
              <a:gd name="T26" fmla="*/ 191 w 191"/>
              <a:gd name="T27" fmla="*/ 6 h 220"/>
              <a:gd name="T28" fmla="*/ 191 w 191"/>
              <a:gd name="T29" fmla="*/ 0 h 220"/>
              <a:gd name="T30" fmla="*/ 191 w 191"/>
              <a:gd name="T31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1" h="220">
                <a:moveTo>
                  <a:pt x="191" y="0"/>
                </a:moveTo>
                <a:cubicBezTo>
                  <a:pt x="191" y="0"/>
                  <a:pt x="191" y="0"/>
                  <a:pt x="191" y="0"/>
                </a:cubicBezTo>
                <a:cubicBezTo>
                  <a:pt x="165" y="13"/>
                  <a:pt x="103" y="46"/>
                  <a:pt x="61" y="93"/>
                </a:cubicBezTo>
                <a:cubicBezTo>
                  <a:pt x="7" y="153"/>
                  <a:pt x="0" y="218"/>
                  <a:pt x="0" y="218"/>
                </a:cubicBezTo>
                <a:cubicBezTo>
                  <a:pt x="0" y="218"/>
                  <a:pt x="0" y="218"/>
                  <a:pt x="0" y="218"/>
                </a:cubicBezTo>
                <a:cubicBezTo>
                  <a:pt x="6" y="220"/>
                  <a:pt x="6" y="220"/>
                  <a:pt x="6" y="220"/>
                </a:cubicBezTo>
                <a:cubicBezTo>
                  <a:pt x="6" y="220"/>
                  <a:pt x="6" y="220"/>
                  <a:pt x="6" y="220"/>
                </a:cubicBezTo>
                <a:cubicBezTo>
                  <a:pt x="19" y="187"/>
                  <a:pt x="43" y="131"/>
                  <a:pt x="76" y="93"/>
                </a:cubicBezTo>
                <a:cubicBezTo>
                  <a:pt x="96" y="69"/>
                  <a:pt x="138" y="44"/>
                  <a:pt x="185" y="19"/>
                </a:cubicBezTo>
                <a:cubicBezTo>
                  <a:pt x="187" y="18"/>
                  <a:pt x="188" y="17"/>
                  <a:pt x="190" y="16"/>
                </a:cubicBezTo>
                <a:cubicBezTo>
                  <a:pt x="190" y="16"/>
                  <a:pt x="190" y="16"/>
                  <a:pt x="190" y="16"/>
                </a:cubicBezTo>
                <a:cubicBezTo>
                  <a:pt x="190" y="16"/>
                  <a:pt x="190" y="16"/>
                  <a:pt x="190" y="16"/>
                </a:cubicBezTo>
                <a:cubicBezTo>
                  <a:pt x="190" y="16"/>
                  <a:pt x="190" y="16"/>
                  <a:pt x="190" y="16"/>
                </a:cubicBezTo>
                <a:cubicBezTo>
                  <a:pt x="190" y="13"/>
                  <a:pt x="191" y="9"/>
                  <a:pt x="191" y="6"/>
                </a:cubicBezTo>
                <a:cubicBezTo>
                  <a:pt x="191" y="4"/>
                  <a:pt x="191" y="2"/>
                  <a:pt x="191" y="0"/>
                </a:cubicBezTo>
                <a:cubicBezTo>
                  <a:pt x="191" y="0"/>
                  <a:pt x="191" y="0"/>
                  <a:pt x="191" y="0"/>
                </a:cubicBezTo>
              </a:path>
            </a:pathLst>
          </a:custGeom>
          <a:solidFill>
            <a:srgbClr val="E287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i$1ï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07AB400-616E-45C3-8234-CEBB309B07D3}"/>
              </a:ext>
            </a:extLst>
          </p:cNvPr>
          <p:cNvSpPr/>
          <p:nvPr/>
        </p:nvSpPr>
        <p:spPr bwMode="auto">
          <a:xfrm>
            <a:off x="10379433" y="5052528"/>
            <a:ext cx="8075" cy="2019"/>
          </a:xfrm>
          <a:custGeom>
            <a:avLst/>
            <a:gdLst>
              <a:gd name="T0" fmla="*/ 0 w 6"/>
              <a:gd name="T1" fmla="*/ 0 h 2"/>
              <a:gd name="T2" fmla="*/ 5 w 6"/>
              <a:gd name="T3" fmla="*/ 2 h 2"/>
              <a:gd name="T4" fmla="*/ 6 w 6"/>
              <a:gd name="T5" fmla="*/ 2 h 2"/>
              <a:gd name="T6" fmla="*/ 6 w 6"/>
              <a:gd name="T7" fmla="*/ 2 h 2"/>
              <a:gd name="T8" fmla="*/ 6 w 6"/>
              <a:gd name="T9" fmla="*/ 2 h 2"/>
              <a:gd name="T10" fmla="*/ 0 w 6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2">
                <a:moveTo>
                  <a:pt x="0" y="0"/>
                </a:moveTo>
                <a:cubicBezTo>
                  <a:pt x="1" y="1"/>
                  <a:pt x="3" y="2"/>
                  <a:pt x="5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9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iṧľï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AB0F97F-B12A-4BAF-B33E-C8946DC68D91}"/>
              </a:ext>
            </a:extLst>
          </p:cNvPr>
          <p:cNvSpPr/>
          <p:nvPr/>
        </p:nvSpPr>
        <p:spPr bwMode="auto">
          <a:xfrm>
            <a:off x="10632777" y="4754774"/>
            <a:ext cx="62579" cy="435024"/>
          </a:xfrm>
          <a:custGeom>
            <a:avLst/>
            <a:gdLst>
              <a:gd name="T0" fmla="*/ 13 w 47"/>
              <a:gd name="T1" fmla="*/ 0 h 326"/>
              <a:gd name="T2" fmla="*/ 1 w 47"/>
              <a:gd name="T3" fmla="*/ 5 h 326"/>
              <a:gd name="T4" fmla="*/ 1 w 47"/>
              <a:gd name="T5" fmla="*/ 5 h 326"/>
              <a:gd name="T6" fmla="*/ 1 w 47"/>
              <a:gd name="T7" fmla="*/ 11 h 326"/>
              <a:gd name="T8" fmla="*/ 0 w 47"/>
              <a:gd name="T9" fmla="*/ 21 h 326"/>
              <a:gd name="T10" fmla="*/ 0 w 47"/>
              <a:gd name="T11" fmla="*/ 21 h 326"/>
              <a:gd name="T12" fmla="*/ 0 w 47"/>
              <a:gd name="T13" fmla="*/ 42 h 326"/>
              <a:gd name="T14" fmla="*/ 1 w 47"/>
              <a:gd name="T15" fmla="*/ 84 h 326"/>
              <a:gd name="T16" fmla="*/ 1 w 47"/>
              <a:gd name="T17" fmla="*/ 84 h 326"/>
              <a:gd name="T18" fmla="*/ 14 w 47"/>
              <a:gd name="T19" fmla="*/ 311 h 326"/>
              <a:gd name="T20" fmla="*/ 14 w 47"/>
              <a:gd name="T21" fmla="*/ 317 h 326"/>
              <a:gd name="T22" fmla="*/ 14 w 47"/>
              <a:gd name="T23" fmla="*/ 318 h 326"/>
              <a:gd name="T24" fmla="*/ 15 w 47"/>
              <a:gd name="T25" fmla="*/ 326 h 326"/>
              <a:gd name="T26" fmla="*/ 32 w 47"/>
              <a:gd name="T27" fmla="*/ 325 h 326"/>
              <a:gd name="T28" fmla="*/ 47 w 47"/>
              <a:gd name="T29" fmla="*/ 323 h 326"/>
              <a:gd name="T30" fmla="*/ 15 w 47"/>
              <a:gd name="T31" fmla="*/ 14 h 326"/>
              <a:gd name="T32" fmla="*/ 13 w 47"/>
              <a:gd name="T33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7" h="326">
                <a:moveTo>
                  <a:pt x="13" y="0"/>
                </a:moveTo>
                <a:cubicBezTo>
                  <a:pt x="13" y="0"/>
                  <a:pt x="9" y="2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7"/>
                  <a:pt x="1" y="9"/>
                  <a:pt x="1" y="11"/>
                </a:cubicBezTo>
                <a:cubicBezTo>
                  <a:pt x="1" y="14"/>
                  <a:pt x="0" y="18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8"/>
                  <a:pt x="0" y="35"/>
                  <a:pt x="0" y="42"/>
                </a:cubicBezTo>
                <a:cubicBezTo>
                  <a:pt x="0" y="54"/>
                  <a:pt x="0" y="68"/>
                  <a:pt x="1" y="84"/>
                </a:cubicBezTo>
                <a:cubicBezTo>
                  <a:pt x="1" y="84"/>
                  <a:pt x="1" y="84"/>
                  <a:pt x="1" y="84"/>
                </a:cubicBezTo>
                <a:cubicBezTo>
                  <a:pt x="14" y="311"/>
                  <a:pt x="14" y="311"/>
                  <a:pt x="14" y="311"/>
                </a:cubicBezTo>
                <a:cubicBezTo>
                  <a:pt x="14" y="317"/>
                  <a:pt x="14" y="317"/>
                  <a:pt x="14" y="317"/>
                </a:cubicBezTo>
                <a:cubicBezTo>
                  <a:pt x="14" y="318"/>
                  <a:pt x="14" y="318"/>
                  <a:pt x="14" y="318"/>
                </a:cubicBezTo>
                <a:cubicBezTo>
                  <a:pt x="15" y="326"/>
                  <a:pt x="15" y="326"/>
                  <a:pt x="15" y="326"/>
                </a:cubicBezTo>
                <a:cubicBezTo>
                  <a:pt x="32" y="325"/>
                  <a:pt x="32" y="325"/>
                  <a:pt x="32" y="325"/>
                </a:cubicBezTo>
                <a:cubicBezTo>
                  <a:pt x="47" y="323"/>
                  <a:pt x="47" y="323"/>
                  <a:pt x="47" y="323"/>
                </a:cubicBezTo>
                <a:cubicBezTo>
                  <a:pt x="15" y="14"/>
                  <a:pt x="15" y="14"/>
                  <a:pt x="15" y="14"/>
                </a:cubicBezTo>
                <a:cubicBezTo>
                  <a:pt x="13" y="0"/>
                  <a:pt x="13" y="0"/>
                  <a:pt x="13" y="0"/>
                </a:cubicBezTo>
              </a:path>
            </a:pathLst>
          </a:custGeom>
          <a:solidFill>
            <a:srgbClr val="E287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iṡ1i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042741B-CB9C-43F2-A384-D55740135A35}"/>
              </a:ext>
            </a:extLst>
          </p:cNvPr>
          <p:cNvSpPr/>
          <p:nvPr/>
        </p:nvSpPr>
        <p:spPr bwMode="auto">
          <a:xfrm>
            <a:off x="10675169" y="5185760"/>
            <a:ext cx="20187" cy="2019"/>
          </a:xfrm>
          <a:custGeom>
            <a:avLst/>
            <a:gdLst>
              <a:gd name="T0" fmla="*/ 20 w 20"/>
              <a:gd name="T1" fmla="*/ 0 h 2"/>
              <a:gd name="T2" fmla="*/ 0 w 20"/>
              <a:gd name="T3" fmla="*/ 2 h 2"/>
              <a:gd name="T4" fmla="*/ 20 w 20"/>
              <a:gd name="T5" fmla="*/ 1 h 2"/>
              <a:gd name="T6" fmla="*/ 20 w 20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2">
                <a:moveTo>
                  <a:pt x="20" y="0"/>
                </a:moveTo>
                <a:lnTo>
                  <a:pt x="0" y="2"/>
                </a:lnTo>
                <a:lnTo>
                  <a:pt x="20" y="1"/>
                </a:lnTo>
                <a:lnTo>
                  <a:pt x="20" y="0"/>
                </a:lnTo>
                <a:close/>
              </a:path>
            </a:pathLst>
          </a:custGeom>
          <a:solidFill>
            <a:srgbClr val="9D5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îṥḷi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EED9F26-A1AB-47FD-A372-9AF3DCD811AC}"/>
              </a:ext>
            </a:extLst>
          </p:cNvPr>
          <p:cNvSpPr/>
          <p:nvPr/>
        </p:nvSpPr>
        <p:spPr bwMode="auto">
          <a:xfrm>
            <a:off x="10675169" y="5185760"/>
            <a:ext cx="20187" cy="2019"/>
          </a:xfrm>
          <a:custGeom>
            <a:avLst/>
            <a:gdLst>
              <a:gd name="T0" fmla="*/ 20 w 20"/>
              <a:gd name="T1" fmla="*/ 0 h 2"/>
              <a:gd name="T2" fmla="*/ 0 w 20"/>
              <a:gd name="T3" fmla="*/ 2 h 2"/>
              <a:gd name="T4" fmla="*/ 20 w 20"/>
              <a:gd name="T5" fmla="*/ 1 h 2"/>
              <a:gd name="T6" fmla="*/ 20 w 20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2">
                <a:moveTo>
                  <a:pt x="20" y="0"/>
                </a:moveTo>
                <a:lnTo>
                  <a:pt x="0" y="2"/>
                </a:lnTo>
                <a:lnTo>
                  <a:pt x="20" y="1"/>
                </a:lnTo>
                <a:lnTo>
                  <a:pt x="2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îšlî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F444A05-83F1-4B36-B223-6AAF14916AF9}"/>
              </a:ext>
            </a:extLst>
          </p:cNvPr>
          <p:cNvSpPr/>
          <p:nvPr/>
        </p:nvSpPr>
        <p:spPr bwMode="auto">
          <a:xfrm>
            <a:off x="11304995" y="4354067"/>
            <a:ext cx="112036" cy="135251"/>
          </a:xfrm>
          <a:custGeom>
            <a:avLst/>
            <a:gdLst>
              <a:gd name="T0" fmla="*/ 71 w 84"/>
              <a:gd name="T1" fmla="*/ 19 h 101"/>
              <a:gd name="T2" fmla="*/ 33 w 84"/>
              <a:gd name="T3" fmla="*/ 6 h 101"/>
              <a:gd name="T4" fmla="*/ 12 w 84"/>
              <a:gd name="T5" fmla="*/ 40 h 101"/>
              <a:gd name="T6" fmla="*/ 0 w 84"/>
              <a:gd name="T7" fmla="*/ 68 h 101"/>
              <a:gd name="T8" fmla="*/ 22 w 84"/>
              <a:gd name="T9" fmla="*/ 90 h 101"/>
              <a:gd name="T10" fmla="*/ 68 w 84"/>
              <a:gd name="T11" fmla="*/ 49 h 101"/>
              <a:gd name="T12" fmla="*/ 71 w 84"/>
              <a:gd name="T13" fmla="*/ 1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" h="101">
                <a:moveTo>
                  <a:pt x="71" y="19"/>
                </a:moveTo>
                <a:cubicBezTo>
                  <a:pt x="70" y="19"/>
                  <a:pt x="37" y="0"/>
                  <a:pt x="33" y="6"/>
                </a:cubicBezTo>
                <a:cubicBezTo>
                  <a:pt x="25" y="16"/>
                  <a:pt x="18" y="28"/>
                  <a:pt x="12" y="40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8"/>
                  <a:pt x="21" y="89"/>
                  <a:pt x="22" y="90"/>
                </a:cubicBezTo>
                <a:cubicBezTo>
                  <a:pt x="44" y="101"/>
                  <a:pt x="68" y="49"/>
                  <a:pt x="68" y="49"/>
                </a:cubicBezTo>
                <a:cubicBezTo>
                  <a:pt x="68" y="49"/>
                  <a:pt x="84" y="20"/>
                  <a:pt x="71" y="19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ïṩļí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A51BCA8-AA81-423A-BE9D-8FE65CF7FAE0}"/>
              </a:ext>
            </a:extLst>
          </p:cNvPr>
          <p:cNvSpPr/>
          <p:nvPr/>
        </p:nvSpPr>
        <p:spPr bwMode="auto">
          <a:xfrm>
            <a:off x="11325182" y="4332871"/>
            <a:ext cx="54504" cy="91850"/>
          </a:xfrm>
          <a:custGeom>
            <a:avLst/>
            <a:gdLst>
              <a:gd name="T0" fmla="*/ 15 w 41"/>
              <a:gd name="T1" fmla="*/ 63 h 69"/>
              <a:gd name="T2" fmla="*/ 39 w 41"/>
              <a:gd name="T3" fmla="*/ 11 h 69"/>
              <a:gd name="T4" fmla="*/ 35 w 41"/>
              <a:gd name="T5" fmla="*/ 1 h 69"/>
              <a:gd name="T6" fmla="*/ 25 w 41"/>
              <a:gd name="T7" fmla="*/ 5 h 69"/>
              <a:gd name="T8" fmla="*/ 2 w 41"/>
              <a:gd name="T9" fmla="*/ 57 h 69"/>
              <a:gd name="T10" fmla="*/ 6 w 41"/>
              <a:gd name="T11" fmla="*/ 67 h 69"/>
              <a:gd name="T12" fmla="*/ 15 w 41"/>
              <a:gd name="T13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69">
                <a:moveTo>
                  <a:pt x="15" y="63"/>
                </a:moveTo>
                <a:cubicBezTo>
                  <a:pt x="39" y="11"/>
                  <a:pt x="39" y="11"/>
                  <a:pt x="39" y="11"/>
                </a:cubicBezTo>
                <a:cubicBezTo>
                  <a:pt x="41" y="7"/>
                  <a:pt x="39" y="3"/>
                  <a:pt x="35" y="1"/>
                </a:cubicBezTo>
                <a:cubicBezTo>
                  <a:pt x="32" y="0"/>
                  <a:pt x="27" y="1"/>
                  <a:pt x="25" y="5"/>
                </a:cubicBezTo>
                <a:cubicBezTo>
                  <a:pt x="2" y="57"/>
                  <a:pt x="2" y="57"/>
                  <a:pt x="2" y="57"/>
                </a:cubicBezTo>
                <a:cubicBezTo>
                  <a:pt x="0" y="61"/>
                  <a:pt x="2" y="66"/>
                  <a:pt x="6" y="67"/>
                </a:cubicBezTo>
                <a:cubicBezTo>
                  <a:pt x="9" y="69"/>
                  <a:pt x="14" y="67"/>
                  <a:pt x="15" y="63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ïş1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207F70B-FB89-44C1-87E1-68BEC9DAE704}"/>
              </a:ext>
            </a:extLst>
          </p:cNvPr>
          <p:cNvSpPr/>
          <p:nvPr/>
        </p:nvSpPr>
        <p:spPr bwMode="auto">
          <a:xfrm>
            <a:off x="11349406" y="4350030"/>
            <a:ext cx="47439" cy="78728"/>
          </a:xfrm>
          <a:custGeom>
            <a:avLst/>
            <a:gdLst>
              <a:gd name="T0" fmla="*/ 16 w 36"/>
              <a:gd name="T1" fmla="*/ 54 h 59"/>
              <a:gd name="T2" fmla="*/ 35 w 36"/>
              <a:gd name="T3" fmla="*/ 12 h 59"/>
              <a:gd name="T4" fmla="*/ 31 w 36"/>
              <a:gd name="T5" fmla="*/ 2 h 59"/>
              <a:gd name="T6" fmla="*/ 21 w 36"/>
              <a:gd name="T7" fmla="*/ 6 h 59"/>
              <a:gd name="T8" fmla="*/ 2 w 36"/>
              <a:gd name="T9" fmla="*/ 48 h 59"/>
              <a:gd name="T10" fmla="*/ 6 w 36"/>
              <a:gd name="T11" fmla="*/ 58 h 59"/>
              <a:gd name="T12" fmla="*/ 16 w 36"/>
              <a:gd name="T13" fmla="*/ 54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59">
                <a:moveTo>
                  <a:pt x="16" y="54"/>
                </a:moveTo>
                <a:cubicBezTo>
                  <a:pt x="35" y="12"/>
                  <a:pt x="35" y="12"/>
                  <a:pt x="35" y="12"/>
                </a:cubicBezTo>
                <a:cubicBezTo>
                  <a:pt x="36" y="8"/>
                  <a:pt x="35" y="4"/>
                  <a:pt x="31" y="2"/>
                </a:cubicBezTo>
                <a:cubicBezTo>
                  <a:pt x="27" y="0"/>
                  <a:pt x="23" y="2"/>
                  <a:pt x="21" y="6"/>
                </a:cubicBezTo>
                <a:cubicBezTo>
                  <a:pt x="2" y="48"/>
                  <a:pt x="2" y="48"/>
                  <a:pt x="2" y="48"/>
                </a:cubicBezTo>
                <a:cubicBezTo>
                  <a:pt x="0" y="52"/>
                  <a:pt x="2" y="56"/>
                  <a:pt x="6" y="58"/>
                </a:cubicBezTo>
                <a:cubicBezTo>
                  <a:pt x="10" y="59"/>
                  <a:pt x="14" y="58"/>
                  <a:pt x="16" y="54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îṩ1í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5CC2DB3-A138-45FC-B438-89078A21FD23}"/>
              </a:ext>
            </a:extLst>
          </p:cNvPr>
          <p:cNvSpPr/>
          <p:nvPr/>
        </p:nvSpPr>
        <p:spPr bwMode="auto">
          <a:xfrm>
            <a:off x="11357480" y="4369207"/>
            <a:ext cx="56523" cy="87813"/>
          </a:xfrm>
          <a:custGeom>
            <a:avLst/>
            <a:gdLst>
              <a:gd name="T0" fmla="*/ 15 w 43"/>
              <a:gd name="T1" fmla="*/ 61 h 66"/>
              <a:gd name="T2" fmla="*/ 41 w 43"/>
              <a:gd name="T3" fmla="*/ 13 h 66"/>
              <a:gd name="T4" fmla="*/ 38 w 43"/>
              <a:gd name="T5" fmla="*/ 2 h 66"/>
              <a:gd name="T6" fmla="*/ 28 w 43"/>
              <a:gd name="T7" fmla="*/ 6 h 66"/>
              <a:gd name="T8" fmla="*/ 2 w 43"/>
              <a:gd name="T9" fmla="*/ 54 h 66"/>
              <a:gd name="T10" fmla="*/ 5 w 43"/>
              <a:gd name="T11" fmla="*/ 64 h 66"/>
              <a:gd name="T12" fmla="*/ 15 w 43"/>
              <a:gd name="T13" fmla="*/ 6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66">
                <a:moveTo>
                  <a:pt x="15" y="61"/>
                </a:moveTo>
                <a:cubicBezTo>
                  <a:pt x="41" y="13"/>
                  <a:pt x="41" y="13"/>
                  <a:pt x="41" y="13"/>
                </a:cubicBezTo>
                <a:cubicBezTo>
                  <a:pt x="43" y="9"/>
                  <a:pt x="42" y="4"/>
                  <a:pt x="38" y="2"/>
                </a:cubicBezTo>
                <a:cubicBezTo>
                  <a:pt x="34" y="0"/>
                  <a:pt x="30" y="2"/>
                  <a:pt x="28" y="6"/>
                </a:cubicBezTo>
                <a:cubicBezTo>
                  <a:pt x="2" y="54"/>
                  <a:pt x="2" y="54"/>
                  <a:pt x="2" y="54"/>
                </a:cubicBezTo>
                <a:cubicBezTo>
                  <a:pt x="0" y="57"/>
                  <a:pt x="2" y="62"/>
                  <a:pt x="5" y="64"/>
                </a:cubicBezTo>
                <a:cubicBezTo>
                  <a:pt x="9" y="66"/>
                  <a:pt x="13" y="64"/>
                  <a:pt x="15" y="61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îṣľî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9BBD7D4-3BCE-459E-A59E-86A65873EB73}"/>
              </a:ext>
            </a:extLst>
          </p:cNvPr>
          <p:cNvSpPr/>
          <p:nvPr/>
        </p:nvSpPr>
        <p:spPr bwMode="auto">
          <a:xfrm>
            <a:off x="10872999" y="4427749"/>
            <a:ext cx="501640" cy="319960"/>
          </a:xfrm>
          <a:custGeom>
            <a:avLst/>
            <a:gdLst>
              <a:gd name="T0" fmla="*/ 0 w 376"/>
              <a:gd name="T1" fmla="*/ 164 h 240"/>
              <a:gd name="T2" fmla="*/ 4 w 376"/>
              <a:gd name="T3" fmla="*/ 235 h 240"/>
              <a:gd name="T4" fmla="*/ 4 w 376"/>
              <a:gd name="T5" fmla="*/ 240 h 240"/>
              <a:gd name="T6" fmla="*/ 30 w 376"/>
              <a:gd name="T7" fmla="*/ 238 h 240"/>
              <a:gd name="T8" fmla="*/ 234 w 376"/>
              <a:gd name="T9" fmla="*/ 183 h 240"/>
              <a:gd name="T10" fmla="*/ 319 w 376"/>
              <a:gd name="T11" fmla="*/ 110 h 240"/>
              <a:gd name="T12" fmla="*/ 319 w 376"/>
              <a:gd name="T13" fmla="*/ 109 h 240"/>
              <a:gd name="T14" fmla="*/ 359 w 376"/>
              <a:gd name="T15" fmla="*/ 55 h 240"/>
              <a:gd name="T16" fmla="*/ 376 w 376"/>
              <a:gd name="T17" fmla="*/ 29 h 240"/>
              <a:gd name="T18" fmla="*/ 370 w 376"/>
              <a:gd name="T19" fmla="*/ 25 h 240"/>
              <a:gd name="T20" fmla="*/ 331 w 376"/>
              <a:gd name="T21" fmla="*/ 3 h 240"/>
              <a:gd name="T22" fmla="*/ 326 w 376"/>
              <a:gd name="T23" fmla="*/ 0 h 240"/>
              <a:gd name="T24" fmla="*/ 308 w 376"/>
              <a:gd name="T25" fmla="*/ 22 h 240"/>
              <a:gd name="T26" fmla="*/ 202 w 376"/>
              <a:gd name="T27" fmla="*/ 120 h 240"/>
              <a:gd name="T28" fmla="*/ 24 w 376"/>
              <a:gd name="T29" fmla="*/ 147 h 240"/>
              <a:gd name="T30" fmla="*/ 22 w 376"/>
              <a:gd name="T31" fmla="*/ 163 h 240"/>
              <a:gd name="T32" fmla="*/ 0 w 376"/>
              <a:gd name="T33" fmla="*/ 16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76" h="240">
                <a:moveTo>
                  <a:pt x="0" y="164"/>
                </a:moveTo>
                <a:cubicBezTo>
                  <a:pt x="4" y="235"/>
                  <a:pt x="4" y="235"/>
                  <a:pt x="4" y="235"/>
                </a:cubicBezTo>
                <a:cubicBezTo>
                  <a:pt x="4" y="240"/>
                  <a:pt x="4" y="240"/>
                  <a:pt x="4" y="240"/>
                </a:cubicBezTo>
                <a:cubicBezTo>
                  <a:pt x="6" y="240"/>
                  <a:pt x="15" y="239"/>
                  <a:pt x="30" y="238"/>
                </a:cubicBezTo>
                <a:cubicBezTo>
                  <a:pt x="76" y="233"/>
                  <a:pt x="172" y="219"/>
                  <a:pt x="234" y="183"/>
                </a:cubicBezTo>
                <a:cubicBezTo>
                  <a:pt x="267" y="165"/>
                  <a:pt x="296" y="137"/>
                  <a:pt x="319" y="110"/>
                </a:cubicBezTo>
                <a:cubicBezTo>
                  <a:pt x="319" y="109"/>
                  <a:pt x="319" y="109"/>
                  <a:pt x="319" y="109"/>
                </a:cubicBezTo>
                <a:cubicBezTo>
                  <a:pt x="336" y="90"/>
                  <a:pt x="349" y="70"/>
                  <a:pt x="359" y="55"/>
                </a:cubicBezTo>
                <a:cubicBezTo>
                  <a:pt x="369" y="40"/>
                  <a:pt x="375" y="30"/>
                  <a:pt x="376" y="29"/>
                </a:cubicBezTo>
                <a:cubicBezTo>
                  <a:pt x="370" y="25"/>
                  <a:pt x="370" y="25"/>
                  <a:pt x="370" y="25"/>
                </a:cubicBezTo>
                <a:cubicBezTo>
                  <a:pt x="331" y="3"/>
                  <a:pt x="331" y="3"/>
                  <a:pt x="331" y="3"/>
                </a:cubicBezTo>
                <a:cubicBezTo>
                  <a:pt x="326" y="0"/>
                  <a:pt x="326" y="0"/>
                  <a:pt x="326" y="0"/>
                </a:cubicBezTo>
                <a:cubicBezTo>
                  <a:pt x="326" y="0"/>
                  <a:pt x="319" y="9"/>
                  <a:pt x="308" y="22"/>
                </a:cubicBezTo>
                <a:cubicBezTo>
                  <a:pt x="286" y="50"/>
                  <a:pt x="246" y="95"/>
                  <a:pt x="202" y="120"/>
                </a:cubicBezTo>
                <a:cubicBezTo>
                  <a:pt x="175" y="136"/>
                  <a:pt x="80" y="148"/>
                  <a:pt x="24" y="147"/>
                </a:cubicBezTo>
                <a:cubicBezTo>
                  <a:pt x="3" y="147"/>
                  <a:pt x="35" y="161"/>
                  <a:pt x="22" y="163"/>
                </a:cubicBezTo>
                <a:cubicBezTo>
                  <a:pt x="8" y="164"/>
                  <a:pt x="0" y="164"/>
                  <a:pt x="0" y="164"/>
                </a:cubicBezTo>
              </a:path>
            </a:pathLst>
          </a:custGeom>
          <a:solidFill>
            <a:srgbClr val="F4B8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ïSlí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04785E0-BB95-41C1-8840-E979AED98AE3}"/>
              </a:ext>
            </a:extLst>
          </p:cNvPr>
          <p:cNvSpPr/>
          <p:nvPr/>
        </p:nvSpPr>
        <p:spPr bwMode="auto">
          <a:xfrm>
            <a:off x="11280771" y="4420683"/>
            <a:ext cx="95887" cy="83775"/>
          </a:xfrm>
          <a:custGeom>
            <a:avLst/>
            <a:gdLst>
              <a:gd name="T0" fmla="*/ 0 w 95"/>
              <a:gd name="T1" fmla="*/ 35 h 83"/>
              <a:gd name="T2" fmla="*/ 3 w 95"/>
              <a:gd name="T3" fmla="*/ 37 h 83"/>
              <a:gd name="T4" fmla="*/ 70 w 95"/>
              <a:gd name="T5" fmla="*/ 79 h 83"/>
              <a:gd name="T6" fmla="*/ 76 w 95"/>
              <a:gd name="T7" fmla="*/ 83 h 83"/>
              <a:gd name="T8" fmla="*/ 76 w 95"/>
              <a:gd name="T9" fmla="*/ 83 h 83"/>
              <a:gd name="T10" fmla="*/ 95 w 95"/>
              <a:gd name="T11" fmla="*/ 44 h 83"/>
              <a:gd name="T12" fmla="*/ 86 w 95"/>
              <a:gd name="T13" fmla="*/ 38 h 83"/>
              <a:gd name="T14" fmla="*/ 46 w 95"/>
              <a:gd name="T15" fmla="*/ 15 h 83"/>
              <a:gd name="T16" fmla="*/ 39 w 95"/>
              <a:gd name="T17" fmla="*/ 9 h 83"/>
              <a:gd name="T18" fmla="*/ 35 w 95"/>
              <a:gd name="T19" fmla="*/ 8 h 83"/>
              <a:gd name="T20" fmla="*/ 23 w 95"/>
              <a:gd name="T21" fmla="*/ 0 h 83"/>
              <a:gd name="T22" fmla="*/ 0 w 95"/>
              <a:gd name="T23" fmla="*/ 35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83">
                <a:moveTo>
                  <a:pt x="0" y="35"/>
                </a:moveTo>
                <a:lnTo>
                  <a:pt x="3" y="37"/>
                </a:lnTo>
                <a:lnTo>
                  <a:pt x="70" y="79"/>
                </a:lnTo>
                <a:lnTo>
                  <a:pt x="76" y="83"/>
                </a:lnTo>
                <a:lnTo>
                  <a:pt x="76" y="83"/>
                </a:lnTo>
                <a:lnTo>
                  <a:pt x="95" y="44"/>
                </a:lnTo>
                <a:lnTo>
                  <a:pt x="86" y="38"/>
                </a:lnTo>
                <a:lnTo>
                  <a:pt x="46" y="15"/>
                </a:lnTo>
                <a:lnTo>
                  <a:pt x="39" y="9"/>
                </a:lnTo>
                <a:lnTo>
                  <a:pt x="35" y="8"/>
                </a:lnTo>
                <a:lnTo>
                  <a:pt x="23" y="0"/>
                </a:lnTo>
                <a:lnTo>
                  <a:pt x="0" y="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iṥḻï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4B5F88E-CC45-447C-A878-40808EA56F8B}"/>
              </a:ext>
            </a:extLst>
          </p:cNvPr>
          <p:cNvSpPr/>
          <p:nvPr/>
        </p:nvSpPr>
        <p:spPr bwMode="auto">
          <a:xfrm>
            <a:off x="11343350" y="4477206"/>
            <a:ext cx="15140" cy="13122"/>
          </a:xfrm>
          <a:custGeom>
            <a:avLst/>
            <a:gdLst>
              <a:gd name="T0" fmla="*/ 9 w 11"/>
              <a:gd name="T1" fmla="*/ 8 h 10"/>
              <a:gd name="T2" fmla="*/ 2 w 11"/>
              <a:gd name="T3" fmla="*/ 9 h 10"/>
              <a:gd name="T4" fmla="*/ 2 w 11"/>
              <a:gd name="T5" fmla="*/ 2 h 10"/>
              <a:gd name="T6" fmla="*/ 8 w 11"/>
              <a:gd name="T7" fmla="*/ 1 h 10"/>
              <a:gd name="T8" fmla="*/ 9 w 11"/>
              <a:gd name="T9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0">
                <a:moveTo>
                  <a:pt x="9" y="8"/>
                </a:moveTo>
                <a:cubicBezTo>
                  <a:pt x="7" y="10"/>
                  <a:pt x="4" y="10"/>
                  <a:pt x="2" y="9"/>
                </a:cubicBezTo>
                <a:cubicBezTo>
                  <a:pt x="0" y="7"/>
                  <a:pt x="0" y="4"/>
                  <a:pt x="2" y="2"/>
                </a:cubicBezTo>
                <a:cubicBezTo>
                  <a:pt x="3" y="0"/>
                  <a:pt x="6" y="0"/>
                  <a:pt x="8" y="1"/>
                </a:cubicBezTo>
                <a:cubicBezTo>
                  <a:pt x="10" y="3"/>
                  <a:pt x="11" y="6"/>
                  <a:pt x="9" y="8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íṣḷï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CCFFB37-859C-432C-934A-5BCF1501B0D4}"/>
              </a:ext>
            </a:extLst>
          </p:cNvPr>
          <p:cNvSpPr/>
          <p:nvPr/>
        </p:nvSpPr>
        <p:spPr bwMode="auto">
          <a:xfrm>
            <a:off x="10912363" y="4744681"/>
            <a:ext cx="2019" cy="0"/>
          </a:xfrm>
          <a:custGeom>
            <a:avLst/>
            <a:gdLst>
              <a:gd name="T0" fmla="*/ 1 w 1"/>
              <a:gd name="T1" fmla="*/ 0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</a:path>
            </a:pathLst>
          </a:custGeom>
          <a:solidFill>
            <a:srgbClr val="E287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iSľí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B0D803D-414A-4CEC-AF6D-87E9DEAF0351}"/>
              </a:ext>
            </a:extLst>
          </p:cNvPr>
          <p:cNvSpPr/>
          <p:nvPr/>
        </p:nvSpPr>
        <p:spPr bwMode="auto">
          <a:xfrm>
            <a:off x="10965858" y="4673017"/>
            <a:ext cx="218017" cy="65607"/>
          </a:xfrm>
          <a:custGeom>
            <a:avLst/>
            <a:gdLst>
              <a:gd name="T0" fmla="*/ 162 w 163"/>
              <a:gd name="T1" fmla="*/ 0 h 49"/>
              <a:gd name="T2" fmla="*/ 0 w 163"/>
              <a:gd name="T3" fmla="*/ 49 h 49"/>
              <a:gd name="T4" fmla="*/ 0 w 163"/>
              <a:gd name="T5" fmla="*/ 49 h 49"/>
              <a:gd name="T6" fmla="*/ 162 w 163"/>
              <a:gd name="T7" fmla="*/ 0 h 49"/>
              <a:gd name="T8" fmla="*/ 163 w 163"/>
              <a:gd name="T9" fmla="*/ 0 h 49"/>
              <a:gd name="T10" fmla="*/ 163 w 163"/>
              <a:gd name="T11" fmla="*/ 0 h 49"/>
              <a:gd name="T12" fmla="*/ 163 w 163"/>
              <a:gd name="T1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3" h="49">
                <a:moveTo>
                  <a:pt x="162" y="0"/>
                </a:moveTo>
                <a:cubicBezTo>
                  <a:pt x="115" y="27"/>
                  <a:pt x="49" y="41"/>
                  <a:pt x="0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49" y="41"/>
                  <a:pt x="115" y="27"/>
                  <a:pt x="162" y="0"/>
                </a:cubicBezTo>
                <a:moveTo>
                  <a:pt x="163" y="0"/>
                </a:moveTo>
                <a:cubicBezTo>
                  <a:pt x="163" y="0"/>
                  <a:pt x="163" y="0"/>
                  <a:pt x="163" y="0"/>
                </a:cubicBezTo>
                <a:cubicBezTo>
                  <a:pt x="163" y="0"/>
                  <a:pt x="163" y="0"/>
                  <a:pt x="163" y="0"/>
                </a:cubicBezTo>
              </a:path>
            </a:pathLst>
          </a:custGeom>
          <a:solidFill>
            <a:srgbClr val="E59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î$ļí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9820DE5-3FFB-4E8D-BCFE-F22A61213CCC}"/>
              </a:ext>
            </a:extLst>
          </p:cNvPr>
          <p:cNvSpPr/>
          <p:nvPr/>
        </p:nvSpPr>
        <p:spPr bwMode="auto">
          <a:xfrm>
            <a:off x="10965858" y="4738625"/>
            <a:ext cx="1009" cy="1010"/>
          </a:xfrm>
          <a:prstGeom prst="ellipse">
            <a:avLst/>
          </a:prstGeom>
          <a:solidFill>
            <a:srgbClr val="E287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ïs1í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CA9CA32-B9A5-4EC7-A667-2668A788C595}"/>
              </a:ext>
            </a:extLst>
          </p:cNvPr>
          <p:cNvSpPr/>
          <p:nvPr/>
        </p:nvSpPr>
        <p:spPr bwMode="auto">
          <a:xfrm>
            <a:off x="10964848" y="4574102"/>
            <a:ext cx="333081" cy="164522"/>
          </a:xfrm>
          <a:custGeom>
            <a:avLst/>
            <a:gdLst>
              <a:gd name="T0" fmla="*/ 250 w 250"/>
              <a:gd name="T1" fmla="*/ 0 h 123"/>
              <a:gd name="T2" fmla="*/ 173 w 250"/>
              <a:gd name="T3" fmla="*/ 58 h 123"/>
              <a:gd name="T4" fmla="*/ 0 w 250"/>
              <a:gd name="T5" fmla="*/ 106 h 123"/>
              <a:gd name="T6" fmla="*/ 1 w 250"/>
              <a:gd name="T7" fmla="*/ 115 h 123"/>
              <a:gd name="T8" fmla="*/ 1 w 250"/>
              <a:gd name="T9" fmla="*/ 123 h 123"/>
              <a:gd name="T10" fmla="*/ 1 w 250"/>
              <a:gd name="T11" fmla="*/ 123 h 123"/>
              <a:gd name="T12" fmla="*/ 163 w 250"/>
              <a:gd name="T13" fmla="*/ 74 h 123"/>
              <a:gd name="T14" fmla="*/ 164 w 250"/>
              <a:gd name="T15" fmla="*/ 74 h 123"/>
              <a:gd name="T16" fmla="*/ 164 w 250"/>
              <a:gd name="T17" fmla="*/ 74 h 123"/>
              <a:gd name="T18" fmla="*/ 165 w 250"/>
              <a:gd name="T19" fmla="*/ 73 h 123"/>
              <a:gd name="T20" fmla="*/ 250 w 250"/>
              <a:gd name="T21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0" h="123">
                <a:moveTo>
                  <a:pt x="250" y="0"/>
                </a:moveTo>
                <a:cubicBezTo>
                  <a:pt x="230" y="20"/>
                  <a:pt x="203" y="42"/>
                  <a:pt x="173" y="58"/>
                </a:cubicBezTo>
                <a:cubicBezTo>
                  <a:pt x="123" y="84"/>
                  <a:pt x="48" y="99"/>
                  <a:pt x="0" y="106"/>
                </a:cubicBezTo>
                <a:cubicBezTo>
                  <a:pt x="0" y="109"/>
                  <a:pt x="0" y="113"/>
                  <a:pt x="1" y="115"/>
                </a:cubicBezTo>
                <a:cubicBezTo>
                  <a:pt x="1" y="117"/>
                  <a:pt x="1" y="120"/>
                  <a:pt x="1" y="123"/>
                </a:cubicBezTo>
                <a:cubicBezTo>
                  <a:pt x="1" y="123"/>
                  <a:pt x="1" y="123"/>
                  <a:pt x="1" y="123"/>
                </a:cubicBezTo>
                <a:cubicBezTo>
                  <a:pt x="50" y="115"/>
                  <a:pt x="116" y="101"/>
                  <a:pt x="163" y="74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4" y="74"/>
                  <a:pt x="165" y="74"/>
                  <a:pt x="165" y="73"/>
                </a:cubicBezTo>
                <a:cubicBezTo>
                  <a:pt x="198" y="55"/>
                  <a:pt x="227" y="27"/>
                  <a:pt x="250" y="0"/>
                </a:cubicBezTo>
              </a:path>
            </a:pathLst>
          </a:custGeom>
          <a:solidFill>
            <a:srgbClr val="E287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ïṩḷi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8251293-7330-4420-B27B-14E1276DC8A2}"/>
              </a:ext>
            </a:extLst>
          </p:cNvPr>
          <p:cNvSpPr/>
          <p:nvPr/>
        </p:nvSpPr>
        <p:spPr bwMode="auto">
          <a:xfrm>
            <a:off x="10590385" y="3280133"/>
            <a:ext cx="943729" cy="1327278"/>
          </a:xfrm>
          <a:custGeom>
            <a:avLst/>
            <a:gdLst>
              <a:gd name="T0" fmla="*/ 688 w 708"/>
              <a:gd name="T1" fmla="*/ 989 h 995"/>
              <a:gd name="T2" fmla="*/ 3 w 708"/>
              <a:gd name="T3" fmla="*/ 18 h 995"/>
              <a:gd name="T4" fmla="*/ 5 w 708"/>
              <a:gd name="T5" fmla="*/ 3 h 995"/>
              <a:gd name="T6" fmla="*/ 19 w 708"/>
              <a:gd name="T7" fmla="*/ 6 h 995"/>
              <a:gd name="T8" fmla="*/ 705 w 708"/>
              <a:gd name="T9" fmla="*/ 978 h 995"/>
              <a:gd name="T10" fmla="*/ 702 w 708"/>
              <a:gd name="T11" fmla="*/ 992 h 995"/>
              <a:gd name="T12" fmla="*/ 688 w 708"/>
              <a:gd name="T13" fmla="*/ 989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8" h="995">
                <a:moveTo>
                  <a:pt x="688" y="989"/>
                </a:moveTo>
                <a:cubicBezTo>
                  <a:pt x="3" y="18"/>
                  <a:pt x="3" y="18"/>
                  <a:pt x="3" y="18"/>
                </a:cubicBezTo>
                <a:cubicBezTo>
                  <a:pt x="0" y="13"/>
                  <a:pt x="1" y="7"/>
                  <a:pt x="5" y="3"/>
                </a:cubicBezTo>
                <a:cubicBezTo>
                  <a:pt x="10" y="0"/>
                  <a:pt x="16" y="1"/>
                  <a:pt x="19" y="6"/>
                </a:cubicBezTo>
                <a:cubicBezTo>
                  <a:pt x="705" y="978"/>
                  <a:pt x="705" y="978"/>
                  <a:pt x="705" y="978"/>
                </a:cubicBezTo>
                <a:cubicBezTo>
                  <a:pt x="708" y="982"/>
                  <a:pt x="707" y="988"/>
                  <a:pt x="702" y="992"/>
                </a:cubicBezTo>
                <a:cubicBezTo>
                  <a:pt x="698" y="995"/>
                  <a:pt x="691" y="994"/>
                  <a:pt x="688" y="989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îŝl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846D538-8E62-4B11-A09C-D9AFEE946D48}"/>
              </a:ext>
            </a:extLst>
          </p:cNvPr>
          <p:cNvSpPr/>
          <p:nvPr/>
        </p:nvSpPr>
        <p:spPr bwMode="auto">
          <a:xfrm>
            <a:off x="11364545" y="4351039"/>
            <a:ext cx="32299" cy="40373"/>
          </a:xfrm>
          <a:custGeom>
            <a:avLst/>
            <a:gdLst>
              <a:gd name="T0" fmla="*/ 5 w 24"/>
              <a:gd name="T1" fmla="*/ 28 h 30"/>
              <a:gd name="T2" fmla="*/ 5 w 24"/>
              <a:gd name="T3" fmla="*/ 28 h 30"/>
              <a:gd name="T4" fmla="*/ 2 w 24"/>
              <a:gd name="T5" fmla="*/ 18 h 30"/>
              <a:gd name="T6" fmla="*/ 9 w 24"/>
              <a:gd name="T7" fmla="*/ 4 h 30"/>
              <a:gd name="T8" fmla="*/ 18 w 24"/>
              <a:gd name="T9" fmla="*/ 1 h 30"/>
              <a:gd name="T10" fmla="*/ 19 w 24"/>
              <a:gd name="T11" fmla="*/ 2 h 30"/>
              <a:gd name="T12" fmla="*/ 22 w 24"/>
              <a:gd name="T13" fmla="*/ 11 h 30"/>
              <a:gd name="T14" fmla="*/ 15 w 24"/>
              <a:gd name="T15" fmla="*/ 25 h 30"/>
              <a:gd name="T16" fmla="*/ 5 w 24"/>
              <a:gd name="T17" fmla="*/ 2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30">
                <a:moveTo>
                  <a:pt x="5" y="28"/>
                </a:moveTo>
                <a:cubicBezTo>
                  <a:pt x="5" y="28"/>
                  <a:pt x="5" y="28"/>
                  <a:pt x="5" y="28"/>
                </a:cubicBezTo>
                <a:cubicBezTo>
                  <a:pt x="1" y="26"/>
                  <a:pt x="0" y="22"/>
                  <a:pt x="2" y="18"/>
                </a:cubicBezTo>
                <a:cubicBezTo>
                  <a:pt x="9" y="4"/>
                  <a:pt x="9" y="4"/>
                  <a:pt x="9" y="4"/>
                </a:cubicBezTo>
                <a:cubicBezTo>
                  <a:pt x="11" y="1"/>
                  <a:pt x="15" y="0"/>
                  <a:pt x="18" y="1"/>
                </a:cubicBezTo>
                <a:cubicBezTo>
                  <a:pt x="19" y="2"/>
                  <a:pt x="19" y="2"/>
                  <a:pt x="19" y="2"/>
                </a:cubicBezTo>
                <a:cubicBezTo>
                  <a:pt x="22" y="4"/>
                  <a:pt x="24" y="8"/>
                  <a:pt x="22" y="11"/>
                </a:cubicBezTo>
                <a:cubicBezTo>
                  <a:pt x="15" y="25"/>
                  <a:pt x="15" y="25"/>
                  <a:pt x="15" y="25"/>
                </a:cubicBezTo>
                <a:cubicBezTo>
                  <a:pt x="13" y="29"/>
                  <a:pt x="9" y="30"/>
                  <a:pt x="5" y="28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iṣl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22BCE1F-F90E-415D-993A-A9774DB7136A}"/>
              </a:ext>
            </a:extLst>
          </p:cNvPr>
          <p:cNvSpPr/>
          <p:nvPr/>
        </p:nvSpPr>
        <p:spPr bwMode="auto">
          <a:xfrm>
            <a:off x="11380695" y="4371226"/>
            <a:ext cx="32299" cy="40373"/>
          </a:xfrm>
          <a:custGeom>
            <a:avLst/>
            <a:gdLst>
              <a:gd name="T0" fmla="*/ 5 w 24"/>
              <a:gd name="T1" fmla="*/ 28 h 30"/>
              <a:gd name="T2" fmla="*/ 4 w 24"/>
              <a:gd name="T3" fmla="*/ 28 h 30"/>
              <a:gd name="T4" fmla="*/ 2 w 24"/>
              <a:gd name="T5" fmla="*/ 18 h 30"/>
              <a:gd name="T6" fmla="*/ 9 w 24"/>
              <a:gd name="T7" fmla="*/ 4 h 30"/>
              <a:gd name="T8" fmla="*/ 18 w 24"/>
              <a:gd name="T9" fmla="*/ 1 h 30"/>
              <a:gd name="T10" fmla="*/ 19 w 24"/>
              <a:gd name="T11" fmla="*/ 2 h 30"/>
              <a:gd name="T12" fmla="*/ 22 w 24"/>
              <a:gd name="T13" fmla="*/ 11 h 30"/>
              <a:gd name="T14" fmla="*/ 15 w 24"/>
              <a:gd name="T15" fmla="*/ 25 h 30"/>
              <a:gd name="T16" fmla="*/ 5 w 24"/>
              <a:gd name="T17" fmla="*/ 2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30">
                <a:moveTo>
                  <a:pt x="5" y="28"/>
                </a:moveTo>
                <a:cubicBezTo>
                  <a:pt x="4" y="28"/>
                  <a:pt x="4" y="28"/>
                  <a:pt x="4" y="28"/>
                </a:cubicBezTo>
                <a:cubicBezTo>
                  <a:pt x="1" y="26"/>
                  <a:pt x="0" y="22"/>
                  <a:pt x="2" y="18"/>
                </a:cubicBezTo>
                <a:cubicBezTo>
                  <a:pt x="9" y="4"/>
                  <a:pt x="9" y="4"/>
                  <a:pt x="9" y="4"/>
                </a:cubicBezTo>
                <a:cubicBezTo>
                  <a:pt x="11" y="1"/>
                  <a:pt x="15" y="0"/>
                  <a:pt x="18" y="1"/>
                </a:cubicBezTo>
                <a:cubicBezTo>
                  <a:pt x="19" y="2"/>
                  <a:pt x="19" y="2"/>
                  <a:pt x="19" y="2"/>
                </a:cubicBezTo>
                <a:cubicBezTo>
                  <a:pt x="22" y="4"/>
                  <a:pt x="24" y="8"/>
                  <a:pt x="22" y="11"/>
                </a:cubicBezTo>
                <a:cubicBezTo>
                  <a:pt x="15" y="25"/>
                  <a:pt x="15" y="25"/>
                  <a:pt x="15" y="25"/>
                </a:cubicBezTo>
                <a:cubicBezTo>
                  <a:pt x="13" y="28"/>
                  <a:pt x="9" y="30"/>
                  <a:pt x="5" y="28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ïṣļî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999F726-8003-4BA1-B811-F394D53BCFE1}"/>
              </a:ext>
            </a:extLst>
          </p:cNvPr>
          <p:cNvSpPr/>
          <p:nvPr/>
        </p:nvSpPr>
        <p:spPr bwMode="auto">
          <a:xfrm>
            <a:off x="11349406" y="4333880"/>
            <a:ext cx="31289" cy="40373"/>
          </a:xfrm>
          <a:custGeom>
            <a:avLst/>
            <a:gdLst>
              <a:gd name="T0" fmla="*/ 6 w 24"/>
              <a:gd name="T1" fmla="*/ 28 h 30"/>
              <a:gd name="T2" fmla="*/ 5 w 24"/>
              <a:gd name="T3" fmla="*/ 28 h 30"/>
              <a:gd name="T4" fmla="*/ 2 w 24"/>
              <a:gd name="T5" fmla="*/ 18 h 30"/>
              <a:gd name="T6" fmla="*/ 9 w 24"/>
              <a:gd name="T7" fmla="*/ 4 h 30"/>
              <a:gd name="T8" fmla="*/ 19 w 24"/>
              <a:gd name="T9" fmla="*/ 1 h 30"/>
              <a:gd name="T10" fmla="*/ 19 w 24"/>
              <a:gd name="T11" fmla="*/ 2 h 30"/>
              <a:gd name="T12" fmla="*/ 22 w 24"/>
              <a:gd name="T13" fmla="*/ 11 h 30"/>
              <a:gd name="T14" fmla="*/ 15 w 24"/>
              <a:gd name="T15" fmla="*/ 25 h 30"/>
              <a:gd name="T16" fmla="*/ 6 w 24"/>
              <a:gd name="T17" fmla="*/ 2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30">
                <a:moveTo>
                  <a:pt x="6" y="28"/>
                </a:moveTo>
                <a:cubicBezTo>
                  <a:pt x="5" y="28"/>
                  <a:pt x="5" y="28"/>
                  <a:pt x="5" y="28"/>
                </a:cubicBezTo>
                <a:cubicBezTo>
                  <a:pt x="1" y="26"/>
                  <a:pt x="0" y="22"/>
                  <a:pt x="2" y="18"/>
                </a:cubicBezTo>
                <a:cubicBezTo>
                  <a:pt x="9" y="4"/>
                  <a:pt x="9" y="4"/>
                  <a:pt x="9" y="4"/>
                </a:cubicBezTo>
                <a:cubicBezTo>
                  <a:pt x="11" y="1"/>
                  <a:pt x="15" y="0"/>
                  <a:pt x="19" y="1"/>
                </a:cubicBezTo>
                <a:cubicBezTo>
                  <a:pt x="19" y="2"/>
                  <a:pt x="19" y="2"/>
                  <a:pt x="19" y="2"/>
                </a:cubicBezTo>
                <a:cubicBezTo>
                  <a:pt x="23" y="4"/>
                  <a:pt x="24" y="8"/>
                  <a:pt x="22" y="11"/>
                </a:cubicBezTo>
                <a:cubicBezTo>
                  <a:pt x="15" y="25"/>
                  <a:pt x="15" y="25"/>
                  <a:pt x="15" y="25"/>
                </a:cubicBezTo>
                <a:cubicBezTo>
                  <a:pt x="13" y="28"/>
                  <a:pt x="9" y="30"/>
                  <a:pt x="6" y="28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íṣļî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118F837-78EE-4ED2-9A9A-87FA22A20EA2}"/>
              </a:ext>
            </a:extLst>
          </p:cNvPr>
          <p:cNvSpPr/>
          <p:nvPr/>
        </p:nvSpPr>
        <p:spPr bwMode="auto">
          <a:xfrm>
            <a:off x="11320135" y="4336909"/>
            <a:ext cx="29270" cy="96896"/>
          </a:xfrm>
          <a:custGeom>
            <a:avLst/>
            <a:gdLst>
              <a:gd name="T0" fmla="*/ 16 w 22"/>
              <a:gd name="T1" fmla="*/ 65 h 73"/>
              <a:gd name="T2" fmla="*/ 21 w 22"/>
              <a:gd name="T3" fmla="*/ 8 h 73"/>
              <a:gd name="T4" fmla="*/ 15 w 22"/>
              <a:gd name="T5" fmla="*/ 0 h 73"/>
              <a:gd name="T6" fmla="*/ 6 w 22"/>
              <a:gd name="T7" fmla="*/ 7 h 73"/>
              <a:gd name="T8" fmla="*/ 1 w 22"/>
              <a:gd name="T9" fmla="*/ 64 h 73"/>
              <a:gd name="T10" fmla="*/ 7 w 22"/>
              <a:gd name="T11" fmla="*/ 72 h 73"/>
              <a:gd name="T12" fmla="*/ 16 w 22"/>
              <a:gd name="T13" fmla="*/ 6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73">
                <a:moveTo>
                  <a:pt x="16" y="65"/>
                </a:moveTo>
                <a:cubicBezTo>
                  <a:pt x="21" y="8"/>
                  <a:pt x="21" y="8"/>
                  <a:pt x="21" y="8"/>
                </a:cubicBezTo>
                <a:cubicBezTo>
                  <a:pt x="22" y="4"/>
                  <a:pt x="19" y="1"/>
                  <a:pt x="15" y="0"/>
                </a:cubicBezTo>
                <a:cubicBezTo>
                  <a:pt x="11" y="0"/>
                  <a:pt x="7" y="3"/>
                  <a:pt x="6" y="7"/>
                </a:cubicBezTo>
                <a:cubicBezTo>
                  <a:pt x="1" y="64"/>
                  <a:pt x="1" y="64"/>
                  <a:pt x="1" y="64"/>
                </a:cubicBezTo>
                <a:cubicBezTo>
                  <a:pt x="0" y="68"/>
                  <a:pt x="3" y="72"/>
                  <a:pt x="7" y="72"/>
                </a:cubicBezTo>
                <a:cubicBezTo>
                  <a:pt x="12" y="73"/>
                  <a:pt x="15" y="69"/>
                  <a:pt x="16" y="65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ïSḻi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D9E366B-9A48-4861-B9FD-87232133982F}"/>
              </a:ext>
            </a:extLst>
          </p:cNvPr>
          <p:cNvSpPr/>
          <p:nvPr/>
        </p:nvSpPr>
        <p:spPr bwMode="auto">
          <a:xfrm>
            <a:off x="9747588" y="3331609"/>
            <a:ext cx="1134494" cy="1041635"/>
          </a:xfrm>
          <a:custGeom>
            <a:avLst/>
            <a:gdLst>
              <a:gd name="T0" fmla="*/ 553 w 851"/>
              <a:gd name="T1" fmla="*/ 473 h 780"/>
              <a:gd name="T2" fmla="*/ 564 w 851"/>
              <a:gd name="T3" fmla="*/ 513 h 780"/>
              <a:gd name="T4" fmla="*/ 531 w 851"/>
              <a:gd name="T5" fmla="*/ 561 h 780"/>
              <a:gd name="T6" fmla="*/ 524 w 851"/>
              <a:gd name="T7" fmla="*/ 566 h 780"/>
              <a:gd name="T8" fmla="*/ 183 w 851"/>
              <a:gd name="T9" fmla="*/ 780 h 780"/>
              <a:gd name="T10" fmla="*/ 267 w 851"/>
              <a:gd name="T11" fmla="*/ 514 h 780"/>
              <a:gd name="T12" fmla="*/ 0 w 851"/>
              <a:gd name="T13" fmla="*/ 443 h 780"/>
              <a:gd name="T14" fmla="*/ 287 w 851"/>
              <a:gd name="T15" fmla="*/ 291 h 780"/>
              <a:gd name="T16" fmla="*/ 340 w 851"/>
              <a:gd name="T17" fmla="*/ 263 h 780"/>
              <a:gd name="T18" fmla="*/ 337 w 851"/>
              <a:gd name="T19" fmla="*/ 254 h 780"/>
              <a:gd name="T20" fmla="*/ 336 w 851"/>
              <a:gd name="T21" fmla="*/ 254 h 780"/>
              <a:gd name="T22" fmla="*/ 340 w 851"/>
              <a:gd name="T23" fmla="*/ 161 h 780"/>
              <a:gd name="T24" fmla="*/ 659 w 851"/>
              <a:gd name="T25" fmla="*/ 0 h 780"/>
              <a:gd name="T26" fmla="*/ 851 w 851"/>
              <a:gd name="T27" fmla="*/ 279 h 780"/>
              <a:gd name="T28" fmla="*/ 563 w 851"/>
              <a:gd name="T29" fmla="*/ 438 h 780"/>
              <a:gd name="T30" fmla="*/ 553 w 851"/>
              <a:gd name="T31" fmla="*/ 47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51" h="780">
                <a:moveTo>
                  <a:pt x="553" y="473"/>
                </a:moveTo>
                <a:cubicBezTo>
                  <a:pt x="556" y="499"/>
                  <a:pt x="566" y="500"/>
                  <a:pt x="564" y="513"/>
                </a:cubicBezTo>
                <a:cubicBezTo>
                  <a:pt x="561" y="534"/>
                  <a:pt x="551" y="548"/>
                  <a:pt x="531" y="561"/>
                </a:cubicBezTo>
                <a:cubicBezTo>
                  <a:pt x="524" y="566"/>
                  <a:pt x="524" y="566"/>
                  <a:pt x="524" y="566"/>
                </a:cubicBezTo>
                <a:cubicBezTo>
                  <a:pt x="183" y="780"/>
                  <a:pt x="183" y="780"/>
                  <a:pt x="183" y="780"/>
                </a:cubicBezTo>
                <a:cubicBezTo>
                  <a:pt x="267" y="514"/>
                  <a:pt x="267" y="514"/>
                  <a:pt x="267" y="514"/>
                </a:cubicBezTo>
                <a:cubicBezTo>
                  <a:pt x="0" y="443"/>
                  <a:pt x="0" y="443"/>
                  <a:pt x="0" y="443"/>
                </a:cubicBezTo>
                <a:cubicBezTo>
                  <a:pt x="0" y="443"/>
                  <a:pt x="187" y="346"/>
                  <a:pt x="287" y="291"/>
                </a:cubicBezTo>
                <a:cubicBezTo>
                  <a:pt x="318" y="275"/>
                  <a:pt x="338" y="264"/>
                  <a:pt x="340" y="263"/>
                </a:cubicBezTo>
                <a:cubicBezTo>
                  <a:pt x="343" y="262"/>
                  <a:pt x="341" y="259"/>
                  <a:pt x="337" y="254"/>
                </a:cubicBezTo>
                <a:cubicBezTo>
                  <a:pt x="336" y="254"/>
                  <a:pt x="336" y="254"/>
                  <a:pt x="336" y="254"/>
                </a:cubicBezTo>
                <a:cubicBezTo>
                  <a:pt x="326" y="240"/>
                  <a:pt x="304" y="210"/>
                  <a:pt x="340" y="161"/>
                </a:cubicBezTo>
                <a:cubicBezTo>
                  <a:pt x="391" y="94"/>
                  <a:pt x="659" y="0"/>
                  <a:pt x="659" y="0"/>
                </a:cubicBezTo>
                <a:cubicBezTo>
                  <a:pt x="851" y="279"/>
                  <a:pt x="851" y="279"/>
                  <a:pt x="851" y="279"/>
                </a:cubicBezTo>
                <a:cubicBezTo>
                  <a:pt x="851" y="279"/>
                  <a:pt x="589" y="408"/>
                  <a:pt x="563" y="438"/>
                </a:cubicBezTo>
                <a:cubicBezTo>
                  <a:pt x="552" y="452"/>
                  <a:pt x="551" y="463"/>
                  <a:pt x="553" y="473"/>
                </a:cubicBezTo>
              </a:path>
            </a:pathLst>
          </a:custGeom>
          <a:solidFill>
            <a:srgbClr val="D9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íşḷï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60D10FC-02EF-4E0D-BAF7-A890420174AB}"/>
              </a:ext>
            </a:extLst>
          </p:cNvPr>
          <p:cNvSpPr/>
          <p:nvPr/>
        </p:nvSpPr>
        <p:spPr bwMode="auto">
          <a:xfrm>
            <a:off x="10158389" y="3619270"/>
            <a:ext cx="1009" cy="1010"/>
          </a:xfrm>
          <a:custGeom>
            <a:avLst/>
            <a:gdLst>
              <a:gd name="T0" fmla="*/ 0 w 1"/>
              <a:gd name="T1" fmla="*/ 0 h 1"/>
              <a:gd name="T2" fmla="*/ 0 w 1"/>
              <a:gd name="T3" fmla="*/ 1 h 1"/>
              <a:gd name="T4" fmla="*/ 0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1" y="1"/>
                  <a:pt x="1" y="0"/>
                  <a:pt x="0" y="0"/>
                </a:cubicBezTo>
              </a:path>
            </a:pathLst>
          </a:custGeom>
          <a:solidFill>
            <a:srgbClr val="B99C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íṡ1î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FB23C2C-A462-4B09-8067-641C341E45F9}"/>
              </a:ext>
            </a:extLst>
          </p:cNvPr>
          <p:cNvSpPr/>
          <p:nvPr/>
        </p:nvSpPr>
        <p:spPr bwMode="auto">
          <a:xfrm>
            <a:off x="10200781" y="3679830"/>
            <a:ext cx="298764" cy="367398"/>
          </a:xfrm>
          <a:custGeom>
            <a:avLst/>
            <a:gdLst>
              <a:gd name="T0" fmla="*/ 224 w 224"/>
              <a:gd name="T1" fmla="*/ 253 h 275"/>
              <a:gd name="T2" fmla="*/ 216 w 224"/>
              <a:gd name="T3" fmla="*/ 275 h 275"/>
              <a:gd name="T4" fmla="*/ 224 w 224"/>
              <a:gd name="T5" fmla="*/ 253 h 275"/>
              <a:gd name="T6" fmla="*/ 224 w 224"/>
              <a:gd name="T7" fmla="*/ 245 h 275"/>
              <a:gd name="T8" fmla="*/ 224 w 224"/>
              <a:gd name="T9" fmla="*/ 246 h 275"/>
              <a:gd name="T10" fmla="*/ 224 w 224"/>
              <a:gd name="T11" fmla="*/ 246 h 275"/>
              <a:gd name="T12" fmla="*/ 224 w 224"/>
              <a:gd name="T13" fmla="*/ 245 h 275"/>
              <a:gd name="T14" fmla="*/ 2 w 224"/>
              <a:gd name="T15" fmla="*/ 0 h 275"/>
              <a:gd name="T16" fmla="*/ 0 w 224"/>
              <a:gd name="T17" fmla="*/ 2 h 275"/>
              <a:gd name="T18" fmla="*/ 0 w 224"/>
              <a:gd name="T19" fmla="*/ 2 h 275"/>
              <a:gd name="T20" fmla="*/ 0 w 224"/>
              <a:gd name="T21" fmla="*/ 2 h 275"/>
              <a:gd name="T22" fmla="*/ 2 w 224"/>
              <a:gd name="T23" fmla="*/ 0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4" h="275">
                <a:moveTo>
                  <a:pt x="224" y="253"/>
                </a:moveTo>
                <a:cubicBezTo>
                  <a:pt x="222" y="261"/>
                  <a:pt x="220" y="269"/>
                  <a:pt x="216" y="275"/>
                </a:cubicBezTo>
                <a:cubicBezTo>
                  <a:pt x="220" y="268"/>
                  <a:pt x="223" y="261"/>
                  <a:pt x="224" y="253"/>
                </a:cubicBezTo>
                <a:moveTo>
                  <a:pt x="224" y="245"/>
                </a:moveTo>
                <a:cubicBezTo>
                  <a:pt x="224" y="246"/>
                  <a:pt x="224" y="246"/>
                  <a:pt x="224" y="246"/>
                </a:cubicBezTo>
                <a:cubicBezTo>
                  <a:pt x="224" y="246"/>
                  <a:pt x="224" y="246"/>
                  <a:pt x="224" y="246"/>
                </a:cubicBezTo>
                <a:cubicBezTo>
                  <a:pt x="224" y="245"/>
                  <a:pt x="224" y="245"/>
                  <a:pt x="224" y="245"/>
                </a:cubicBezTo>
                <a:moveTo>
                  <a:pt x="2" y="0"/>
                </a:moveTo>
                <a:cubicBezTo>
                  <a:pt x="2" y="1"/>
                  <a:pt x="1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1"/>
                  <a:pt x="2" y="0"/>
                </a:cubicBezTo>
              </a:path>
            </a:pathLst>
          </a:custGeom>
          <a:solidFill>
            <a:srgbClr val="B99C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iṣļï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A62B139-42CA-4CA9-80B6-D2FEACD5F479}"/>
              </a:ext>
            </a:extLst>
          </p:cNvPr>
          <p:cNvSpPr/>
          <p:nvPr/>
        </p:nvSpPr>
        <p:spPr bwMode="auto">
          <a:xfrm>
            <a:off x="10150314" y="3670747"/>
            <a:ext cx="349230" cy="409791"/>
          </a:xfrm>
          <a:custGeom>
            <a:avLst/>
            <a:gdLst>
              <a:gd name="T0" fmla="*/ 35 w 262"/>
              <a:gd name="T1" fmla="*/ 0 h 307"/>
              <a:gd name="T2" fmla="*/ 40 w 262"/>
              <a:gd name="T3" fmla="*/ 7 h 307"/>
              <a:gd name="T4" fmla="*/ 38 w 262"/>
              <a:gd name="T5" fmla="*/ 9 h 307"/>
              <a:gd name="T6" fmla="*/ 38 w 262"/>
              <a:gd name="T7" fmla="*/ 9 h 307"/>
              <a:gd name="T8" fmla="*/ 0 w 262"/>
              <a:gd name="T9" fmla="*/ 31 h 307"/>
              <a:gd name="T10" fmla="*/ 229 w 262"/>
              <a:gd name="T11" fmla="*/ 307 h 307"/>
              <a:gd name="T12" fmla="*/ 254 w 262"/>
              <a:gd name="T13" fmla="*/ 282 h 307"/>
              <a:gd name="T14" fmla="*/ 262 w 262"/>
              <a:gd name="T15" fmla="*/ 260 h 307"/>
              <a:gd name="T16" fmla="*/ 262 w 262"/>
              <a:gd name="T17" fmla="*/ 253 h 307"/>
              <a:gd name="T18" fmla="*/ 262 w 262"/>
              <a:gd name="T19" fmla="*/ 252 h 307"/>
              <a:gd name="T20" fmla="*/ 35 w 262"/>
              <a:gd name="T21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2" h="307">
                <a:moveTo>
                  <a:pt x="35" y="0"/>
                </a:moveTo>
                <a:cubicBezTo>
                  <a:pt x="38" y="4"/>
                  <a:pt x="40" y="6"/>
                  <a:pt x="40" y="7"/>
                </a:cubicBezTo>
                <a:cubicBezTo>
                  <a:pt x="40" y="8"/>
                  <a:pt x="39" y="8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5" y="10"/>
                  <a:pt x="27" y="15"/>
                  <a:pt x="0" y="31"/>
                </a:cubicBezTo>
                <a:cubicBezTo>
                  <a:pt x="229" y="307"/>
                  <a:pt x="229" y="307"/>
                  <a:pt x="229" y="307"/>
                </a:cubicBezTo>
                <a:cubicBezTo>
                  <a:pt x="239" y="300"/>
                  <a:pt x="248" y="292"/>
                  <a:pt x="254" y="282"/>
                </a:cubicBezTo>
                <a:cubicBezTo>
                  <a:pt x="258" y="276"/>
                  <a:pt x="260" y="268"/>
                  <a:pt x="262" y="260"/>
                </a:cubicBezTo>
                <a:cubicBezTo>
                  <a:pt x="262" y="257"/>
                  <a:pt x="262" y="255"/>
                  <a:pt x="262" y="253"/>
                </a:cubicBezTo>
                <a:cubicBezTo>
                  <a:pt x="262" y="253"/>
                  <a:pt x="262" y="253"/>
                  <a:pt x="262" y="252"/>
                </a:cubicBezTo>
                <a:cubicBezTo>
                  <a:pt x="220" y="208"/>
                  <a:pt x="93" y="69"/>
                  <a:pt x="35" y="0"/>
                </a:cubicBezTo>
              </a:path>
            </a:pathLst>
          </a:custGeom>
          <a:solidFill>
            <a:srgbClr val="A32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ïṡļî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A35A4AF-74FE-4E10-8DFE-313AAB551E2B}"/>
              </a:ext>
            </a:extLst>
          </p:cNvPr>
          <p:cNvSpPr/>
          <p:nvPr/>
        </p:nvSpPr>
        <p:spPr bwMode="auto">
          <a:xfrm>
            <a:off x="670969" y="2426893"/>
            <a:ext cx="6530019" cy="1322878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0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işļí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E74421A-004D-46AA-A985-5634890E2524}"/>
              </a:ext>
            </a:extLst>
          </p:cNvPr>
          <p:cNvSpPr txBox="1"/>
          <p:nvPr/>
        </p:nvSpPr>
        <p:spPr>
          <a:xfrm>
            <a:off x="670967" y="1128629"/>
            <a:ext cx="6530021" cy="122413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b="1" dirty="0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/>
              <a:t>Adjust the spacing to adapt to Chinese typesetting, use the reference line in PPT.</a:t>
            </a:r>
            <a:endParaRPr lang="en-US" altLang="zh-CN" sz="1400" b="1" dirty="0"/>
          </a:p>
        </p:txBody>
      </p:sp>
      <p:sp>
        <p:nvSpPr>
          <p:cNvPr id="9" name="ïşḷí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A6D2DE7-3F9F-4B36-B4B5-ADF153882107}"/>
              </a:ext>
            </a:extLst>
          </p:cNvPr>
          <p:cNvSpPr txBox="1"/>
          <p:nvPr/>
        </p:nvSpPr>
        <p:spPr>
          <a:xfrm>
            <a:off x="670968" y="4782019"/>
            <a:ext cx="3168507" cy="136160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  <a:p>
            <a:pPr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F840698-DF32-4335-87ED-17A8FD00D3F5}"/>
              </a:ext>
            </a:extLst>
          </p:cNvPr>
          <p:cNvCxnSpPr>
            <a:cxnSpLocks/>
          </p:cNvCxnSpPr>
          <p:nvPr/>
        </p:nvCxnSpPr>
        <p:spPr>
          <a:xfrm>
            <a:off x="3904150" y="4514849"/>
            <a:ext cx="0" cy="162877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73F1FE9-9888-4B09-AD46-F3CF57748CE6}"/>
              </a:ext>
            </a:extLst>
          </p:cNvPr>
          <p:cNvCxnSpPr>
            <a:cxnSpLocks/>
          </p:cNvCxnSpPr>
          <p:nvPr/>
        </p:nvCxnSpPr>
        <p:spPr>
          <a:xfrm>
            <a:off x="7203633" y="1125542"/>
            <a:ext cx="0" cy="501808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îšḻï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0AEEEFE-7CF1-42EA-825E-CB9D7AF1F8AF}"/>
              </a:ext>
            </a:extLst>
          </p:cNvPr>
          <p:cNvSpPr/>
          <p:nvPr/>
        </p:nvSpPr>
        <p:spPr>
          <a:xfrm>
            <a:off x="710134" y="3378538"/>
            <a:ext cx="731886" cy="73188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iṣl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E987081-9FFE-40B4-818B-E33C100BE049}"/>
              </a:ext>
            </a:extLst>
          </p:cNvPr>
          <p:cNvSpPr/>
          <p:nvPr/>
        </p:nvSpPr>
        <p:spPr>
          <a:xfrm>
            <a:off x="877241" y="3547168"/>
            <a:ext cx="400739" cy="400123"/>
          </a:xfrm>
          <a:custGeom>
            <a:avLst/>
            <a:gdLst>
              <a:gd name="connsiteX0" fmla="*/ 333891 w 578320"/>
              <a:gd name="connsiteY0" fmla="*/ 314976 h 577432"/>
              <a:gd name="connsiteX1" fmla="*/ 398475 w 578320"/>
              <a:gd name="connsiteY1" fmla="*/ 314976 h 577432"/>
              <a:gd name="connsiteX2" fmla="*/ 424308 w 578320"/>
              <a:gd name="connsiteY2" fmla="*/ 340761 h 577432"/>
              <a:gd name="connsiteX3" fmla="*/ 424308 w 578320"/>
              <a:gd name="connsiteY3" fmla="*/ 550726 h 577432"/>
              <a:gd name="connsiteX4" fmla="*/ 398475 w 578320"/>
              <a:gd name="connsiteY4" fmla="*/ 577432 h 577432"/>
              <a:gd name="connsiteX5" fmla="*/ 333891 w 578320"/>
              <a:gd name="connsiteY5" fmla="*/ 577432 h 577432"/>
              <a:gd name="connsiteX6" fmla="*/ 307135 w 578320"/>
              <a:gd name="connsiteY6" fmla="*/ 550726 h 577432"/>
              <a:gd name="connsiteX7" fmla="*/ 307135 w 578320"/>
              <a:gd name="connsiteY7" fmla="*/ 340761 h 577432"/>
              <a:gd name="connsiteX8" fmla="*/ 333891 w 578320"/>
              <a:gd name="connsiteY8" fmla="*/ 314976 h 577432"/>
              <a:gd name="connsiteX9" fmla="*/ 179853 w 578320"/>
              <a:gd name="connsiteY9" fmla="*/ 314976 h 577432"/>
              <a:gd name="connsiteX10" fmla="*/ 244456 w 578320"/>
              <a:gd name="connsiteY10" fmla="*/ 314976 h 577432"/>
              <a:gd name="connsiteX11" fmla="*/ 270297 w 578320"/>
              <a:gd name="connsiteY11" fmla="*/ 340761 h 577432"/>
              <a:gd name="connsiteX12" fmla="*/ 270297 w 578320"/>
              <a:gd name="connsiteY12" fmla="*/ 550726 h 577432"/>
              <a:gd name="connsiteX13" fmla="*/ 244456 w 578320"/>
              <a:gd name="connsiteY13" fmla="*/ 577432 h 577432"/>
              <a:gd name="connsiteX14" fmla="*/ 179853 w 578320"/>
              <a:gd name="connsiteY14" fmla="*/ 577432 h 577432"/>
              <a:gd name="connsiteX15" fmla="*/ 154012 w 578320"/>
              <a:gd name="connsiteY15" fmla="*/ 550726 h 577432"/>
              <a:gd name="connsiteX16" fmla="*/ 154012 w 578320"/>
              <a:gd name="connsiteY16" fmla="*/ 340761 h 577432"/>
              <a:gd name="connsiteX17" fmla="*/ 179853 w 578320"/>
              <a:gd name="connsiteY17" fmla="*/ 314976 h 577432"/>
              <a:gd name="connsiteX18" fmla="*/ 486980 w 578320"/>
              <a:gd name="connsiteY18" fmla="*/ 235677 h 577432"/>
              <a:gd name="connsiteX19" fmla="*/ 551564 w 578320"/>
              <a:gd name="connsiteY19" fmla="*/ 235677 h 577432"/>
              <a:gd name="connsiteX20" fmla="*/ 578320 w 578320"/>
              <a:gd name="connsiteY20" fmla="*/ 262391 h 577432"/>
              <a:gd name="connsiteX21" fmla="*/ 578320 w 578320"/>
              <a:gd name="connsiteY21" fmla="*/ 550718 h 577432"/>
              <a:gd name="connsiteX22" fmla="*/ 551564 w 578320"/>
              <a:gd name="connsiteY22" fmla="*/ 577432 h 577432"/>
              <a:gd name="connsiteX23" fmla="*/ 486980 w 578320"/>
              <a:gd name="connsiteY23" fmla="*/ 577432 h 577432"/>
              <a:gd name="connsiteX24" fmla="*/ 461147 w 578320"/>
              <a:gd name="connsiteY24" fmla="*/ 550718 h 577432"/>
              <a:gd name="connsiteX25" fmla="*/ 461147 w 578320"/>
              <a:gd name="connsiteY25" fmla="*/ 262391 h 577432"/>
              <a:gd name="connsiteX26" fmla="*/ 486980 w 578320"/>
              <a:gd name="connsiteY26" fmla="*/ 235677 h 577432"/>
              <a:gd name="connsiteX27" fmla="*/ 25833 w 578320"/>
              <a:gd name="connsiteY27" fmla="*/ 235677 h 577432"/>
              <a:gd name="connsiteX28" fmla="*/ 90417 w 578320"/>
              <a:gd name="connsiteY28" fmla="*/ 235677 h 577432"/>
              <a:gd name="connsiteX29" fmla="*/ 117173 w 578320"/>
              <a:gd name="connsiteY29" fmla="*/ 262391 h 577432"/>
              <a:gd name="connsiteX30" fmla="*/ 117173 w 578320"/>
              <a:gd name="connsiteY30" fmla="*/ 550718 h 577432"/>
              <a:gd name="connsiteX31" fmla="*/ 90417 w 578320"/>
              <a:gd name="connsiteY31" fmla="*/ 577432 h 577432"/>
              <a:gd name="connsiteX32" fmla="*/ 25833 w 578320"/>
              <a:gd name="connsiteY32" fmla="*/ 577432 h 577432"/>
              <a:gd name="connsiteX33" fmla="*/ 0 w 578320"/>
              <a:gd name="connsiteY33" fmla="*/ 550718 h 577432"/>
              <a:gd name="connsiteX34" fmla="*/ 0 w 578320"/>
              <a:gd name="connsiteY34" fmla="*/ 262391 h 577432"/>
              <a:gd name="connsiteX35" fmla="*/ 25833 w 578320"/>
              <a:gd name="connsiteY35" fmla="*/ 235677 h 577432"/>
              <a:gd name="connsiteX36" fmla="*/ 297075 w 578320"/>
              <a:gd name="connsiteY36" fmla="*/ 158450 h 577432"/>
              <a:gd name="connsiteX37" fmla="*/ 326516 w 578320"/>
              <a:gd name="connsiteY37" fmla="*/ 181440 h 577432"/>
              <a:gd name="connsiteX38" fmla="*/ 297075 w 578320"/>
              <a:gd name="connsiteY38" fmla="*/ 205349 h 577432"/>
              <a:gd name="connsiteX39" fmla="*/ 282280 w 578320"/>
              <a:gd name="connsiteY39" fmla="*/ 81074 h 577432"/>
              <a:gd name="connsiteX40" fmla="*/ 282280 w 578320"/>
              <a:gd name="connsiteY40" fmla="*/ 124274 h 577432"/>
              <a:gd name="connsiteX41" fmla="*/ 255502 w 578320"/>
              <a:gd name="connsiteY41" fmla="*/ 101295 h 577432"/>
              <a:gd name="connsiteX42" fmla="*/ 282280 w 578320"/>
              <a:gd name="connsiteY42" fmla="*/ 81074 h 577432"/>
              <a:gd name="connsiteX43" fmla="*/ 289621 w 578320"/>
              <a:gd name="connsiteY43" fmla="*/ 35910 h 577432"/>
              <a:gd name="connsiteX44" fmla="*/ 282244 w 578320"/>
              <a:gd name="connsiteY44" fmla="*/ 44197 h 577432"/>
              <a:gd name="connsiteX45" fmla="*/ 282244 w 578320"/>
              <a:gd name="connsiteY45" fmla="*/ 57087 h 577432"/>
              <a:gd name="connsiteX46" fmla="*/ 225069 w 578320"/>
              <a:gd name="connsiteY46" fmla="*/ 106808 h 577432"/>
              <a:gd name="connsiteX47" fmla="*/ 282244 w 578320"/>
              <a:gd name="connsiteY47" fmla="*/ 155609 h 577432"/>
              <a:gd name="connsiteX48" fmla="*/ 282244 w 578320"/>
              <a:gd name="connsiteY48" fmla="*/ 205330 h 577432"/>
              <a:gd name="connsiteX49" fmla="*/ 237057 w 578320"/>
              <a:gd name="connsiteY49" fmla="*/ 170341 h 577432"/>
              <a:gd name="connsiteX50" fmla="*/ 222302 w 578320"/>
              <a:gd name="connsiteY50" fmla="*/ 185994 h 577432"/>
              <a:gd name="connsiteX51" fmla="*/ 282244 w 578320"/>
              <a:gd name="connsiteY51" fmla="*/ 229269 h 577432"/>
              <a:gd name="connsiteX52" fmla="*/ 282244 w 578320"/>
              <a:gd name="connsiteY52" fmla="*/ 244002 h 577432"/>
              <a:gd name="connsiteX53" fmla="*/ 289621 w 578320"/>
              <a:gd name="connsiteY53" fmla="*/ 252288 h 577432"/>
              <a:gd name="connsiteX54" fmla="*/ 296999 w 578320"/>
              <a:gd name="connsiteY54" fmla="*/ 244002 h 577432"/>
              <a:gd name="connsiteX55" fmla="*/ 296999 w 578320"/>
              <a:gd name="connsiteY55" fmla="*/ 229269 h 577432"/>
              <a:gd name="connsiteX56" fmla="*/ 356018 w 578320"/>
              <a:gd name="connsiteY56" fmla="*/ 179548 h 577432"/>
              <a:gd name="connsiteX57" fmla="*/ 296999 w 578320"/>
              <a:gd name="connsiteY57" fmla="*/ 126144 h 577432"/>
              <a:gd name="connsiteX58" fmla="*/ 296999 w 578320"/>
              <a:gd name="connsiteY58" fmla="*/ 81027 h 577432"/>
              <a:gd name="connsiteX59" fmla="*/ 338497 w 578320"/>
              <a:gd name="connsiteY59" fmla="*/ 106808 h 577432"/>
              <a:gd name="connsiteX60" fmla="*/ 353252 w 578320"/>
              <a:gd name="connsiteY60" fmla="*/ 92076 h 577432"/>
              <a:gd name="connsiteX61" fmla="*/ 296999 w 578320"/>
              <a:gd name="connsiteY61" fmla="*/ 57087 h 577432"/>
              <a:gd name="connsiteX62" fmla="*/ 296999 w 578320"/>
              <a:gd name="connsiteY62" fmla="*/ 44197 h 577432"/>
              <a:gd name="connsiteX63" fmla="*/ 289621 w 578320"/>
              <a:gd name="connsiteY63" fmla="*/ 35910 h 577432"/>
              <a:gd name="connsiteX64" fmla="*/ 288699 w 578320"/>
              <a:gd name="connsiteY64" fmla="*/ 0 h 577432"/>
              <a:gd name="connsiteX65" fmla="*/ 433481 w 578320"/>
              <a:gd name="connsiteY65" fmla="*/ 144559 h 577432"/>
              <a:gd name="connsiteX66" fmla="*/ 288699 w 578320"/>
              <a:gd name="connsiteY66" fmla="*/ 288198 h 577432"/>
              <a:gd name="connsiteX67" fmla="*/ 144839 w 578320"/>
              <a:gd name="connsiteY67" fmla="*/ 144559 h 577432"/>
              <a:gd name="connsiteX68" fmla="*/ 288699 w 578320"/>
              <a:gd name="connsiteY68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78320" h="577432">
                <a:moveTo>
                  <a:pt x="333891" y="314976"/>
                </a:moveTo>
                <a:lnTo>
                  <a:pt x="398475" y="314976"/>
                </a:lnTo>
                <a:cubicBezTo>
                  <a:pt x="412314" y="314976"/>
                  <a:pt x="424308" y="326948"/>
                  <a:pt x="424308" y="340761"/>
                </a:cubicBezTo>
                <a:lnTo>
                  <a:pt x="424308" y="550726"/>
                </a:lnTo>
                <a:cubicBezTo>
                  <a:pt x="424308" y="565460"/>
                  <a:pt x="412314" y="577432"/>
                  <a:pt x="398475" y="577432"/>
                </a:cubicBezTo>
                <a:lnTo>
                  <a:pt x="333891" y="577432"/>
                </a:lnTo>
                <a:cubicBezTo>
                  <a:pt x="319129" y="577432"/>
                  <a:pt x="307135" y="565460"/>
                  <a:pt x="307135" y="550726"/>
                </a:cubicBezTo>
                <a:lnTo>
                  <a:pt x="307135" y="340761"/>
                </a:lnTo>
                <a:cubicBezTo>
                  <a:pt x="307135" y="326948"/>
                  <a:pt x="319129" y="314976"/>
                  <a:pt x="333891" y="314976"/>
                </a:cubicBezTo>
                <a:close/>
                <a:moveTo>
                  <a:pt x="179853" y="314976"/>
                </a:moveTo>
                <a:lnTo>
                  <a:pt x="244456" y="314976"/>
                </a:lnTo>
                <a:cubicBezTo>
                  <a:pt x="259222" y="314976"/>
                  <a:pt x="270297" y="326948"/>
                  <a:pt x="270297" y="340761"/>
                </a:cubicBezTo>
                <a:lnTo>
                  <a:pt x="270297" y="550726"/>
                </a:lnTo>
                <a:cubicBezTo>
                  <a:pt x="270297" y="565460"/>
                  <a:pt x="259222" y="577432"/>
                  <a:pt x="244456" y="577432"/>
                </a:cubicBezTo>
                <a:lnTo>
                  <a:pt x="179853" y="577432"/>
                </a:lnTo>
                <a:cubicBezTo>
                  <a:pt x="165087" y="577432"/>
                  <a:pt x="154012" y="565460"/>
                  <a:pt x="154012" y="550726"/>
                </a:cubicBezTo>
                <a:lnTo>
                  <a:pt x="154012" y="340761"/>
                </a:lnTo>
                <a:cubicBezTo>
                  <a:pt x="154012" y="326948"/>
                  <a:pt x="165087" y="314976"/>
                  <a:pt x="179853" y="314976"/>
                </a:cubicBezTo>
                <a:close/>
                <a:moveTo>
                  <a:pt x="486980" y="235677"/>
                </a:moveTo>
                <a:lnTo>
                  <a:pt x="551564" y="235677"/>
                </a:lnTo>
                <a:cubicBezTo>
                  <a:pt x="566326" y="235677"/>
                  <a:pt x="578320" y="247652"/>
                  <a:pt x="578320" y="262391"/>
                </a:cubicBezTo>
                <a:lnTo>
                  <a:pt x="578320" y="550718"/>
                </a:lnTo>
                <a:cubicBezTo>
                  <a:pt x="578320" y="565457"/>
                  <a:pt x="566326" y="577432"/>
                  <a:pt x="551564" y="577432"/>
                </a:cubicBezTo>
                <a:lnTo>
                  <a:pt x="486980" y="577432"/>
                </a:lnTo>
                <a:cubicBezTo>
                  <a:pt x="473141" y="577432"/>
                  <a:pt x="461147" y="565457"/>
                  <a:pt x="461147" y="550718"/>
                </a:cubicBezTo>
                <a:lnTo>
                  <a:pt x="461147" y="262391"/>
                </a:lnTo>
                <a:cubicBezTo>
                  <a:pt x="461147" y="247652"/>
                  <a:pt x="473141" y="235677"/>
                  <a:pt x="486980" y="235677"/>
                </a:cubicBezTo>
                <a:close/>
                <a:moveTo>
                  <a:pt x="25833" y="235677"/>
                </a:moveTo>
                <a:lnTo>
                  <a:pt x="90417" y="235677"/>
                </a:lnTo>
                <a:cubicBezTo>
                  <a:pt x="105179" y="235677"/>
                  <a:pt x="117173" y="247652"/>
                  <a:pt x="117173" y="262391"/>
                </a:cubicBezTo>
                <a:lnTo>
                  <a:pt x="117173" y="550718"/>
                </a:lnTo>
                <a:cubicBezTo>
                  <a:pt x="117173" y="565457"/>
                  <a:pt x="105179" y="577432"/>
                  <a:pt x="90417" y="577432"/>
                </a:cubicBezTo>
                <a:lnTo>
                  <a:pt x="25833" y="577432"/>
                </a:lnTo>
                <a:cubicBezTo>
                  <a:pt x="11994" y="577432"/>
                  <a:pt x="0" y="565457"/>
                  <a:pt x="0" y="550718"/>
                </a:cubicBezTo>
                <a:lnTo>
                  <a:pt x="0" y="262391"/>
                </a:lnTo>
                <a:cubicBezTo>
                  <a:pt x="0" y="247652"/>
                  <a:pt x="11994" y="235677"/>
                  <a:pt x="25833" y="235677"/>
                </a:cubicBezTo>
                <a:close/>
                <a:moveTo>
                  <a:pt x="297075" y="158450"/>
                </a:moveTo>
                <a:cubicBezTo>
                  <a:pt x="309956" y="161209"/>
                  <a:pt x="326516" y="165807"/>
                  <a:pt x="326516" y="181440"/>
                </a:cubicBezTo>
                <a:cubicBezTo>
                  <a:pt x="326516" y="197992"/>
                  <a:pt x="310876" y="204429"/>
                  <a:pt x="297075" y="205349"/>
                </a:cubicBezTo>
                <a:close/>
                <a:moveTo>
                  <a:pt x="282280" y="81074"/>
                </a:moveTo>
                <a:lnTo>
                  <a:pt x="282280" y="124274"/>
                </a:lnTo>
                <a:cubicBezTo>
                  <a:pt x="264736" y="120597"/>
                  <a:pt x="255502" y="113244"/>
                  <a:pt x="255502" y="101295"/>
                </a:cubicBezTo>
                <a:cubicBezTo>
                  <a:pt x="255502" y="91185"/>
                  <a:pt x="265659" y="81993"/>
                  <a:pt x="282280" y="81074"/>
                </a:cubicBezTo>
                <a:close/>
                <a:moveTo>
                  <a:pt x="289621" y="35910"/>
                </a:moveTo>
                <a:cubicBezTo>
                  <a:pt x="285010" y="35910"/>
                  <a:pt x="282244" y="40513"/>
                  <a:pt x="282244" y="44197"/>
                </a:cubicBezTo>
                <a:lnTo>
                  <a:pt x="282244" y="57087"/>
                </a:lnTo>
                <a:cubicBezTo>
                  <a:pt x="252734" y="58008"/>
                  <a:pt x="225069" y="74582"/>
                  <a:pt x="225069" y="106808"/>
                </a:cubicBezTo>
                <a:cubicBezTo>
                  <a:pt x="225069" y="133510"/>
                  <a:pt x="247201" y="149163"/>
                  <a:pt x="282244" y="155609"/>
                </a:cubicBezTo>
                <a:lnTo>
                  <a:pt x="282244" y="205330"/>
                </a:lnTo>
                <a:cubicBezTo>
                  <a:pt x="242590" y="203488"/>
                  <a:pt x="263800" y="170341"/>
                  <a:pt x="237057" y="170341"/>
                </a:cubicBezTo>
                <a:cubicBezTo>
                  <a:pt x="227835" y="170341"/>
                  <a:pt x="222302" y="175865"/>
                  <a:pt x="222302" y="185994"/>
                </a:cubicBezTo>
                <a:cubicBezTo>
                  <a:pt x="222302" y="204409"/>
                  <a:pt x="241668" y="228349"/>
                  <a:pt x="282244" y="229269"/>
                </a:cubicBezTo>
                <a:lnTo>
                  <a:pt x="282244" y="244002"/>
                </a:lnTo>
                <a:cubicBezTo>
                  <a:pt x="282244" y="248605"/>
                  <a:pt x="285010" y="252288"/>
                  <a:pt x="289621" y="252288"/>
                </a:cubicBezTo>
                <a:cubicBezTo>
                  <a:pt x="293310" y="252288"/>
                  <a:pt x="296999" y="248605"/>
                  <a:pt x="296999" y="244002"/>
                </a:cubicBezTo>
                <a:lnTo>
                  <a:pt x="296999" y="229269"/>
                </a:lnTo>
                <a:cubicBezTo>
                  <a:pt x="332041" y="227428"/>
                  <a:pt x="356018" y="210854"/>
                  <a:pt x="356018" y="179548"/>
                </a:cubicBezTo>
                <a:cubicBezTo>
                  <a:pt x="356018" y="142718"/>
                  <a:pt x="328353" y="133510"/>
                  <a:pt x="296999" y="126144"/>
                </a:cubicBezTo>
                <a:lnTo>
                  <a:pt x="296999" y="81027"/>
                </a:lnTo>
                <a:cubicBezTo>
                  <a:pt x="322820" y="81948"/>
                  <a:pt x="322820" y="106808"/>
                  <a:pt x="338497" y="106808"/>
                </a:cubicBezTo>
                <a:cubicBezTo>
                  <a:pt x="346796" y="106808"/>
                  <a:pt x="353252" y="101284"/>
                  <a:pt x="353252" y="92076"/>
                </a:cubicBezTo>
                <a:cubicBezTo>
                  <a:pt x="353252" y="69057"/>
                  <a:pt x="315442" y="57087"/>
                  <a:pt x="296999" y="57087"/>
                </a:cubicBezTo>
                <a:lnTo>
                  <a:pt x="296999" y="44197"/>
                </a:lnTo>
                <a:cubicBezTo>
                  <a:pt x="296999" y="40513"/>
                  <a:pt x="293310" y="35910"/>
                  <a:pt x="289621" y="35910"/>
                </a:cubicBezTo>
                <a:close/>
                <a:moveTo>
                  <a:pt x="288699" y="0"/>
                </a:moveTo>
                <a:cubicBezTo>
                  <a:pt x="368929" y="0"/>
                  <a:pt x="433481" y="64453"/>
                  <a:pt x="433481" y="144559"/>
                </a:cubicBezTo>
                <a:cubicBezTo>
                  <a:pt x="433481" y="223745"/>
                  <a:pt x="368929" y="288198"/>
                  <a:pt x="288699" y="288198"/>
                </a:cubicBezTo>
                <a:cubicBezTo>
                  <a:pt x="209392" y="288198"/>
                  <a:pt x="144839" y="223745"/>
                  <a:pt x="144839" y="144559"/>
                </a:cubicBezTo>
                <a:cubicBezTo>
                  <a:pt x="144839" y="64453"/>
                  <a:pt x="209392" y="0"/>
                  <a:pt x="28869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3" name="íSľi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3A37F18-120A-407D-8308-B00D85D50A6A}"/>
              </a:ext>
            </a:extLst>
          </p:cNvPr>
          <p:cNvSpPr txBox="1"/>
          <p:nvPr/>
        </p:nvSpPr>
        <p:spPr>
          <a:xfrm>
            <a:off x="670968" y="4310199"/>
            <a:ext cx="3164547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sz="1600" b="1" dirty="0"/>
              <a:t>01.Text here</a:t>
            </a:r>
            <a:endParaRPr lang="zh-CN" altLang="en-US" sz="1600" b="1" dirty="0"/>
          </a:p>
        </p:txBody>
      </p:sp>
      <p:sp>
        <p:nvSpPr>
          <p:cNvPr id="14" name="íṧ1ï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D62D7DB-09C2-4229-8789-08AC45D5469E}"/>
              </a:ext>
            </a:extLst>
          </p:cNvPr>
          <p:cNvSpPr txBox="1"/>
          <p:nvPr/>
        </p:nvSpPr>
        <p:spPr>
          <a:xfrm>
            <a:off x="3966059" y="4782019"/>
            <a:ext cx="3168507" cy="136160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  <a:p>
            <a:pPr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17" name="iş1i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49F836E-A498-495A-A0DE-9F524534DB04}"/>
              </a:ext>
            </a:extLst>
          </p:cNvPr>
          <p:cNvSpPr/>
          <p:nvPr/>
        </p:nvSpPr>
        <p:spPr>
          <a:xfrm>
            <a:off x="4005225" y="3378538"/>
            <a:ext cx="731886" cy="73188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îṣḷi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6F0C05E-36C0-41B2-B221-326A7B5B0467}"/>
              </a:ext>
            </a:extLst>
          </p:cNvPr>
          <p:cNvSpPr/>
          <p:nvPr/>
        </p:nvSpPr>
        <p:spPr>
          <a:xfrm>
            <a:off x="4172332" y="3547168"/>
            <a:ext cx="400739" cy="400123"/>
          </a:xfrm>
          <a:custGeom>
            <a:avLst/>
            <a:gdLst>
              <a:gd name="connsiteX0" fmla="*/ 333891 w 578320"/>
              <a:gd name="connsiteY0" fmla="*/ 314976 h 577432"/>
              <a:gd name="connsiteX1" fmla="*/ 398475 w 578320"/>
              <a:gd name="connsiteY1" fmla="*/ 314976 h 577432"/>
              <a:gd name="connsiteX2" fmla="*/ 424308 w 578320"/>
              <a:gd name="connsiteY2" fmla="*/ 340761 h 577432"/>
              <a:gd name="connsiteX3" fmla="*/ 424308 w 578320"/>
              <a:gd name="connsiteY3" fmla="*/ 550726 h 577432"/>
              <a:gd name="connsiteX4" fmla="*/ 398475 w 578320"/>
              <a:gd name="connsiteY4" fmla="*/ 577432 h 577432"/>
              <a:gd name="connsiteX5" fmla="*/ 333891 w 578320"/>
              <a:gd name="connsiteY5" fmla="*/ 577432 h 577432"/>
              <a:gd name="connsiteX6" fmla="*/ 307135 w 578320"/>
              <a:gd name="connsiteY6" fmla="*/ 550726 h 577432"/>
              <a:gd name="connsiteX7" fmla="*/ 307135 w 578320"/>
              <a:gd name="connsiteY7" fmla="*/ 340761 h 577432"/>
              <a:gd name="connsiteX8" fmla="*/ 333891 w 578320"/>
              <a:gd name="connsiteY8" fmla="*/ 314976 h 577432"/>
              <a:gd name="connsiteX9" fmla="*/ 179853 w 578320"/>
              <a:gd name="connsiteY9" fmla="*/ 314976 h 577432"/>
              <a:gd name="connsiteX10" fmla="*/ 244456 w 578320"/>
              <a:gd name="connsiteY10" fmla="*/ 314976 h 577432"/>
              <a:gd name="connsiteX11" fmla="*/ 270297 w 578320"/>
              <a:gd name="connsiteY11" fmla="*/ 340761 h 577432"/>
              <a:gd name="connsiteX12" fmla="*/ 270297 w 578320"/>
              <a:gd name="connsiteY12" fmla="*/ 550726 h 577432"/>
              <a:gd name="connsiteX13" fmla="*/ 244456 w 578320"/>
              <a:gd name="connsiteY13" fmla="*/ 577432 h 577432"/>
              <a:gd name="connsiteX14" fmla="*/ 179853 w 578320"/>
              <a:gd name="connsiteY14" fmla="*/ 577432 h 577432"/>
              <a:gd name="connsiteX15" fmla="*/ 154012 w 578320"/>
              <a:gd name="connsiteY15" fmla="*/ 550726 h 577432"/>
              <a:gd name="connsiteX16" fmla="*/ 154012 w 578320"/>
              <a:gd name="connsiteY16" fmla="*/ 340761 h 577432"/>
              <a:gd name="connsiteX17" fmla="*/ 179853 w 578320"/>
              <a:gd name="connsiteY17" fmla="*/ 314976 h 577432"/>
              <a:gd name="connsiteX18" fmla="*/ 486980 w 578320"/>
              <a:gd name="connsiteY18" fmla="*/ 235677 h 577432"/>
              <a:gd name="connsiteX19" fmla="*/ 551564 w 578320"/>
              <a:gd name="connsiteY19" fmla="*/ 235677 h 577432"/>
              <a:gd name="connsiteX20" fmla="*/ 578320 w 578320"/>
              <a:gd name="connsiteY20" fmla="*/ 262391 h 577432"/>
              <a:gd name="connsiteX21" fmla="*/ 578320 w 578320"/>
              <a:gd name="connsiteY21" fmla="*/ 550718 h 577432"/>
              <a:gd name="connsiteX22" fmla="*/ 551564 w 578320"/>
              <a:gd name="connsiteY22" fmla="*/ 577432 h 577432"/>
              <a:gd name="connsiteX23" fmla="*/ 486980 w 578320"/>
              <a:gd name="connsiteY23" fmla="*/ 577432 h 577432"/>
              <a:gd name="connsiteX24" fmla="*/ 461147 w 578320"/>
              <a:gd name="connsiteY24" fmla="*/ 550718 h 577432"/>
              <a:gd name="connsiteX25" fmla="*/ 461147 w 578320"/>
              <a:gd name="connsiteY25" fmla="*/ 262391 h 577432"/>
              <a:gd name="connsiteX26" fmla="*/ 486980 w 578320"/>
              <a:gd name="connsiteY26" fmla="*/ 235677 h 577432"/>
              <a:gd name="connsiteX27" fmla="*/ 25833 w 578320"/>
              <a:gd name="connsiteY27" fmla="*/ 235677 h 577432"/>
              <a:gd name="connsiteX28" fmla="*/ 90417 w 578320"/>
              <a:gd name="connsiteY28" fmla="*/ 235677 h 577432"/>
              <a:gd name="connsiteX29" fmla="*/ 117173 w 578320"/>
              <a:gd name="connsiteY29" fmla="*/ 262391 h 577432"/>
              <a:gd name="connsiteX30" fmla="*/ 117173 w 578320"/>
              <a:gd name="connsiteY30" fmla="*/ 550718 h 577432"/>
              <a:gd name="connsiteX31" fmla="*/ 90417 w 578320"/>
              <a:gd name="connsiteY31" fmla="*/ 577432 h 577432"/>
              <a:gd name="connsiteX32" fmla="*/ 25833 w 578320"/>
              <a:gd name="connsiteY32" fmla="*/ 577432 h 577432"/>
              <a:gd name="connsiteX33" fmla="*/ 0 w 578320"/>
              <a:gd name="connsiteY33" fmla="*/ 550718 h 577432"/>
              <a:gd name="connsiteX34" fmla="*/ 0 w 578320"/>
              <a:gd name="connsiteY34" fmla="*/ 262391 h 577432"/>
              <a:gd name="connsiteX35" fmla="*/ 25833 w 578320"/>
              <a:gd name="connsiteY35" fmla="*/ 235677 h 577432"/>
              <a:gd name="connsiteX36" fmla="*/ 297075 w 578320"/>
              <a:gd name="connsiteY36" fmla="*/ 158450 h 577432"/>
              <a:gd name="connsiteX37" fmla="*/ 326516 w 578320"/>
              <a:gd name="connsiteY37" fmla="*/ 181440 h 577432"/>
              <a:gd name="connsiteX38" fmla="*/ 297075 w 578320"/>
              <a:gd name="connsiteY38" fmla="*/ 205349 h 577432"/>
              <a:gd name="connsiteX39" fmla="*/ 282280 w 578320"/>
              <a:gd name="connsiteY39" fmla="*/ 81074 h 577432"/>
              <a:gd name="connsiteX40" fmla="*/ 282280 w 578320"/>
              <a:gd name="connsiteY40" fmla="*/ 124274 h 577432"/>
              <a:gd name="connsiteX41" fmla="*/ 255502 w 578320"/>
              <a:gd name="connsiteY41" fmla="*/ 101295 h 577432"/>
              <a:gd name="connsiteX42" fmla="*/ 282280 w 578320"/>
              <a:gd name="connsiteY42" fmla="*/ 81074 h 577432"/>
              <a:gd name="connsiteX43" fmla="*/ 289621 w 578320"/>
              <a:gd name="connsiteY43" fmla="*/ 35910 h 577432"/>
              <a:gd name="connsiteX44" fmla="*/ 282244 w 578320"/>
              <a:gd name="connsiteY44" fmla="*/ 44197 h 577432"/>
              <a:gd name="connsiteX45" fmla="*/ 282244 w 578320"/>
              <a:gd name="connsiteY45" fmla="*/ 57087 h 577432"/>
              <a:gd name="connsiteX46" fmla="*/ 225069 w 578320"/>
              <a:gd name="connsiteY46" fmla="*/ 106808 h 577432"/>
              <a:gd name="connsiteX47" fmla="*/ 282244 w 578320"/>
              <a:gd name="connsiteY47" fmla="*/ 155609 h 577432"/>
              <a:gd name="connsiteX48" fmla="*/ 282244 w 578320"/>
              <a:gd name="connsiteY48" fmla="*/ 205330 h 577432"/>
              <a:gd name="connsiteX49" fmla="*/ 237057 w 578320"/>
              <a:gd name="connsiteY49" fmla="*/ 170341 h 577432"/>
              <a:gd name="connsiteX50" fmla="*/ 222302 w 578320"/>
              <a:gd name="connsiteY50" fmla="*/ 185994 h 577432"/>
              <a:gd name="connsiteX51" fmla="*/ 282244 w 578320"/>
              <a:gd name="connsiteY51" fmla="*/ 229269 h 577432"/>
              <a:gd name="connsiteX52" fmla="*/ 282244 w 578320"/>
              <a:gd name="connsiteY52" fmla="*/ 244002 h 577432"/>
              <a:gd name="connsiteX53" fmla="*/ 289621 w 578320"/>
              <a:gd name="connsiteY53" fmla="*/ 252288 h 577432"/>
              <a:gd name="connsiteX54" fmla="*/ 296999 w 578320"/>
              <a:gd name="connsiteY54" fmla="*/ 244002 h 577432"/>
              <a:gd name="connsiteX55" fmla="*/ 296999 w 578320"/>
              <a:gd name="connsiteY55" fmla="*/ 229269 h 577432"/>
              <a:gd name="connsiteX56" fmla="*/ 356018 w 578320"/>
              <a:gd name="connsiteY56" fmla="*/ 179548 h 577432"/>
              <a:gd name="connsiteX57" fmla="*/ 296999 w 578320"/>
              <a:gd name="connsiteY57" fmla="*/ 126144 h 577432"/>
              <a:gd name="connsiteX58" fmla="*/ 296999 w 578320"/>
              <a:gd name="connsiteY58" fmla="*/ 81027 h 577432"/>
              <a:gd name="connsiteX59" fmla="*/ 338497 w 578320"/>
              <a:gd name="connsiteY59" fmla="*/ 106808 h 577432"/>
              <a:gd name="connsiteX60" fmla="*/ 353252 w 578320"/>
              <a:gd name="connsiteY60" fmla="*/ 92076 h 577432"/>
              <a:gd name="connsiteX61" fmla="*/ 296999 w 578320"/>
              <a:gd name="connsiteY61" fmla="*/ 57087 h 577432"/>
              <a:gd name="connsiteX62" fmla="*/ 296999 w 578320"/>
              <a:gd name="connsiteY62" fmla="*/ 44197 h 577432"/>
              <a:gd name="connsiteX63" fmla="*/ 289621 w 578320"/>
              <a:gd name="connsiteY63" fmla="*/ 35910 h 577432"/>
              <a:gd name="connsiteX64" fmla="*/ 288699 w 578320"/>
              <a:gd name="connsiteY64" fmla="*/ 0 h 577432"/>
              <a:gd name="connsiteX65" fmla="*/ 433481 w 578320"/>
              <a:gd name="connsiteY65" fmla="*/ 144559 h 577432"/>
              <a:gd name="connsiteX66" fmla="*/ 288699 w 578320"/>
              <a:gd name="connsiteY66" fmla="*/ 288198 h 577432"/>
              <a:gd name="connsiteX67" fmla="*/ 144839 w 578320"/>
              <a:gd name="connsiteY67" fmla="*/ 144559 h 577432"/>
              <a:gd name="connsiteX68" fmla="*/ 288699 w 578320"/>
              <a:gd name="connsiteY68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78320" h="577432">
                <a:moveTo>
                  <a:pt x="333891" y="314976"/>
                </a:moveTo>
                <a:lnTo>
                  <a:pt x="398475" y="314976"/>
                </a:lnTo>
                <a:cubicBezTo>
                  <a:pt x="412314" y="314976"/>
                  <a:pt x="424308" y="326948"/>
                  <a:pt x="424308" y="340761"/>
                </a:cubicBezTo>
                <a:lnTo>
                  <a:pt x="424308" y="550726"/>
                </a:lnTo>
                <a:cubicBezTo>
                  <a:pt x="424308" y="565460"/>
                  <a:pt x="412314" y="577432"/>
                  <a:pt x="398475" y="577432"/>
                </a:cubicBezTo>
                <a:lnTo>
                  <a:pt x="333891" y="577432"/>
                </a:lnTo>
                <a:cubicBezTo>
                  <a:pt x="319129" y="577432"/>
                  <a:pt x="307135" y="565460"/>
                  <a:pt x="307135" y="550726"/>
                </a:cubicBezTo>
                <a:lnTo>
                  <a:pt x="307135" y="340761"/>
                </a:lnTo>
                <a:cubicBezTo>
                  <a:pt x="307135" y="326948"/>
                  <a:pt x="319129" y="314976"/>
                  <a:pt x="333891" y="314976"/>
                </a:cubicBezTo>
                <a:close/>
                <a:moveTo>
                  <a:pt x="179853" y="314976"/>
                </a:moveTo>
                <a:lnTo>
                  <a:pt x="244456" y="314976"/>
                </a:lnTo>
                <a:cubicBezTo>
                  <a:pt x="259222" y="314976"/>
                  <a:pt x="270297" y="326948"/>
                  <a:pt x="270297" y="340761"/>
                </a:cubicBezTo>
                <a:lnTo>
                  <a:pt x="270297" y="550726"/>
                </a:lnTo>
                <a:cubicBezTo>
                  <a:pt x="270297" y="565460"/>
                  <a:pt x="259222" y="577432"/>
                  <a:pt x="244456" y="577432"/>
                </a:cubicBezTo>
                <a:lnTo>
                  <a:pt x="179853" y="577432"/>
                </a:lnTo>
                <a:cubicBezTo>
                  <a:pt x="165087" y="577432"/>
                  <a:pt x="154012" y="565460"/>
                  <a:pt x="154012" y="550726"/>
                </a:cubicBezTo>
                <a:lnTo>
                  <a:pt x="154012" y="340761"/>
                </a:lnTo>
                <a:cubicBezTo>
                  <a:pt x="154012" y="326948"/>
                  <a:pt x="165087" y="314976"/>
                  <a:pt x="179853" y="314976"/>
                </a:cubicBezTo>
                <a:close/>
                <a:moveTo>
                  <a:pt x="486980" y="235677"/>
                </a:moveTo>
                <a:lnTo>
                  <a:pt x="551564" y="235677"/>
                </a:lnTo>
                <a:cubicBezTo>
                  <a:pt x="566326" y="235677"/>
                  <a:pt x="578320" y="247652"/>
                  <a:pt x="578320" y="262391"/>
                </a:cubicBezTo>
                <a:lnTo>
                  <a:pt x="578320" y="550718"/>
                </a:lnTo>
                <a:cubicBezTo>
                  <a:pt x="578320" y="565457"/>
                  <a:pt x="566326" y="577432"/>
                  <a:pt x="551564" y="577432"/>
                </a:cubicBezTo>
                <a:lnTo>
                  <a:pt x="486980" y="577432"/>
                </a:lnTo>
                <a:cubicBezTo>
                  <a:pt x="473141" y="577432"/>
                  <a:pt x="461147" y="565457"/>
                  <a:pt x="461147" y="550718"/>
                </a:cubicBezTo>
                <a:lnTo>
                  <a:pt x="461147" y="262391"/>
                </a:lnTo>
                <a:cubicBezTo>
                  <a:pt x="461147" y="247652"/>
                  <a:pt x="473141" y="235677"/>
                  <a:pt x="486980" y="235677"/>
                </a:cubicBezTo>
                <a:close/>
                <a:moveTo>
                  <a:pt x="25833" y="235677"/>
                </a:moveTo>
                <a:lnTo>
                  <a:pt x="90417" y="235677"/>
                </a:lnTo>
                <a:cubicBezTo>
                  <a:pt x="105179" y="235677"/>
                  <a:pt x="117173" y="247652"/>
                  <a:pt x="117173" y="262391"/>
                </a:cubicBezTo>
                <a:lnTo>
                  <a:pt x="117173" y="550718"/>
                </a:lnTo>
                <a:cubicBezTo>
                  <a:pt x="117173" y="565457"/>
                  <a:pt x="105179" y="577432"/>
                  <a:pt x="90417" y="577432"/>
                </a:cubicBezTo>
                <a:lnTo>
                  <a:pt x="25833" y="577432"/>
                </a:lnTo>
                <a:cubicBezTo>
                  <a:pt x="11994" y="577432"/>
                  <a:pt x="0" y="565457"/>
                  <a:pt x="0" y="550718"/>
                </a:cubicBezTo>
                <a:lnTo>
                  <a:pt x="0" y="262391"/>
                </a:lnTo>
                <a:cubicBezTo>
                  <a:pt x="0" y="247652"/>
                  <a:pt x="11994" y="235677"/>
                  <a:pt x="25833" y="235677"/>
                </a:cubicBezTo>
                <a:close/>
                <a:moveTo>
                  <a:pt x="297075" y="158450"/>
                </a:moveTo>
                <a:cubicBezTo>
                  <a:pt x="309956" y="161209"/>
                  <a:pt x="326516" y="165807"/>
                  <a:pt x="326516" y="181440"/>
                </a:cubicBezTo>
                <a:cubicBezTo>
                  <a:pt x="326516" y="197992"/>
                  <a:pt x="310876" y="204429"/>
                  <a:pt x="297075" y="205349"/>
                </a:cubicBezTo>
                <a:close/>
                <a:moveTo>
                  <a:pt x="282280" y="81074"/>
                </a:moveTo>
                <a:lnTo>
                  <a:pt x="282280" y="124274"/>
                </a:lnTo>
                <a:cubicBezTo>
                  <a:pt x="264736" y="120597"/>
                  <a:pt x="255502" y="113244"/>
                  <a:pt x="255502" y="101295"/>
                </a:cubicBezTo>
                <a:cubicBezTo>
                  <a:pt x="255502" y="91185"/>
                  <a:pt x="265659" y="81993"/>
                  <a:pt x="282280" y="81074"/>
                </a:cubicBezTo>
                <a:close/>
                <a:moveTo>
                  <a:pt x="289621" y="35910"/>
                </a:moveTo>
                <a:cubicBezTo>
                  <a:pt x="285010" y="35910"/>
                  <a:pt x="282244" y="40513"/>
                  <a:pt x="282244" y="44197"/>
                </a:cubicBezTo>
                <a:lnTo>
                  <a:pt x="282244" y="57087"/>
                </a:lnTo>
                <a:cubicBezTo>
                  <a:pt x="252734" y="58008"/>
                  <a:pt x="225069" y="74582"/>
                  <a:pt x="225069" y="106808"/>
                </a:cubicBezTo>
                <a:cubicBezTo>
                  <a:pt x="225069" y="133510"/>
                  <a:pt x="247201" y="149163"/>
                  <a:pt x="282244" y="155609"/>
                </a:cubicBezTo>
                <a:lnTo>
                  <a:pt x="282244" y="205330"/>
                </a:lnTo>
                <a:cubicBezTo>
                  <a:pt x="242590" y="203488"/>
                  <a:pt x="263800" y="170341"/>
                  <a:pt x="237057" y="170341"/>
                </a:cubicBezTo>
                <a:cubicBezTo>
                  <a:pt x="227835" y="170341"/>
                  <a:pt x="222302" y="175865"/>
                  <a:pt x="222302" y="185994"/>
                </a:cubicBezTo>
                <a:cubicBezTo>
                  <a:pt x="222302" y="204409"/>
                  <a:pt x="241668" y="228349"/>
                  <a:pt x="282244" y="229269"/>
                </a:cubicBezTo>
                <a:lnTo>
                  <a:pt x="282244" y="244002"/>
                </a:lnTo>
                <a:cubicBezTo>
                  <a:pt x="282244" y="248605"/>
                  <a:pt x="285010" y="252288"/>
                  <a:pt x="289621" y="252288"/>
                </a:cubicBezTo>
                <a:cubicBezTo>
                  <a:pt x="293310" y="252288"/>
                  <a:pt x="296999" y="248605"/>
                  <a:pt x="296999" y="244002"/>
                </a:cubicBezTo>
                <a:lnTo>
                  <a:pt x="296999" y="229269"/>
                </a:lnTo>
                <a:cubicBezTo>
                  <a:pt x="332041" y="227428"/>
                  <a:pt x="356018" y="210854"/>
                  <a:pt x="356018" y="179548"/>
                </a:cubicBezTo>
                <a:cubicBezTo>
                  <a:pt x="356018" y="142718"/>
                  <a:pt x="328353" y="133510"/>
                  <a:pt x="296999" y="126144"/>
                </a:cubicBezTo>
                <a:lnTo>
                  <a:pt x="296999" y="81027"/>
                </a:lnTo>
                <a:cubicBezTo>
                  <a:pt x="322820" y="81948"/>
                  <a:pt x="322820" y="106808"/>
                  <a:pt x="338497" y="106808"/>
                </a:cubicBezTo>
                <a:cubicBezTo>
                  <a:pt x="346796" y="106808"/>
                  <a:pt x="353252" y="101284"/>
                  <a:pt x="353252" y="92076"/>
                </a:cubicBezTo>
                <a:cubicBezTo>
                  <a:pt x="353252" y="69057"/>
                  <a:pt x="315442" y="57087"/>
                  <a:pt x="296999" y="57087"/>
                </a:cubicBezTo>
                <a:lnTo>
                  <a:pt x="296999" y="44197"/>
                </a:lnTo>
                <a:cubicBezTo>
                  <a:pt x="296999" y="40513"/>
                  <a:pt x="293310" y="35910"/>
                  <a:pt x="289621" y="35910"/>
                </a:cubicBezTo>
                <a:close/>
                <a:moveTo>
                  <a:pt x="288699" y="0"/>
                </a:moveTo>
                <a:cubicBezTo>
                  <a:pt x="368929" y="0"/>
                  <a:pt x="433481" y="64453"/>
                  <a:pt x="433481" y="144559"/>
                </a:cubicBezTo>
                <a:cubicBezTo>
                  <a:pt x="433481" y="223745"/>
                  <a:pt x="368929" y="288198"/>
                  <a:pt x="288699" y="288198"/>
                </a:cubicBezTo>
                <a:cubicBezTo>
                  <a:pt x="209392" y="288198"/>
                  <a:pt x="144839" y="223745"/>
                  <a:pt x="144839" y="144559"/>
                </a:cubicBezTo>
                <a:cubicBezTo>
                  <a:pt x="144839" y="64453"/>
                  <a:pt x="209392" y="0"/>
                  <a:pt x="28869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6" name="isḻ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B74D685-3CC2-492C-ACCF-4152E7345A4D}"/>
              </a:ext>
            </a:extLst>
          </p:cNvPr>
          <p:cNvSpPr txBox="1"/>
          <p:nvPr/>
        </p:nvSpPr>
        <p:spPr>
          <a:xfrm>
            <a:off x="3966059" y="4310199"/>
            <a:ext cx="3164547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sz="1600" b="1" dirty="0"/>
              <a:t>02.Text here</a:t>
            </a:r>
            <a:endParaRPr lang="zh-CN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73956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DAF8488-DEA9-4721-A55C-2A8A09ABF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31E9663-A644-47AD-97AA-745D86A21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B1A4271-16C1-4334-9201-58F88DDE0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42" name="ïŝ1î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376E1A5-BE09-45DB-96EC-11B1FDF4ADA0}"/>
              </a:ext>
            </a:extLst>
          </p:cNvPr>
          <p:cNvSpPr/>
          <p:nvPr/>
        </p:nvSpPr>
        <p:spPr bwMode="auto">
          <a:xfrm>
            <a:off x="6130461" y="2094330"/>
            <a:ext cx="1722011" cy="3378936"/>
          </a:xfrm>
          <a:custGeom>
            <a:avLst/>
            <a:gdLst>
              <a:gd name="T0" fmla="*/ 1393 w 1393"/>
              <a:gd name="T1" fmla="*/ 2559 h 2739"/>
              <a:gd name="T2" fmla="*/ 1213 w 1393"/>
              <a:gd name="T3" fmla="*/ 2739 h 2739"/>
              <a:gd name="T4" fmla="*/ 180 w 1393"/>
              <a:gd name="T5" fmla="*/ 2739 h 2739"/>
              <a:gd name="T6" fmla="*/ 0 w 1393"/>
              <a:gd name="T7" fmla="*/ 2559 h 2739"/>
              <a:gd name="T8" fmla="*/ 0 w 1393"/>
              <a:gd name="T9" fmla="*/ 180 h 2739"/>
              <a:gd name="T10" fmla="*/ 180 w 1393"/>
              <a:gd name="T11" fmla="*/ 0 h 2739"/>
              <a:gd name="T12" fmla="*/ 1213 w 1393"/>
              <a:gd name="T13" fmla="*/ 0 h 2739"/>
              <a:gd name="T14" fmla="*/ 1393 w 1393"/>
              <a:gd name="T15" fmla="*/ 180 h 2739"/>
              <a:gd name="T16" fmla="*/ 1393 w 1393"/>
              <a:gd name="T17" fmla="*/ 2559 h 2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3" h="2739">
                <a:moveTo>
                  <a:pt x="1393" y="2559"/>
                </a:moveTo>
                <a:cubicBezTo>
                  <a:pt x="1393" y="2658"/>
                  <a:pt x="1312" y="2739"/>
                  <a:pt x="1213" y="2739"/>
                </a:cubicBezTo>
                <a:cubicBezTo>
                  <a:pt x="180" y="2739"/>
                  <a:pt x="180" y="2739"/>
                  <a:pt x="180" y="2739"/>
                </a:cubicBezTo>
                <a:cubicBezTo>
                  <a:pt x="81" y="2739"/>
                  <a:pt x="0" y="2658"/>
                  <a:pt x="0" y="2559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81"/>
                  <a:pt x="81" y="0"/>
                  <a:pt x="180" y="0"/>
                </a:cubicBezTo>
                <a:cubicBezTo>
                  <a:pt x="1213" y="0"/>
                  <a:pt x="1213" y="0"/>
                  <a:pt x="1213" y="0"/>
                </a:cubicBezTo>
                <a:cubicBezTo>
                  <a:pt x="1312" y="0"/>
                  <a:pt x="1393" y="81"/>
                  <a:pt x="1393" y="180"/>
                </a:cubicBezTo>
                <a:cubicBezTo>
                  <a:pt x="1393" y="2559"/>
                  <a:pt x="1393" y="2559"/>
                  <a:pt x="1393" y="2559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3" name="îṥḻî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6CA6A09-B4D2-4B27-A15E-E05D0619C8EE}"/>
              </a:ext>
            </a:extLst>
          </p:cNvPr>
          <p:cNvSpPr/>
          <p:nvPr/>
        </p:nvSpPr>
        <p:spPr bwMode="auto">
          <a:xfrm>
            <a:off x="6150318" y="2105361"/>
            <a:ext cx="1688917" cy="3356873"/>
          </a:xfrm>
          <a:custGeom>
            <a:avLst/>
            <a:gdLst>
              <a:gd name="T0" fmla="*/ 1366 w 1366"/>
              <a:gd name="T1" fmla="*/ 2542 h 2721"/>
              <a:gd name="T2" fmla="*/ 1189 w 1366"/>
              <a:gd name="T3" fmla="*/ 2721 h 2721"/>
              <a:gd name="T4" fmla="*/ 176 w 1366"/>
              <a:gd name="T5" fmla="*/ 2721 h 2721"/>
              <a:gd name="T6" fmla="*/ 0 w 1366"/>
              <a:gd name="T7" fmla="*/ 2542 h 2721"/>
              <a:gd name="T8" fmla="*/ 0 w 1366"/>
              <a:gd name="T9" fmla="*/ 179 h 2721"/>
              <a:gd name="T10" fmla="*/ 176 w 1366"/>
              <a:gd name="T11" fmla="*/ 0 h 2721"/>
              <a:gd name="T12" fmla="*/ 1189 w 1366"/>
              <a:gd name="T13" fmla="*/ 0 h 2721"/>
              <a:gd name="T14" fmla="*/ 1366 w 1366"/>
              <a:gd name="T15" fmla="*/ 179 h 2721"/>
              <a:gd name="T16" fmla="*/ 1366 w 1366"/>
              <a:gd name="T17" fmla="*/ 2542 h 2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66" h="2721">
                <a:moveTo>
                  <a:pt x="1366" y="2542"/>
                </a:moveTo>
                <a:cubicBezTo>
                  <a:pt x="1366" y="2641"/>
                  <a:pt x="1287" y="2721"/>
                  <a:pt x="1189" y="2721"/>
                </a:cubicBezTo>
                <a:cubicBezTo>
                  <a:pt x="176" y="2721"/>
                  <a:pt x="176" y="2721"/>
                  <a:pt x="176" y="2721"/>
                </a:cubicBezTo>
                <a:cubicBezTo>
                  <a:pt x="79" y="2721"/>
                  <a:pt x="0" y="2641"/>
                  <a:pt x="0" y="2542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80"/>
                  <a:pt x="79" y="0"/>
                  <a:pt x="176" y="0"/>
                </a:cubicBezTo>
                <a:cubicBezTo>
                  <a:pt x="1189" y="0"/>
                  <a:pt x="1189" y="0"/>
                  <a:pt x="1189" y="0"/>
                </a:cubicBezTo>
                <a:cubicBezTo>
                  <a:pt x="1287" y="0"/>
                  <a:pt x="1366" y="80"/>
                  <a:pt x="1366" y="179"/>
                </a:cubicBezTo>
                <a:cubicBezTo>
                  <a:pt x="1366" y="2542"/>
                  <a:pt x="1366" y="2542"/>
                  <a:pt x="1366" y="2542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4" name="íśḻi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D7604B1-AE81-4A13-8B18-1C7DBE1BDE3D}"/>
              </a:ext>
            </a:extLst>
          </p:cNvPr>
          <p:cNvSpPr/>
          <p:nvPr/>
        </p:nvSpPr>
        <p:spPr bwMode="auto">
          <a:xfrm>
            <a:off x="6858538" y="5124671"/>
            <a:ext cx="280199" cy="27909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5" name="íṡl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3674DCC-9455-4AF2-979D-21127049BD86}"/>
              </a:ext>
            </a:extLst>
          </p:cNvPr>
          <p:cNvSpPr/>
          <p:nvPr/>
        </p:nvSpPr>
        <p:spPr bwMode="auto">
          <a:xfrm>
            <a:off x="6872879" y="5139012"/>
            <a:ext cx="251517" cy="25041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6" name="íśḻî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F3EE7FD-E631-42CB-93CE-8412CFADF500}"/>
              </a:ext>
            </a:extLst>
          </p:cNvPr>
          <p:cNvSpPr/>
          <p:nvPr/>
        </p:nvSpPr>
        <p:spPr bwMode="auto">
          <a:xfrm>
            <a:off x="6978781" y="2183684"/>
            <a:ext cx="33094" cy="31992"/>
          </a:xfrm>
          <a:custGeom>
            <a:avLst/>
            <a:gdLst>
              <a:gd name="T0" fmla="*/ 13 w 27"/>
              <a:gd name="T1" fmla="*/ 0 h 26"/>
              <a:gd name="T2" fmla="*/ 0 w 27"/>
              <a:gd name="T3" fmla="*/ 13 h 26"/>
              <a:gd name="T4" fmla="*/ 13 w 27"/>
              <a:gd name="T5" fmla="*/ 26 h 26"/>
              <a:gd name="T6" fmla="*/ 25 w 27"/>
              <a:gd name="T7" fmla="*/ 13 h 26"/>
              <a:gd name="T8" fmla="*/ 27 w 27"/>
              <a:gd name="T9" fmla="*/ 13 h 26"/>
              <a:gd name="T10" fmla="*/ 27 w 27"/>
              <a:gd name="T11" fmla="*/ 13 h 26"/>
              <a:gd name="T12" fmla="*/ 25 w 27"/>
              <a:gd name="T13" fmla="*/ 13 h 26"/>
              <a:gd name="T14" fmla="*/ 13 w 27"/>
              <a:gd name="T15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" h="26">
                <a:moveTo>
                  <a:pt x="13" y="0"/>
                </a:moveTo>
                <a:cubicBezTo>
                  <a:pt x="6" y="0"/>
                  <a:pt x="0" y="6"/>
                  <a:pt x="0" y="13"/>
                </a:cubicBezTo>
                <a:cubicBezTo>
                  <a:pt x="0" y="20"/>
                  <a:pt x="6" y="26"/>
                  <a:pt x="13" y="26"/>
                </a:cubicBezTo>
                <a:cubicBezTo>
                  <a:pt x="20" y="26"/>
                  <a:pt x="25" y="20"/>
                  <a:pt x="25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6"/>
                  <a:pt x="20" y="0"/>
                  <a:pt x="13" y="0"/>
                </a:cubicBezTo>
              </a:path>
            </a:pathLst>
          </a:custGeom>
          <a:solidFill>
            <a:srgbClr val="9F9F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7" name="ïs1i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0A72A21-34DE-42FD-956B-BEC78C3774E5}"/>
              </a:ext>
            </a:extLst>
          </p:cNvPr>
          <p:cNvSpPr/>
          <p:nvPr/>
        </p:nvSpPr>
        <p:spPr bwMode="auto">
          <a:xfrm>
            <a:off x="6973265" y="2178169"/>
            <a:ext cx="40816" cy="41920"/>
          </a:xfrm>
          <a:custGeom>
            <a:avLst/>
            <a:gdLst>
              <a:gd name="T0" fmla="*/ 33 w 33"/>
              <a:gd name="T1" fmla="*/ 17 h 34"/>
              <a:gd name="T2" fmla="*/ 33 w 33"/>
              <a:gd name="T3" fmla="*/ 17 h 34"/>
              <a:gd name="T4" fmla="*/ 33 w 33"/>
              <a:gd name="T5" fmla="*/ 17 h 34"/>
              <a:gd name="T6" fmla="*/ 17 w 33"/>
              <a:gd name="T7" fmla="*/ 0 h 34"/>
              <a:gd name="T8" fmla="*/ 0 w 33"/>
              <a:gd name="T9" fmla="*/ 17 h 34"/>
              <a:gd name="T10" fmla="*/ 17 w 33"/>
              <a:gd name="T11" fmla="*/ 34 h 34"/>
              <a:gd name="T12" fmla="*/ 33 w 33"/>
              <a:gd name="T13" fmla="*/ 17 h 34"/>
              <a:gd name="T14" fmla="*/ 31 w 33"/>
              <a:gd name="T15" fmla="*/ 17 h 34"/>
              <a:gd name="T16" fmla="*/ 29 w 33"/>
              <a:gd name="T17" fmla="*/ 17 h 34"/>
              <a:gd name="T18" fmla="*/ 17 w 33"/>
              <a:gd name="T19" fmla="*/ 30 h 34"/>
              <a:gd name="T20" fmla="*/ 4 w 33"/>
              <a:gd name="T21" fmla="*/ 17 h 34"/>
              <a:gd name="T22" fmla="*/ 17 w 33"/>
              <a:gd name="T23" fmla="*/ 4 h 34"/>
              <a:gd name="T24" fmla="*/ 29 w 33"/>
              <a:gd name="T25" fmla="*/ 17 h 34"/>
              <a:gd name="T26" fmla="*/ 31 w 33"/>
              <a:gd name="T27" fmla="*/ 17 h 34"/>
              <a:gd name="T28" fmla="*/ 33 w 33"/>
              <a:gd name="T29" fmla="*/ 17 h 34"/>
              <a:gd name="T30" fmla="*/ 33 w 33"/>
              <a:gd name="T31" fmla="*/ 17 h 34"/>
              <a:gd name="T32" fmla="*/ 17 w 33"/>
              <a:gd name="T33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" h="34">
                <a:moveTo>
                  <a:pt x="33" y="17"/>
                </a:move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moveTo>
                  <a:pt x="17" y="0"/>
                </a:moveTo>
                <a:cubicBezTo>
                  <a:pt x="7" y="0"/>
                  <a:pt x="0" y="8"/>
                  <a:pt x="0" y="17"/>
                </a:cubicBezTo>
                <a:cubicBezTo>
                  <a:pt x="0" y="26"/>
                  <a:pt x="7" y="34"/>
                  <a:pt x="17" y="34"/>
                </a:cubicBezTo>
                <a:cubicBezTo>
                  <a:pt x="26" y="34"/>
                  <a:pt x="33" y="26"/>
                  <a:pt x="33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24"/>
                  <a:pt x="24" y="30"/>
                  <a:pt x="17" y="30"/>
                </a:cubicBezTo>
                <a:cubicBezTo>
                  <a:pt x="10" y="30"/>
                  <a:pt x="4" y="24"/>
                  <a:pt x="4" y="17"/>
                </a:cubicBezTo>
                <a:cubicBezTo>
                  <a:pt x="4" y="10"/>
                  <a:pt x="10" y="4"/>
                  <a:pt x="17" y="4"/>
                </a:cubicBezTo>
                <a:cubicBezTo>
                  <a:pt x="24" y="4"/>
                  <a:pt x="29" y="10"/>
                  <a:pt x="29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8"/>
                  <a:pt x="26" y="0"/>
                  <a:pt x="17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8" name="íš1î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84DA09F-99E0-4E29-929A-AF9B1F1C3AC9}"/>
              </a:ext>
            </a:extLst>
          </p:cNvPr>
          <p:cNvSpPr/>
          <p:nvPr/>
        </p:nvSpPr>
        <p:spPr bwMode="auto">
          <a:xfrm>
            <a:off x="6694169" y="2281865"/>
            <a:ext cx="54054" cy="51848"/>
          </a:xfrm>
          <a:custGeom>
            <a:avLst/>
            <a:gdLst>
              <a:gd name="T0" fmla="*/ 21 w 44"/>
              <a:gd name="T1" fmla="*/ 0 h 42"/>
              <a:gd name="T2" fmla="*/ 6 w 44"/>
              <a:gd name="T3" fmla="*/ 6 h 42"/>
              <a:gd name="T4" fmla="*/ 0 w 44"/>
              <a:gd name="T5" fmla="*/ 21 h 42"/>
              <a:gd name="T6" fmla="*/ 6 w 44"/>
              <a:gd name="T7" fmla="*/ 36 h 42"/>
              <a:gd name="T8" fmla="*/ 21 w 44"/>
              <a:gd name="T9" fmla="*/ 42 h 42"/>
              <a:gd name="T10" fmla="*/ 36 w 44"/>
              <a:gd name="T11" fmla="*/ 36 h 42"/>
              <a:gd name="T12" fmla="*/ 42 w 44"/>
              <a:gd name="T13" fmla="*/ 21 h 42"/>
              <a:gd name="T14" fmla="*/ 44 w 44"/>
              <a:gd name="T15" fmla="*/ 21 h 42"/>
              <a:gd name="T16" fmla="*/ 44 w 44"/>
              <a:gd name="T17" fmla="*/ 21 h 42"/>
              <a:gd name="T18" fmla="*/ 42 w 44"/>
              <a:gd name="T19" fmla="*/ 21 h 42"/>
              <a:gd name="T20" fmla="*/ 36 w 44"/>
              <a:gd name="T21" fmla="*/ 6 h 42"/>
              <a:gd name="T22" fmla="*/ 21 w 44"/>
              <a:gd name="T2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4" h="42">
                <a:moveTo>
                  <a:pt x="21" y="0"/>
                </a:moveTo>
                <a:cubicBezTo>
                  <a:pt x="15" y="0"/>
                  <a:pt x="10" y="3"/>
                  <a:pt x="6" y="6"/>
                </a:cubicBezTo>
                <a:cubicBezTo>
                  <a:pt x="3" y="10"/>
                  <a:pt x="0" y="15"/>
                  <a:pt x="0" y="21"/>
                </a:cubicBezTo>
                <a:cubicBezTo>
                  <a:pt x="0" y="27"/>
                  <a:pt x="3" y="32"/>
                  <a:pt x="6" y="36"/>
                </a:cubicBezTo>
                <a:cubicBezTo>
                  <a:pt x="10" y="39"/>
                  <a:pt x="15" y="42"/>
                  <a:pt x="21" y="42"/>
                </a:cubicBezTo>
                <a:cubicBezTo>
                  <a:pt x="27" y="42"/>
                  <a:pt x="32" y="39"/>
                  <a:pt x="36" y="36"/>
                </a:cubicBezTo>
                <a:cubicBezTo>
                  <a:pt x="39" y="32"/>
                  <a:pt x="42" y="27"/>
                  <a:pt x="42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15"/>
                  <a:pt x="39" y="10"/>
                  <a:pt x="36" y="6"/>
                </a:cubicBezTo>
                <a:cubicBezTo>
                  <a:pt x="32" y="3"/>
                  <a:pt x="27" y="0"/>
                  <a:pt x="21" y="0"/>
                </a:cubicBezTo>
              </a:path>
            </a:pathLst>
          </a:custGeom>
          <a:solidFill>
            <a:srgbClr val="9F9F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9" name="í$ḻ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30226FF-C1F4-41A1-98D6-26B90D02FE09}"/>
              </a:ext>
            </a:extLst>
          </p:cNvPr>
          <p:cNvSpPr/>
          <p:nvPr/>
        </p:nvSpPr>
        <p:spPr bwMode="auto">
          <a:xfrm>
            <a:off x="6688653" y="2277452"/>
            <a:ext cx="61776" cy="61776"/>
          </a:xfrm>
          <a:custGeom>
            <a:avLst/>
            <a:gdLst>
              <a:gd name="T0" fmla="*/ 50 w 50"/>
              <a:gd name="T1" fmla="*/ 25 h 50"/>
              <a:gd name="T2" fmla="*/ 50 w 50"/>
              <a:gd name="T3" fmla="*/ 25 h 50"/>
              <a:gd name="T4" fmla="*/ 50 w 50"/>
              <a:gd name="T5" fmla="*/ 25 h 50"/>
              <a:gd name="T6" fmla="*/ 25 w 50"/>
              <a:gd name="T7" fmla="*/ 0 h 50"/>
              <a:gd name="T8" fmla="*/ 0 w 50"/>
              <a:gd name="T9" fmla="*/ 25 h 50"/>
              <a:gd name="T10" fmla="*/ 25 w 50"/>
              <a:gd name="T11" fmla="*/ 50 h 50"/>
              <a:gd name="T12" fmla="*/ 50 w 50"/>
              <a:gd name="T13" fmla="*/ 25 h 50"/>
              <a:gd name="T14" fmla="*/ 48 w 50"/>
              <a:gd name="T15" fmla="*/ 25 h 50"/>
              <a:gd name="T16" fmla="*/ 46 w 50"/>
              <a:gd name="T17" fmla="*/ 25 h 50"/>
              <a:gd name="T18" fmla="*/ 40 w 50"/>
              <a:gd name="T19" fmla="*/ 40 h 50"/>
              <a:gd name="T20" fmla="*/ 25 w 50"/>
              <a:gd name="T21" fmla="*/ 46 h 50"/>
              <a:gd name="T22" fmla="*/ 10 w 50"/>
              <a:gd name="T23" fmla="*/ 40 h 50"/>
              <a:gd name="T24" fmla="*/ 4 w 50"/>
              <a:gd name="T25" fmla="*/ 25 h 50"/>
              <a:gd name="T26" fmla="*/ 10 w 50"/>
              <a:gd name="T27" fmla="*/ 10 h 50"/>
              <a:gd name="T28" fmla="*/ 25 w 50"/>
              <a:gd name="T29" fmla="*/ 4 h 50"/>
              <a:gd name="T30" fmla="*/ 40 w 50"/>
              <a:gd name="T31" fmla="*/ 10 h 50"/>
              <a:gd name="T32" fmla="*/ 46 w 50"/>
              <a:gd name="T33" fmla="*/ 25 h 50"/>
              <a:gd name="T34" fmla="*/ 48 w 50"/>
              <a:gd name="T35" fmla="*/ 25 h 50"/>
              <a:gd name="T36" fmla="*/ 50 w 50"/>
              <a:gd name="T37" fmla="*/ 25 h 50"/>
              <a:gd name="T38" fmla="*/ 50 w 50"/>
              <a:gd name="T39" fmla="*/ 25 h 50"/>
              <a:gd name="T40" fmla="*/ 25 w 50"/>
              <a:gd name="T41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" h="50">
                <a:moveTo>
                  <a:pt x="50" y="25"/>
                </a:move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moveTo>
                  <a:pt x="25" y="0"/>
                </a:moveTo>
                <a:cubicBezTo>
                  <a:pt x="11" y="0"/>
                  <a:pt x="0" y="11"/>
                  <a:pt x="0" y="25"/>
                </a:cubicBezTo>
                <a:cubicBezTo>
                  <a:pt x="0" y="39"/>
                  <a:pt x="11" y="50"/>
                  <a:pt x="25" y="50"/>
                </a:cubicBezTo>
                <a:cubicBezTo>
                  <a:pt x="39" y="50"/>
                  <a:pt x="50" y="39"/>
                  <a:pt x="50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31"/>
                  <a:pt x="43" y="36"/>
                  <a:pt x="40" y="40"/>
                </a:cubicBezTo>
                <a:cubicBezTo>
                  <a:pt x="36" y="43"/>
                  <a:pt x="31" y="46"/>
                  <a:pt x="25" y="46"/>
                </a:cubicBezTo>
                <a:cubicBezTo>
                  <a:pt x="19" y="46"/>
                  <a:pt x="14" y="43"/>
                  <a:pt x="10" y="40"/>
                </a:cubicBezTo>
                <a:cubicBezTo>
                  <a:pt x="7" y="36"/>
                  <a:pt x="4" y="31"/>
                  <a:pt x="4" y="25"/>
                </a:cubicBezTo>
                <a:cubicBezTo>
                  <a:pt x="4" y="19"/>
                  <a:pt x="7" y="14"/>
                  <a:pt x="10" y="10"/>
                </a:cubicBezTo>
                <a:cubicBezTo>
                  <a:pt x="14" y="7"/>
                  <a:pt x="19" y="4"/>
                  <a:pt x="25" y="4"/>
                </a:cubicBezTo>
                <a:cubicBezTo>
                  <a:pt x="31" y="4"/>
                  <a:pt x="36" y="7"/>
                  <a:pt x="40" y="10"/>
                </a:cubicBezTo>
                <a:cubicBezTo>
                  <a:pt x="43" y="14"/>
                  <a:pt x="46" y="19"/>
                  <a:pt x="46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11"/>
                  <a:pt x="39" y="0"/>
                  <a:pt x="25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0" name="îṣ1î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9F3F8FD-ACCE-4D69-9857-849CC049FD6E}"/>
              </a:ext>
            </a:extLst>
          </p:cNvPr>
          <p:cNvSpPr/>
          <p:nvPr/>
        </p:nvSpPr>
        <p:spPr bwMode="auto">
          <a:xfrm>
            <a:off x="6857435" y="2298412"/>
            <a:ext cx="273580" cy="27579"/>
          </a:xfrm>
          <a:custGeom>
            <a:avLst/>
            <a:gdLst>
              <a:gd name="T0" fmla="*/ 210 w 221"/>
              <a:gd name="T1" fmla="*/ 0 h 23"/>
              <a:gd name="T2" fmla="*/ 11 w 221"/>
              <a:gd name="T3" fmla="*/ 0 h 23"/>
              <a:gd name="T4" fmla="*/ 0 w 221"/>
              <a:gd name="T5" fmla="*/ 11 h 23"/>
              <a:gd name="T6" fmla="*/ 11 w 221"/>
              <a:gd name="T7" fmla="*/ 23 h 23"/>
              <a:gd name="T8" fmla="*/ 210 w 221"/>
              <a:gd name="T9" fmla="*/ 23 h 23"/>
              <a:gd name="T10" fmla="*/ 221 w 221"/>
              <a:gd name="T11" fmla="*/ 11 h 23"/>
              <a:gd name="T12" fmla="*/ 210 w 221"/>
              <a:gd name="T1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1" h="23">
                <a:moveTo>
                  <a:pt x="210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8"/>
                  <a:pt x="5" y="23"/>
                  <a:pt x="11" y="23"/>
                </a:cubicBezTo>
                <a:cubicBezTo>
                  <a:pt x="210" y="23"/>
                  <a:pt x="210" y="23"/>
                  <a:pt x="210" y="23"/>
                </a:cubicBezTo>
                <a:cubicBezTo>
                  <a:pt x="216" y="23"/>
                  <a:pt x="221" y="18"/>
                  <a:pt x="221" y="11"/>
                </a:cubicBezTo>
                <a:cubicBezTo>
                  <a:pt x="221" y="5"/>
                  <a:pt x="216" y="0"/>
                  <a:pt x="210" y="0"/>
                </a:cubicBezTo>
              </a:path>
            </a:pathLst>
          </a:custGeom>
          <a:solidFill>
            <a:srgbClr val="9F9F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1" name="îşlï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019E339-C55B-45BB-B264-3D494FBE5A4E}"/>
              </a:ext>
            </a:extLst>
          </p:cNvPr>
          <p:cNvSpPr/>
          <p:nvPr/>
        </p:nvSpPr>
        <p:spPr bwMode="auto">
          <a:xfrm>
            <a:off x="6225332" y="2500288"/>
            <a:ext cx="1535580" cy="2568123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481"/>
            </a:stretch>
          </a:blip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2" name="iSḷî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FBDAE66-C384-4DCA-9ABC-1D380983A814}"/>
              </a:ext>
            </a:extLst>
          </p:cNvPr>
          <p:cNvSpPr/>
          <p:nvPr/>
        </p:nvSpPr>
        <p:spPr bwMode="auto">
          <a:xfrm>
            <a:off x="6220919" y="2495875"/>
            <a:ext cx="1545508" cy="2578052"/>
          </a:xfrm>
          <a:custGeom>
            <a:avLst/>
            <a:gdLst>
              <a:gd name="T0" fmla="*/ 1396 w 1401"/>
              <a:gd name="T1" fmla="*/ 2332 h 2337"/>
              <a:gd name="T2" fmla="*/ 1396 w 1401"/>
              <a:gd name="T3" fmla="*/ 2328 h 2337"/>
              <a:gd name="T4" fmla="*/ 9 w 1401"/>
              <a:gd name="T5" fmla="*/ 2328 h 2337"/>
              <a:gd name="T6" fmla="*/ 9 w 1401"/>
              <a:gd name="T7" fmla="*/ 8 h 2337"/>
              <a:gd name="T8" fmla="*/ 1392 w 1401"/>
              <a:gd name="T9" fmla="*/ 8 h 2337"/>
              <a:gd name="T10" fmla="*/ 1392 w 1401"/>
              <a:gd name="T11" fmla="*/ 2332 h 2337"/>
              <a:gd name="T12" fmla="*/ 1396 w 1401"/>
              <a:gd name="T13" fmla="*/ 2332 h 2337"/>
              <a:gd name="T14" fmla="*/ 1396 w 1401"/>
              <a:gd name="T15" fmla="*/ 2328 h 2337"/>
              <a:gd name="T16" fmla="*/ 1396 w 1401"/>
              <a:gd name="T17" fmla="*/ 2332 h 2337"/>
              <a:gd name="T18" fmla="*/ 1401 w 1401"/>
              <a:gd name="T19" fmla="*/ 2332 h 2337"/>
              <a:gd name="T20" fmla="*/ 1401 w 1401"/>
              <a:gd name="T21" fmla="*/ 0 h 2337"/>
              <a:gd name="T22" fmla="*/ 0 w 1401"/>
              <a:gd name="T23" fmla="*/ 0 h 2337"/>
              <a:gd name="T24" fmla="*/ 0 w 1401"/>
              <a:gd name="T25" fmla="*/ 2337 h 2337"/>
              <a:gd name="T26" fmla="*/ 1401 w 1401"/>
              <a:gd name="T27" fmla="*/ 2337 h 2337"/>
              <a:gd name="T28" fmla="*/ 1401 w 1401"/>
              <a:gd name="T29" fmla="*/ 2332 h 2337"/>
              <a:gd name="T30" fmla="*/ 1396 w 1401"/>
              <a:gd name="T31" fmla="*/ 2332 h 2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01" h="2337">
                <a:moveTo>
                  <a:pt x="1396" y="2332"/>
                </a:moveTo>
                <a:lnTo>
                  <a:pt x="1396" y="2328"/>
                </a:lnTo>
                <a:lnTo>
                  <a:pt x="9" y="2328"/>
                </a:lnTo>
                <a:lnTo>
                  <a:pt x="9" y="8"/>
                </a:lnTo>
                <a:lnTo>
                  <a:pt x="1392" y="8"/>
                </a:lnTo>
                <a:lnTo>
                  <a:pt x="1392" y="2332"/>
                </a:lnTo>
                <a:lnTo>
                  <a:pt x="1396" y="2332"/>
                </a:lnTo>
                <a:lnTo>
                  <a:pt x="1396" y="2328"/>
                </a:lnTo>
                <a:lnTo>
                  <a:pt x="1396" y="2332"/>
                </a:lnTo>
                <a:lnTo>
                  <a:pt x="1401" y="2332"/>
                </a:lnTo>
                <a:lnTo>
                  <a:pt x="1401" y="0"/>
                </a:lnTo>
                <a:lnTo>
                  <a:pt x="0" y="0"/>
                </a:lnTo>
                <a:lnTo>
                  <a:pt x="0" y="2337"/>
                </a:lnTo>
                <a:lnTo>
                  <a:pt x="1401" y="2337"/>
                </a:lnTo>
                <a:lnTo>
                  <a:pt x="1401" y="2332"/>
                </a:lnTo>
                <a:lnTo>
                  <a:pt x="1396" y="23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3" name="íś1ï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C48BCF2-4228-4487-9182-2E6E921EB925}"/>
              </a:ext>
            </a:extLst>
          </p:cNvPr>
          <p:cNvSpPr/>
          <p:nvPr/>
        </p:nvSpPr>
        <p:spPr bwMode="auto">
          <a:xfrm>
            <a:off x="6111708" y="2519041"/>
            <a:ext cx="22063" cy="150028"/>
          </a:xfrm>
          <a:custGeom>
            <a:avLst/>
            <a:gdLst>
              <a:gd name="T0" fmla="*/ 18 w 18"/>
              <a:gd name="T1" fmla="*/ 113 h 122"/>
              <a:gd name="T2" fmla="*/ 9 w 18"/>
              <a:gd name="T3" fmla="*/ 122 h 122"/>
              <a:gd name="T4" fmla="*/ 0 w 18"/>
              <a:gd name="T5" fmla="*/ 113 h 122"/>
              <a:gd name="T6" fmla="*/ 0 w 18"/>
              <a:gd name="T7" fmla="*/ 9 h 122"/>
              <a:gd name="T8" fmla="*/ 9 w 18"/>
              <a:gd name="T9" fmla="*/ 0 h 122"/>
              <a:gd name="T10" fmla="*/ 18 w 18"/>
              <a:gd name="T11" fmla="*/ 9 h 122"/>
              <a:gd name="T12" fmla="*/ 18 w 18"/>
              <a:gd name="T13" fmla="*/ 113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122">
                <a:moveTo>
                  <a:pt x="18" y="113"/>
                </a:moveTo>
                <a:cubicBezTo>
                  <a:pt x="18" y="118"/>
                  <a:pt x="14" y="122"/>
                  <a:pt x="9" y="122"/>
                </a:cubicBezTo>
                <a:cubicBezTo>
                  <a:pt x="4" y="122"/>
                  <a:pt x="0" y="118"/>
                  <a:pt x="0" y="113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4" y="0"/>
                  <a:pt x="18" y="4"/>
                  <a:pt x="18" y="9"/>
                </a:cubicBezTo>
                <a:lnTo>
                  <a:pt x="18" y="1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4" name="îṧľî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B7B4B5D-475C-41BD-88CC-1DCF00AAE4BE}"/>
              </a:ext>
            </a:extLst>
          </p:cNvPr>
          <p:cNvSpPr/>
          <p:nvPr/>
        </p:nvSpPr>
        <p:spPr bwMode="auto">
          <a:xfrm>
            <a:off x="6111708" y="2804756"/>
            <a:ext cx="22063" cy="252621"/>
          </a:xfrm>
          <a:custGeom>
            <a:avLst/>
            <a:gdLst>
              <a:gd name="T0" fmla="*/ 18 w 18"/>
              <a:gd name="T1" fmla="*/ 190 h 205"/>
              <a:gd name="T2" fmla="*/ 9 w 18"/>
              <a:gd name="T3" fmla="*/ 205 h 205"/>
              <a:gd name="T4" fmla="*/ 0 w 18"/>
              <a:gd name="T5" fmla="*/ 190 h 205"/>
              <a:gd name="T6" fmla="*/ 0 w 18"/>
              <a:gd name="T7" fmla="*/ 15 h 205"/>
              <a:gd name="T8" fmla="*/ 9 w 18"/>
              <a:gd name="T9" fmla="*/ 0 h 205"/>
              <a:gd name="T10" fmla="*/ 18 w 18"/>
              <a:gd name="T11" fmla="*/ 15 h 205"/>
              <a:gd name="T12" fmla="*/ 18 w 18"/>
              <a:gd name="T13" fmla="*/ 19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205">
                <a:moveTo>
                  <a:pt x="18" y="190"/>
                </a:moveTo>
                <a:cubicBezTo>
                  <a:pt x="18" y="198"/>
                  <a:pt x="14" y="205"/>
                  <a:pt x="9" y="205"/>
                </a:cubicBezTo>
                <a:cubicBezTo>
                  <a:pt x="4" y="205"/>
                  <a:pt x="0" y="198"/>
                  <a:pt x="0" y="19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4" y="0"/>
                  <a:pt x="9" y="0"/>
                </a:cubicBezTo>
                <a:cubicBezTo>
                  <a:pt x="14" y="0"/>
                  <a:pt x="18" y="7"/>
                  <a:pt x="18" y="15"/>
                </a:cubicBezTo>
                <a:lnTo>
                  <a:pt x="18" y="19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5" name="í$lï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806B195-A7DA-4B74-9656-AF7D2E051656}"/>
              </a:ext>
            </a:extLst>
          </p:cNvPr>
          <p:cNvSpPr/>
          <p:nvPr/>
        </p:nvSpPr>
        <p:spPr bwMode="auto">
          <a:xfrm>
            <a:off x="6111708" y="3125771"/>
            <a:ext cx="22063" cy="252621"/>
          </a:xfrm>
          <a:custGeom>
            <a:avLst/>
            <a:gdLst>
              <a:gd name="T0" fmla="*/ 18 w 18"/>
              <a:gd name="T1" fmla="*/ 190 h 205"/>
              <a:gd name="T2" fmla="*/ 9 w 18"/>
              <a:gd name="T3" fmla="*/ 205 h 205"/>
              <a:gd name="T4" fmla="*/ 0 w 18"/>
              <a:gd name="T5" fmla="*/ 190 h 205"/>
              <a:gd name="T6" fmla="*/ 0 w 18"/>
              <a:gd name="T7" fmla="*/ 15 h 205"/>
              <a:gd name="T8" fmla="*/ 9 w 18"/>
              <a:gd name="T9" fmla="*/ 0 h 205"/>
              <a:gd name="T10" fmla="*/ 18 w 18"/>
              <a:gd name="T11" fmla="*/ 15 h 205"/>
              <a:gd name="T12" fmla="*/ 18 w 18"/>
              <a:gd name="T13" fmla="*/ 19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205">
                <a:moveTo>
                  <a:pt x="18" y="190"/>
                </a:moveTo>
                <a:cubicBezTo>
                  <a:pt x="18" y="198"/>
                  <a:pt x="14" y="205"/>
                  <a:pt x="9" y="205"/>
                </a:cubicBezTo>
                <a:cubicBezTo>
                  <a:pt x="4" y="205"/>
                  <a:pt x="0" y="198"/>
                  <a:pt x="0" y="19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4" y="0"/>
                  <a:pt x="9" y="0"/>
                </a:cubicBezTo>
                <a:cubicBezTo>
                  <a:pt x="14" y="0"/>
                  <a:pt x="18" y="7"/>
                  <a:pt x="18" y="15"/>
                </a:cubicBezTo>
                <a:lnTo>
                  <a:pt x="18" y="19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6" name="í$ḻí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EB86105-1B18-4E69-ADF4-3E3C549E24B4}"/>
              </a:ext>
            </a:extLst>
          </p:cNvPr>
          <p:cNvSpPr/>
          <p:nvPr/>
        </p:nvSpPr>
        <p:spPr bwMode="auto">
          <a:xfrm>
            <a:off x="7839235" y="2804756"/>
            <a:ext cx="22063" cy="252621"/>
          </a:xfrm>
          <a:custGeom>
            <a:avLst/>
            <a:gdLst>
              <a:gd name="T0" fmla="*/ 18 w 18"/>
              <a:gd name="T1" fmla="*/ 190 h 205"/>
              <a:gd name="T2" fmla="*/ 9 w 18"/>
              <a:gd name="T3" fmla="*/ 205 h 205"/>
              <a:gd name="T4" fmla="*/ 0 w 18"/>
              <a:gd name="T5" fmla="*/ 190 h 205"/>
              <a:gd name="T6" fmla="*/ 0 w 18"/>
              <a:gd name="T7" fmla="*/ 15 h 205"/>
              <a:gd name="T8" fmla="*/ 9 w 18"/>
              <a:gd name="T9" fmla="*/ 0 h 205"/>
              <a:gd name="T10" fmla="*/ 18 w 18"/>
              <a:gd name="T11" fmla="*/ 15 h 205"/>
              <a:gd name="T12" fmla="*/ 18 w 18"/>
              <a:gd name="T13" fmla="*/ 19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205">
                <a:moveTo>
                  <a:pt x="18" y="190"/>
                </a:moveTo>
                <a:cubicBezTo>
                  <a:pt x="18" y="198"/>
                  <a:pt x="14" y="205"/>
                  <a:pt x="9" y="205"/>
                </a:cubicBezTo>
                <a:cubicBezTo>
                  <a:pt x="4" y="205"/>
                  <a:pt x="0" y="198"/>
                  <a:pt x="0" y="19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4" y="0"/>
                  <a:pt x="9" y="0"/>
                </a:cubicBezTo>
                <a:cubicBezTo>
                  <a:pt x="14" y="0"/>
                  <a:pt x="18" y="7"/>
                  <a:pt x="18" y="15"/>
                </a:cubicBezTo>
                <a:lnTo>
                  <a:pt x="18" y="19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îṩḷí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5208141-C499-4C66-BAB1-E522EA4E3EB0}"/>
              </a:ext>
            </a:extLst>
          </p:cNvPr>
          <p:cNvSpPr/>
          <p:nvPr/>
        </p:nvSpPr>
        <p:spPr bwMode="auto">
          <a:xfrm>
            <a:off x="4480965" y="1224000"/>
            <a:ext cx="2453667" cy="4814604"/>
          </a:xfrm>
          <a:custGeom>
            <a:avLst/>
            <a:gdLst>
              <a:gd name="T0" fmla="*/ 1393 w 1393"/>
              <a:gd name="T1" fmla="*/ 2559 h 2739"/>
              <a:gd name="T2" fmla="*/ 1213 w 1393"/>
              <a:gd name="T3" fmla="*/ 2739 h 2739"/>
              <a:gd name="T4" fmla="*/ 180 w 1393"/>
              <a:gd name="T5" fmla="*/ 2739 h 2739"/>
              <a:gd name="T6" fmla="*/ 0 w 1393"/>
              <a:gd name="T7" fmla="*/ 2559 h 2739"/>
              <a:gd name="T8" fmla="*/ 0 w 1393"/>
              <a:gd name="T9" fmla="*/ 180 h 2739"/>
              <a:gd name="T10" fmla="*/ 180 w 1393"/>
              <a:gd name="T11" fmla="*/ 0 h 2739"/>
              <a:gd name="T12" fmla="*/ 1213 w 1393"/>
              <a:gd name="T13" fmla="*/ 0 h 2739"/>
              <a:gd name="T14" fmla="*/ 1393 w 1393"/>
              <a:gd name="T15" fmla="*/ 180 h 2739"/>
              <a:gd name="T16" fmla="*/ 1393 w 1393"/>
              <a:gd name="T17" fmla="*/ 2559 h 2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3" h="2739">
                <a:moveTo>
                  <a:pt x="1393" y="2559"/>
                </a:moveTo>
                <a:cubicBezTo>
                  <a:pt x="1393" y="2658"/>
                  <a:pt x="1312" y="2739"/>
                  <a:pt x="1213" y="2739"/>
                </a:cubicBezTo>
                <a:cubicBezTo>
                  <a:pt x="180" y="2739"/>
                  <a:pt x="180" y="2739"/>
                  <a:pt x="180" y="2739"/>
                </a:cubicBezTo>
                <a:cubicBezTo>
                  <a:pt x="81" y="2739"/>
                  <a:pt x="0" y="2658"/>
                  <a:pt x="0" y="2559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81"/>
                  <a:pt x="81" y="0"/>
                  <a:pt x="180" y="0"/>
                </a:cubicBezTo>
                <a:cubicBezTo>
                  <a:pt x="1213" y="0"/>
                  <a:pt x="1213" y="0"/>
                  <a:pt x="1213" y="0"/>
                </a:cubicBezTo>
                <a:cubicBezTo>
                  <a:pt x="1312" y="0"/>
                  <a:pt x="1393" y="81"/>
                  <a:pt x="1393" y="180"/>
                </a:cubicBezTo>
                <a:cubicBezTo>
                  <a:pt x="1393" y="2559"/>
                  <a:pt x="1393" y="2559"/>
                  <a:pt x="1393" y="2559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8" name="ïşļï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663FD15-97E9-41DE-A610-18BFD10A78A1}"/>
              </a:ext>
            </a:extLst>
          </p:cNvPr>
          <p:cNvSpPr/>
          <p:nvPr/>
        </p:nvSpPr>
        <p:spPr bwMode="auto">
          <a:xfrm>
            <a:off x="4509258" y="1239719"/>
            <a:ext cx="2406511" cy="4783167"/>
          </a:xfrm>
          <a:custGeom>
            <a:avLst/>
            <a:gdLst>
              <a:gd name="T0" fmla="*/ 1366 w 1366"/>
              <a:gd name="T1" fmla="*/ 2542 h 2721"/>
              <a:gd name="T2" fmla="*/ 1189 w 1366"/>
              <a:gd name="T3" fmla="*/ 2721 h 2721"/>
              <a:gd name="T4" fmla="*/ 176 w 1366"/>
              <a:gd name="T5" fmla="*/ 2721 h 2721"/>
              <a:gd name="T6" fmla="*/ 0 w 1366"/>
              <a:gd name="T7" fmla="*/ 2542 h 2721"/>
              <a:gd name="T8" fmla="*/ 0 w 1366"/>
              <a:gd name="T9" fmla="*/ 179 h 2721"/>
              <a:gd name="T10" fmla="*/ 176 w 1366"/>
              <a:gd name="T11" fmla="*/ 0 h 2721"/>
              <a:gd name="T12" fmla="*/ 1189 w 1366"/>
              <a:gd name="T13" fmla="*/ 0 h 2721"/>
              <a:gd name="T14" fmla="*/ 1366 w 1366"/>
              <a:gd name="T15" fmla="*/ 179 h 2721"/>
              <a:gd name="T16" fmla="*/ 1366 w 1366"/>
              <a:gd name="T17" fmla="*/ 2542 h 2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66" h="2721">
                <a:moveTo>
                  <a:pt x="1366" y="2542"/>
                </a:moveTo>
                <a:cubicBezTo>
                  <a:pt x="1366" y="2641"/>
                  <a:pt x="1287" y="2721"/>
                  <a:pt x="1189" y="2721"/>
                </a:cubicBezTo>
                <a:cubicBezTo>
                  <a:pt x="176" y="2721"/>
                  <a:pt x="176" y="2721"/>
                  <a:pt x="176" y="2721"/>
                </a:cubicBezTo>
                <a:cubicBezTo>
                  <a:pt x="79" y="2721"/>
                  <a:pt x="0" y="2641"/>
                  <a:pt x="0" y="2542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80"/>
                  <a:pt x="79" y="0"/>
                  <a:pt x="176" y="0"/>
                </a:cubicBezTo>
                <a:cubicBezTo>
                  <a:pt x="1189" y="0"/>
                  <a:pt x="1189" y="0"/>
                  <a:pt x="1189" y="0"/>
                </a:cubicBezTo>
                <a:cubicBezTo>
                  <a:pt x="1287" y="0"/>
                  <a:pt x="1366" y="80"/>
                  <a:pt x="1366" y="179"/>
                </a:cubicBezTo>
                <a:cubicBezTo>
                  <a:pt x="1366" y="2542"/>
                  <a:pt x="1366" y="2542"/>
                  <a:pt x="1366" y="2542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9" name="išḷï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FF24D5F-71B2-4DE5-AFF6-5199E3C6299C}"/>
              </a:ext>
            </a:extLst>
          </p:cNvPr>
          <p:cNvSpPr/>
          <p:nvPr/>
        </p:nvSpPr>
        <p:spPr bwMode="auto">
          <a:xfrm>
            <a:off x="5518390" y="5541896"/>
            <a:ext cx="399251" cy="3976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0" name="išļi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9DDE1BA-383F-4C02-B5FE-85A6A521989E}"/>
              </a:ext>
            </a:extLst>
          </p:cNvPr>
          <p:cNvSpPr/>
          <p:nvPr/>
        </p:nvSpPr>
        <p:spPr bwMode="auto">
          <a:xfrm>
            <a:off x="5538825" y="5562330"/>
            <a:ext cx="358383" cy="3568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1" name="îślî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D6B443C-7862-4E4A-A3B4-1E464B929863}"/>
              </a:ext>
            </a:extLst>
          </p:cNvPr>
          <p:cNvSpPr/>
          <p:nvPr/>
        </p:nvSpPr>
        <p:spPr bwMode="auto">
          <a:xfrm>
            <a:off x="5689723" y="1351320"/>
            <a:ext cx="47156" cy="45584"/>
          </a:xfrm>
          <a:custGeom>
            <a:avLst/>
            <a:gdLst>
              <a:gd name="T0" fmla="*/ 13 w 27"/>
              <a:gd name="T1" fmla="*/ 0 h 26"/>
              <a:gd name="T2" fmla="*/ 0 w 27"/>
              <a:gd name="T3" fmla="*/ 13 h 26"/>
              <a:gd name="T4" fmla="*/ 13 w 27"/>
              <a:gd name="T5" fmla="*/ 26 h 26"/>
              <a:gd name="T6" fmla="*/ 25 w 27"/>
              <a:gd name="T7" fmla="*/ 13 h 26"/>
              <a:gd name="T8" fmla="*/ 27 w 27"/>
              <a:gd name="T9" fmla="*/ 13 h 26"/>
              <a:gd name="T10" fmla="*/ 27 w 27"/>
              <a:gd name="T11" fmla="*/ 13 h 26"/>
              <a:gd name="T12" fmla="*/ 25 w 27"/>
              <a:gd name="T13" fmla="*/ 13 h 26"/>
              <a:gd name="T14" fmla="*/ 13 w 27"/>
              <a:gd name="T15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" h="26">
                <a:moveTo>
                  <a:pt x="13" y="0"/>
                </a:moveTo>
                <a:cubicBezTo>
                  <a:pt x="6" y="0"/>
                  <a:pt x="0" y="6"/>
                  <a:pt x="0" y="13"/>
                </a:cubicBezTo>
                <a:cubicBezTo>
                  <a:pt x="0" y="20"/>
                  <a:pt x="6" y="26"/>
                  <a:pt x="13" y="26"/>
                </a:cubicBezTo>
                <a:cubicBezTo>
                  <a:pt x="20" y="26"/>
                  <a:pt x="25" y="20"/>
                  <a:pt x="25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6"/>
                  <a:pt x="20" y="0"/>
                  <a:pt x="13" y="0"/>
                </a:cubicBezTo>
              </a:path>
            </a:pathLst>
          </a:custGeom>
          <a:solidFill>
            <a:srgbClr val="9F9F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2" name="išḷï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45284D6-01BA-4236-8832-58375CF15F7C}"/>
              </a:ext>
            </a:extLst>
          </p:cNvPr>
          <p:cNvSpPr/>
          <p:nvPr/>
        </p:nvSpPr>
        <p:spPr bwMode="auto">
          <a:xfrm>
            <a:off x="5681863" y="1343461"/>
            <a:ext cx="58158" cy="59731"/>
          </a:xfrm>
          <a:custGeom>
            <a:avLst/>
            <a:gdLst>
              <a:gd name="T0" fmla="*/ 33 w 33"/>
              <a:gd name="T1" fmla="*/ 17 h 34"/>
              <a:gd name="T2" fmla="*/ 33 w 33"/>
              <a:gd name="T3" fmla="*/ 17 h 34"/>
              <a:gd name="T4" fmla="*/ 33 w 33"/>
              <a:gd name="T5" fmla="*/ 17 h 34"/>
              <a:gd name="T6" fmla="*/ 17 w 33"/>
              <a:gd name="T7" fmla="*/ 0 h 34"/>
              <a:gd name="T8" fmla="*/ 0 w 33"/>
              <a:gd name="T9" fmla="*/ 17 h 34"/>
              <a:gd name="T10" fmla="*/ 17 w 33"/>
              <a:gd name="T11" fmla="*/ 34 h 34"/>
              <a:gd name="T12" fmla="*/ 33 w 33"/>
              <a:gd name="T13" fmla="*/ 17 h 34"/>
              <a:gd name="T14" fmla="*/ 31 w 33"/>
              <a:gd name="T15" fmla="*/ 17 h 34"/>
              <a:gd name="T16" fmla="*/ 29 w 33"/>
              <a:gd name="T17" fmla="*/ 17 h 34"/>
              <a:gd name="T18" fmla="*/ 17 w 33"/>
              <a:gd name="T19" fmla="*/ 30 h 34"/>
              <a:gd name="T20" fmla="*/ 4 w 33"/>
              <a:gd name="T21" fmla="*/ 17 h 34"/>
              <a:gd name="T22" fmla="*/ 17 w 33"/>
              <a:gd name="T23" fmla="*/ 4 h 34"/>
              <a:gd name="T24" fmla="*/ 29 w 33"/>
              <a:gd name="T25" fmla="*/ 17 h 34"/>
              <a:gd name="T26" fmla="*/ 31 w 33"/>
              <a:gd name="T27" fmla="*/ 17 h 34"/>
              <a:gd name="T28" fmla="*/ 33 w 33"/>
              <a:gd name="T29" fmla="*/ 17 h 34"/>
              <a:gd name="T30" fmla="*/ 33 w 33"/>
              <a:gd name="T31" fmla="*/ 17 h 34"/>
              <a:gd name="T32" fmla="*/ 17 w 33"/>
              <a:gd name="T33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" h="34">
                <a:moveTo>
                  <a:pt x="33" y="17"/>
                </a:move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moveTo>
                  <a:pt x="17" y="0"/>
                </a:moveTo>
                <a:cubicBezTo>
                  <a:pt x="7" y="0"/>
                  <a:pt x="0" y="8"/>
                  <a:pt x="0" y="17"/>
                </a:cubicBezTo>
                <a:cubicBezTo>
                  <a:pt x="0" y="26"/>
                  <a:pt x="7" y="34"/>
                  <a:pt x="17" y="34"/>
                </a:cubicBezTo>
                <a:cubicBezTo>
                  <a:pt x="26" y="34"/>
                  <a:pt x="33" y="26"/>
                  <a:pt x="33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24"/>
                  <a:pt x="24" y="30"/>
                  <a:pt x="17" y="30"/>
                </a:cubicBezTo>
                <a:cubicBezTo>
                  <a:pt x="10" y="30"/>
                  <a:pt x="4" y="24"/>
                  <a:pt x="4" y="17"/>
                </a:cubicBezTo>
                <a:cubicBezTo>
                  <a:pt x="4" y="10"/>
                  <a:pt x="10" y="4"/>
                  <a:pt x="17" y="4"/>
                </a:cubicBezTo>
                <a:cubicBezTo>
                  <a:pt x="24" y="4"/>
                  <a:pt x="29" y="10"/>
                  <a:pt x="29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8"/>
                  <a:pt x="26" y="0"/>
                  <a:pt x="17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3" name="í$lí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7D4E30C-1A9E-4859-B545-369F9AFD9E10}"/>
              </a:ext>
            </a:extLst>
          </p:cNvPr>
          <p:cNvSpPr/>
          <p:nvPr/>
        </p:nvSpPr>
        <p:spPr bwMode="auto">
          <a:xfrm>
            <a:off x="5284184" y="1491216"/>
            <a:ext cx="77020" cy="73878"/>
          </a:xfrm>
          <a:custGeom>
            <a:avLst/>
            <a:gdLst>
              <a:gd name="T0" fmla="*/ 21 w 44"/>
              <a:gd name="T1" fmla="*/ 0 h 42"/>
              <a:gd name="T2" fmla="*/ 6 w 44"/>
              <a:gd name="T3" fmla="*/ 6 h 42"/>
              <a:gd name="T4" fmla="*/ 0 w 44"/>
              <a:gd name="T5" fmla="*/ 21 h 42"/>
              <a:gd name="T6" fmla="*/ 6 w 44"/>
              <a:gd name="T7" fmla="*/ 36 h 42"/>
              <a:gd name="T8" fmla="*/ 21 w 44"/>
              <a:gd name="T9" fmla="*/ 42 h 42"/>
              <a:gd name="T10" fmla="*/ 36 w 44"/>
              <a:gd name="T11" fmla="*/ 36 h 42"/>
              <a:gd name="T12" fmla="*/ 42 w 44"/>
              <a:gd name="T13" fmla="*/ 21 h 42"/>
              <a:gd name="T14" fmla="*/ 44 w 44"/>
              <a:gd name="T15" fmla="*/ 21 h 42"/>
              <a:gd name="T16" fmla="*/ 44 w 44"/>
              <a:gd name="T17" fmla="*/ 21 h 42"/>
              <a:gd name="T18" fmla="*/ 42 w 44"/>
              <a:gd name="T19" fmla="*/ 21 h 42"/>
              <a:gd name="T20" fmla="*/ 36 w 44"/>
              <a:gd name="T21" fmla="*/ 6 h 42"/>
              <a:gd name="T22" fmla="*/ 21 w 44"/>
              <a:gd name="T2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4" h="42">
                <a:moveTo>
                  <a:pt x="21" y="0"/>
                </a:moveTo>
                <a:cubicBezTo>
                  <a:pt x="15" y="0"/>
                  <a:pt x="10" y="3"/>
                  <a:pt x="6" y="6"/>
                </a:cubicBezTo>
                <a:cubicBezTo>
                  <a:pt x="3" y="10"/>
                  <a:pt x="0" y="15"/>
                  <a:pt x="0" y="21"/>
                </a:cubicBezTo>
                <a:cubicBezTo>
                  <a:pt x="0" y="27"/>
                  <a:pt x="3" y="32"/>
                  <a:pt x="6" y="36"/>
                </a:cubicBezTo>
                <a:cubicBezTo>
                  <a:pt x="10" y="39"/>
                  <a:pt x="15" y="42"/>
                  <a:pt x="21" y="42"/>
                </a:cubicBezTo>
                <a:cubicBezTo>
                  <a:pt x="27" y="42"/>
                  <a:pt x="32" y="39"/>
                  <a:pt x="36" y="36"/>
                </a:cubicBezTo>
                <a:cubicBezTo>
                  <a:pt x="39" y="32"/>
                  <a:pt x="42" y="27"/>
                  <a:pt x="42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15"/>
                  <a:pt x="39" y="10"/>
                  <a:pt x="36" y="6"/>
                </a:cubicBezTo>
                <a:cubicBezTo>
                  <a:pt x="32" y="3"/>
                  <a:pt x="27" y="0"/>
                  <a:pt x="21" y="0"/>
                </a:cubicBezTo>
              </a:path>
            </a:pathLst>
          </a:custGeom>
          <a:solidFill>
            <a:srgbClr val="9F9F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4" name="îṥlí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6B5F283-CFAC-4717-B7BA-A5CF3EC33430}"/>
              </a:ext>
            </a:extLst>
          </p:cNvPr>
          <p:cNvSpPr/>
          <p:nvPr/>
        </p:nvSpPr>
        <p:spPr bwMode="auto">
          <a:xfrm>
            <a:off x="5276324" y="1484929"/>
            <a:ext cx="88024" cy="88024"/>
          </a:xfrm>
          <a:custGeom>
            <a:avLst/>
            <a:gdLst>
              <a:gd name="T0" fmla="*/ 50 w 50"/>
              <a:gd name="T1" fmla="*/ 25 h 50"/>
              <a:gd name="T2" fmla="*/ 50 w 50"/>
              <a:gd name="T3" fmla="*/ 25 h 50"/>
              <a:gd name="T4" fmla="*/ 50 w 50"/>
              <a:gd name="T5" fmla="*/ 25 h 50"/>
              <a:gd name="T6" fmla="*/ 25 w 50"/>
              <a:gd name="T7" fmla="*/ 0 h 50"/>
              <a:gd name="T8" fmla="*/ 0 w 50"/>
              <a:gd name="T9" fmla="*/ 25 h 50"/>
              <a:gd name="T10" fmla="*/ 25 w 50"/>
              <a:gd name="T11" fmla="*/ 50 h 50"/>
              <a:gd name="T12" fmla="*/ 50 w 50"/>
              <a:gd name="T13" fmla="*/ 25 h 50"/>
              <a:gd name="T14" fmla="*/ 48 w 50"/>
              <a:gd name="T15" fmla="*/ 25 h 50"/>
              <a:gd name="T16" fmla="*/ 46 w 50"/>
              <a:gd name="T17" fmla="*/ 25 h 50"/>
              <a:gd name="T18" fmla="*/ 40 w 50"/>
              <a:gd name="T19" fmla="*/ 40 h 50"/>
              <a:gd name="T20" fmla="*/ 25 w 50"/>
              <a:gd name="T21" fmla="*/ 46 h 50"/>
              <a:gd name="T22" fmla="*/ 10 w 50"/>
              <a:gd name="T23" fmla="*/ 40 h 50"/>
              <a:gd name="T24" fmla="*/ 4 w 50"/>
              <a:gd name="T25" fmla="*/ 25 h 50"/>
              <a:gd name="T26" fmla="*/ 10 w 50"/>
              <a:gd name="T27" fmla="*/ 10 h 50"/>
              <a:gd name="T28" fmla="*/ 25 w 50"/>
              <a:gd name="T29" fmla="*/ 4 h 50"/>
              <a:gd name="T30" fmla="*/ 40 w 50"/>
              <a:gd name="T31" fmla="*/ 10 h 50"/>
              <a:gd name="T32" fmla="*/ 46 w 50"/>
              <a:gd name="T33" fmla="*/ 25 h 50"/>
              <a:gd name="T34" fmla="*/ 48 w 50"/>
              <a:gd name="T35" fmla="*/ 25 h 50"/>
              <a:gd name="T36" fmla="*/ 50 w 50"/>
              <a:gd name="T37" fmla="*/ 25 h 50"/>
              <a:gd name="T38" fmla="*/ 50 w 50"/>
              <a:gd name="T39" fmla="*/ 25 h 50"/>
              <a:gd name="T40" fmla="*/ 25 w 50"/>
              <a:gd name="T41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" h="50">
                <a:moveTo>
                  <a:pt x="50" y="25"/>
                </a:move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moveTo>
                  <a:pt x="25" y="0"/>
                </a:moveTo>
                <a:cubicBezTo>
                  <a:pt x="11" y="0"/>
                  <a:pt x="0" y="11"/>
                  <a:pt x="0" y="25"/>
                </a:cubicBezTo>
                <a:cubicBezTo>
                  <a:pt x="0" y="39"/>
                  <a:pt x="11" y="50"/>
                  <a:pt x="25" y="50"/>
                </a:cubicBezTo>
                <a:cubicBezTo>
                  <a:pt x="39" y="50"/>
                  <a:pt x="50" y="39"/>
                  <a:pt x="50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31"/>
                  <a:pt x="43" y="36"/>
                  <a:pt x="40" y="40"/>
                </a:cubicBezTo>
                <a:cubicBezTo>
                  <a:pt x="36" y="43"/>
                  <a:pt x="31" y="46"/>
                  <a:pt x="25" y="46"/>
                </a:cubicBezTo>
                <a:cubicBezTo>
                  <a:pt x="19" y="46"/>
                  <a:pt x="14" y="43"/>
                  <a:pt x="10" y="40"/>
                </a:cubicBezTo>
                <a:cubicBezTo>
                  <a:pt x="7" y="36"/>
                  <a:pt x="4" y="31"/>
                  <a:pt x="4" y="25"/>
                </a:cubicBezTo>
                <a:cubicBezTo>
                  <a:pt x="4" y="19"/>
                  <a:pt x="7" y="14"/>
                  <a:pt x="10" y="10"/>
                </a:cubicBezTo>
                <a:cubicBezTo>
                  <a:pt x="14" y="7"/>
                  <a:pt x="19" y="4"/>
                  <a:pt x="25" y="4"/>
                </a:cubicBezTo>
                <a:cubicBezTo>
                  <a:pt x="31" y="4"/>
                  <a:pt x="36" y="7"/>
                  <a:pt x="40" y="10"/>
                </a:cubicBezTo>
                <a:cubicBezTo>
                  <a:pt x="43" y="14"/>
                  <a:pt x="46" y="19"/>
                  <a:pt x="46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11"/>
                  <a:pt x="39" y="0"/>
                  <a:pt x="25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5" name="íṥ1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0CC7C25-6514-4E5F-BEC6-DA23687F6877}"/>
              </a:ext>
            </a:extLst>
          </p:cNvPr>
          <p:cNvSpPr/>
          <p:nvPr/>
        </p:nvSpPr>
        <p:spPr bwMode="auto">
          <a:xfrm>
            <a:off x="5516819" y="1514793"/>
            <a:ext cx="389820" cy="39297"/>
          </a:xfrm>
          <a:custGeom>
            <a:avLst/>
            <a:gdLst>
              <a:gd name="T0" fmla="*/ 210 w 221"/>
              <a:gd name="T1" fmla="*/ 0 h 23"/>
              <a:gd name="T2" fmla="*/ 11 w 221"/>
              <a:gd name="T3" fmla="*/ 0 h 23"/>
              <a:gd name="T4" fmla="*/ 0 w 221"/>
              <a:gd name="T5" fmla="*/ 11 h 23"/>
              <a:gd name="T6" fmla="*/ 11 w 221"/>
              <a:gd name="T7" fmla="*/ 23 h 23"/>
              <a:gd name="T8" fmla="*/ 210 w 221"/>
              <a:gd name="T9" fmla="*/ 23 h 23"/>
              <a:gd name="T10" fmla="*/ 221 w 221"/>
              <a:gd name="T11" fmla="*/ 11 h 23"/>
              <a:gd name="T12" fmla="*/ 210 w 221"/>
              <a:gd name="T1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1" h="23">
                <a:moveTo>
                  <a:pt x="210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8"/>
                  <a:pt x="5" y="23"/>
                  <a:pt x="11" y="23"/>
                </a:cubicBezTo>
                <a:cubicBezTo>
                  <a:pt x="210" y="23"/>
                  <a:pt x="210" y="23"/>
                  <a:pt x="210" y="23"/>
                </a:cubicBezTo>
                <a:cubicBezTo>
                  <a:pt x="216" y="23"/>
                  <a:pt x="221" y="18"/>
                  <a:pt x="221" y="11"/>
                </a:cubicBezTo>
                <a:cubicBezTo>
                  <a:pt x="221" y="5"/>
                  <a:pt x="216" y="0"/>
                  <a:pt x="210" y="0"/>
                </a:cubicBezTo>
              </a:path>
            </a:pathLst>
          </a:custGeom>
          <a:solidFill>
            <a:srgbClr val="9F9F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6" name="îṩḻï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ABBF78C-1EF2-492A-88A6-593C44304B5A}"/>
              </a:ext>
            </a:extLst>
          </p:cNvPr>
          <p:cNvSpPr/>
          <p:nvPr/>
        </p:nvSpPr>
        <p:spPr bwMode="auto">
          <a:xfrm>
            <a:off x="4616145" y="1802444"/>
            <a:ext cx="2188024" cy="365928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71"/>
            </a:stretch>
          </a:blip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7" name="ïsḷi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C09C00E-F4A1-46DC-BDEC-FE209CDAA1DE}"/>
              </a:ext>
            </a:extLst>
          </p:cNvPr>
          <p:cNvSpPr/>
          <p:nvPr/>
        </p:nvSpPr>
        <p:spPr bwMode="auto">
          <a:xfrm>
            <a:off x="4609857" y="1796157"/>
            <a:ext cx="2202170" cy="3673435"/>
          </a:xfrm>
          <a:custGeom>
            <a:avLst/>
            <a:gdLst>
              <a:gd name="T0" fmla="*/ 1396 w 1401"/>
              <a:gd name="T1" fmla="*/ 2332 h 2337"/>
              <a:gd name="T2" fmla="*/ 1396 w 1401"/>
              <a:gd name="T3" fmla="*/ 2328 h 2337"/>
              <a:gd name="T4" fmla="*/ 9 w 1401"/>
              <a:gd name="T5" fmla="*/ 2328 h 2337"/>
              <a:gd name="T6" fmla="*/ 9 w 1401"/>
              <a:gd name="T7" fmla="*/ 8 h 2337"/>
              <a:gd name="T8" fmla="*/ 1392 w 1401"/>
              <a:gd name="T9" fmla="*/ 8 h 2337"/>
              <a:gd name="T10" fmla="*/ 1392 w 1401"/>
              <a:gd name="T11" fmla="*/ 2332 h 2337"/>
              <a:gd name="T12" fmla="*/ 1396 w 1401"/>
              <a:gd name="T13" fmla="*/ 2332 h 2337"/>
              <a:gd name="T14" fmla="*/ 1396 w 1401"/>
              <a:gd name="T15" fmla="*/ 2328 h 2337"/>
              <a:gd name="T16" fmla="*/ 1396 w 1401"/>
              <a:gd name="T17" fmla="*/ 2332 h 2337"/>
              <a:gd name="T18" fmla="*/ 1401 w 1401"/>
              <a:gd name="T19" fmla="*/ 2332 h 2337"/>
              <a:gd name="T20" fmla="*/ 1401 w 1401"/>
              <a:gd name="T21" fmla="*/ 0 h 2337"/>
              <a:gd name="T22" fmla="*/ 0 w 1401"/>
              <a:gd name="T23" fmla="*/ 0 h 2337"/>
              <a:gd name="T24" fmla="*/ 0 w 1401"/>
              <a:gd name="T25" fmla="*/ 2337 h 2337"/>
              <a:gd name="T26" fmla="*/ 1401 w 1401"/>
              <a:gd name="T27" fmla="*/ 2337 h 2337"/>
              <a:gd name="T28" fmla="*/ 1401 w 1401"/>
              <a:gd name="T29" fmla="*/ 2332 h 2337"/>
              <a:gd name="T30" fmla="*/ 1396 w 1401"/>
              <a:gd name="T31" fmla="*/ 2332 h 2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01" h="2337">
                <a:moveTo>
                  <a:pt x="1396" y="2332"/>
                </a:moveTo>
                <a:lnTo>
                  <a:pt x="1396" y="2328"/>
                </a:lnTo>
                <a:lnTo>
                  <a:pt x="9" y="2328"/>
                </a:lnTo>
                <a:lnTo>
                  <a:pt x="9" y="8"/>
                </a:lnTo>
                <a:lnTo>
                  <a:pt x="1392" y="8"/>
                </a:lnTo>
                <a:lnTo>
                  <a:pt x="1392" y="2332"/>
                </a:lnTo>
                <a:lnTo>
                  <a:pt x="1396" y="2332"/>
                </a:lnTo>
                <a:lnTo>
                  <a:pt x="1396" y="2328"/>
                </a:lnTo>
                <a:lnTo>
                  <a:pt x="1396" y="2332"/>
                </a:lnTo>
                <a:lnTo>
                  <a:pt x="1401" y="2332"/>
                </a:lnTo>
                <a:lnTo>
                  <a:pt x="1401" y="0"/>
                </a:lnTo>
                <a:lnTo>
                  <a:pt x="0" y="0"/>
                </a:lnTo>
                <a:lnTo>
                  <a:pt x="0" y="2337"/>
                </a:lnTo>
                <a:lnTo>
                  <a:pt x="1401" y="2337"/>
                </a:lnTo>
                <a:lnTo>
                  <a:pt x="1401" y="2332"/>
                </a:lnTo>
                <a:lnTo>
                  <a:pt x="1396" y="23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8" name="isļí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C0E84D5-ABDD-4DF6-A700-1064CA8EEF48}"/>
              </a:ext>
            </a:extLst>
          </p:cNvPr>
          <p:cNvSpPr/>
          <p:nvPr/>
        </p:nvSpPr>
        <p:spPr bwMode="auto">
          <a:xfrm>
            <a:off x="4454244" y="1829165"/>
            <a:ext cx="31437" cy="213773"/>
          </a:xfrm>
          <a:custGeom>
            <a:avLst/>
            <a:gdLst>
              <a:gd name="T0" fmla="*/ 18 w 18"/>
              <a:gd name="T1" fmla="*/ 113 h 122"/>
              <a:gd name="T2" fmla="*/ 9 w 18"/>
              <a:gd name="T3" fmla="*/ 122 h 122"/>
              <a:gd name="T4" fmla="*/ 0 w 18"/>
              <a:gd name="T5" fmla="*/ 113 h 122"/>
              <a:gd name="T6" fmla="*/ 0 w 18"/>
              <a:gd name="T7" fmla="*/ 9 h 122"/>
              <a:gd name="T8" fmla="*/ 9 w 18"/>
              <a:gd name="T9" fmla="*/ 0 h 122"/>
              <a:gd name="T10" fmla="*/ 18 w 18"/>
              <a:gd name="T11" fmla="*/ 9 h 122"/>
              <a:gd name="T12" fmla="*/ 18 w 18"/>
              <a:gd name="T13" fmla="*/ 113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122">
                <a:moveTo>
                  <a:pt x="18" y="113"/>
                </a:moveTo>
                <a:cubicBezTo>
                  <a:pt x="18" y="118"/>
                  <a:pt x="14" y="122"/>
                  <a:pt x="9" y="122"/>
                </a:cubicBezTo>
                <a:cubicBezTo>
                  <a:pt x="4" y="122"/>
                  <a:pt x="0" y="118"/>
                  <a:pt x="0" y="113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4" y="0"/>
                  <a:pt x="18" y="4"/>
                  <a:pt x="18" y="9"/>
                </a:cubicBezTo>
                <a:lnTo>
                  <a:pt x="18" y="1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9" name="iŝḻi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2519AD5-E6AD-4760-8212-3DDE9AE72C6D}"/>
              </a:ext>
            </a:extLst>
          </p:cNvPr>
          <p:cNvSpPr/>
          <p:nvPr/>
        </p:nvSpPr>
        <p:spPr bwMode="auto">
          <a:xfrm>
            <a:off x="4454244" y="2236277"/>
            <a:ext cx="31437" cy="359956"/>
          </a:xfrm>
          <a:custGeom>
            <a:avLst/>
            <a:gdLst>
              <a:gd name="T0" fmla="*/ 18 w 18"/>
              <a:gd name="T1" fmla="*/ 190 h 205"/>
              <a:gd name="T2" fmla="*/ 9 w 18"/>
              <a:gd name="T3" fmla="*/ 205 h 205"/>
              <a:gd name="T4" fmla="*/ 0 w 18"/>
              <a:gd name="T5" fmla="*/ 190 h 205"/>
              <a:gd name="T6" fmla="*/ 0 w 18"/>
              <a:gd name="T7" fmla="*/ 15 h 205"/>
              <a:gd name="T8" fmla="*/ 9 w 18"/>
              <a:gd name="T9" fmla="*/ 0 h 205"/>
              <a:gd name="T10" fmla="*/ 18 w 18"/>
              <a:gd name="T11" fmla="*/ 15 h 205"/>
              <a:gd name="T12" fmla="*/ 18 w 18"/>
              <a:gd name="T13" fmla="*/ 19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205">
                <a:moveTo>
                  <a:pt x="18" y="190"/>
                </a:moveTo>
                <a:cubicBezTo>
                  <a:pt x="18" y="198"/>
                  <a:pt x="14" y="205"/>
                  <a:pt x="9" y="205"/>
                </a:cubicBezTo>
                <a:cubicBezTo>
                  <a:pt x="4" y="205"/>
                  <a:pt x="0" y="198"/>
                  <a:pt x="0" y="19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4" y="0"/>
                  <a:pt x="9" y="0"/>
                </a:cubicBezTo>
                <a:cubicBezTo>
                  <a:pt x="14" y="0"/>
                  <a:pt x="18" y="7"/>
                  <a:pt x="18" y="15"/>
                </a:cubicBezTo>
                <a:lnTo>
                  <a:pt x="18" y="19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0" name="ïsļi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2CA7632-A4CD-467D-B99A-6F6A36FEB4CE}"/>
              </a:ext>
            </a:extLst>
          </p:cNvPr>
          <p:cNvSpPr/>
          <p:nvPr/>
        </p:nvSpPr>
        <p:spPr bwMode="auto">
          <a:xfrm>
            <a:off x="4454244" y="2693687"/>
            <a:ext cx="31437" cy="359956"/>
          </a:xfrm>
          <a:custGeom>
            <a:avLst/>
            <a:gdLst>
              <a:gd name="T0" fmla="*/ 18 w 18"/>
              <a:gd name="T1" fmla="*/ 190 h 205"/>
              <a:gd name="T2" fmla="*/ 9 w 18"/>
              <a:gd name="T3" fmla="*/ 205 h 205"/>
              <a:gd name="T4" fmla="*/ 0 w 18"/>
              <a:gd name="T5" fmla="*/ 190 h 205"/>
              <a:gd name="T6" fmla="*/ 0 w 18"/>
              <a:gd name="T7" fmla="*/ 15 h 205"/>
              <a:gd name="T8" fmla="*/ 9 w 18"/>
              <a:gd name="T9" fmla="*/ 0 h 205"/>
              <a:gd name="T10" fmla="*/ 18 w 18"/>
              <a:gd name="T11" fmla="*/ 15 h 205"/>
              <a:gd name="T12" fmla="*/ 18 w 18"/>
              <a:gd name="T13" fmla="*/ 19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205">
                <a:moveTo>
                  <a:pt x="18" y="190"/>
                </a:moveTo>
                <a:cubicBezTo>
                  <a:pt x="18" y="198"/>
                  <a:pt x="14" y="205"/>
                  <a:pt x="9" y="205"/>
                </a:cubicBezTo>
                <a:cubicBezTo>
                  <a:pt x="4" y="205"/>
                  <a:pt x="0" y="198"/>
                  <a:pt x="0" y="19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4" y="0"/>
                  <a:pt x="9" y="0"/>
                </a:cubicBezTo>
                <a:cubicBezTo>
                  <a:pt x="14" y="0"/>
                  <a:pt x="18" y="7"/>
                  <a:pt x="18" y="15"/>
                </a:cubicBezTo>
                <a:lnTo>
                  <a:pt x="18" y="19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1" name="íṧļï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517CF64-82C2-4CB8-B772-006ED8D04817}"/>
              </a:ext>
            </a:extLst>
          </p:cNvPr>
          <p:cNvSpPr/>
          <p:nvPr/>
        </p:nvSpPr>
        <p:spPr bwMode="auto">
          <a:xfrm>
            <a:off x="6915771" y="2236277"/>
            <a:ext cx="31437" cy="359956"/>
          </a:xfrm>
          <a:custGeom>
            <a:avLst/>
            <a:gdLst>
              <a:gd name="T0" fmla="*/ 18 w 18"/>
              <a:gd name="T1" fmla="*/ 190 h 205"/>
              <a:gd name="T2" fmla="*/ 9 w 18"/>
              <a:gd name="T3" fmla="*/ 205 h 205"/>
              <a:gd name="T4" fmla="*/ 0 w 18"/>
              <a:gd name="T5" fmla="*/ 190 h 205"/>
              <a:gd name="T6" fmla="*/ 0 w 18"/>
              <a:gd name="T7" fmla="*/ 15 h 205"/>
              <a:gd name="T8" fmla="*/ 9 w 18"/>
              <a:gd name="T9" fmla="*/ 0 h 205"/>
              <a:gd name="T10" fmla="*/ 18 w 18"/>
              <a:gd name="T11" fmla="*/ 15 h 205"/>
              <a:gd name="T12" fmla="*/ 18 w 18"/>
              <a:gd name="T13" fmla="*/ 19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205">
                <a:moveTo>
                  <a:pt x="18" y="190"/>
                </a:moveTo>
                <a:cubicBezTo>
                  <a:pt x="18" y="198"/>
                  <a:pt x="14" y="205"/>
                  <a:pt x="9" y="205"/>
                </a:cubicBezTo>
                <a:cubicBezTo>
                  <a:pt x="4" y="205"/>
                  <a:pt x="0" y="198"/>
                  <a:pt x="0" y="19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4" y="0"/>
                  <a:pt x="9" y="0"/>
                </a:cubicBezTo>
                <a:cubicBezTo>
                  <a:pt x="14" y="0"/>
                  <a:pt x="18" y="7"/>
                  <a:pt x="18" y="15"/>
                </a:cubicBezTo>
                <a:lnTo>
                  <a:pt x="18" y="19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3" name="íŝľi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EFE6A26-C3A5-4C1A-B526-E0491762C68F}"/>
              </a:ext>
            </a:extLst>
          </p:cNvPr>
          <p:cNvSpPr/>
          <p:nvPr/>
        </p:nvSpPr>
        <p:spPr>
          <a:xfrm>
            <a:off x="687278" y="2987643"/>
            <a:ext cx="3596209" cy="1457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Unified fonts make reading more fluent.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Theme color makes PPT more convenient to change.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Adjust the spacing to adapt to Chinese typesetting, use the reference line in PPT.</a:t>
            </a:r>
          </a:p>
        </p:txBody>
      </p:sp>
      <p:sp>
        <p:nvSpPr>
          <p:cNvPr id="24" name="îṡ1i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FEF2BD5-86B9-4C00-8A37-87849389AC85}"/>
              </a:ext>
            </a:extLst>
          </p:cNvPr>
          <p:cNvSpPr txBox="1"/>
          <p:nvPr/>
        </p:nvSpPr>
        <p:spPr bwMode="auto">
          <a:xfrm>
            <a:off x="687278" y="2545838"/>
            <a:ext cx="3596209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1" name="íSli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DBDC547-4F1B-4415-9AA8-8FEA0A07328E}"/>
              </a:ext>
            </a:extLst>
          </p:cNvPr>
          <p:cNvSpPr/>
          <p:nvPr/>
        </p:nvSpPr>
        <p:spPr bwMode="auto">
          <a:xfrm>
            <a:off x="7899285" y="1615535"/>
            <a:ext cx="3622790" cy="661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2" name="îṡḻi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8BE96AB-EE13-40A3-84D0-B8E2E725DEAD}"/>
              </a:ext>
            </a:extLst>
          </p:cNvPr>
          <p:cNvSpPr txBox="1"/>
          <p:nvPr/>
        </p:nvSpPr>
        <p:spPr bwMode="auto">
          <a:xfrm>
            <a:off x="7899285" y="1202654"/>
            <a:ext cx="362279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01.Text here</a:t>
            </a:r>
          </a:p>
        </p:txBody>
      </p:sp>
      <p:sp>
        <p:nvSpPr>
          <p:cNvPr id="19" name="îṣḻi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E593028-7A4F-4544-B090-3D439E1B4553}"/>
              </a:ext>
            </a:extLst>
          </p:cNvPr>
          <p:cNvSpPr/>
          <p:nvPr/>
        </p:nvSpPr>
        <p:spPr bwMode="auto">
          <a:xfrm>
            <a:off x="7899285" y="2922874"/>
            <a:ext cx="3622790" cy="661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0" name="îsḷï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0559431-0D43-4CD5-8AF5-638E3972F0A6}"/>
              </a:ext>
            </a:extLst>
          </p:cNvPr>
          <p:cNvSpPr txBox="1"/>
          <p:nvPr/>
        </p:nvSpPr>
        <p:spPr bwMode="auto">
          <a:xfrm>
            <a:off x="7899285" y="2509993"/>
            <a:ext cx="362279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02.Text here</a:t>
            </a:r>
          </a:p>
        </p:txBody>
      </p:sp>
      <p:sp>
        <p:nvSpPr>
          <p:cNvPr id="17" name="í$1i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02153D3-E24F-40B0-A43F-9D4D0D947D37}"/>
              </a:ext>
            </a:extLst>
          </p:cNvPr>
          <p:cNvSpPr/>
          <p:nvPr/>
        </p:nvSpPr>
        <p:spPr bwMode="auto">
          <a:xfrm>
            <a:off x="7899285" y="4230213"/>
            <a:ext cx="3622790" cy="661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8" name="ïṣḷï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1E1B7CB-C755-4CBD-B213-92D6FE248A4F}"/>
              </a:ext>
            </a:extLst>
          </p:cNvPr>
          <p:cNvSpPr txBox="1"/>
          <p:nvPr/>
        </p:nvSpPr>
        <p:spPr bwMode="auto">
          <a:xfrm>
            <a:off x="7899285" y="3817332"/>
            <a:ext cx="362279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03.Text here</a:t>
            </a:r>
          </a:p>
        </p:txBody>
      </p:sp>
      <p:sp>
        <p:nvSpPr>
          <p:cNvPr id="15" name="î$ļi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2BFCCA8-2C3C-4D95-8CD7-B75A7A22C505}"/>
              </a:ext>
            </a:extLst>
          </p:cNvPr>
          <p:cNvSpPr/>
          <p:nvPr/>
        </p:nvSpPr>
        <p:spPr bwMode="auto">
          <a:xfrm>
            <a:off x="7899285" y="5537552"/>
            <a:ext cx="3622790" cy="661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6" name="ïśḷï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639BE15-1E90-43BB-97A3-6CF0D637A1EE}"/>
              </a:ext>
            </a:extLst>
          </p:cNvPr>
          <p:cNvSpPr txBox="1"/>
          <p:nvPr/>
        </p:nvSpPr>
        <p:spPr bwMode="auto">
          <a:xfrm>
            <a:off x="7899285" y="5124671"/>
            <a:ext cx="362279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04.Text here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62EF4FF-BDAD-4CF6-BEE5-4403B3A07FA4}"/>
              </a:ext>
            </a:extLst>
          </p:cNvPr>
          <p:cNvCxnSpPr/>
          <p:nvPr/>
        </p:nvCxnSpPr>
        <p:spPr>
          <a:xfrm>
            <a:off x="8031000" y="2369927"/>
            <a:ext cx="348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A2096BD-0048-4426-8006-6B7729CE0CDD}"/>
              </a:ext>
            </a:extLst>
          </p:cNvPr>
          <p:cNvCxnSpPr/>
          <p:nvPr/>
        </p:nvCxnSpPr>
        <p:spPr>
          <a:xfrm>
            <a:off x="8031000" y="3655519"/>
            <a:ext cx="348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E7C8657-EE3E-49CF-BAA3-08036290382D}"/>
              </a:ext>
            </a:extLst>
          </p:cNvPr>
          <p:cNvCxnSpPr/>
          <p:nvPr/>
        </p:nvCxnSpPr>
        <p:spPr>
          <a:xfrm>
            <a:off x="8031000" y="4977325"/>
            <a:ext cx="348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640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254376" y="3806825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255492" y="4702175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:p14="http://schemas.microsoft.com/office/powerpoint/2010/main" xmlns="" id="{04F69230-F3A6-4586-9371-A858F4763E9F}"/>
              </a:ext>
            </a:extLst>
          </p:cNvPr>
          <p:cNvSpPr txBox="1"/>
          <p:nvPr/>
        </p:nvSpPr>
        <p:spPr>
          <a:xfrm>
            <a:off x="3907060" y="4254500"/>
            <a:ext cx="1152080" cy="100169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54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E8FF8B5-6B47-42BC-A7C6-5A2C4B051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4C75131-AD91-4693-A5EC-4235DFF58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AE2D355-AF9B-4031-A45E-3016D707D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iṣļï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3774B84-C09A-4163-8A02-F68DFC95CF66}"/>
              </a:ext>
            </a:extLst>
          </p:cNvPr>
          <p:cNvSpPr/>
          <p:nvPr/>
        </p:nvSpPr>
        <p:spPr>
          <a:xfrm>
            <a:off x="0" y="3644006"/>
            <a:ext cx="12192000" cy="247945"/>
          </a:xfrm>
          <a:prstGeom prst="trapezoid">
            <a:avLst>
              <a:gd name="adj" fmla="val 53593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ṧḷî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B1103CA-0784-4FB2-B8C9-0AE33529C4A2}"/>
              </a:ext>
            </a:extLst>
          </p:cNvPr>
          <p:cNvSpPr/>
          <p:nvPr/>
        </p:nvSpPr>
        <p:spPr>
          <a:xfrm>
            <a:off x="0" y="3866256"/>
            <a:ext cx="12192000" cy="880533"/>
          </a:xfrm>
          <a:prstGeom prst="flowChartProcess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iṧ1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24D6D75-EFEA-4F9E-82F6-5D86C0EA7753}"/>
              </a:ext>
            </a:extLst>
          </p:cNvPr>
          <p:cNvSpPr/>
          <p:nvPr/>
        </p:nvSpPr>
        <p:spPr>
          <a:xfrm rot="16200000">
            <a:off x="2235200" y="4103323"/>
            <a:ext cx="406400" cy="406400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ïš1í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832AEBE-1AAB-46E7-9771-A3C71C89BE1B}"/>
              </a:ext>
            </a:extLst>
          </p:cNvPr>
          <p:cNvSpPr/>
          <p:nvPr/>
        </p:nvSpPr>
        <p:spPr>
          <a:xfrm rot="16200000">
            <a:off x="5892800" y="4103323"/>
            <a:ext cx="406400" cy="406400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íşľï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8FBEFC0-82CC-46D7-9D71-AE155CBEAB7C}"/>
              </a:ext>
            </a:extLst>
          </p:cNvPr>
          <p:cNvSpPr/>
          <p:nvPr/>
        </p:nvSpPr>
        <p:spPr>
          <a:xfrm rot="16200000">
            <a:off x="9550400" y="4103323"/>
            <a:ext cx="406400" cy="406400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íš1ï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D0EDB5A-F358-4584-B16B-F43F4C1FB2F3}"/>
              </a:ext>
            </a:extLst>
          </p:cNvPr>
          <p:cNvSpPr/>
          <p:nvPr/>
        </p:nvSpPr>
        <p:spPr>
          <a:xfrm>
            <a:off x="1332304" y="1556792"/>
            <a:ext cx="2207412" cy="2207412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40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íşḻ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1F56689-BBFF-4722-9985-2938273A75C4}"/>
              </a:ext>
            </a:extLst>
          </p:cNvPr>
          <p:cNvSpPr/>
          <p:nvPr/>
        </p:nvSpPr>
        <p:spPr>
          <a:xfrm>
            <a:off x="4989905" y="1556792"/>
            <a:ext cx="2207412" cy="2207412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40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ïśľî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BF7AACE-8B5F-4BC5-AD89-398EF67BE096}"/>
              </a:ext>
            </a:extLst>
          </p:cNvPr>
          <p:cNvSpPr/>
          <p:nvPr/>
        </p:nvSpPr>
        <p:spPr>
          <a:xfrm>
            <a:off x="8647505" y="1556792"/>
            <a:ext cx="2207411" cy="2207412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40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iṩļi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9340196-E1AA-4B49-976A-BF366BB2B662}"/>
              </a:ext>
            </a:extLst>
          </p:cNvPr>
          <p:cNvSpPr/>
          <p:nvPr/>
        </p:nvSpPr>
        <p:spPr bwMode="auto">
          <a:xfrm>
            <a:off x="1381980" y="538191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5" name="íš1ï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D5C24C6-4DD0-4193-AD42-019C1134797B}"/>
              </a:ext>
            </a:extLst>
          </p:cNvPr>
          <p:cNvSpPr txBox="1"/>
          <p:nvPr/>
        </p:nvSpPr>
        <p:spPr bwMode="auto">
          <a:xfrm>
            <a:off x="1381980" y="4969039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6" name="îšļ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9340196-E1AA-4B49-976A-BF366BB2B662}"/>
              </a:ext>
            </a:extLst>
          </p:cNvPr>
          <p:cNvSpPr/>
          <p:nvPr/>
        </p:nvSpPr>
        <p:spPr bwMode="auto">
          <a:xfrm>
            <a:off x="5039579" y="538191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7" name="îslî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D5C24C6-4DD0-4193-AD42-019C1134797B}"/>
              </a:ext>
            </a:extLst>
          </p:cNvPr>
          <p:cNvSpPr txBox="1"/>
          <p:nvPr/>
        </p:nvSpPr>
        <p:spPr bwMode="auto">
          <a:xfrm>
            <a:off x="5039579" y="4969039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8" name="íSḷï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9340196-E1AA-4B49-976A-BF366BB2B662}"/>
              </a:ext>
            </a:extLst>
          </p:cNvPr>
          <p:cNvSpPr/>
          <p:nvPr/>
        </p:nvSpPr>
        <p:spPr bwMode="auto">
          <a:xfrm>
            <a:off x="8697178" y="538191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9" name="iṧ1í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D5C24C6-4DD0-4193-AD42-019C1134797B}"/>
              </a:ext>
            </a:extLst>
          </p:cNvPr>
          <p:cNvSpPr txBox="1"/>
          <p:nvPr/>
        </p:nvSpPr>
        <p:spPr bwMode="auto">
          <a:xfrm>
            <a:off x="8697178" y="4969039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B41D70C-BD05-4692-8EAD-A91C5CA4FF5B}"/>
              </a:ext>
            </a:extLst>
          </p:cNvPr>
          <p:cNvCxnSpPr/>
          <p:nvPr/>
        </p:nvCxnSpPr>
        <p:spPr>
          <a:xfrm>
            <a:off x="4264811" y="4969039"/>
            <a:ext cx="0" cy="1168236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480B2C1-E23E-4CE2-A93A-8BB43605E8F2}"/>
              </a:ext>
            </a:extLst>
          </p:cNvPr>
          <p:cNvCxnSpPr/>
          <p:nvPr/>
        </p:nvCxnSpPr>
        <p:spPr>
          <a:xfrm>
            <a:off x="7922410" y="4969039"/>
            <a:ext cx="0" cy="1168236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804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591F839-DA22-41F4-BF43-E0271986C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61AD1FE-7F46-4529-BC8F-9924636DB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E850CE7-60C8-4AA4-8F62-5F2E76D97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3D0E5E3-4C34-417E-94D5-89405AC7D651}"/>
              </a:ext>
            </a:extLst>
          </p:cNvPr>
          <p:cNvCxnSpPr/>
          <p:nvPr/>
        </p:nvCxnSpPr>
        <p:spPr>
          <a:xfrm>
            <a:off x="676273" y="2090020"/>
            <a:ext cx="1084421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íś1î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6E35765-EEC8-4869-9DCA-F4961E6C0A37}"/>
              </a:ext>
            </a:extLst>
          </p:cNvPr>
          <p:cNvSpPr/>
          <p:nvPr/>
        </p:nvSpPr>
        <p:spPr>
          <a:xfrm>
            <a:off x="676273" y="288282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36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íṥľï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FAC6428-F390-478F-A313-EAEB97F580DE}"/>
              </a:ext>
            </a:extLst>
          </p:cNvPr>
          <p:cNvSpPr/>
          <p:nvPr/>
        </p:nvSpPr>
        <p:spPr>
          <a:xfrm>
            <a:off x="2231845" y="288282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21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î$lï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EA5545C-EE3D-4ED0-86BD-6F207365C56A}"/>
              </a:ext>
            </a:extLst>
          </p:cNvPr>
          <p:cNvSpPr/>
          <p:nvPr/>
        </p:nvSpPr>
        <p:spPr>
          <a:xfrm>
            <a:off x="3787417" y="288282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06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ïŝļï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35FA2ED-E63B-4389-9BC8-B12D45DDC84F}"/>
              </a:ext>
            </a:extLst>
          </p:cNvPr>
          <p:cNvSpPr/>
          <p:nvPr/>
        </p:nvSpPr>
        <p:spPr>
          <a:xfrm>
            <a:off x="5342989" y="288282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91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îṥľï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60AEB98-1D95-441E-9304-5931AE50A843}"/>
              </a:ext>
            </a:extLst>
          </p:cNvPr>
          <p:cNvSpPr/>
          <p:nvPr/>
        </p:nvSpPr>
        <p:spPr>
          <a:xfrm>
            <a:off x="6898560" y="288282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376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ïślï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461D6B9-5E71-4898-B055-915C816339B8}"/>
              </a:ext>
            </a:extLst>
          </p:cNvPr>
          <p:cNvSpPr/>
          <p:nvPr/>
        </p:nvSpPr>
        <p:spPr>
          <a:xfrm>
            <a:off x="8454132" y="288282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61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íşľí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E43DB39-CB2F-4769-A036-FCB43C13C198}"/>
              </a:ext>
            </a:extLst>
          </p:cNvPr>
          <p:cNvSpPr/>
          <p:nvPr/>
        </p:nvSpPr>
        <p:spPr>
          <a:xfrm>
            <a:off x="10009704" y="288282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546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iṡ1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1CF7CB6-9AA3-4B41-A9F2-14893977CC81}"/>
              </a:ext>
            </a:extLst>
          </p:cNvPr>
          <p:cNvSpPr/>
          <p:nvPr/>
        </p:nvSpPr>
        <p:spPr>
          <a:xfrm>
            <a:off x="2231845" y="288282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21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i$ḻí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1F89C4A-8497-49E7-89AB-0F662B9AED0A}"/>
              </a:ext>
            </a:extLst>
          </p:cNvPr>
          <p:cNvSpPr/>
          <p:nvPr/>
        </p:nvSpPr>
        <p:spPr>
          <a:xfrm>
            <a:off x="3787417" y="288282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06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iṥļi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32236F0-F40E-4061-8345-135FD5C227A8}"/>
              </a:ext>
            </a:extLst>
          </p:cNvPr>
          <p:cNvSpPr/>
          <p:nvPr/>
        </p:nvSpPr>
        <p:spPr>
          <a:xfrm>
            <a:off x="5342989" y="288282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91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íṣḷî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5F0D476-ABDC-4459-B1CB-880EF9E7FE87}"/>
              </a:ext>
            </a:extLst>
          </p:cNvPr>
          <p:cNvSpPr/>
          <p:nvPr/>
        </p:nvSpPr>
        <p:spPr>
          <a:xfrm>
            <a:off x="6898560" y="288282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376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iŝḻí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85BE72B-972E-4B8F-A390-4A656E3721D8}"/>
              </a:ext>
            </a:extLst>
          </p:cNvPr>
          <p:cNvSpPr/>
          <p:nvPr/>
        </p:nvSpPr>
        <p:spPr>
          <a:xfrm>
            <a:off x="8454132" y="288282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61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íśḷí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0F05572-D741-45A0-B91B-E00F2E941405}"/>
              </a:ext>
            </a:extLst>
          </p:cNvPr>
          <p:cNvSpPr/>
          <p:nvPr/>
        </p:nvSpPr>
        <p:spPr>
          <a:xfrm>
            <a:off x="10009704" y="288282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546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ïsľi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159FF93-0F48-4230-A330-87E53A2A50BC}"/>
              </a:ext>
            </a:extLst>
          </p:cNvPr>
          <p:cNvSpPr/>
          <p:nvPr/>
        </p:nvSpPr>
        <p:spPr>
          <a:xfrm>
            <a:off x="676273" y="345630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36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ïṩļí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4996F73-DF55-446E-972B-EDBCAD71F778}"/>
              </a:ext>
            </a:extLst>
          </p:cNvPr>
          <p:cNvSpPr/>
          <p:nvPr/>
        </p:nvSpPr>
        <p:spPr>
          <a:xfrm>
            <a:off x="2231845" y="345630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21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ísḷí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AD878A3-6928-4435-87E1-2406C9F80604}"/>
              </a:ext>
            </a:extLst>
          </p:cNvPr>
          <p:cNvSpPr/>
          <p:nvPr/>
        </p:nvSpPr>
        <p:spPr>
          <a:xfrm>
            <a:off x="3787417" y="345630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06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îṩlí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1898841-3559-404F-9040-F13139ADC2D9}"/>
              </a:ext>
            </a:extLst>
          </p:cNvPr>
          <p:cNvSpPr/>
          <p:nvPr/>
        </p:nvSpPr>
        <p:spPr>
          <a:xfrm>
            <a:off x="5342989" y="345630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91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íṧļï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1A97583-DBB5-4325-9FFF-67049A5884F3}"/>
              </a:ext>
            </a:extLst>
          </p:cNvPr>
          <p:cNvSpPr/>
          <p:nvPr/>
        </p:nvSpPr>
        <p:spPr>
          <a:xfrm>
            <a:off x="6898560" y="345630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376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iṧḻi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982ED85-82C2-4704-B546-42E216454715}"/>
              </a:ext>
            </a:extLst>
          </p:cNvPr>
          <p:cNvSpPr/>
          <p:nvPr/>
        </p:nvSpPr>
        <p:spPr>
          <a:xfrm>
            <a:off x="8454132" y="345630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61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ïśḷi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9B47F40-F436-4630-A5B0-4DA8FEDD317A}"/>
              </a:ext>
            </a:extLst>
          </p:cNvPr>
          <p:cNvSpPr/>
          <p:nvPr/>
        </p:nvSpPr>
        <p:spPr>
          <a:xfrm>
            <a:off x="10009704" y="345630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546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iṧḻi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818F6CD-753A-4B82-B08F-7C8AA9B189A9}"/>
              </a:ext>
            </a:extLst>
          </p:cNvPr>
          <p:cNvSpPr/>
          <p:nvPr/>
        </p:nvSpPr>
        <p:spPr>
          <a:xfrm>
            <a:off x="676273" y="402978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36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işlí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4B49752-E9DE-4082-81A3-2FDAC58398CE}"/>
              </a:ext>
            </a:extLst>
          </p:cNvPr>
          <p:cNvSpPr/>
          <p:nvPr/>
        </p:nvSpPr>
        <p:spPr>
          <a:xfrm>
            <a:off x="2231845" y="402978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2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21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iṩļï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D3B08E7-48A3-4326-BEFA-BB9A97EF0F24}"/>
              </a:ext>
            </a:extLst>
          </p:cNvPr>
          <p:cNvSpPr/>
          <p:nvPr/>
        </p:nvSpPr>
        <p:spPr>
          <a:xfrm>
            <a:off x="3787417" y="402978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06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ïşl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6D17B62-05E3-4C01-801F-D825722C872D}"/>
              </a:ext>
            </a:extLst>
          </p:cNvPr>
          <p:cNvSpPr/>
          <p:nvPr/>
        </p:nvSpPr>
        <p:spPr>
          <a:xfrm>
            <a:off x="5342989" y="402978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2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91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ïsḷï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CB8C891-FA2E-455B-A81C-82F13DA27742}"/>
              </a:ext>
            </a:extLst>
          </p:cNvPr>
          <p:cNvSpPr/>
          <p:nvPr/>
        </p:nvSpPr>
        <p:spPr>
          <a:xfrm>
            <a:off x="6898560" y="402978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2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376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îśļî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39B2D01-CFF9-4563-A0A1-E82AA1C02BCC}"/>
              </a:ext>
            </a:extLst>
          </p:cNvPr>
          <p:cNvSpPr/>
          <p:nvPr/>
        </p:nvSpPr>
        <p:spPr>
          <a:xfrm>
            <a:off x="8454132" y="402978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2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61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îśḷi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C765489-723E-4CED-BB47-9BDC68E773C0}"/>
              </a:ext>
            </a:extLst>
          </p:cNvPr>
          <p:cNvSpPr/>
          <p:nvPr/>
        </p:nvSpPr>
        <p:spPr>
          <a:xfrm>
            <a:off x="10009704" y="402978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2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546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iş1î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50E70D3-6AAD-4F8F-BB46-0A8A4A08D2A9}"/>
              </a:ext>
            </a:extLst>
          </p:cNvPr>
          <p:cNvSpPr/>
          <p:nvPr/>
        </p:nvSpPr>
        <p:spPr>
          <a:xfrm>
            <a:off x="676273" y="460326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36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íṧļî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7819EB9-A9FD-413F-A298-66E74304E6ED}"/>
              </a:ext>
            </a:extLst>
          </p:cNvPr>
          <p:cNvSpPr/>
          <p:nvPr/>
        </p:nvSpPr>
        <p:spPr>
          <a:xfrm>
            <a:off x="2231845" y="460326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3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21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9" name="íṧḷï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4B724B9-D001-46AF-9483-873D89FA5709}"/>
              </a:ext>
            </a:extLst>
          </p:cNvPr>
          <p:cNvSpPr/>
          <p:nvPr/>
        </p:nvSpPr>
        <p:spPr>
          <a:xfrm>
            <a:off x="3787417" y="460326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3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06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0" name="ïśļ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B78EACE-3DB4-458E-980E-61210929D585}"/>
              </a:ext>
            </a:extLst>
          </p:cNvPr>
          <p:cNvSpPr/>
          <p:nvPr/>
        </p:nvSpPr>
        <p:spPr>
          <a:xfrm>
            <a:off x="5342989" y="460326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3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91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1" name="îṡl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021D85B-4722-4AD3-929E-AE0BEF6AA725}"/>
              </a:ext>
            </a:extLst>
          </p:cNvPr>
          <p:cNvSpPr/>
          <p:nvPr/>
        </p:nvSpPr>
        <p:spPr>
          <a:xfrm>
            <a:off x="6898560" y="460326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3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376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2" name="íŝ1i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F2C9D38-6EF1-4D19-BE26-7782EC8393F1}"/>
              </a:ext>
            </a:extLst>
          </p:cNvPr>
          <p:cNvSpPr/>
          <p:nvPr/>
        </p:nvSpPr>
        <p:spPr>
          <a:xfrm>
            <a:off x="8454132" y="460326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3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61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3" name="i$ḻî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8CA8343-89F7-413B-A256-1729459872D8}"/>
              </a:ext>
            </a:extLst>
          </p:cNvPr>
          <p:cNvSpPr/>
          <p:nvPr/>
        </p:nvSpPr>
        <p:spPr>
          <a:xfrm>
            <a:off x="10009704" y="4603269"/>
            <a:ext cx="1525070" cy="546171"/>
          </a:xfrm>
          <a:prstGeom prst="roundRect">
            <a:avLst>
              <a:gd name="adj" fmla="val 12630"/>
            </a:avLst>
          </a:prstGeom>
          <a:blipFill>
            <a:blip r:embed="rId3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546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işḻî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ECC6D94-5E4B-463A-A57A-0CE60AD78C24}"/>
              </a:ext>
            </a:extLst>
          </p:cNvPr>
          <p:cNvSpPr/>
          <p:nvPr/>
        </p:nvSpPr>
        <p:spPr bwMode="auto">
          <a:xfrm>
            <a:off x="4306432" y="1937125"/>
            <a:ext cx="3579136" cy="30579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9" name="iṣ1ï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A8E0013-9E0E-44C1-B9C2-1D9F516F1015}"/>
              </a:ext>
            </a:extLst>
          </p:cNvPr>
          <p:cNvSpPr txBox="1"/>
          <p:nvPr/>
        </p:nvSpPr>
        <p:spPr bwMode="auto">
          <a:xfrm>
            <a:off x="4306432" y="1503761"/>
            <a:ext cx="3579136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99890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358e54bd-f935-4718-bf4c-658273a8537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F7B851"/>
      </a:accent1>
      <a:accent2>
        <a:srgbClr val="355CFE"/>
      </a:accent2>
      <a:accent3>
        <a:srgbClr val="F39676"/>
      </a:accent3>
      <a:accent4>
        <a:srgbClr val="F0A64D"/>
      </a:accent4>
      <a:accent5>
        <a:srgbClr val="818D96"/>
      </a:accent5>
      <a:accent6>
        <a:srgbClr val="525252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7B851"/>
    </a:accent1>
    <a:accent2>
      <a:srgbClr val="355CFE"/>
    </a:accent2>
    <a:accent3>
      <a:srgbClr val="F39676"/>
    </a:accent3>
    <a:accent4>
      <a:srgbClr val="F0A64D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7B851"/>
    </a:accent1>
    <a:accent2>
      <a:srgbClr val="355CFE"/>
    </a:accent2>
    <a:accent3>
      <a:srgbClr val="F39676"/>
    </a:accent3>
    <a:accent4>
      <a:srgbClr val="F0A64D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7B851"/>
    </a:accent1>
    <a:accent2>
      <a:srgbClr val="355CFE"/>
    </a:accent2>
    <a:accent3>
      <a:srgbClr val="F39676"/>
    </a:accent3>
    <a:accent4>
      <a:srgbClr val="F0A64D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7B851"/>
    </a:accent1>
    <a:accent2>
      <a:srgbClr val="355CFE"/>
    </a:accent2>
    <a:accent3>
      <a:srgbClr val="F39676"/>
    </a:accent3>
    <a:accent4>
      <a:srgbClr val="F0A64D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7B851"/>
    </a:accent1>
    <a:accent2>
      <a:srgbClr val="355CFE"/>
    </a:accent2>
    <a:accent3>
      <a:srgbClr val="F39676"/>
    </a:accent3>
    <a:accent4>
      <a:srgbClr val="F0A64D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7B851"/>
    </a:accent1>
    <a:accent2>
      <a:srgbClr val="355CFE"/>
    </a:accent2>
    <a:accent3>
      <a:srgbClr val="F39676"/>
    </a:accent3>
    <a:accent4>
      <a:srgbClr val="F0A64D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7B851"/>
    </a:accent1>
    <a:accent2>
      <a:srgbClr val="355CFE"/>
    </a:accent2>
    <a:accent3>
      <a:srgbClr val="F39676"/>
    </a:accent3>
    <a:accent4>
      <a:srgbClr val="F0A64D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20</TotalTime>
  <Words>2127</Words>
  <Application>Microsoft Office PowerPoint</Application>
  <PresentationFormat>宽屏</PresentationFormat>
  <Paragraphs>381</Paragraphs>
  <Slides>27</Slides>
  <Notes>26</Notes>
  <HiddenSlides>3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等线</vt:lpstr>
      <vt:lpstr>宋体</vt:lpstr>
      <vt:lpstr>微软雅黑</vt:lpstr>
      <vt:lpstr>Arial</vt:lpstr>
      <vt:lpstr>Calibri</vt:lpstr>
      <vt:lpstr>Impact</vt:lpstr>
      <vt:lpstr>主题5</vt:lpstr>
      <vt:lpstr>iSlide® 工作汇报总结/述职报告PPT模板</vt:lpstr>
      <vt:lpstr>目录</vt:lpstr>
      <vt:lpstr>Section Header Here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6</cp:revision>
  <cp:lastPrinted>2018-04-12T16:00:00Z</cp:lastPrinted>
  <dcterms:created xsi:type="dcterms:W3CDTF">2018-04-12T16:00:00Z</dcterms:created>
  <dcterms:modified xsi:type="dcterms:W3CDTF">2018-06-18T15:19:01Z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