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</p:sldMasterIdLst>
  <p:notesMasterIdLst>
    <p:notesMasterId r:id="rId24"/>
  </p:notesMasterIdLst>
  <p:sldIdLst>
    <p:sldId id="256" r:id="rId4"/>
    <p:sldId id="261" r:id="rId5"/>
    <p:sldId id="262" r:id="rId6"/>
    <p:sldId id="279" r:id="rId7"/>
    <p:sldId id="271" r:id="rId8"/>
    <p:sldId id="281" r:id="rId9"/>
    <p:sldId id="273" r:id="rId10"/>
    <p:sldId id="269" r:id="rId11"/>
    <p:sldId id="270" r:id="rId12"/>
    <p:sldId id="257" r:id="rId13"/>
    <p:sldId id="265" r:id="rId14"/>
    <p:sldId id="289" r:id="rId15"/>
    <p:sldId id="299" r:id="rId16"/>
    <p:sldId id="300" r:id="rId17"/>
    <p:sldId id="260" r:id="rId18"/>
    <p:sldId id="296" r:id="rId19"/>
    <p:sldId id="297" r:id="rId20"/>
    <p:sldId id="301" r:id="rId21"/>
    <p:sldId id="298" r:id="rId22"/>
    <p:sldId id="302" r:id="rId23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B6C0"/>
    <a:srgbClr val="349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114" y="414"/>
      </p:cViewPr>
      <p:guideLst>
        <p:guide orient="horz" pos="1621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B4A33-8CC6-4A9D-99BB-1801B6CFF545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7741-1FBC-46E9-B013-86EC6A7C2E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10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91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020DF-609D-469D-AA65-D123F325B72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78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56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8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4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9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77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2"/>
          <p:cNvSpPr>
            <a:spLocks noGrp="1"/>
          </p:cNvSpPr>
          <p:nvPr>
            <p:ph type="pic" sz="quarter" idx="11"/>
          </p:nvPr>
        </p:nvSpPr>
        <p:spPr>
          <a:xfrm rot="19473986">
            <a:off x="111931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2" name="图片占位符 2"/>
          <p:cNvSpPr>
            <a:spLocks noGrp="1"/>
          </p:cNvSpPr>
          <p:nvPr>
            <p:ph type="pic" sz="quarter" idx="12"/>
          </p:nvPr>
        </p:nvSpPr>
        <p:spPr>
          <a:xfrm rot="19473986">
            <a:off x="197873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4" name="图片占位符 2"/>
          <p:cNvSpPr>
            <a:spLocks noGrp="1"/>
          </p:cNvSpPr>
          <p:nvPr>
            <p:ph type="pic" sz="quarter" idx="13"/>
          </p:nvPr>
        </p:nvSpPr>
        <p:spPr>
          <a:xfrm rot="19473986">
            <a:off x="3035374" y="1355884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6" name="图片占位符 2"/>
          <p:cNvSpPr>
            <a:spLocks noGrp="1"/>
          </p:cNvSpPr>
          <p:nvPr>
            <p:ph type="pic" sz="quarter" idx="14"/>
          </p:nvPr>
        </p:nvSpPr>
        <p:spPr>
          <a:xfrm rot="19473986">
            <a:off x="5178947" y="1356181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8" name="图片占位符 2"/>
          <p:cNvSpPr>
            <a:spLocks noGrp="1"/>
          </p:cNvSpPr>
          <p:nvPr>
            <p:ph type="pic" sz="quarter" idx="15"/>
          </p:nvPr>
        </p:nvSpPr>
        <p:spPr>
          <a:xfrm rot="19473986">
            <a:off x="6326275" y="1356477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13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-1285025" y="-1360794"/>
            <a:ext cx="2247901" cy="2065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lang="zh-CN" altLang="en-US" sz="600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58509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0.00324 L -0.0681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2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200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54167E-6 -0.00325 L -0.0681 -0.003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200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2000" autoRev="1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110394"/>
      </p:ext>
    </p:extLst>
  </p:cSld>
  <p:clrMapOvr>
    <a:masterClrMapping/>
  </p:clrMapOvr>
  <p:transition spd="med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C989A7-2589-4CFB-AA09-0152DA0F2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0AA3CF1-9C05-4C39-9A07-7F3F808CA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044652-A3E8-445E-8060-AF27439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0BC648-3454-439E-9917-0A1801E3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AB6592-2E7F-439A-B14D-973CA96A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26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AA38CD-2EBE-497B-9A24-845154FE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2BEB29-D26E-4C9E-B76E-69B3738E6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E6C4F28-419C-493B-A30C-6687645F6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C24018-9058-4884-B62C-54FA8D2C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E1F33F-4A06-4278-BDBE-99BD4FF2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77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212D6E-168C-413D-8745-F04ABE7C6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9F43F9-C32C-4CD9-B02C-D9A34FD2D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F49D0B-597C-4BBE-B130-C3F588A87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52EE77-C22E-462E-ACDF-E432E688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CDE0B7-90E3-4A00-B36B-E088E8EB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068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66A619-42BC-4753-A92D-E202D8B3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A39CAB-CE41-47B2-9CFF-174FCBDF03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CBF1512-2AEC-4B03-B0CE-C819DBEF7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588B063-D2FE-4E2C-B46F-2F128326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949CF31-8B54-4984-828B-9573E8823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01C2CF-679D-4BAF-A97D-8522A46C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40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8C98D3-1A6D-4C7F-B06E-3BAB0121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F49A394-721C-4677-BB0D-2BCFEDC5B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D567303-AD39-4AF3-88F3-5CD79E968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0387A01-93E1-42D4-9C80-7EA2A94CE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C0649F4-553E-4A91-9C37-19CC3249D4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3256F94-D1EB-4D19-81B5-8DB7A3BC2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09EE7F9-2DCF-4F75-AD28-C963A281A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CCCD5C2-E3D5-42DC-8C27-744D7967E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11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781818-4F56-4B08-9A02-0C6B1ECF6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8B54AE0-B227-421D-A8E3-5607F92F3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E54B6E4-EE11-4C1E-A955-E2043913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7EFE644-709E-4AC4-831E-5A69D947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9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702B74E-98CF-43ED-928A-E1BB87388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BD8BC7-2F38-4DBC-940D-C0225D2A4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CDBDFF-7E1C-48B8-95A8-62AE47F2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48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14E5D2-24E2-4737-9965-9BBDDFD08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9D0BC65-9B67-4147-A329-927A95D95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36700D4-47F8-44EE-A56B-9B871A6844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510B03F-4594-489C-B303-13CC2C05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1041A91-D15B-4BED-8F04-7E9B8625E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B67FCC6-AEA2-4EE9-B47F-20C76E0C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333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79C66F-B972-42EC-90F1-A9F9F62EF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5F22FBF-C6D2-44EA-85BD-BE42BA6DC4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1A73964-8D71-43EF-96F3-B16692B69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10A20C6-EAC4-42E7-B569-8D732B31D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CE02BD2-2B2A-4767-9E1C-066D09F3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6E1AA72-F520-446F-8929-ED8A9C3C0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173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DA3C2C-CB6C-47FA-9B47-6BC5DAE86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D41E3F2-2F3B-4256-927A-D28129E93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597F3D-9253-408B-AB0D-759FBCE73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7CA296-BCA5-4DD6-83C9-7663CA7B6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405C6F-FE47-4B93-A032-131E167C1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00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B229EA3-9066-45FD-AC9A-40F2E1C5E1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0078017-ADBB-452D-94B2-569914C69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DEEADC-9CB5-42FC-B87A-93A20833F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5D8BAE-AA60-429B-B02E-0A655E59A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468523-ED38-4934-8533-35C520B9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57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00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65271" y="520316"/>
            <a:ext cx="2133600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886BA-5FC7-4C45-9AF2-D10BC1540A8E}" type="datetimeFigureOut">
              <a:rPr lang="zh-CN" altLang="en-US" smtClean="0"/>
              <a:pPr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AE3E4BE-1A62-4AF6-A43A-B692321D9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531E0C-8BC5-4070-88E7-94CFD1F39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F8922C-B88B-442A-AC8F-DE187A35A4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32D06-295C-4038-B548-EBE7DB888CBE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7950CF-1AD0-4F04-B4F5-E9FCD752A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F48008-A843-420E-BF33-561BCAB2D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4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4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685708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8" indent="-171428" algn="l" defTabSz="68570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35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90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2844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698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55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406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261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54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708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2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6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1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125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979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833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image" Target="../media/image7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image" Target="../media/image9.png"/><Relationship Id="rId2" Type="http://schemas.openxmlformats.org/officeDocument/2006/relationships/tags" Target="../tags/tag7.xml"/><Relationship Id="rId16" Type="http://schemas.openxmlformats.org/officeDocument/2006/relationships/image" Target="../media/image8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007604" y="2897158"/>
            <a:ext cx="4824536" cy="6688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简约总结计划</a:t>
            </a:r>
            <a:r>
              <a:rPr lang="en-US" altLang="zh-CN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</a:t>
            </a: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4776"/>
              <a:gd name="adj2" fmla="val 9106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63588" y="3989025"/>
            <a:ext cx="1338828" cy="28450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</a:t>
            </a:r>
            <a:r>
              <a:rPr lang="zh-CN" altLang="en-US" sz="1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人：小白</a:t>
            </a:r>
            <a:endParaRPr lang="zh-CN" altLang="en-US" sz="1200" b="1" spc="3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3F5E2C-E17B-4D02-9D21-4BA5C65C8EBD}"/>
              </a:ext>
            </a:extLst>
          </p:cNvPr>
          <p:cNvGrpSpPr/>
          <p:nvPr/>
        </p:nvGrpSpPr>
        <p:grpSpPr>
          <a:xfrm>
            <a:off x="1769362" y="909944"/>
            <a:ext cx="3060282" cy="1469942"/>
            <a:chOff x="1769362" y="1199371"/>
            <a:chExt cx="3060282" cy="146994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7" t="29111" r="82360" b="55664"/>
            <a:stretch>
              <a:fillRect/>
            </a:stretch>
          </p:blipFill>
          <p:spPr>
            <a:xfrm>
              <a:off x="2545537" y="1519006"/>
              <a:ext cx="936104" cy="1044116"/>
            </a:xfrm>
            <a:prstGeom prst="rect">
              <a:avLst/>
            </a:prstGeom>
          </p:spPr>
        </p:pic>
        <p:sp>
          <p:nvSpPr>
            <p:cNvPr id="10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1769362" y="1202821"/>
              <a:ext cx="776175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PA_文本框 6"/>
            <p:cNvSpPr txBox="1"/>
            <p:nvPr>
              <p:custDataLst>
                <p:tags r:id="rId5"/>
              </p:custDataLst>
            </p:nvPr>
          </p:nvSpPr>
          <p:spPr>
            <a:xfrm>
              <a:off x="3461962" y="1199371"/>
              <a:ext cx="1367682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18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PA_半闭框 7"/>
          <p:cNvSpPr/>
          <p:nvPr>
            <p:custDataLst>
              <p:tags r:id="rId3"/>
            </p:custDataLst>
          </p:nvPr>
        </p:nvSpPr>
        <p:spPr>
          <a:xfrm flipH="1" flipV="1">
            <a:off x="4004320" y="3039558"/>
            <a:ext cx="1899828" cy="675692"/>
          </a:xfrm>
          <a:prstGeom prst="halfFrame">
            <a:avLst>
              <a:gd name="adj1" fmla="val 5363"/>
              <a:gd name="adj2" fmla="val 11399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 autoUpdateAnimBg="0"/>
      <p:bldP spid="9" grpId="0"/>
      <p:bldP spid="1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矩形 17"/>
          <p:cNvSpPr/>
          <p:nvPr>
            <p:custDataLst>
              <p:tags r:id="rId1"/>
            </p:custDataLst>
          </p:nvPr>
        </p:nvSpPr>
        <p:spPr>
          <a:xfrm>
            <a:off x="1562156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_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15962" y="1061019"/>
            <a:ext cx="6858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cxnSp>
        <p:nvCxnSpPr>
          <p:cNvPr id="19" name="PA_直接连接符 18"/>
          <p:cNvCxnSpPr/>
          <p:nvPr>
            <p:custDataLst>
              <p:tags r:id="rId3"/>
            </p:custDataLst>
          </p:nvPr>
        </p:nvCxnSpPr>
        <p:spPr>
          <a:xfrm>
            <a:off x="1605000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1" name="PA_矩形 20"/>
          <p:cNvSpPr/>
          <p:nvPr>
            <p:custDataLst>
              <p:tags r:id="rId4"/>
            </p:custDataLst>
          </p:nvPr>
        </p:nvSpPr>
        <p:spPr>
          <a:xfrm>
            <a:off x="3627887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PA_直接连接符 21"/>
          <p:cNvCxnSpPr/>
          <p:nvPr>
            <p:custDataLst>
              <p:tags r:id="rId5"/>
            </p:custDataLst>
          </p:nvPr>
        </p:nvCxnSpPr>
        <p:spPr>
          <a:xfrm>
            <a:off x="3670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4" name="PA_矩形 23"/>
          <p:cNvSpPr/>
          <p:nvPr>
            <p:custDataLst>
              <p:tags r:id="rId6"/>
            </p:custDataLst>
          </p:nvPr>
        </p:nvSpPr>
        <p:spPr>
          <a:xfrm>
            <a:off x="5979887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PA_直接连接符 24"/>
          <p:cNvCxnSpPr/>
          <p:nvPr>
            <p:custDataLst>
              <p:tags r:id="rId7"/>
            </p:custDataLst>
          </p:nvPr>
        </p:nvCxnSpPr>
        <p:spPr>
          <a:xfrm>
            <a:off x="6022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pic>
        <p:nvPicPr>
          <p:cNvPr id="13" name="PA_图片 6" descr="image3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861041" y="725138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A_图片 6" descr="image3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4535996" y="736340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A_图片 6" descr="image3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7068003" y="739437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A_文本框 42"/>
          <p:cNvSpPr txBox="1"/>
          <p:nvPr>
            <p:custDataLst>
              <p:tags r:id="rId11"/>
            </p:custDataLst>
          </p:nvPr>
        </p:nvSpPr>
        <p:spPr>
          <a:xfrm>
            <a:off x="1555310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3" name="PA_文本框 45"/>
          <p:cNvSpPr txBox="1"/>
          <p:nvPr>
            <p:custDataLst>
              <p:tags r:id="rId12"/>
            </p:custDataLst>
          </p:nvPr>
        </p:nvSpPr>
        <p:spPr>
          <a:xfrm>
            <a:off x="3621041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6" name="PA_文本框 48"/>
          <p:cNvSpPr txBox="1"/>
          <p:nvPr>
            <p:custDataLst>
              <p:tags r:id="rId13"/>
            </p:custDataLst>
          </p:nvPr>
        </p:nvSpPr>
        <p:spPr>
          <a:xfrm>
            <a:off x="5973041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17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6521308" y="1305896"/>
            <a:ext cx="1214890" cy="1768680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1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3998353" y="1305303"/>
            <a:ext cx="1214890" cy="1768680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1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1314346" y="1291597"/>
            <a:ext cx="1214890" cy="1768680"/>
          </a:xfrm>
        </p:spPr>
      </p:pic>
      <p:sp>
        <p:nvSpPr>
          <p:cNvPr id="33" name="矩形 32"/>
          <p:cNvSpPr/>
          <p:nvPr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文本框 37"/>
          <p:cNvSpPr txBox="1"/>
          <p:nvPr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8"/>
          <p:cNvSpPr txBox="1"/>
          <p:nvPr/>
        </p:nvSpPr>
        <p:spPr>
          <a:xfrm>
            <a:off x="265271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0C61B6E-9407-44E0-A43F-36D8352B28B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2262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324 L -0.0681 -0.0032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2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-0.00324 L -0.0681 -0.00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200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21" grpId="0"/>
      <p:bldP spid="24" grpId="0"/>
      <p:bldP spid="20" grpId="0"/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2500298" y="1269474"/>
            <a:ext cx="5643602" cy="3476273"/>
            <a:chOff x="2500298" y="1269083"/>
            <a:chExt cx="5643602" cy="3475199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269083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3494BA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3494BA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45">
              <a:extLst>
                <a:ext uri="{FF2B5EF4-FFF2-40B4-BE49-F238E27FC236}">
                  <a16:creationId xmlns:a16="http://schemas.microsoft.com/office/drawing/2014/main" xmlns="" id="{46CD0145-32D7-4050-9E23-57A14C4B2F3F}"/>
                </a:ext>
              </a:extLst>
            </p:cNvPr>
            <p:cNvSpPr/>
            <p:nvPr/>
          </p:nvSpPr>
          <p:spPr>
            <a:xfrm>
              <a:off x="5357818" y="2126338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58B6C0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58B6C0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7" name="Rectangle 45">
              <a:extLst>
                <a:ext uri="{FF2B5EF4-FFF2-40B4-BE49-F238E27FC236}">
                  <a16:creationId xmlns:a16="http://schemas.microsoft.com/office/drawing/2014/main" xmlns="" id="{7751F3A8-EA79-45B9-84DA-22F8835F942A}"/>
                </a:ext>
              </a:extLst>
            </p:cNvPr>
            <p:cNvSpPr/>
            <p:nvPr/>
          </p:nvSpPr>
          <p:spPr>
            <a:xfrm>
              <a:off x="5357818" y="3111464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3494BA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3494BA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8" name="Rectangle 45">
              <a:extLst>
                <a:ext uri="{FF2B5EF4-FFF2-40B4-BE49-F238E27FC236}">
                  <a16:creationId xmlns:a16="http://schemas.microsoft.com/office/drawing/2014/main" xmlns="" id="{C102E33A-BF89-4A77-9BF7-0A24223B2BA6}"/>
                </a:ext>
              </a:extLst>
            </p:cNvPr>
            <p:cNvSpPr/>
            <p:nvPr/>
          </p:nvSpPr>
          <p:spPr>
            <a:xfrm>
              <a:off x="5357818" y="4117188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58B6C0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58B6C0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6" name="Group 84"/>
          <p:cNvGrpSpPr/>
          <p:nvPr/>
        </p:nvGrpSpPr>
        <p:grpSpPr>
          <a:xfrm>
            <a:off x="2500298" y="2286702"/>
            <a:ext cx="2571768" cy="307872"/>
            <a:chOff x="2500298" y="2285998"/>
            <a:chExt cx="2571768" cy="307777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4071934" y="2285998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396397" y="1202406"/>
            <a:ext cx="1640290" cy="3517138"/>
            <a:chOff x="3753851" y="1202035"/>
            <a:chExt cx="1640290" cy="3516052"/>
          </a:xfrm>
        </p:grpSpPr>
        <p:sp>
          <p:nvSpPr>
            <p:cNvPr id="3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3071802" y="4326554"/>
            <a:ext cx="2000264" cy="307872"/>
            <a:chOff x="3071802" y="4325223"/>
            <a:chExt cx="2000264" cy="307777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ctangle 65"/>
            <p:cNvSpPr/>
            <p:nvPr/>
          </p:nvSpPr>
          <p:spPr>
            <a:xfrm>
              <a:off x="4071934" y="4325223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2714612" y="3326114"/>
            <a:ext cx="2357454" cy="307872"/>
            <a:chOff x="2714612" y="3325091"/>
            <a:chExt cx="2357454" cy="307777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09D8933-16C8-44F5-8347-6B9194DA9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157706" y="2961214"/>
            <a:ext cx="4608512" cy="540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感谢大家的下载与关注</a:t>
            </a:r>
            <a:endParaRPr lang="zh-CN" altLang="en-US" sz="2800" b="1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4776"/>
              <a:gd name="adj2" fmla="val 9106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63588" y="3989025"/>
            <a:ext cx="1338828" cy="28450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</a:t>
            </a:r>
            <a:r>
              <a:rPr lang="zh-CN" altLang="en-US" sz="1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人：小白</a:t>
            </a:r>
            <a:endParaRPr lang="zh-CN" altLang="en-US" sz="1200" b="1" spc="3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3F5E2C-E17B-4D02-9D21-4BA5C65C8EBD}"/>
              </a:ext>
            </a:extLst>
          </p:cNvPr>
          <p:cNvGrpSpPr/>
          <p:nvPr/>
        </p:nvGrpSpPr>
        <p:grpSpPr>
          <a:xfrm>
            <a:off x="1769362" y="909944"/>
            <a:ext cx="3060282" cy="1469942"/>
            <a:chOff x="1769362" y="1199371"/>
            <a:chExt cx="3060282" cy="146994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7" t="29111" r="82360" b="55664"/>
            <a:stretch>
              <a:fillRect/>
            </a:stretch>
          </p:blipFill>
          <p:spPr>
            <a:xfrm>
              <a:off x="2545537" y="1519006"/>
              <a:ext cx="936104" cy="1044116"/>
            </a:xfrm>
            <a:prstGeom prst="rect">
              <a:avLst/>
            </a:prstGeom>
          </p:spPr>
        </p:pic>
        <p:sp>
          <p:nvSpPr>
            <p:cNvPr id="10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1769362" y="1202821"/>
              <a:ext cx="776175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PA_文本框 6"/>
            <p:cNvSpPr txBox="1"/>
            <p:nvPr>
              <p:custDataLst>
                <p:tags r:id="rId5"/>
              </p:custDataLst>
            </p:nvPr>
          </p:nvSpPr>
          <p:spPr>
            <a:xfrm>
              <a:off x="3461962" y="1199371"/>
              <a:ext cx="1367682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18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PA_半闭框 7"/>
          <p:cNvSpPr/>
          <p:nvPr>
            <p:custDataLst>
              <p:tags r:id="rId3"/>
            </p:custDataLst>
          </p:nvPr>
        </p:nvSpPr>
        <p:spPr>
          <a:xfrm flipH="1" flipV="1">
            <a:off x="4004320" y="3039558"/>
            <a:ext cx="1899828" cy="675692"/>
          </a:xfrm>
          <a:prstGeom prst="halfFrame">
            <a:avLst>
              <a:gd name="adj1" fmla="val 5363"/>
              <a:gd name="adj2" fmla="val 11399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7807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 autoUpdateAnimBg="0"/>
      <p:bldP spid="9" grpId="0"/>
      <p:bldP spid="1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A4C776-E741-4C06-80F7-DBAFB674A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6765842-96D7-40A8-8816-3C0B995BF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1FF703A-4E49-4063-8FEE-6945EA584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5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" y="936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"/>
            <a:ext cx="4571749" cy="25716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1" y="2572543"/>
            <a:ext cx="4605945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2544"/>
            <a:ext cx="4571750" cy="25716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2248588"/>
            <a:ext cx="1193456" cy="117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6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2544"/>
            <a:ext cx="4571749" cy="25716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"/>
            <a:ext cx="4571749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2544"/>
            <a:ext cx="4571750" cy="257161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4546397" y="935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935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9078100" y="935"/>
            <a:ext cx="65900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91448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1736922" y="794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5208164" y="794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FEDA0D7-E3DA-4715-9C6A-1344A3E244CE}"/>
              </a:ext>
            </a:extLst>
          </p:cNvPr>
          <p:cNvSpPr/>
          <p:nvPr/>
        </p:nvSpPr>
        <p:spPr>
          <a:xfrm>
            <a:off x="4121534" y="0"/>
            <a:ext cx="5022465" cy="5145088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655676" y="1240396"/>
            <a:ext cx="1644431" cy="1867696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403648" y="1600436"/>
            <a:ext cx="1770860" cy="201129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accent2">
              <a:alpha val="93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1432433" y="2191554"/>
            <a:ext cx="1663403" cy="76174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7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en-US" altLang="zh-CN" sz="27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en-US" altLang="ko-KR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C3C7EF9-FD1B-4C66-BF4A-2E67A8A336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143508" y="1960"/>
            <a:ext cx="971550" cy="16541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4DC6186-DC04-4305-B27A-F0955B80F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944" y="1178218"/>
            <a:ext cx="3341644" cy="278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40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45" grpId="0"/>
      <p:bldP spid="45" grpId="1"/>
      <p:bldP spid="45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688" y="2860576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82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711DD8E-A14D-49E1-B7BA-945FF6A50E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143508" y="1960"/>
            <a:ext cx="971550" cy="1654132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E61D4CC4-D70D-4369-84E8-35D3E1AC28FE}"/>
              </a:ext>
            </a:extLst>
          </p:cNvPr>
          <p:cNvSpPr>
            <a:spLocks/>
          </p:cNvSpPr>
          <p:nvPr/>
        </p:nvSpPr>
        <p:spPr bwMode="auto">
          <a:xfrm>
            <a:off x="3895259" y="887469"/>
            <a:ext cx="1353482" cy="1537245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accent2">
              <a:alpha val="66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F5B0976-AD62-481F-800A-122B97D07D6A}"/>
              </a:ext>
            </a:extLst>
          </p:cNvPr>
          <p:cNvSpPr txBox="1"/>
          <p:nvPr/>
        </p:nvSpPr>
        <p:spPr>
          <a:xfrm>
            <a:off x="4086225" y="1194426"/>
            <a:ext cx="971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/>
              <a:t>01</a:t>
            </a:r>
            <a:endParaRPr lang="zh-CN" altLang="en-US" sz="54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6611A62-8549-4A99-9940-8DE462CA5610}"/>
              </a:ext>
            </a:extLst>
          </p:cNvPr>
          <p:cNvSpPr/>
          <p:nvPr/>
        </p:nvSpPr>
        <p:spPr>
          <a:xfrm>
            <a:off x="0" y="2572544"/>
            <a:ext cx="9144000" cy="2570584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CEADC1A-BAA1-43F0-9890-221C8F23D09F}"/>
              </a:ext>
            </a:extLst>
          </p:cNvPr>
          <p:cNvSpPr txBox="1"/>
          <p:nvPr/>
        </p:nvSpPr>
        <p:spPr>
          <a:xfrm>
            <a:off x="2618783" y="2750429"/>
            <a:ext cx="3906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C6B9AAE-93CE-4244-8B7B-813EEFCC3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7920372" y="1960"/>
            <a:ext cx="971550" cy="165413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2565EF9-3BCA-441B-AFB2-6C67822FF32F}"/>
              </a:ext>
            </a:extLst>
          </p:cNvPr>
          <p:cNvSpPr txBox="1"/>
          <p:nvPr/>
        </p:nvSpPr>
        <p:spPr>
          <a:xfrm>
            <a:off x="539552" y="3400636"/>
            <a:ext cx="806489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urna.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泪滴形 23"/>
          <p:cNvSpPr/>
          <p:nvPr/>
        </p:nvSpPr>
        <p:spPr>
          <a:xfrm rot="18902711">
            <a:off x="4393585" y="919652"/>
            <a:ext cx="356830" cy="356941"/>
          </a:xfrm>
          <a:prstGeom prst="teardrop">
            <a:avLst>
              <a:gd name="adj" fmla="val 1441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19972" y="728150"/>
            <a:ext cx="558437" cy="558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621439" y="1963396"/>
            <a:ext cx="626211" cy="62640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58895" y="1963396"/>
            <a:ext cx="626211" cy="62640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96350" y="1963396"/>
            <a:ext cx="626211" cy="62640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FF1C2FB-D1E8-4ED6-8018-F1A85BDB2D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EDA9525-6353-4C0A-8AE1-A644037B329C}"/>
              </a:ext>
            </a:extLst>
          </p:cNvPr>
          <p:cNvGrpSpPr/>
          <p:nvPr/>
        </p:nvGrpSpPr>
        <p:grpSpPr>
          <a:xfrm>
            <a:off x="1151620" y="2873533"/>
            <a:ext cx="2024321" cy="779327"/>
            <a:chOff x="1151620" y="2873533"/>
            <a:chExt cx="2024321" cy="779327"/>
          </a:xfrm>
        </p:grpSpPr>
        <p:sp>
          <p:nvSpPr>
            <p:cNvPr id="28" name="文本框 27"/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FF3B41F1-19D9-4A91-A7F8-FF6F0EAEED9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1936CA3-3AEB-4833-AFCA-9ED78750CBA6}"/>
              </a:ext>
            </a:extLst>
          </p:cNvPr>
          <p:cNvGrpSpPr/>
          <p:nvPr/>
        </p:nvGrpSpPr>
        <p:grpSpPr>
          <a:xfrm>
            <a:off x="3559839" y="2873533"/>
            <a:ext cx="2024321" cy="779327"/>
            <a:chOff x="1151620" y="2873533"/>
            <a:chExt cx="2024321" cy="77932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17334B2-89E5-4CA3-A2A6-89596F3A01C1}"/>
                </a:ext>
              </a:extLst>
            </p:cNvPr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E33761C-6C5A-46AD-8FA1-171A144C300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DF6F233-2915-4932-8B75-AD57FE425584}"/>
              </a:ext>
            </a:extLst>
          </p:cNvPr>
          <p:cNvGrpSpPr/>
          <p:nvPr/>
        </p:nvGrpSpPr>
        <p:grpSpPr>
          <a:xfrm>
            <a:off x="5968058" y="2873533"/>
            <a:ext cx="2024321" cy="779327"/>
            <a:chOff x="1151620" y="2873533"/>
            <a:chExt cx="2024321" cy="7793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5D80C78-5273-4BAA-B152-A97B1898E21C}"/>
                </a:ext>
              </a:extLst>
            </p:cNvPr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6D9ABE9-BB3A-4FA0-951B-0DF4612931F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98562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00169 0.5604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800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xit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1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1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1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3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9387" y="1279912"/>
            <a:ext cx="2731858" cy="2703002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3791696" y="2534711"/>
            <a:ext cx="1513463" cy="28726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65032" tIns="32516" rIns="65032" bIns="325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169392" y="1495289"/>
            <a:ext cx="1728162" cy="270525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090014" y="1700384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169392" y="2701817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090014" y="2906913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169392" y="3834906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090014" y="4040001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6037242" y="3825043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6037243" y="4030138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6215535" y="2701817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6215535" y="2906913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079193" y="1495289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6079195" y="1700384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CF4DC7D-EBF3-40FE-B084-4EA3FD51C5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987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0"/>
          <p:cNvGrpSpPr/>
          <p:nvPr/>
        </p:nvGrpSpPr>
        <p:grpSpPr>
          <a:xfrm>
            <a:off x="-369916" y="2006497"/>
            <a:ext cx="3249728" cy="2294239"/>
            <a:chOff x="-485775" y="2006497"/>
            <a:chExt cx="3249728" cy="2294239"/>
          </a:xfrm>
        </p:grpSpPr>
        <p:sp>
          <p:nvSpPr>
            <p:cNvPr id="91179" name="Freeform 26"/>
            <p:cNvSpPr>
              <a:spLocks/>
            </p:cNvSpPr>
            <p:nvPr/>
          </p:nvSpPr>
          <p:spPr bwMode="auto">
            <a:xfrm>
              <a:off x="620480" y="2849204"/>
              <a:ext cx="386151" cy="357070"/>
            </a:xfrm>
            <a:custGeom>
              <a:avLst/>
              <a:gdLst>
                <a:gd name="T0" fmla="*/ 0 w 291"/>
                <a:gd name="T1" fmla="*/ 465917 h 269"/>
                <a:gd name="T2" fmla="*/ 342058 w 291"/>
                <a:gd name="T3" fmla="*/ 139579 h 269"/>
                <a:gd name="T4" fmla="*/ 572063 w 291"/>
                <a:gd name="T5" fmla="*/ 139579 h 269"/>
                <a:gd name="T6" fmla="*/ 418727 w 291"/>
                <a:gd name="T7" fmla="*/ 444292 h 269"/>
                <a:gd name="T8" fmla="*/ 161200 w 291"/>
                <a:gd name="T9" fmla="*/ 528826 h 269"/>
                <a:gd name="T10" fmla="*/ 0 w 291"/>
                <a:gd name="T11" fmla="*/ 465917 h 2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269">
                  <a:moveTo>
                    <a:pt x="0" y="237"/>
                  </a:moveTo>
                  <a:cubicBezTo>
                    <a:pt x="0" y="237"/>
                    <a:pt x="147" y="142"/>
                    <a:pt x="174" y="71"/>
                  </a:cubicBezTo>
                  <a:cubicBezTo>
                    <a:pt x="201" y="0"/>
                    <a:pt x="291" y="55"/>
                    <a:pt x="291" y="71"/>
                  </a:cubicBezTo>
                  <a:cubicBezTo>
                    <a:pt x="291" y="87"/>
                    <a:pt x="235" y="206"/>
                    <a:pt x="213" y="226"/>
                  </a:cubicBezTo>
                  <a:cubicBezTo>
                    <a:pt x="191" y="245"/>
                    <a:pt x="82" y="269"/>
                    <a:pt x="82" y="269"/>
                  </a:cubicBezTo>
                  <a:lnTo>
                    <a:pt x="0" y="237"/>
                  </a:ln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1" name="Freeform 28"/>
            <p:cNvSpPr>
              <a:spLocks/>
            </p:cNvSpPr>
            <p:nvPr/>
          </p:nvSpPr>
          <p:spPr bwMode="auto">
            <a:xfrm>
              <a:off x="1393342" y="2636983"/>
              <a:ext cx="546672" cy="359877"/>
            </a:xfrm>
            <a:custGeom>
              <a:avLst/>
              <a:gdLst>
                <a:gd name="T0" fmla="*/ 699789 w 412"/>
                <a:gd name="T1" fmla="*/ 302876 h 271"/>
                <a:gd name="T2" fmla="*/ 226055 w 412"/>
                <a:gd name="T3" fmla="*/ 501515 h 271"/>
                <a:gd name="T4" fmla="*/ 31451 w 412"/>
                <a:gd name="T5" fmla="*/ 422846 h 271"/>
                <a:gd name="T6" fmla="*/ 112045 w 412"/>
                <a:gd name="T7" fmla="*/ 230107 h 271"/>
                <a:gd name="T8" fmla="*/ 583813 w 412"/>
                <a:gd name="T9" fmla="*/ 31468 h 271"/>
                <a:gd name="T10" fmla="*/ 778417 w 412"/>
                <a:gd name="T11" fmla="*/ 110137 h 271"/>
                <a:gd name="T12" fmla="*/ 699789 w 412"/>
                <a:gd name="T13" fmla="*/ 30287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" h="271">
                  <a:moveTo>
                    <a:pt x="356" y="154"/>
                  </a:moveTo>
                  <a:cubicBezTo>
                    <a:pt x="115" y="255"/>
                    <a:pt x="115" y="255"/>
                    <a:pt x="115" y="255"/>
                  </a:cubicBezTo>
                  <a:cubicBezTo>
                    <a:pt x="77" y="271"/>
                    <a:pt x="32" y="253"/>
                    <a:pt x="16" y="215"/>
                  </a:cubicBezTo>
                  <a:cubicBezTo>
                    <a:pt x="0" y="177"/>
                    <a:pt x="19" y="133"/>
                    <a:pt x="57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80" y="18"/>
                    <a:pt x="396" y="56"/>
                  </a:cubicBezTo>
                  <a:cubicBezTo>
                    <a:pt x="412" y="94"/>
                    <a:pt x="394" y="138"/>
                    <a:pt x="356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2" name="Freeform 29"/>
            <p:cNvSpPr>
              <a:spLocks/>
            </p:cNvSpPr>
            <p:nvPr/>
          </p:nvSpPr>
          <p:spPr bwMode="auto">
            <a:xfrm>
              <a:off x="1463501" y="2801482"/>
              <a:ext cx="545550" cy="361000"/>
            </a:xfrm>
            <a:custGeom>
              <a:avLst/>
              <a:gdLst>
                <a:gd name="T0" fmla="*/ 698085 w 411"/>
                <a:gd name="T1" fmla="*/ 304670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31942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4670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5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4"/>
                    <a:pt x="56" y="118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9"/>
                    <a:pt x="355" y="155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3" name="Freeform 30"/>
            <p:cNvSpPr>
              <a:spLocks/>
            </p:cNvSpPr>
            <p:nvPr/>
          </p:nvSpPr>
          <p:spPr bwMode="auto">
            <a:xfrm>
              <a:off x="1529730" y="2958121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29976 h 272"/>
                <a:gd name="T8" fmla="*/ 582065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3"/>
                    <a:pt x="56" y="117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334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4" name="Freeform 31"/>
            <p:cNvSpPr>
              <a:spLocks/>
            </p:cNvSpPr>
            <p:nvPr/>
          </p:nvSpPr>
          <p:spPr bwMode="auto">
            <a:xfrm>
              <a:off x="1594837" y="3114760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2606 h 272"/>
                <a:gd name="T6" fmla="*/ 110120 w 411"/>
                <a:gd name="T7" fmla="*/ 229976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5"/>
                  </a:cubicBezTo>
                  <a:cubicBezTo>
                    <a:pt x="0" y="177"/>
                    <a:pt x="18" y="133"/>
                    <a:pt x="56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5" name="Freeform 32"/>
            <p:cNvSpPr>
              <a:spLocks/>
            </p:cNvSpPr>
            <p:nvPr/>
          </p:nvSpPr>
          <p:spPr bwMode="auto">
            <a:xfrm>
              <a:off x="1111587" y="3175956"/>
              <a:ext cx="171186" cy="217273"/>
            </a:xfrm>
            <a:custGeom>
              <a:avLst/>
              <a:gdLst>
                <a:gd name="T0" fmla="*/ 200524 w 129"/>
                <a:gd name="T1" fmla="*/ 0 h 164"/>
                <a:gd name="T2" fmla="*/ 0 w 129"/>
                <a:gd name="T3" fmla="*/ 321785 h 164"/>
                <a:gd name="T4" fmla="*/ 253604 w 129"/>
                <a:gd name="T5" fmla="*/ 96143 h 164"/>
                <a:gd name="T6" fmla="*/ 200524 w 129"/>
                <a:gd name="T7" fmla="*/ 0 h 1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9" h="164">
                  <a:moveTo>
                    <a:pt x="102" y="0"/>
                  </a:moveTo>
                  <a:cubicBezTo>
                    <a:pt x="102" y="0"/>
                    <a:pt x="107" y="116"/>
                    <a:pt x="0" y="164"/>
                  </a:cubicBezTo>
                  <a:cubicBezTo>
                    <a:pt x="0" y="164"/>
                    <a:pt x="89" y="157"/>
                    <a:pt x="129" y="49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6" name="Freeform 33"/>
            <p:cNvSpPr>
              <a:spLocks/>
            </p:cNvSpPr>
            <p:nvPr/>
          </p:nvSpPr>
          <p:spPr bwMode="auto">
            <a:xfrm>
              <a:off x="1272109" y="3219748"/>
              <a:ext cx="459115" cy="362123"/>
            </a:xfrm>
            <a:custGeom>
              <a:avLst/>
              <a:gdLst>
                <a:gd name="T0" fmla="*/ 0 w 346"/>
                <a:gd name="T1" fmla="*/ 68758 h 273"/>
                <a:gd name="T2" fmla="*/ 601525 w 346"/>
                <a:gd name="T3" fmla="*/ 536309 h 273"/>
                <a:gd name="T4" fmla="*/ 646738 w 346"/>
                <a:gd name="T5" fmla="*/ 516664 h 273"/>
                <a:gd name="T6" fmla="*/ 0 w 346"/>
                <a:gd name="T7" fmla="*/ 0 h 273"/>
                <a:gd name="T8" fmla="*/ 0 w 346"/>
                <a:gd name="T9" fmla="*/ 68758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6" h="273">
                  <a:moveTo>
                    <a:pt x="0" y="35"/>
                  </a:moveTo>
                  <a:cubicBezTo>
                    <a:pt x="0" y="35"/>
                    <a:pt x="99" y="223"/>
                    <a:pt x="306" y="273"/>
                  </a:cubicBezTo>
                  <a:cubicBezTo>
                    <a:pt x="306" y="273"/>
                    <a:pt x="312" y="271"/>
                    <a:pt x="329" y="263"/>
                  </a:cubicBezTo>
                  <a:cubicBezTo>
                    <a:pt x="346" y="256"/>
                    <a:pt x="0" y="0"/>
                    <a:pt x="0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7" name="Freeform 34"/>
            <p:cNvSpPr>
              <a:spLocks/>
            </p:cNvSpPr>
            <p:nvPr/>
          </p:nvSpPr>
          <p:spPr bwMode="auto">
            <a:xfrm>
              <a:off x="1094749" y="2006497"/>
              <a:ext cx="1008033" cy="1575374"/>
            </a:xfrm>
            <a:custGeom>
              <a:avLst/>
              <a:gdLst>
                <a:gd name="T0" fmla="*/ 1489421 w 760"/>
                <a:gd name="T1" fmla="*/ 141522 h 1187"/>
                <a:gd name="T2" fmla="*/ 139510 w 760"/>
                <a:gd name="T3" fmla="*/ 982794 h 1187"/>
                <a:gd name="T4" fmla="*/ 982468 w 760"/>
                <a:gd name="T5" fmla="*/ 2333153 h 1187"/>
                <a:gd name="T6" fmla="*/ 986398 w 760"/>
                <a:gd name="T7" fmla="*/ 2333153 h 1187"/>
                <a:gd name="T8" fmla="*/ 1493351 w 760"/>
                <a:gd name="T9" fmla="*/ 141522 h 1187"/>
                <a:gd name="T10" fmla="*/ 1489421 w 760"/>
                <a:gd name="T11" fmla="*/ 141522 h 1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0" h="1187">
                  <a:moveTo>
                    <a:pt x="758" y="72"/>
                  </a:moveTo>
                  <a:cubicBezTo>
                    <a:pt x="450" y="0"/>
                    <a:pt x="142" y="192"/>
                    <a:pt x="71" y="500"/>
                  </a:cubicBezTo>
                  <a:cubicBezTo>
                    <a:pt x="0" y="808"/>
                    <a:pt x="192" y="1116"/>
                    <a:pt x="500" y="1187"/>
                  </a:cubicBezTo>
                  <a:cubicBezTo>
                    <a:pt x="501" y="1187"/>
                    <a:pt x="501" y="1187"/>
                    <a:pt x="502" y="1187"/>
                  </a:cubicBezTo>
                  <a:cubicBezTo>
                    <a:pt x="760" y="72"/>
                    <a:pt x="760" y="72"/>
                    <a:pt x="760" y="72"/>
                  </a:cubicBezTo>
                  <a:cubicBezTo>
                    <a:pt x="759" y="72"/>
                    <a:pt x="759" y="72"/>
                    <a:pt x="758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8" name="Freeform 35"/>
            <p:cNvSpPr>
              <a:spLocks/>
            </p:cNvSpPr>
            <p:nvPr/>
          </p:nvSpPr>
          <p:spPr bwMode="auto">
            <a:xfrm>
              <a:off x="1760410" y="2101940"/>
              <a:ext cx="1003543" cy="1573129"/>
            </a:xfrm>
            <a:custGeom>
              <a:avLst/>
              <a:gdLst>
                <a:gd name="T0" fmla="*/ 1347075 w 756"/>
                <a:gd name="T1" fmla="*/ 1348744 h 1185"/>
                <a:gd name="T2" fmla="*/ 507366 w 756"/>
                <a:gd name="T3" fmla="*/ 0 h 1185"/>
                <a:gd name="T4" fmla="*/ 0 w 756"/>
                <a:gd name="T5" fmla="*/ 2192200 h 1185"/>
                <a:gd name="T6" fmla="*/ 1347075 w 756"/>
                <a:gd name="T7" fmla="*/ 1348744 h 11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6" h="1185">
                  <a:moveTo>
                    <a:pt x="685" y="686"/>
                  </a:moveTo>
                  <a:cubicBezTo>
                    <a:pt x="756" y="379"/>
                    <a:pt x="565" y="72"/>
                    <a:pt x="258" y="0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308" y="1185"/>
                    <a:pt x="614" y="994"/>
                    <a:pt x="685" y="68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9" name="Rectangle 36"/>
            <p:cNvSpPr>
              <a:spLocks noChangeArrowheads="1"/>
            </p:cNvSpPr>
            <p:nvPr/>
          </p:nvSpPr>
          <p:spPr bwMode="auto">
            <a:xfrm>
              <a:off x="1844039" y="3219748"/>
              <a:ext cx="561" cy="561"/>
            </a:xfrm>
            <a:prstGeom prst="rect">
              <a:avLst/>
            </a:prstGeom>
            <a:solidFill>
              <a:srgbClr val="03434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91191" name="Freeform 38"/>
            <p:cNvSpPr>
              <a:spLocks/>
            </p:cNvSpPr>
            <p:nvPr/>
          </p:nvSpPr>
          <p:spPr bwMode="auto">
            <a:xfrm>
              <a:off x="2012980" y="2429815"/>
              <a:ext cx="14593" cy="17404"/>
            </a:xfrm>
            <a:custGeom>
              <a:avLst/>
              <a:gdLst>
                <a:gd name="T0" fmla="*/ 0 w 26"/>
                <a:gd name="T1" fmla="*/ 1663 h 31"/>
                <a:gd name="T2" fmla="*/ 0 w 26"/>
                <a:gd name="T3" fmla="*/ 15798 h 31"/>
                <a:gd name="T4" fmla="*/ 15799 w 26"/>
                <a:gd name="T5" fmla="*/ 25776 h 31"/>
                <a:gd name="T6" fmla="*/ 21619 w 26"/>
                <a:gd name="T7" fmla="*/ 0 h 31"/>
                <a:gd name="T8" fmla="*/ 0 w 26"/>
                <a:gd name="T9" fmla="*/ 1663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1">
                  <a:moveTo>
                    <a:pt x="0" y="2"/>
                  </a:moveTo>
                  <a:lnTo>
                    <a:pt x="0" y="19"/>
                  </a:lnTo>
                  <a:lnTo>
                    <a:pt x="19" y="31"/>
                  </a:lnTo>
                  <a:lnTo>
                    <a:pt x="2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7B4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2" name="Freeform 39"/>
            <p:cNvSpPr>
              <a:spLocks noEditPoints="1"/>
            </p:cNvSpPr>
            <p:nvPr/>
          </p:nvSpPr>
          <p:spPr bwMode="auto">
            <a:xfrm>
              <a:off x="1154243" y="2306301"/>
              <a:ext cx="229557" cy="488445"/>
            </a:xfrm>
            <a:custGeom>
              <a:avLst/>
              <a:gdLst>
                <a:gd name="T0" fmla="*/ 29487 w 173"/>
                <a:gd name="T1" fmla="*/ 656559 h 368"/>
                <a:gd name="T2" fmla="*/ 0 w 173"/>
                <a:gd name="T3" fmla="*/ 723394 h 368"/>
                <a:gd name="T4" fmla="*/ 25555 w 173"/>
                <a:gd name="T5" fmla="*/ 707668 h 368"/>
                <a:gd name="T6" fmla="*/ 29487 w 173"/>
                <a:gd name="T7" fmla="*/ 656559 h 368"/>
                <a:gd name="T8" fmla="*/ 322386 w 173"/>
                <a:gd name="T9" fmla="*/ 0 h 368"/>
                <a:gd name="T10" fmla="*/ 300763 w 173"/>
                <a:gd name="T11" fmla="*/ 51109 h 368"/>
                <a:gd name="T12" fmla="*/ 340078 w 173"/>
                <a:gd name="T13" fmla="*/ 7863 h 368"/>
                <a:gd name="T14" fmla="*/ 322386 w 173"/>
                <a:gd name="T15" fmla="*/ 0 h 3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3" h="368">
                  <a:moveTo>
                    <a:pt x="15" y="334"/>
                  </a:moveTo>
                  <a:cubicBezTo>
                    <a:pt x="0" y="368"/>
                    <a:pt x="0" y="368"/>
                    <a:pt x="0" y="368"/>
                  </a:cubicBezTo>
                  <a:cubicBezTo>
                    <a:pt x="4" y="365"/>
                    <a:pt x="8" y="363"/>
                    <a:pt x="13" y="360"/>
                  </a:cubicBezTo>
                  <a:cubicBezTo>
                    <a:pt x="13" y="351"/>
                    <a:pt x="14" y="343"/>
                    <a:pt x="15" y="334"/>
                  </a:cubicBezTo>
                  <a:moveTo>
                    <a:pt x="164" y="0"/>
                  </a:moveTo>
                  <a:cubicBezTo>
                    <a:pt x="153" y="26"/>
                    <a:pt x="153" y="26"/>
                    <a:pt x="153" y="26"/>
                  </a:cubicBezTo>
                  <a:cubicBezTo>
                    <a:pt x="159" y="19"/>
                    <a:pt x="166" y="12"/>
                    <a:pt x="173" y="4"/>
                  </a:cubicBezTo>
                  <a:cubicBezTo>
                    <a:pt x="168" y="2"/>
                    <a:pt x="164" y="0"/>
                    <a:pt x="164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3" name="Freeform 40"/>
            <p:cNvSpPr>
              <a:spLocks/>
            </p:cNvSpPr>
            <p:nvPr/>
          </p:nvSpPr>
          <p:spPr bwMode="auto">
            <a:xfrm>
              <a:off x="1144702" y="2784078"/>
              <a:ext cx="26940" cy="124638"/>
            </a:xfrm>
            <a:custGeom>
              <a:avLst/>
              <a:gdLst>
                <a:gd name="T0" fmla="*/ 39911 w 20"/>
                <a:gd name="T1" fmla="*/ 0 h 94"/>
                <a:gd name="T2" fmla="*/ 13969 w 20"/>
                <a:gd name="T3" fmla="*/ 15710 h 94"/>
                <a:gd name="T4" fmla="*/ 0 w 20"/>
                <a:gd name="T5" fmla="*/ 45166 h 94"/>
                <a:gd name="T6" fmla="*/ 39911 w 20"/>
                <a:gd name="T7" fmla="*/ 184590 h 94"/>
                <a:gd name="T8" fmla="*/ 39911 w 20"/>
                <a:gd name="T9" fmla="*/ 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94">
                  <a:moveTo>
                    <a:pt x="20" y="0"/>
                  </a:moveTo>
                  <a:cubicBezTo>
                    <a:pt x="15" y="3"/>
                    <a:pt x="11" y="5"/>
                    <a:pt x="7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7" y="63"/>
                    <a:pt x="17" y="32"/>
                    <a:pt x="20" y="0"/>
                  </a:cubicBezTo>
                </a:path>
              </a:pathLst>
            </a:custGeom>
            <a:solidFill>
              <a:srgbClr val="C2A9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4" name="Freeform 41"/>
            <p:cNvSpPr>
              <a:spLocks noEditPoints="1"/>
            </p:cNvSpPr>
            <p:nvPr/>
          </p:nvSpPr>
          <p:spPr bwMode="auto">
            <a:xfrm>
              <a:off x="1167714" y="2311915"/>
              <a:ext cx="324973" cy="601292"/>
            </a:xfrm>
            <a:custGeom>
              <a:avLst/>
              <a:gdLst>
                <a:gd name="T0" fmla="*/ 11790 w 245"/>
                <a:gd name="T1" fmla="*/ 646760 h 453"/>
                <a:gd name="T2" fmla="*/ 9825 w 245"/>
                <a:gd name="T3" fmla="*/ 648725 h 453"/>
                <a:gd name="T4" fmla="*/ 5895 w 245"/>
                <a:gd name="T5" fmla="*/ 699837 h 453"/>
                <a:gd name="T6" fmla="*/ 5895 w 245"/>
                <a:gd name="T7" fmla="*/ 884625 h 453"/>
                <a:gd name="T8" fmla="*/ 7860 w 245"/>
                <a:gd name="T9" fmla="*/ 890523 h 453"/>
                <a:gd name="T10" fmla="*/ 11790 w 245"/>
                <a:gd name="T11" fmla="*/ 646760 h 453"/>
                <a:gd name="T12" fmla="*/ 320299 w 245"/>
                <a:gd name="T13" fmla="*/ 0 h 453"/>
                <a:gd name="T14" fmla="*/ 280999 w 245"/>
                <a:gd name="T15" fmla="*/ 43248 h 453"/>
                <a:gd name="T16" fmla="*/ 214188 w 245"/>
                <a:gd name="T17" fmla="*/ 190686 h 453"/>
                <a:gd name="T18" fmla="*/ 245628 w 245"/>
                <a:gd name="T19" fmla="*/ 216242 h 453"/>
                <a:gd name="T20" fmla="*/ 224013 w 245"/>
                <a:gd name="T21" fmla="*/ 302739 h 453"/>
                <a:gd name="T22" fmla="*/ 251523 w 245"/>
                <a:gd name="T23" fmla="*/ 387269 h 453"/>
                <a:gd name="T24" fmla="*/ 284929 w 245"/>
                <a:gd name="T25" fmla="*/ 401030 h 453"/>
                <a:gd name="T26" fmla="*/ 296719 w 245"/>
                <a:gd name="T27" fmla="*/ 377440 h 453"/>
                <a:gd name="T28" fmla="*/ 269208 w 245"/>
                <a:gd name="T29" fmla="*/ 302739 h 453"/>
                <a:gd name="T30" fmla="*/ 275103 w 245"/>
                <a:gd name="T31" fmla="*/ 237866 h 453"/>
                <a:gd name="T32" fmla="*/ 300649 w 245"/>
                <a:gd name="T33" fmla="*/ 243763 h 453"/>
                <a:gd name="T34" fmla="*/ 294754 w 245"/>
                <a:gd name="T35" fmla="*/ 310602 h 453"/>
                <a:gd name="T36" fmla="*/ 336019 w 245"/>
                <a:gd name="T37" fmla="*/ 412825 h 453"/>
                <a:gd name="T38" fmla="*/ 312439 w 245"/>
                <a:gd name="T39" fmla="*/ 438381 h 453"/>
                <a:gd name="T40" fmla="*/ 328159 w 245"/>
                <a:gd name="T41" fmla="*/ 475732 h 453"/>
                <a:gd name="T42" fmla="*/ 391040 w 245"/>
                <a:gd name="T43" fmla="*/ 338124 h 453"/>
                <a:gd name="T44" fmla="*/ 320299 w 245"/>
                <a:gd name="T45" fmla="*/ 0 h 4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45" h="453">
                  <a:moveTo>
                    <a:pt x="6" y="329"/>
                  </a:moveTo>
                  <a:cubicBezTo>
                    <a:pt x="5" y="330"/>
                    <a:pt x="5" y="330"/>
                    <a:pt x="5" y="330"/>
                  </a:cubicBezTo>
                  <a:cubicBezTo>
                    <a:pt x="4" y="339"/>
                    <a:pt x="3" y="347"/>
                    <a:pt x="3" y="356"/>
                  </a:cubicBezTo>
                  <a:cubicBezTo>
                    <a:pt x="0" y="388"/>
                    <a:pt x="0" y="419"/>
                    <a:pt x="3" y="450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0" y="412"/>
                    <a:pt x="1" y="371"/>
                    <a:pt x="6" y="329"/>
                  </a:cubicBezTo>
                  <a:moveTo>
                    <a:pt x="163" y="0"/>
                  </a:moveTo>
                  <a:cubicBezTo>
                    <a:pt x="156" y="8"/>
                    <a:pt x="149" y="15"/>
                    <a:pt x="143" y="22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45" y="204"/>
                    <a:pt x="145" y="204"/>
                    <a:pt x="145" y="204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0" y="158"/>
                    <a:pt x="150" y="158"/>
                    <a:pt x="150" y="15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78" y="221"/>
                    <a:pt x="189" y="197"/>
                    <a:pt x="199" y="172"/>
                  </a:cubicBezTo>
                  <a:cubicBezTo>
                    <a:pt x="245" y="59"/>
                    <a:pt x="186" y="13"/>
                    <a:pt x="163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168003" y="2440345"/>
              <a:ext cx="226219" cy="736033"/>
            </a:xfrm>
            <a:custGeom>
              <a:avLst/>
              <a:gdLst>
                <a:gd name="T0" fmla="*/ 109 w 171"/>
                <a:gd name="T1" fmla="*/ 0 h 554"/>
                <a:gd name="T2" fmla="*/ 6 w 171"/>
                <a:gd name="T3" fmla="*/ 232 h 554"/>
                <a:gd name="T4" fmla="*/ 4 w 171"/>
                <a:gd name="T5" fmla="*/ 356 h 554"/>
                <a:gd name="T6" fmla="*/ 60 w 171"/>
                <a:gd name="T7" fmla="*/ 554 h 554"/>
                <a:gd name="T8" fmla="*/ 61 w 171"/>
                <a:gd name="T9" fmla="*/ 302 h 554"/>
                <a:gd name="T10" fmla="*/ 167 w 171"/>
                <a:gd name="T11" fmla="*/ 145 h 554"/>
                <a:gd name="T12" fmla="*/ 159 w 171"/>
                <a:gd name="T13" fmla="*/ 126 h 554"/>
                <a:gd name="T14" fmla="*/ 171 w 171"/>
                <a:gd name="T15" fmla="*/ 113 h 554"/>
                <a:gd name="T16" fmla="*/ 150 w 171"/>
                <a:gd name="T17" fmla="*/ 61 h 554"/>
                <a:gd name="T18" fmla="*/ 153 w 171"/>
                <a:gd name="T19" fmla="*/ 27 h 554"/>
                <a:gd name="T20" fmla="*/ 140 w 171"/>
                <a:gd name="T21" fmla="*/ 24 h 554"/>
                <a:gd name="T22" fmla="*/ 137 w 171"/>
                <a:gd name="T23" fmla="*/ 57 h 554"/>
                <a:gd name="T24" fmla="*/ 151 w 171"/>
                <a:gd name="T25" fmla="*/ 95 h 554"/>
                <a:gd name="T26" fmla="*/ 145 w 171"/>
                <a:gd name="T27" fmla="*/ 107 h 554"/>
                <a:gd name="T28" fmla="*/ 128 w 171"/>
                <a:gd name="T29" fmla="*/ 100 h 554"/>
                <a:gd name="T30" fmla="*/ 114 w 171"/>
                <a:gd name="T31" fmla="*/ 57 h 554"/>
                <a:gd name="T32" fmla="*/ 125 w 171"/>
                <a:gd name="T33" fmla="*/ 13 h 554"/>
                <a:gd name="T34" fmla="*/ 109 w 171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554">
                  <a:moveTo>
                    <a:pt x="109" y="0"/>
                  </a:moveTo>
                  <a:cubicBezTo>
                    <a:pt x="6" y="232"/>
                    <a:pt x="6" y="232"/>
                    <a:pt x="6" y="232"/>
                  </a:cubicBezTo>
                  <a:cubicBezTo>
                    <a:pt x="1" y="274"/>
                    <a:pt x="0" y="315"/>
                    <a:pt x="4" y="356"/>
                  </a:cubicBezTo>
                  <a:cubicBezTo>
                    <a:pt x="60" y="554"/>
                    <a:pt x="60" y="554"/>
                    <a:pt x="60" y="554"/>
                  </a:cubicBezTo>
                  <a:cubicBezTo>
                    <a:pt x="113" y="424"/>
                    <a:pt x="61" y="302"/>
                    <a:pt x="61" y="302"/>
                  </a:cubicBezTo>
                  <a:cubicBezTo>
                    <a:pt x="61" y="302"/>
                    <a:pt x="116" y="243"/>
                    <a:pt x="167" y="145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3" name="组合 139"/>
            <p:cNvGrpSpPr/>
            <p:nvPr/>
          </p:nvGrpSpPr>
          <p:grpSpPr>
            <a:xfrm>
              <a:off x="-485775" y="2073581"/>
              <a:ext cx="3175397" cy="2227155"/>
              <a:chOff x="-485775" y="2061610"/>
              <a:chExt cx="3175397" cy="2227155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485775" y="3184715"/>
                <a:ext cx="1215628" cy="1104050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78" name="Freeform 25"/>
              <p:cNvSpPr>
                <a:spLocks/>
              </p:cNvSpPr>
              <p:nvPr/>
            </p:nvSpPr>
            <p:spPr bwMode="auto">
              <a:xfrm>
                <a:off x="441436" y="3147885"/>
                <a:ext cx="446206" cy="721999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80" name="Freeform 27"/>
              <p:cNvSpPr>
                <a:spLocks/>
              </p:cNvSpPr>
              <p:nvPr/>
            </p:nvSpPr>
            <p:spPr bwMode="auto">
              <a:xfrm>
                <a:off x="620480" y="2513469"/>
                <a:ext cx="1477251" cy="1267710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1094185" y="2061610"/>
                <a:ext cx="1595437" cy="1574492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96" name="Freeform 43"/>
              <p:cNvSpPr>
                <a:spLocks/>
              </p:cNvSpPr>
              <p:nvPr/>
            </p:nvSpPr>
            <p:spPr bwMode="auto">
              <a:xfrm>
                <a:off x="818606" y="2306301"/>
                <a:ext cx="612902" cy="1228971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2446838" y="3911430"/>
            <a:ext cx="500088" cy="364930"/>
            <a:chOff x="5391335" y="5117672"/>
            <a:chExt cx="740855" cy="540467"/>
          </a:xfrm>
        </p:grpSpPr>
        <p:sp>
          <p:nvSpPr>
            <p:cNvPr id="91255" name="Freeform 71"/>
            <p:cNvSpPr>
              <a:spLocks/>
            </p:cNvSpPr>
            <p:nvPr/>
          </p:nvSpPr>
          <p:spPr bwMode="auto">
            <a:xfrm>
              <a:off x="5764673" y="5117672"/>
              <a:ext cx="367517" cy="357539"/>
            </a:xfrm>
            <a:custGeom>
              <a:avLst/>
              <a:gdLst>
                <a:gd name="T0" fmla="*/ 204394 w 187"/>
                <a:gd name="T1" fmla="*/ 7858 h 182"/>
                <a:gd name="T2" fmla="*/ 159192 w 187"/>
                <a:gd name="T3" fmla="*/ 33397 h 182"/>
                <a:gd name="T4" fmla="*/ 125781 w 187"/>
                <a:gd name="T5" fmla="*/ 115906 h 182"/>
                <a:gd name="T6" fmla="*/ 39307 w 187"/>
                <a:gd name="T7" fmla="*/ 141444 h 182"/>
                <a:gd name="T8" fmla="*/ 11792 w 187"/>
                <a:gd name="T9" fmla="*/ 184663 h 182"/>
                <a:gd name="T10" fmla="*/ 33411 w 187"/>
                <a:gd name="T11" fmla="*/ 290746 h 182"/>
                <a:gd name="T12" fmla="*/ 58960 w 187"/>
                <a:gd name="T13" fmla="*/ 310391 h 182"/>
                <a:gd name="T14" fmla="*/ 316418 w 187"/>
                <a:gd name="T15" fmla="*/ 324143 h 182"/>
                <a:gd name="T16" fmla="*/ 326245 w 187"/>
                <a:gd name="T17" fmla="*/ 66793 h 182"/>
                <a:gd name="T18" fmla="*/ 306592 w 187"/>
                <a:gd name="T19" fmla="*/ 39290 h 182"/>
                <a:gd name="T20" fmla="*/ 204394 w 187"/>
                <a:gd name="T21" fmla="*/ 7858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2">
                  <a:moveTo>
                    <a:pt x="104" y="4"/>
                  </a:moveTo>
                  <a:cubicBezTo>
                    <a:pt x="96" y="6"/>
                    <a:pt x="88" y="10"/>
                    <a:pt x="81" y="17"/>
                  </a:cubicBezTo>
                  <a:cubicBezTo>
                    <a:pt x="69" y="28"/>
                    <a:pt x="63" y="43"/>
                    <a:pt x="64" y="59"/>
                  </a:cubicBezTo>
                  <a:cubicBezTo>
                    <a:pt x="48" y="57"/>
                    <a:pt x="32" y="61"/>
                    <a:pt x="20" y="72"/>
                  </a:cubicBezTo>
                  <a:cubicBezTo>
                    <a:pt x="13" y="78"/>
                    <a:pt x="9" y="86"/>
                    <a:pt x="6" y="94"/>
                  </a:cubicBezTo>
                  <a:cubicBezTo>
                    <a:pt x="0" y="112"/>
                    <a:pt x="3" y="133"/>
                    <a:pt x="17" y="148"/>
                  </a:cubicBezTo>
                  <a:cubicBezTo>
                    <a:pt x="21" y="152"/>
                    <a:pt x="25" y="155"/>
                    <a:pt x="30" y="158"/>
                  </a:cubicBezTo>
                  <a:cubicBezTo>
                    <a:pt x="65" y="182"/>
                    <a:pt x="161" y="165"/>
                    <a:pt x="161" y="165"/>
                  </a:cubicBezTo>
                  <a:cubicBezTo>
                    <a:pt x="161" y="165"/>
                    <a:pt x="187" y="70"/>
                    <a:pt x="166" y="34"/>
                  </a:cubicBezTo>
                  <a:cubicBezTo>
                    <a:pt x="163" y="29"/>
                    <a:pt x="160" y="24"/>
                    <a:pt x="156" y="20"/>
                  </a:cubicBezTo>
                  <a:cubicBezTo>
                    <a:pt x="143" y="5"/>
                    <a:pt x="123" y="0"/>
                    <a:pt x="104" y="4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6" name="Freeform 72"/>
            <p:cNvSpPr>
              <a:spLocks/>
            </p:cNvSpPr>
            <p:nvPr/>
          </p:nvSpPr>
          <p:spPr bwMode="auto">
            <a:xfrm>
              <a:off x="5391335" y="5250710"/>
              <a:ext cx="223670" cy="218681"/>
            </a:xfrm>
            <a:custGeom>
              <a:avLst/>
              <a:gdLst>
                <a:gd name="T0" fmla="*/ 125569 w 114"/>
                <a:gd name="T1" fmla="*/ 5910 h 111"/>
                <a:gd name="T2" fmla="*/ 96139 w 114"/>
                <a:gd name="T3" fmla="*/ 19701 h 111"/>
                <a:gd name="T4" fmla="*/ 76519 w 114"/>
                <a:gd name="T5" fmla="*/ 70924 h 111"/>
                <a:gd name="T6" fmla="*/ 23544 w 114"/>
                <a:gd name="T7" fmla="*/ 86684 h 111"/>
                <a:gd name="T8" fmla="*/ 5886 w 114"/>
                <a:gd name="T9" fmla="*/ 114266 h 111"/>
                <a:gd name="T10" fmla="*/ 19620 w 114"/>
                <a:gd name="T11" fmla="*/ 177309 h 111"/>
                <a:gd name="T12" fmla="*/ 35316 w 114"/>
                <a:gd name="T13" fmla="*/ 191100 h 111"/>
                <a:gd name="T14" fmla="*/ 192278 w 114"/>
                <a:gd name="T15" fmla="*/ 198980 h 111"/>
                <a:gd name="T16" fmla="*/ 198164 w 114"/>
                <a:gd name="T17" fmla="*/ 41372 h 111"/>
                <a:gd name="T18" fmla="*/ 186392 w 114"/>
                <a:gd name="T19" fmla="*/ 23641 h 111"/>
                <a:gd name="T20" fmla="*/ 125569 w 114"/>
                <a:gd name="T21" fmla="*/ 5910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4" h="111">
                  <a:moveTo>
                    <a:pt x="64" y="3"/>
                  </a:moveTo>
                  <a:cubicBezTo>
                    <a:pt x="58" y="4"/>
                    <a:pt x="53" y="6"/>
                    <a:pt x="49" y="10"/>
                  </a:cubicBezTo>
                  <a:cubicBezTo>
                    <a:pt x="42" y="17"/>
                    <a:pt x="38" y="26"/>
                    <a:pt x="39" y="36"/>
                  </a:cubicBezTo>
                  <a:cubicBezTo>
                    <a:pt x="29" y="35"/>
                    <a:pt x="20" y="37"/>
                    <a:pt x="12" y="44"/>
                  </a:cubicBezTo>
                  <a:cubicBezTo>
                    <a:pt x="8" y="48"/>
                    <a:pt x="5" y="53"/>
                    <a:pt x="3" y="58"/>
                  </a:cubicBezTo>
                  <a:cubicBezTo>
                    <a:pt x="0" y="69"/>
                    <a:pt x="2" y="81"/>
                    <a:pt x="10" y="90"/>
                  </a:cubicBezTo>
                  <a:cubicBezTo>
                    <a:pt x="13" y="93"/>
                    <a:pt x="15" y="95"/>
                    <a:pt x="18" y="97"/>
                  </a:cubicBezTo>
                  <a:cubicBezTo>
                    <a:pt x="39" y="111"/>
                    <a:pt x="98" y="101"/>
                    <a:pt x="98" y="101"/>
                  </a:cubicBezTo>
                  <a:cubicBezTo>
                    <a:pt x="98" y="101"/>
                    <a:pt x="114" y="43"/>
                    <a:pt x="101" y="21"/>
                  </a:cubicBezTo>
                  <a:cubicBezTo>
                    <a:pt x="99" y="18"/>
                    <a:pt x="98" y="15"/>
                    <a:pt x="95" y="12"/>
                  </a:cubicBezTo>
                  <a:cubicBezTo>
                    <a:pt x="87" y="3"/>
                    <a:pt x="75" y="0"/>
                    <a:pt x="64" y="3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7" name="Freeform 73"/>
            <p:cNvSpPr>
              <a:spLocks/>
            </p:cNvSpPr>
            <p:nvPr/>
          </p:nvSpPr>
          <p:spPr bwMode="auto">
            <a:xfrm>
              <a:off x="5627477" y="5550046"/>
              <a:ext cx="109756" cy="108093"/>
            </a:xfrm>
            <a:custGeom>
              <a:avLst/>
              <a:gdLst>
                <a:gd name="T0" fmla="*/ 62718 w 56"/>
                <a:gd name="T1" fmla="*/ 1965 h 55"/>
                <a:gd name="T2" fmla="*/ 48998 w 56"/>
                <a:gd name="T3" fmla="*/ 9827 h 55"/>
                <a:gd name="T4" fmla="*/ 39199 w 56"/>
                <a:gd name="T5" fmla="*/ 35376 h 55"/>
                <a:gd name="T6" fmla="*/ 11760 w 56"/>
                <a:gd name="T7" fmla="*/ 43237 h 55"/>
                <a:gd name="T8" fmla="*/ 3920 w 56"/>
                <a:gd name="T9" fmla="*/ 55029 h 55"/>
                <a:gd name="T10" fmla="*/ 11760 w 56"/>
                <a:gd name="T11" fmla="*/ 86474 h 55"/>
                <a:gd name="T12" fmla="*/ 17639 w 56"/>
                <a:gd name="T13" fmla="*/ 92370 h 55"/>
                <a:gd name="T14" fmla="*/ 96037 w 56"/>
                <a:gd name="T15" fmla="*/ 96301 h 55"/>
                <a:gd name="T16" fmla="*/ 97996 w 56"/>
                <a:gd name="T17" fmla="*/ 19653 h 55"/>
                <a:gd name="T18" fmla="*/ 92117 w 56"/>
                <a:gd name="T19" fmla="*/ 11792 h 55"/>
                <a:gd name="T20" fmla="*/ 62718 w 56"/>
                <a:gd name="T21" fmla="*/ 196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6" h="55">
                  <a:moveTo>
                    <a:pt x="32" y="1"/>
                  </a:moveTo>
                  <a:cubicBezTo>
                    <a:pt x="29" y="2"/>
                    <a:pt x="27" y="3"/>
                    <a:pt x="25" y="5"/>
                  </a:cubicBezTo>
                  <a:cubicBezTo>
                    <a:pt x="21" y="8"/>
                    <a:pt x="19" y="13"/>
                    <a:pt x="20" y="18"/>
                  </a:cubicBezTo>
                  <a:cubicBezTo>
                    <a:pt x="15" y="17"/>
                    <a:pt x="10" y="18"/>
                    <a:pt x="6" y="22"/>
                  </a:cubicBezTo>
                  <a:cubicBezTo>
                    <a:pt x="4" y="24"/>
                    <a:pt x="3" y="26"/>
                    <a:pt x="2" y="28"/>
                  </a:cubicBezTo>
                  <a:cubicBezTo>
                    <a:pt x="0" y="34"/>
                    <a:pt x="1" y="40"/>
                    <a:pt x="6" y="44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20" y="55"/>
                    <a:pt x="49" y="49"/>
                    <a:pt x="49" y="49"/>
                  </a:cubicBezTo>
                  <a:cubicBezTo>
                    <a:pt x="49" y="49"/>
                    <a:pt x="56" y="21"/>
                    <a:pt x="50" y="10"/>
                  </a:cubicBezTo>
                  <a:cubicBezTo>
                    <a:pt x="49" y="9"/>
                    <a:pt x="49" y="7"/>
                    <a:pt x="47" y="6"/>
                  </a:cubicBezTo>
                  <a:cubicBezTo>
                    <a:pt x="43" y="2"/>
                    <a:pt x="37" y="0"/>
                    <a:pt x="32" y="1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92"/>
          <p:cNvGrpSpPr>
            <a:grpSpLocks/>
          </p:cNvGrpSpPr>
          <p:nvPr/>
        </p:nvGrpSpPr>
        <p:grpSpPr bwMode="auto">
          <a:xfrm>
            <a:off x="3326341" y="2534803"/>
            <a:ext cx="292420" cy="291944"/>
            <a:chOff x="6694275" y="3078866"/>
            <a:chExt cx="433205" cy="432373"/>
          </a:xfrm>
        </p:grpSpPr>
        <p:sp>
          <p:nvSpPr>
            <p:cNvPr id="91252" name="Freeform 128"/>
            <p:cNvSpPr>
              <a:spLocks/>
            </p:cNvSpPr>
            <p:nvPr/>
          </p:nvSpPr>
          <p:spPr bwMode="auto">
            <a:xfrm>
              <a:off x="6908799" y="3275097"/>
              <a:ext cx="218681" cy="236142"/>
            </a:xfrm>
            <a:custGeom>
              <a:avLst/>
              <a:gdLst>
                <a:gd name="T0" fmla="*/ 191100 w 111"/>
                <a:gd name="T1" fmla="*/ 98393 h 120"/>
                <a:gd name="T2" fmla="*/ 120176 w 111"/>
                <a:gd name="T3" fmla="*/ 27550 h 120"/>
                <a:gd name="T4" fmla="*/ 21671 w 111"/>
                <a:gd name="T5" fmla="*/ 27550 h 120"/>
                <a:gd name="T6" fmla="*/ 0 w 111"/>
                <a:gd name="T7" fmla="*/ 49196 h 120"/>
                <a:gd name="T8" fmla="*/ 0 w 111"/>
                <a:gd name="T9" fmla="*/ 49196 h 120"/>
                <a:gd name="T10" fmla="*/ 31522 w 111"/>
                <a:gd name="T11" fmla="*/ 80682 h 120"/>
                <a:gd name="T12" fmla="*/ 31522 w 111"/>
                <a:gd name="T13" fmla="*/ 78714 h 120"/>
                <a:gd name="T14" fmla="*/ 53193 w 111"/>
                <a:gd name="T15" fmla="*/ 59036 h 120"/>
                <a:gd name="T16" fmla="*/ 90625 w 111"/>
                <a:gd name="T17" fmla="*/ 59036 h 120"/>
                <a:gd name="T18" fmla="*/ 161548 w 111"/>
                <a:gd name="T19" fmla="*/ 129878 h 120"/>
                <a:gd name="T20" fmla="*/ 161548 w 111"/>
                <a:gd name="T21" fmla="*/ 167267 h 120"/>
                <a:gd name="T22" fmla="*/ 149728 w 111"/>
                <a:gd name="T23" fmla="*/ 179074 h 120"/>
                <a:gd name="T24" fmla="*/ 112296 w 111"/>
                <a:gd name="T25" fmla="*/ 179074 h 120"/>
                <a:gd name="T26" fmla="*/ 80774 w 111"/>
                <a:gd name="T27" fmla="*/ 147589 h 120"/>
                <a:gd name="T28" fmla="*/ 31522 w 111"/>
                <a:gd name="T29" fmla="*/ 159396 h 120"/>
                <a:gd name="T30" fmla="*/ 80774 w 111"/>
                <a:gd name="T31" fmla="*/ 208592 h 120"/>
                <a:gd name="T32" fmla="*/ 181249 w 111"/>
                <a:gd name="T33" fmla="*/ 208592 h 120"/>
                <a:gd name="T34" fmla="*/ 191100 w 111"/>
                <a:gd name="T35" fmla="*/ 198753 h 120"/>
                <a:gd name="T36" fmla="*/ 191100 w 111"/>
                <a:gd name="T37" fmla="*/ 98393 h 1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1" h="120">
                  <a:moveTo>
                    <a:pt x="97" y="50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47" y="0"/>
                    <a:pt x="25" y="0"/>
                    <a:pt x="11" y="1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2" y="24"/>
                    <a:pt x="40" y="24"/>
                    <a:pt x="46" y="3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7" y="71"/>
                    <a:pt x="87" y="80"/>
                    <a:pt x="82" y="85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1" y="96"/>
                    <a:pt x="62" y="96"/>
                    <a:pt x="57" y="91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3" y="79"/>
                    <a:pt x="25" y="81"/>
                    <a:pt x="16" y="81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55" y="120"/>
                    <a:pt x="78" y="120"/>
                    <a:pt x="92" y="106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11" y="87"/>
                    <a:pt x="111" y="64"/>
                    <a:pt x="97" y="5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3" name="Freeform 129"/>
            <p:cNvSpPr>
              <a:spLocks/>
            </p:cNvSpPr>
            <p:nvPr/>
          </p:nvSpPr>
          <p:spPr bwMode="auto">
            <a:xfrm>
              <a:off x="6694275" y="3078866"/>
              <a:ext cx="236142" cy="217850"/>
            </a:xfrm>
            <a:custGeom>
              <a:avLst/>
              <a:gdLst>
                <a:gd name="T0" fmla="*/ 59036 w 120"/>
                <a:gd name="T1" fmla="*/ 68691 h 111"/>
                <a:gd name="T2" fmla="*/ 68875 w 120"/>
                <a:gd name="T3" fmla="*/ 58878 h 111"/>
                <a:gd name="T4" fmla="*/ 108232 w 120"/>
                <a:gd name="T5" fmla="*/ 58878 h 111"/>
                <a:gd name="T6" fmla="*/ 179074 w 120"/>
                <a:gd name="T7" fmla="*/ 129532 h 111"/>
                <a:gd name="T8" fmla="*/ 179074 w 120"/>
                <a:gd name="T9" fmla="*/ 166822 h 111"/>
                <a:gd name="T10" fmla="*/ 157428 w 120"/>
                <a:gd name="T11" fmla="*/ 186448 h 111"/>
                <a:gd name="T12" fmla="*/ 157428 w 120"/>
                <a:gd name="T13" fmla="*/ 188411 h 111"/>
                <a:gd name="T14" fmla="*/ 186946 w 120"/>
                <a:gd name="T15" fmla="*/ 217850 h 111"/>
                <a:gd name="T16" fmla="*/ 188914 w 120"/>
                <a:gd name="T17" fmla="*/ 217850 h 111"/>
                <a:gd name="T18" fmla="*/ 208592 w 120"/>
                <a:gd name="T19" fmla="*/ 196261 h 111"/>
                <a:gd name="T20" fmla="*/ 208592 w 120"/>
                <a:gd name="T21" fmla="*/ 98131 h 111"/>
                <a:gd name="T22" fmla="*/ 137750 w 120"/>
                <a:gd name="T23" fmla="*/ 27477 h 111"/>
                <a:gd name="T24" fmla="*/ 39357 w 120"/>
                <a:gd name="T25" fmla="*/ 27477 h 111"/>
                <a:gd name="T26" fmla="*/ 27550 w 120"/>
                <a:gd name="T27" fmla="*/ 39252 h 111"/>
                <a:gd name="T28" fmla="*/ 27550 w 120"/>
                <a:gd name="T29" fmla="*/ 137383 h 111"/>
                <a:gd name="T30" fmla="*/ 76746 w 120"/>
                <a:gd name="T31" fmla="*/ 186448 h 111"/>
                <a:gd name="T32" fmla="*/ 90521 w 120"/>
                <a:gd name="T33" fmla="*/ 139345 h 111"/>
                <a:gd name="T34" fmla="*/ 59036 w 120"/>
                <a:gd name="T35" fmla="*/ 107944 h 111"/>
                <a:gd name="T36" fmla="*/ 59036 w 120"/>
                <a:gd name="T37" fmla="*/ 68691 h 1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0" h="111">
                  <a:moveTo>
                    <a:pt x="30" y="35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41" y="24"/>
                    <a:pt x="49" y="24"/>
                    <a:pt x="55" y="30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6" y="71"/>
                    <a:pt x="96" y="80"/>
                    <a:pt x="91" y="8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20" y="87"/>
                    <a:pt x="120" y="64"/>
                    <a:pt x="106" y="5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56" y="0"/>
                    <a:pt x="34" y="0"/>
                    <a:pt x="20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34"/>
                    <a:pt x="0" y="56"/>
                    <a:pt x="14" y="70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87"/>
                    <a:pt x="41" y="78"/>
                    <a:pt x="46" y="7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49"/>
                    <a:pt x="24" y="41"/>
                    <a:pt x="30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4" name="Freeform 130"/>
            <p:cNvSpPr>
              <a:spLocks/>
            </p:cNvSpPr>
            <p:nvPr/>
          </p:nvSpPr>
          <p:spPr bwMode="auto">
            <a:xfrm>
              <a:off x="6784907" y="3198600"/>
              <a:ext cx="220344" cy="222007"/>
            </a:xfrm>
            <a:custGeom>
              <a:avLst/>
              <a:gdLst>
                <a:gd name="T0" fmla="*/ 220344 w 112"/>
                <a:gd name="T1" fmla="*/ 172890 h 113"/>
                <a:gd name="T2" fmla="*/ 188866 w 112"/>
                <a:gd name="T3" fmla="*/ 141456 h 113"/>
                <a:gd name="T4" fmla="*/ 167225 w 112"/>
                <a:gd name="T5" fmla="*/ 163067 h 113"/>
                <a:gd name="T6" fmla="*/ 129846 w 112"/>
                <a:gd name="T7" fmla="*/ 163067 h 113"/>
                <a:gd name="T8" fmla="*/ 59021 w 112"/>
                <a:gd name="T9" fmla="*/ 92339 h 113"/>
                <a:gd name="T10" fmla="*/ 59021 w 112"/>
                <a:gd name="T11" fmla="*/ 55011 h 113"/>
                <a:gd name="T12" fmla="*/ 82629 w 112"/>
                <a:gd name="T13" fmla="*/ 29470 h 113"/>
                <a:gd name="T14" fmla="*/ 53119 w 112"/>
                <a:gd name="T15" fmla="*/ 0 h 113"/>
                <a:gd name="T16" fmla="*/ 27543 w 112"/>
                <a:gd name="T17" fmla="*/ 23576 h 113"/>
                <a:gd name="T18" fmla="*/ 27543 w 112"/>
                <a:gd name="T19" fmla="*/ 123774 h 113"/>
                <a:gd name="T20" fmla="*/ 98368 w 112"/>
                <a:gd name="T21" fmla="*/ 194502 h 113"/>
                <a:gd name="T22" fmla="*/ 198703 w 112"/>
                <a:gd name="T23" fmla="*/ 194502 h 113"/>
                <a:gd name="T24" fmla="*/ 220344 w 112"/>
                <a:gd name="T25" fmla="*/ 172890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2" h="113">
                  <a:moveTo>
                    <a:pt x="112" y="88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0" y="88"/>
                    <a:pt x="71" y="88"/>
                    <a:pt x="66" y="8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42"/>
                    <a:pt x="25" y="33"/>
                    <a:pt x="30" y="2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0" y="26"/>
                    <a:pt x="0" y="49"/>
                    <a:pt x="14" y="63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64" y="113"/>
                    <a:pt x="87" y="113"/>
                    <a:pt x="101" y="99"/>
                  </a:cubicBezTo>
                  <a:lnTo>
                    <a:pt x="112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96"/>
          <p:cNvGrpSpPr>
            <a:grpSpLocks/>
          </p:cNvGrpSpPr>
          <p:nvPr/>
        </p:nvGrpSpPr>
        <p:grpSpPr bwMode="auto">
          <a:xfrm>
            <a:off x="3079946" y="4324082"/>
            <a:ext cx="378293" cy="315524"/>
            <a:chOff x="6329253" y="5728815"/>
            <a:chExt cx="560422" cy="467296"/>
          </a:xfrm>
        </p:grpSpPr>
        <p:sp>
          <p:nvSpPr>
            <p:cNvPr id="91250" name="Freeform 134"/>
            <p:cNvSpPr>
              <a:spLocks/>
            </p:cNvSpPr>
            <p:nvPr/>
          </p:nvSpPr>
          <p:spPr bwMode="auto">
            <a:xfrm>
              <a:off x="6329253" y="5728815"/>
              <a:ext cx="560422" cy="442351"/>
            </a:xfrm>
            <a:custGeom>
              <a:avLst/>
              <a:gdLst>
                <a:gd name="T0" fmla="*/ 0 w 674"/>
                <a:gd name="T1" fmla="*/ 275222 h 532"/>
                <a:gd name="T2" fmla="*/ 560422 w 674"/>
                <a:gd name="T3" fmla="*/ 0 h 532"/>
                <a:gd name="T4" fmla="*/ 271065 w 674"/>
                <a:gd name="T5" fmla="*/ 442351 h 532"/>
                <a:gd name="T6" fmla="*/ 194568 w 674"/>
                <a:gd name="T7" fmla="*/ 294346 h 532"/>
                <a:gd name="T8" fmla="*/ 523005 w 674"/>
                <a:gd name="T9" fmla="*/ 29102 h 532"/>
                <a:gd name="T10" fmla="*/ 178770 w 674"/>
                <a:gd name="T11" fmla="*/ 279380 h 532"/>
                <a:gd name="T12" fmla="*/ 0 w 674"/>
                <a:gd name="T13" fmla="*/ 275222 h 5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4" h="532">
                  <a:moveTo>
                    <a:pt x="0" y="331"/>
                  </a:moveTo>
                  <a:lnTo>
                    <a:pt x="674" y="0"/>
                  </a:lnTo>
                  <a:lnTo>
                    <a:pt x="326" y="532"/>
                  </a:lnTo>
                  <a:lnTo>
                    <a:pt x="234" y="354"/>
                  </a:lnTo>
                  <a:lnTo>
                    <a:pt x="629" y="35"/>
                  </a:lnTo>
                  <a:lnTo>
                    <a:pt x="215" y="336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1" name="Freeform 135"/>
            <p:cNvSpPr>
              <a:spLocks/>
            </p:cNvSpPr>
            <p:nvPr/>
          </p:nvSpPr>
          <p:spPr bwMode="auto">
            <a:xfrm>
              <a:off x="6499707" y="6038960"/>
              <a:ext cx="57373" cy="157151"/>
            </a:xfrm>
            <a:custGeom>
              <a:avLst/>
              <a:gdLst>
                <a:gd name="T0" fmla="*/ 0 w 29"/>
                <a:gd name="T1" fmla="*/ 3929 h 80"/>
                <a:gd name="T2" fmla="*/ 35611 w 29"/>
                <a:gd name="T3" fmla="*/ 149293 h 80"/>
                <a:gd name="T4" fmla="*/ 57373 w 29"/>
                <a:gd name="T5" fmla="*/ 66789 h 80"/>
                <a:gd name="T6" fmla="*/ 19784 w 29"/>
                <a:gd name="T7" fmla="*/ 0 h 80"/>
                <a:gd name="T8" fmla="*/ 0 w 29"/>
                <a:gd name="T9" fmla="*/ 392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80">
                  <a:moveTo>
                    <a:pt x="0" y="2"/>
                  </a:moveTo>
                  <a:cubicBezTo>
                    <a:pt x="0" y="2"/>
                    <a:pt x="18" y="80"/>
                    <a:pt x="18" y="76"/>
                  </a:cubicBezTo>
                  <a:cubicBezTo>
                    <a:pt x="18" y="71"/>
                    <a:pt x="29" y="34"/>
                    <a:pt x="29" y="34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18"/>
          <p:cNvGrpSpPr>
            <a:grpSpLocks/>
          </p:cNvGrpSpPr>
          <p:nvPr/>
        </p:nvGrpSpPr>
        <p:grpSpPr bwMode="auto">
          <a:xfrm>
            <a:off x="3393294" y="1549913"/>
            <a:ext cx="2193131" cy="2720925"/>
            <a:chOff x="529156" y="2061639"/>
            <a:chExt cx="2924257" cy="3626650"/>
          </a:xfrm>
        </p:grpSpPr>
        <p:grpSp>
          <p:nvGrpSpPr>
            <p:cNvPr id="19" name="Group 119"/>
            <p:cNvGrpSpPr>
              <a:grpSpLocks/>
            </p:cNvGrpSpPr>
            <p:nvPr/>
          </p:nvGrpSpPr>
          <p:grpSpPr bwMode="auto">
            <a:xfrm>
              <a:off x="529156" y="2532239"/>
              <a:ext cx="2924257" cy="3156050"/>
              <a:chOff x="529156" y="2532239"/>
              <a:chExt cx="2924257" cy="3156050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532239"/>
                <a:ext cx="2924257" cy="24164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370289" y="5096256"/>
                <a:ext cx="1763762" cy="578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2796">
                  <a:lnSpc>
                    <a:spcPct val="200000"/>
                  </a:lnSpc>
                  <a:spcBef>
                    <a:spcPct val="20000"/>
                  </a:spcBef>
                  <a:defRPr/>
                </a:pPr>
                <a:r>
                  <a:rPr lang="zh-CN" altLang="en-US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3"/>
                <a:ext cx="842562" cy="5332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000" b="1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68%</a:t>
                </a: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35506" y="2061639"/>
              <a:ext cx="1443173" cy="4102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72B732-23BE-4F8A-B66A-27C6E289442E}"/>
              </a:ext>
            </a:extLst>
          </p:cNvPr>
          <p:cNvGrpSpPr/>
          <p:nvPr/>
        </p:nvGrpSpPr>
        <p:grpSpPr>
          <a:xfrm>
            <a:off x="5884080" y="1520992"/>
            <a:ext cx="1980010" cy="2779744"/>
            <a:chOff x="5884080" y="1665008"/>
            <a:chExt cx="1980010" cy="2779744"/>
          </a:xfrm>
        </p:grpSpPr>
        <p:sp>
          <p:nvSpPr>
            <p:cNvPr id="126" name="Freeform 125"/>
            <p:cNvSpPr>
              <a:spLocks noEditPoints="1"/>
            </p:cNvSpPr>
            <p:nvPr/>
          </p:nvSpPr>
          <p:spPr bwMode="auto">
            <a:xfrm>
              <a:off x="5884080" y="1720985"/>
              <a:ext cx="419100" cy="402556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1" name="Group 126"/>
            <p:cNvGrpSpPr/>
            <p:nvPr/>
          </p:nvGrpSpPr>
          <p:grpSpPr bwMode="auto">
            <a:xfrm>
              <a:off x="5889595" y="2518612"/>
              <a:ext cx="426177" cy="397729"/>
              <a:chOff x="4775200" y="5180013"/>
              <a:chExt cx="568325" cy="530225"/>
            </a:xfrm>
            <a:solidFill>
              <a:schemeClr val="accent2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7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28" name="Freeform 159"/>
            <p:cNvSpPr>
              <a:spLocks noEditPoints="1"/>
            </p:cNvSpPr>
            <p:nvPr/>
          </p:nvSpPr>
          <p:spPr bwMode="auto">
            <a:xfrm>
              <a:off x="5910273" y="3176379"/>
              <a:ext cx="401241" cy="428758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2" name="Group 128"/>
            <p:cNvGrpSpPr>
              <a:grpSpLocks/>
            </p:cNvGrpSpPr>
            <p:nvPr/>
          </p:nvGrpSpPr>
          <p:grpSpPr bwMode="auto">
            <a:xfrm>
              <a:off x="5954673" y="3860225"/>
              <a:ext cx="311895" cy="500139"/>
              <a:chOff x="8031163" y="1177925"/>
              <a:chExt cx="415925" cy="666750"/>
            </a:xfrm>
          </p:grpSpPr>
          <p:sp>
            <p:nvSpPr>
              <p:cNvPr id="134" name="Freeform 193"/>
              <p:cNvSpPr>
                <a:spLocks/>
              </p:cNvSpPr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5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30" name="Content Placeholder 2"/>
            <p:cNvSpPr txBox="1">
              <a:spLocks/>
            </p:cNvSpPr>
            <p:nvPr/>
          </p:nvSpPr>
          <p:spPr bwMode="auto">
            <a:xfrm>
              <a:off x="6415099" y="1665008"/>
              <a:ext cx="1448991" cy="637182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Content Placeholder 2">
              <a:extLst>
                <a:ext uri="{FF2B5EF4-FFF2-40B4-BE49-F238E27FC236}">
                  <a16:creationId xmlns:a16="http://schemas.microsoft.com/office/drawing/2014/main" xmlns="" id="{8F22887B-CEB5-4037-A9C0-AC2047B250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2403415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>
              <a:extLst>
                <a:ext uri="{FF2B5EF4-FFF2-40B4-BE49-F238E27FC236}">
                  <a16:creationId xmlns:a16="http://schemas.microsoft.com/office/drawing/2014/main" xmlns="" id="{FA0802D0-B5F7-4E33-BAC7-B4226FADA4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3110711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>
              <a:extLst>
                <a:ext uri="{FF2B5EF4-FFF2-40B4-BE49-F238E27FC236}">
                  <a16:creationId xmlns:a16="http://schemas.microsoft.com/office/drawing/2014/main" xmlns="" id="{58A32D37-D0A2-4B5D-A7BD-A94DF9A353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3807571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209E80FC-11DF-4D4D-8221-5D9B8E89E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6118623" y="2367695"/>
            <a:ext cx="1912144" cy="21557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5" y="2599940"/>
            <a:ext cx="1913335" cy="21437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702945" y="1842466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418261" y="1837702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2915817" y="2429626"/>
            <a:ext cx="771525" cy="781291"/>
            <a:chOff x="3137297" y="2428875"/>
            <a:chExt cx="771525" cy="781050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4895824" y="2066375"/>
            <a:ext cx="1453754" cy="1431573"/>
            <a:chOff x="5117306" y="2065735"/>
            <a:chExt cx="1453754" cy="1431131"/>
          </a:xfrm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3457549" y="2335539"/>
            <a:ext cx="971550" cy="949221"/>
            <a:chOff x="3679031" y="2334816"/>
            <a:chExt cx="971550" cy="948928"/>
          </a:xfrm>
        </p:grpSpPr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4146924" y="2246215"/>
            <a:ext cx="1110853" cy="1093331"/>
            <a:chOff x="4368404" y="2245519"/>
            <a:chExt cx="1110853" cy="109299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3033714" y="133272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7" y="1612604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4" y="133272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60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876256" y="2547535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879830" y="2827417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96628" y="269998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000199" y="297986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07295" y="4089872"/>
            <a:ext cx="7147322" cy="43447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000" b="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lang="en-US" altLang="zh-CN" sz="1000" b="0" spc="7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2DA4691A-575B-42EC-88BE-42051F2E3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255556" y="2188393"/>
            <a:ext cx="1279920" cy="7683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762209" y="2566192"/>
            <a:ext cx="8368841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814666" y="2283530"/>
            <a:ext cx="550831" cy="55262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42"/>
          <p:cNvGrpSpPr>
            <a:grpSpLocks/>
          </p:cNvGrpSpPr>
          <p:nvPr/>
        </p:nvGrpSpPr>
        <p:grpSpPr bwMode="auto">
          <a:xfrm>
            <a:off x="4035456" y="2283530"/>
            <a:ext cx="550833" cy="55262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5"/>
          <p:cNvGrpSpPr>
            <a:grpSpLocks/>
          </p:cNvGrpSpPr>
          <p:nvPr/>
        </p:nvGrpSpPr>
        <p:grpSpPr bwMode="auto">
          <a:xfrm>
            <a:off x="6356254" y="2283530"/>
            <a:ext cx="552419" cy="55262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3659" y="1239749"/>
            <a:ext cx="2321664" cy="863929"/>
            <a:chOff x="4267635" y="880115"/>
            <a:chExt cx="2320294" cy="863785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5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5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3627638" y="3092622"/>
            <a:ext cx="2321664" cy="863929"/>
            <a:chOff x="4267635" y="880115"/>
            <a:chExt cx="2320294" cy="863785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5663744" y="1220038"/>
            <a:ext cx="2321664" cy="863929"/>
            <a:chOff x="4267635" y="880115"/>
            <a:chExt cx="2320294" cy="863785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E538A8DB-CD20-4BBC-9300-662B7AB3D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5883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60987" y="1908764"/>
            <a:ext cx="1314378" cy="13148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526035" y="1473655"/>
            <a:ext cx="2184281" cy="218507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629147" y="584380"/>
            <a:ext cx="3963771" cy="39652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7687" y="2520143"/>
            <a:ext cx="6678246" cy="46051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044769" y="2283530"/>
            <a:ext cx="550833" cy="55262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3308420" y="2283530"/>
            <a:ext cx="552419" cy="55262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041599" y="1011426"/>
            <a:ext cx="2816065" cy="1280451"/>
            <a:chOff x="2989865" y="602136"/>
            <a:chExt cx="2814868" cy="1280240"/>
          </a:xfrm>
        </p:grpSpPr>
        <p:sp>
          <p:nvSpPr>
            <p:cNvPr id="2664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889609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1914762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2324230" y="3052775"/>
            <a:ext cx="2816065" cy="1275561"/>
            <a:chOff x="2989865" y="607026"/>
            <a:chExt cx="2814868" cy="1275350"/>
          </a:xfrm>
        </p:grpSpPr>
        <p:sp>
          <p:nvSpPr>
            <p:cNvPr id="266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889609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1915095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6341967" y="2283530"/>
            <a:ext cx="552419" cy="55262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65" name="十字形 64"/>
          <p:cNvSpPr/>
          <p:nvPr/>
        </p:nvSpPr>
        <p:spPr>
          <a:xfrm>
            <a:off x="6111791" y="3422120"/>
            <a:ext cx="276210" cy="27631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AF89754-90A3-4CDA-9C54-36A3D801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035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1312</Words>
  <Application>Microsoft Office PowerPoint</Application>
  <PresentationFormat>自定义</PresentationFormat>
  <Paragraphs>100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Open Sans</vt:lpstr>
      <vt:lpstr>Open Sans Light</vt:lpstr>
      <vt:lpstr>Simply City Light</vt:lpstr>
      <vt:lpstr>SimSun-ExtB</vt:lpstr>
      <vt:lpstr>等线</vt:lpstr>
      <vt:lpstr>等线 Light</vt:lpstr>
      <vt:lpstr>思源黑体 CN Normal</vt:lpstr>
      <vt:lpstr>宋体</vt:lpstr>
      <vt:lpstr>微软雅黑</vt:lpstr>
      <vt:lpstr>幼圆</vt:lpstr>
      <vt:lpstr>造字工房尚雅体演示版常规体</vt:lpstr>
      <vt:lpstr>Arial</vt:lpstr>
      <vt:lpstr>Calibri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小白</dc:creator>
  <cp:keywords>www.51pptmoban.com</cp:keywords>
  <cp:lastModifiedBy>YANGS</cp:lastModifiedBy>
  <cp:revision>283</cp:revision>
  <dcterms:created xsi:type="dcterms:W3CDTF">2017-06-09T15:26:17Z</dcterms:created>
  <dcterms:modified xsi:type="dcterms:W3CDTF">2018-06-19T14:26:37Z</dcterms:modified>
</cp:coreProperties>
</file>