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66" r:id="rId5"/>
    <p:sldId id="267" r:id="rId6"/>
    <p:sldId id="268" r:id="rId7"/>
    <p:sldId id="270" r:id="rId8"/>
    <p:sldId id="265" r:id="rId9"/>
    <p:sldId id="261" r:id="rId10"/>
    <p:sldId id="262" r:id="rId11"/>
    <p:sldId id="263" r:id="rId12"/>
    <p:sldId id="264" r:id="rId13"/>
    <p:sldId id="275" r:id="rId14"/>
    <p:sldId id="271" r:id="rId15"/>
    <p:sldId id="272" r:id="rId16"/>
    <p:sldId id="273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5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36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60" y="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43E-2"/>
          <c:y val="4.556082022512406E-2"/>
          <c:w val="0.94583058562992128"/>
          <c:h val="0.8597446528756009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DC1-4A24-9281-DB8ECDCBFD63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DC1-4A24-9281-DB8ECDCBFD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428819088"/>
        <c:axId val="-428816912"/>
      </c:barChart>
      <c:catAx>
        <c:axId val="-428819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-428816912"/>
        <c:crosses val="autoZero"/>
        <c:auto val="1"/>
        <c:lblAlgn val="ctr"/>
        <c:lblOffset val="100"/>
        <c:noMultiLvlLbl val="0"/>
      </c:catAx>
      <c:valAx>
        <c:axId val="-428816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-42881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43E-2"/>
          <c:y val="4.556082022512406E-2"/>
          <c:w val="0.94583058562992128"/>
          <c:h val="0.85325221362783443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9A-4F94-9850-52E2B2C841BB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29A-4F94-9850-52E2B2C841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25287904"/>
        <c:axId val="-25279744"/>
      </c:barChart>
      <c:catAx>
        <c:axId val="-25287904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-25279744"/>
        <c:crosses val="autoZero"/>
        <c:auto val="1"/>
        <c:lblAlgn val="ctr"/>
        <c:lblOffset val="100"/>
        <c:noMultiLvlLbl val="0"/>
      </c:catAx>
      <c:valAx>
        <c:axId val="-25279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-25287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43E-2"/>
          <c:y val="4.556082022512406E-2"/>
          <c:w val="0.94583058562992128"/>
          <c:h val="0.85325221362783443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AD-48E2-A254-A0871DDC078C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AD-48E2-A254-A0871DDC07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25287360"/>
        <c:axId val="-25279200"/>
      </c:barChart>
      <c:catAx>
        <c:axId val="-25287360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-25279200"/>
        <c:crosses val="autoZero"/>
        <c:auto val="1"/>
        <c:lblAlgn val="ctr"/>
        <c:lblOffset val="100"/>
        <c:noMultiLvlLbl val="0"/>
      </c:catAx>
      <c:valAx>
        <c:axId val="-25279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-25287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B50-4AC3-B3CC-70228E93A08A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B50-4AC3-B3CC-70228E93A08A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B50-4AC3-B3CC-70228E93A08A}"/>
              </c:ext>
            </c:extLst>
          </c:dPt>
          <c:dPt>
            <c:idx val="3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B50-4AC3-B3CC-70228E93A08A}"/>
              </c:ext>
            </c:extLst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FB50-4AC3-B3CC-70228E93A08A}"/>
              </c:ext>
            </c:extLst>
          </c:dPt>
          <c:cat>
            <c:strRef>
              <c:f>Sheet1!$A$2:$A$6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7</c:v>
                </c:pt>
                <c:pt idx="2">
                  <c:v>4</c:v>
                </c:pt>
                <c:pt idx="3">
                  <c:v>5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FB50-4AC3-B3CC-70228E93A08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5497085343741"/>
          <c:y val="3.8933690657474936E-2"/>
          <c:w val="0.71480640319970246"/>
          <c:h val="0.859460803221268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B99-47BF-A84F-29891368DCBC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B99-47BF-A84F-29891368DCBC}"/>
              </c:ext>
            </c:extLst>
          </c:dPt>
          <c:dPt>
            <c:idx val="2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B99-47BF-A84F-29891368DCBC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B99-47BF-A84F-29891368DCBC}"/>
              </c:ext>
            </c:extLst>
          </c:dPt>
          <c:dPt>
            <c:idx val="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B99-47BF-A84F-29891368DCBC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7</c:v>
                </c:pt>
                <c:pt idx="4">
                  <c:v>4.9000000000000004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B99-47BF-A84F-29891368DC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25283008"/>
        <c:axId val="-25288992"/>
      </c:barChart>
      <c:catAx>
        <c:axId val="-25283008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-25288992"/>
        <c:crosses val="autoZero"/>
        <c:auto val="1"/>
        <c:lblAlgn val="ctr"/>
        <c:lblOffset val="100"/>
        <c:noMultiLvlLbl val="0"/>
      </c:catAx>
      <c:valAx>
        <c:axId val="-252889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zh-CN"/>
          </a:p>
        </c:txPr>
        <c:crossAx val="-25283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2BC97-ECDB-4CE9-9E48-ED010CEF0FAA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F167E9-335F-47BC-AF0C-98FD43D7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279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5D3D7-CC87-4950-8197-26F7E3C63EE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377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1C4B0-969B-4384-8AFC-FA49B338AF0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027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5D3D7-CC87-4950-8197-26F7E3C63EE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80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5D3D7-CC87-4950-8197-26F7E3C63EE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385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5D3D7-CC87-4950-8197-26F7E3C63EE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59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5D3D7-CC87-4950-8197-26F7E3C63EE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16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5D3D7-CC87-4950-8197-26F7E3C63EE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1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5D3D7-CC87-4950-8197-26F7E3C63EE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650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5D3D7-CC87-4950-8197-26F7E3C63EE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982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5D3D7-CC87-4950-8197-26F7E3C63EE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6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56510" y="631209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fld id="{9CFFF6CF-A6A7-45A0-B169-D5B7EA7FD9B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 rot="922396">
            <a:off x="11419606" y="6218286"/>
            <a:ext cx="573908" cy="573908"/>
            <a:chOff x="2444200" y="2764098"/>
            <a:chExt cx="642090" cy="642090"/>
          </a:xfrm>
        </p:grpSpPr>
        <p:grpSp>
          <p:nvGrpSpPr>
            <p:cNvPr id="8" name="组合 7"/>
            <p:cNvGrpSpPr/>
            <p:nvPr/>
          </p:nvGrpSpPr>
          <p:grpSpPr>
            <a:xfrm>
              <a:off x="2444200" y="2901877"/>
              <a:ext cx="642090" cy="366532"/>
              <a:chOff x="2444200" y="2901877"/>
              <a:chExt cx="642090" cy="366532"/>
            </a:xfrm>
          </p:grpSpPr>
          <p:sp>
            <p:nvSpPr>
              <p:cNvPr id="13" name="椭圆 12"/>
              <p:cNvSpPr/>
              <p:nvPr/>
            </p:nvSpPr>
            <p:spPr>
              <a:xfrm rot="75469">
                <a:off x="2444200" y="2901877"/>
                <a:ext cx="642090" cy="3665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 rot="1275469">
                <a:off x="2444200" y="2901877"/>
                <a:ext cx="642090" cy="3665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rot="2475469">
                <a:off x="2444200" y="2901877"/>
                <a:ext cx="642090" cy="3665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17387879">
              <a:off x="2444200" y="2901877"/>
              <a:ext cx="642090" cy="366532"/>
              <a:chOff x="2444200" y="2901877"/>
              <a:chExt cx="642090" cy="366532"/>
            </a:xfrm>
          </p:grpSpPr>
          <p:sp>
            <p:nvSpPr>
              <p:cNvPr id="10" name="椭圆 9"/>
              <p:cNvSpPr/>
              <p:nvPr/>
            </p:nvSpPr>
            <p:spPr>
              <a:xfrm rot="75469">
                <a:off x="2444200" y="2901877"/>
                <a:ext cx="642090" cy="3665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 rot="1275469">
                <a:off x="2444200" y="2901877"/>
                <a:ext cx="642090" cy="3665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 rot="2475469">
                <a:off x="2444200" y="2901877"/>
                <a:ext cx="642090" cy="36653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012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56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8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93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61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1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838200" y="308482"/>
            <a:ext cx="10515600" cy="783944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0"/>
          </p:nvPr>
        </p:nvSpPr>
        <p:spPr>
          <a:xfrm>
            <a:off x="838201" y="1076242"/>
            <a:ext cx="10515600" cy="5264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Rounded Rectangle 25"/>
          <p:cNvSpPr/>
          <p:nvPr userDrawn="1"/>
        </p:nvSpPr>
        <p:spPr>
          <a:xfrm>
            <a:off x="838200" y="6268029"/>
            <a:ext cx="10515600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5367755" y="908854"/>
            <a:ext cx="1456491" cy="0"/>
          </a:xfrm>
          <a:prstGeom prst="line">
            <a:avLst/>
          </a:prstGeom>
          <a:ln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 userDrawn="1"/>
        </p:nvSpPr>
        <p:spPr>
          <a:xfrm>
            <a:off x="10932341" y="6424036"/>
            <a:ext cx="315589" cy="315589"/>
          </a:xfrm>
          <a:prstGeom prst="ellipse">
            <a:avLst/>
          </a:prstGeom>
          <a:solidFill>
            <a:srgbClr val="00A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 userDrawn="1"/>
        </p:nvSpPr>
        <p:spPr>
          <a:xfrm>
            <a:off x="838200" y="6474108"/>
            <a:ext cx="238238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Laukpauk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Presentation | www.yourwebsite.com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10915247" y="6455364"/>
            <a:ext cx="34977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52D6D798-CB88-473E-97C8-67A016EA1979}" type="slidenum">
              <a:rPr lang="en-US" sz="110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algn="ctr"/>
              <a:t>‹#›</a:t>
            </a:fld>
            <a:endParaRPr lang="en-US" sz="11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2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838200" y="308482"/>
            <a:ext cx="10515600" cy="783944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0"/>
          </p:nvPr>
        </p:nvSpPr>
        <p:spPr>
          <a:xfrm>
            <a:off x="838201" y="1076242"/>
            <a:ext cx="10515600" cy="52648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5367755" y="908854"/>
            <a:ext cx="1456491" cy="0"/>
          </a:xfrm>
          <a:prstGeom prst="line">
            <a:avLst/>
          </a:prstGeom>
          <a:ln>
            <a:solidFill>
              <a:srgbClr val="00AB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19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42863" y="6311900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7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42863" y="6329054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41194" y="0"/>
            <a:ext cx="723331" cy="1255594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67671" y="133613"/>
            <a:ext cx="670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Haettenschweiler" panose="020B0706040902060204" pitchFamily="34" charset="0"/>
                <a:ea typeface="黑体" panose="02010609060101010101" pitchFamily="49" charset="-122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Haettenschweiler" panose="020B070604090206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077354" y="33889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blipFill dpi="0" rotWithShape="1">
                  <a:blip r:embed="rId2">
                    <a:extLst/>
                  </a:blip>
                  <a:srcRect/>
                  <a:stretch>
                    <a:fillRect/>
                  </a:stretch>
                </a:blip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插入标题内容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91002" y="741428"/>
            <a:ext cx="4268806" cy="380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 the sub heading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29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56511" y="6315407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41194" y="0"/>
            <a:ext cx="723331" cy="1255594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40375" y="133613"/>
            <a:ext cx="7713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Haettenschweiler" panose="020B0706040902060204" pitchFamily="34" charset="0"/>
                <a:ea typeface="黑体" panose="02010609060101010101" pitchFamily="49" charset="-122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Haettenschweiler" panose="020B070604090206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077354" y="33889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blipFill dpi="0" rotWithShape="1">
                  <a:blip r:embed="rId2">
                    <a:extLst/>
                  </a:blip>
                  <a:srcRect/>
                  <a:stretch>
                    <a:fillRect/>
                  </a:stretch>
                </a:blip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插入标题内容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91002" y="741428"/>
            <a:ext cx="4268806" cy="380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 the sub heading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020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56511" y="6315407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41194" y="0"/>
            <a:ext cx="723331" cy="1255594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27546" y="119965"/>
            <a:ext cx="7713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Haettenschweiler" panose="020B0706040902060204" pitchFamily="34" charset="0"/>
                <a:ea typeface="黑体" panose="02010609060101010101" pitchFamily="49" charset="-122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Haettenschweiler" panose="020B070604090206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077354" y="33889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blipFill dpi="0" rotWithShape="1">
                  <a:blip r:embed="rId2">
                    <a:extLst/>
                  </a:blip>
                  <a:srcRect/>
                  <a:stretch>
                    <a:fillRect/>
                  </a:stretch>
                </a:blip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插入标题内容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91002" y="741428"/>
            <a:ext cx="4268806" cy="380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 the sub heading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982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56511" y="6315407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41194" y="0"/>
            <a:ext cx="723331" cy="1255594"/>
          </a:xfrm>
          <a:prstGeom prst="rect">
            <a:avLst/>
          </a:prstGeom>
          <a:gradFill>
            <a:gsLst>
              <a:gs pos="100000">
                <a:schemeClr val="bg1">
                  <a:lumMod val="50000"/>
                </a:schemeClr>
              </a:gs>
              <a:gs pos="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13898" y="119965"/>
            <a:ext cx="8226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Haettenschweiler" panose="020B0706040902060204" pitchFamily="34" charset="0"/>
                <a:ea typeface="黑体" panose="02010609060101010101" pitchFamily="49" charset="-122"/>
              </a:rPr>
              <a:t>04</a:t>
            </a:r>
            <a:endParaRPr lang="zh-CN" altLang="en-US" sz="6000" dirty="0">
              <a:solidFill>
                <a:schemeClr val="bg1"/>
              </a:solidFill>
              <a:latin typeface="Haettenschweiler" panose="020B070604090206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077354" y="33889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blipFill dpi="0" rotWithShape="1">
                  <a:blip r:embed="rId2">
                    <a:extLst/>
                  </a:blip>
                  <a:srcRect/>
                  <a:stretch>
                    <a:fillRect/>
                  </a:stretch>
                </a:blip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插入标题内容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91002" y="741428"/>
            <a:ext cx="4268806" cy="380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 the sub heading content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50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142862" y="6311900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23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59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FFF6CF-A6A7-45A0-B169-D5B7EA7FD9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55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56510" y="6312098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fld id="{9CFFF6CF-A6A7-45A0-B169-D5B7EA7FD9B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1447585" y="5968764"/>
            <a:ext cx="512722" cy="1051791"/>
            <a:chOff x="1803400" y="326447"/>
            <a:chExt cx="8534400" cy="4343160"/>
          </a:xfrm>
        </p:grpSpPr>
        <p:sp>
          <p:nvSpPr>
            <p:cNvPr id="18" name="PA_六边形 4"/>
            <p:cNvSpPr/>
            <p:nvPr>
              <p:custDataLst>
                <p:tags r:id="rId18"/>
              </p:custDataLst>
            </p:nvPr>
          </p:nvSpPr>
          <p:spPr>
            <a:xfrm>
              <a:off x="1803400" y="1779624"/>
              <a:ext cx="8534400" cy="1446550"/>
            </a:xfrm>
            <a:prstGeom prst="hexagon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_六边形 4"/>
            <p:cNvSpPr/>
            <p:nvPr>
              <p:custDataLst>
                <p:tags r:id="rId19"/>
              </p:custDataLst>
            </p:nvPr>
          </p:nvSpPr>
          <p:spPr>
            <a:xfrm>
              <a:off x="1803400" y="3223057"/>
              <a:ext cx="8534400" cy="1446550"/>
            </a:xfrm>
            <a:prstGeom prst="hexagon">
              <a:avLst/>
            </a:prstGeom>
            <a:noFill/>
            <a:ln w="3175">
              <a:gradFill>
                <a:gsLst>
                  <a:gs pos="0">
                    <a:schemeClr val="bg1">
                      <a:lumMod val="50000"/>
                    </a:schemeClr>
                  </a:gs>
                  <a:gs pos="3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PA_六边形 4"/>
            <p:cNvSpPr/>
            <p:nvPr>
              <p:custDataLst>
                <p:tags r:id="rId20"/>
              </p:custDataLst>
            </p:nvPr>
          </p:nvSpPr>
          <p:spPr>
            <a:xfrm rot="10800000">
              <a:off x="1803400" y="326447"/>
              <a:ext cx="8534400" cy="1446550"/>
            </a:xfrm>
            <a:prstGeom prst="hexagon">
              <a:avLst/>
            </a:prstGeom>
            <a:noFill/>
            <a:ln w="3175">
              <a:gradFill>
                <a:gsLst>
                  <a:gs pos="0">
                    <a:schemeClr val="bg1">
                      <a:lumMod val="50000"/>
                    </a:schemeClr>
                  </a:gs>
                  <a:gs pos="3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7282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2.jpeg"/><Relationship Id="rId5" Type="http://schemas.openxmlformats.org/officeDocument/2006/relationships/tags" Target="../tags/tag8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9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2.jpeg"/><Relationship Id="rId5" Type="http://schemas.openxmlformats.org/officeDocument/2006/relationships/tags" Target="../tags/tag2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4"/>
          <a:stretch/>
        </p:blipFill>
        <p:spPr>
          <a:xfrm>
            <a:off x="0" y="-14514"/>
            <a:ext cx="12192000" cy="687251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14514"/>
            <a:ext cx="12192000" cy="6872514"/>
          </a:xfrm>
          <a:prstGeom prst="rect">
            <a:avLst/>
          </a:prstGeom>
          <a:solidFill>
            <a:schemeClr val="tx1">
              <a:lumMod val="95000"/>
              <a:lumOff val="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PA_SlideNumberPlaceholder 25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CFFF6CF-A6A7-45A0-B169-D5B7EA7FD9B9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25" name="PA_六边形 4"/>
          <p:cNvSpPr/>
          <p:nvPr>
            <p:custDataLst>
              <p:tags r:id="rId2"/>
            </p:custDataLst>
          </p:nvPr>
        </p:nvSpPr>
        <p:spPr>
          <a:xfrm>
            <a:off x="1803400" y="1779624"/>
            <a:ext cx="8534400" cy="1446550"/>
          </a:xfrm>
          <a:prstGeom prst="hexagon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文本框 5"/>
          <p:cNvSpPr txBox="1"/>
          <p:nvPr>
            <p:custDataLst>
              <p:tags r:id="rId3"/>
            </p:custDataLst>
          </p:nvPr>
        </p:nvSpPr>
        <p:spPr>
          <a:xfrm>
            <a:off x="3032736" y="2089150"/>
            <a:ext cx="63017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PA_六边形 4"/>
          <p:cNvSpPr/>
          <p:nvPr>
            <p:custDataLst>
              <p:tags r:id="rId4"/>
            </p:custDataLst>
          </p:nvPr>
        </p:nvSpPr>
        <p:spPr>
          <a:xfrm>
            <a:off x="8115300" y="3421743"/>
            <a:ext cx="1739900" cy="294907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PA_六边形 4"/>
          <p:cNvSpPr/>
          <p:nvPr>
            <p:custDataLst>
              <p:tags r:id="rId5"/>
            </p:custDataLst>
          </p:nvPr>
        </p:nvSpPr>
        <p:spPr>
          <a:xfrm>
            <a:off x="7074090" y="3715678"/>
            <a:ext cx="1041210" cy="393081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PA_六边形 4"/>
          <p:cNvSpPr/>
          <p:nvPr>
            <p:custDataLst>
              <p:tags r:id="rId6"/>
            </p:custDataLst>
          </p:nvPr>
        </p:nvSpPr>
        <p:spPr>
          <a:xfrm>
            <a:off x="2324290" y="1140793"/>
            <a:ext cx="1041210" cy="393081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PA_六边形 4"/>
          <p:cNvSpPr/>
          <p:nvPr>
            <p:custDataLst>
              <p:tags r:id="rId7"/>
            </p:custDataLst>
          </p:nvPr>
        </p:nvSpPr>
        <p:spPr>
          <a:xfrm>
            <a:off x="7886317" y="4402694"/>
            <a:ext cx="457966" cy="17289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_六边形 4"/>
          <p:cNvSpPr/>
          <p:nvPr>
            <p:custDataLst>
              <p:tags r:id="rId8"/>
            </p:custDataLst>
          </p:nvPr>
        </p:nvSpPr>
        <p:spPr>
          <a:xfrm>
            <a:off x="1803400" y="3223057"/>
            <a:ext cx="8534400" cy="1446550"/>
          </a:xfrm>
          <a:prstGeom prst="hexagon">
            <a:avLst/>
          </a:prstGeom>
          <a:noFill/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_六边形 4"/>
          <p:cNvSpPr/>
          <p:nvPr>
            <p:custDataLst>
              <p:tags r:id="rId9"/>
            </p:custDataLst>
          </p:nvPr>
        </p:nvSpPr>
        <p:spPr>
          <a:xfrm rot="10800000">
            <a:off x="1803400" y="326447"/>
            <a:ext cx="8534400" cy="1446550"/>
          </a:xfrm>
          <a:prstGeom prst="hexagon">
            <a:avLst/>
          </a:prstGeom>
          <a:noFill/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24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Chart 32"/>
          <p:cNvGraphicFramePr/>
          <p:nvPr>
            <p:extLst>
              <p:ext uri="{D42A27DB-BD31-4B8C-83A1-F6EECF244321}">
                <p14:modId xmlns:p14="http://schemas.microsoft.com/office/powerpoint/2010/main" val="129067846"/>
              </p:ext>
            </p:extLst>
          </p:nvPr>
        </p:nvGraphicFramePr>
        <p:xfrm>
          <a:off x="1629290" y="1996893"/>
          <a:ext cx="4066541" cy="2864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4" name="Chart 33"/>
          <p:cNvGraphicFramePr/>
          <p:nvPr>
            <p:extLst>
              <p:ext uri="{D42A27DB-BD31-4B8C-83A1-F6EECF244321}">
                <p14:modId xmlns:p14="http://schemas.microsoft.com/office/powerpoint/2010/main" val="1081526596"/>
              </p:ext>
            </p:extLst>
          </p:nvPr>
        </p:nvGraphicFramePr>
        <p:xfrm>
          <a:off x="6632646" y="1996893"/>
          <a:ext cx="4066541" cy="2864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Rectangle 36"/>
          <p:cNvSpPr/>
          <p:nvPr/>
        </p:nvSpPr>
        <p:spPr>
          <a:xfrm>
            <a:off x="1358575" y="5406965"/>
            <a:ext cx="9474849" cy="72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ts val="1000"/>
              </a:spcBef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请插入文本内容，请插入文字请插入文本内容，请插入文字，请插入文本内容，请插入文请插入文本内容，请插入文字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/>
              <a:t>0</a:t>
            </a:r>
            <a:fld id="{9CFFF6CF-A6A7-45A0-B169-D5B7EA7FD9B9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043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3" grpId="0">
        <p:bldSub>
          <a:bldChart bld="series"/>
        </p:bldSub>
      </p:bldGraphic>
      <p:bldGraphic spid="34" grpId="0">
        <p:bldSub>
          <a:bldChart bld="series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852355976"/>
              </p:ext>
            </p:extLst>
          </p:nvPr>
        </p:nvGraphicFramePr>
        <p:xfrm>
          <a:off x="684434" y="2025041"/>
          <a:ext cx="2081625" cy="2156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281684439"/>
              </p:ext>
            </p:extLst>
          </p:nvPr>
        </p:nvGraphicFramePr>
        <p:xfrm>
          <a:off x="7510530" y="2157176"/>
          <a:ext cx="3997037" cy="3604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3261128" y="4336487"/>
            <a:ext cx="3729260" cy="1425336"/>
            <a:chOff x="4643880" y="4820884"/>
            <a:chExt cx="3729260" cy="1425336"/>
          </a:xfrm>
        </p:grpSpPr>
        <p:grpSp>
          <p:nvGrpSpPr>
            <p:cNvPr id="11" name="Group 10"/>
            <p:cNvGrpSpPr/>
            <p:nvPr/>
          </p:nvGrpSpPr>
          <p:grpSpPr>
            <a:xfrm>
              <a:off x="4643880" y="4820884"/>
              <a:ext cx="3729260" cy="307777"/>
              <a:chOff x="4842843" y="4820884"/>
              <a:chExt cx="3729260" cy="307777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6034585" y="4927221"/>
                <a:ext cx="2537518" cy="95103"/>
                <a:chOff x="5627077" y="5022937"/>
                <a:chExt cx="3446585" cy="139906"/>
              </a:xfrm>
            </p:grpSpPr>
            <p:sp>
              <p:nvSpPr>
                <p:cNvPr id="51" name="Flowchart: Data 50"/>
                <p:cNvSpPr/>
                <p:nvPr/>
              </p:nvSpPr>
              <p:spPr>
                <a:xfrm>
                  <a:off x="5627077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Flowchart: Data 51"/>
                <p:cNvSpPr/>
                <p:nvPr/>
              </p:nvSpPr>
              <p:spPr>
                <a:xfrm>
                  <a:off x="6316394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Flowchart: Data 52"/>
                <p:cNvSpPr/>
                <p:nvPr/>
              </p:nvSpPr>
              <p:spPr>
                <a:xfrm>
                  <a:off x="7005711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Flowchart: Data 53"/>
                <p:cNvSpPr/>
                <p:nvPr/>
              </p:nvSpPr>
              <p:spPr>
                <a:xfrm>
                  <a:off x="7695028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Flowchart: Data 54"/>
                <p:cNvSpPr/>
                <p:nvPr/>
              </p:nvSpPr>
              <p:spPr>
                <a:xfrm>
                  <a:off x="8384345" y="5022937"/>
                  <a:ext cx="689317" cy="139906"/>
                </a:xfrm>
                <a:prstGeom prst="flowChartInputOutpu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0" name="TextBox 49"/>
              <p:cNvSpPr txBox="1"/>
              <p:nvPr/>
            </p:nvSpPr>
            <p:spPr>
              <a:xfrm>
                <a:off x="4842843" y="4820884"/>
                <a:ext cx="107112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Photoshop</a:t>
                </a: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4643880" y="5100875"/>
              <a:ext cx="3729260" cy="307777"/>
              <a:chOff x="4842843" y="4820884"/>
              <a:chExt cx="3729260" cy="307777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6034585" y="4927221"/>
                <a:ext cx="2537518" cy="95103"/>
                <a:chOff x="5627077" y="5022937"/>
                <a:chExt cx="3446585" cy="139906"/>
              </a:xfrm>
            </p:grpSpPr>
            <p:sp>
              <p:nvSpPr>
                <p:cNvPr id="44" name="Flowchart: Data 43"/>
                <p:cNvSpPr/>
                <p:nvPr/>
              </p:nvSpPr>
              <p:spPr>
                <a:xfrm>
                  <a:off x="5627077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Flowchart: Data 44"/>
                <p:cNvSpPr/>
                <p:nvPr/>
              </p:nvSpPr>
              <p:spPr>
                <a:xfrm>
                  <a:off x="6316394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Flowchart: Data 45"/>
                <p:cNvSpPr/>
                <p:nvPr/>
              </p:nvSpPr>
              <p:spPr>
                <a:xfrm>
                  <a:off x="7005711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Flowchart: Data 46"/>
                <p:cNvSpPr/>
                <p:nvPr/>
              </p:nvSpPr>
              <p:spPr>
                <a:xfrm>
                  <a:off x="7695028" y="5022937"/>
                  <a:ext cx="689317" cy="139906"/>
                </a:xfrm>
                <a:prstGeom prst="flowChartInputOutpu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Flowchart: Data 47"/>
                <p:cNvSpPr/>
                <p:nvPr/>
              </p:nvSpPr>
              <p:spPr>
                <a:xfrm>
                  <a:off x="8384345" y="5022937"/>
                  <a:ext cx="689317" cy="139906"/>
                </a:xfrm>
                <a:prstGeom prst="flowChartInputOutpu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3" name="TextBox 42"/>
              <p:cNvSpPr txBox="1"/>
              <p:nvPr/>
            </p:nvSpPr>
            <p:spPr>
              <a:xfrm>
                <a:off x="4842843" y="4820884"/>
                <a:ext cx="9585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Illustrator</a:t>
                </a: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643880" y="5383747"/>
              <a:ext cx="3729260" cy="307777"/>
              <a:chOff x="4842843" y="4820884"/>
              <a:chExt cx="3729260" cy="307777"/>
            </a:xfrm>
          </p:grpSpPr>
          <p:grpSp>
            <p:nvGrpSpPr>
              <p:cNvPr id="32" name="Group 31"/>
              <p:cNvGrpSpPr/>
              <p:nvPr/>
            </p:nvGrpSpPr>
            <p:grpSpPr>
              <a:xfrm>
                <a:off x="6034585" y="4927221"/>
                <a:ext cx="2537518" cy="95103"/>
                <a:chOff x="5627077" y="5022937"/>
                <a:chExt cx="3446585" cy="139906"/>
              </a:xfrm>
            </p:grpSpPr>
            <p:sp>
              <p:nvSpPr>
                <p:cNvPr id="36" name="Flowchart: Data 35"/>
                <p:cNvSpPr/>
                <p:nvPr/>
              </p:nvSpPr>
              <p:spPr>
                <a:xfrm>
                  <a:off x="5627077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Flowchart: Data 37"/>
                <p:cNvSpPr/>
                <p:nvPr/>
              </p:nvSpPr>
              <p:spPr>
                <a:xfrm>
                  <a:off x="6316394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Flowchart: Data 38"/>
                <p:cNvSpPr/>
                <p:nvPr/>
              </p:nvSpPr>
              <p:spPr>
                <a:xfrm>
                  <a:off x="7005711" y="5022937"/>
                  <a:ext cx="689317" cy="139906"/>
                </a:xfrm>
                <a:prstGeom prst="flowChartInputOutpu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Flowchart: Data 39"/>
                <p:cNvSpPr/>
                <p:nvPr/>
              </p:nvSpPr>
              <p:spPr>
                <a:xfrm>
                  <a:off x="7695028" y="5022937"/>
                  <a:ext cx="689317" cy="139906"/>
                </a:xfrm>
                <a:prstGeom prst="flowChartInputOutpu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Flowchart: Data 40"/>
                <p:cNvSpPr/>
                <p:nvPr/>
              </p:nvSpPr>
              <p:spPr>
                <a:xfrm>
                  <a:off x="8384345" y="5022937"/>
                  <a:ext cx="689317" cy="139906"/>
                </a:xfrm>
                <a:prstGeom prst="flowChartInputOutpu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5" name="TextBox 34"/>
              <p:cNvSpPr txBox="1"/>
              <p:nvPr/>
            </p:nvSpPr>
            <p:spPr>
              <a:xfrm>
                <a:off x="4842843" y="4820884"/>
                <a:ext cx="75052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Coding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4643880" y="5663738"/>
              <a:ext cx="3729260" cy="307777"/>
              <a:chOff x="4842843" y="4820884"/>
              <a:chExt cx="3729260" cy="307777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6034585" y="4927221"/>
                <a:ext cx="2537518" cy="95103"/>
                <a:chOff x="5627077" y="5022937"/>
                <a:chExt cx="3446585" cy="139906"/>
              </a:xfrm>
            </p:grpSpPr>
            <p:sp>
              <p:nvSpPr>
                <p:cNvPr id="27" name="Flowchart: Data 26"/>
                <p:cNvSpPr/>
                <p:nvPr/>
              </p:nvSpPr>
              <p:spPr>
                <a:xfrm>
                  <a:off x="5627077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Flowchart: Data 27"/>
                <p:cNvSpPr/>
                <p:nvPr/>
              </p:nvSpPr>
              <p:spPr>
                <a:xfrm>
                  <a:off x="6316394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Flowchart: Data 28"/>
                <p:cNvSpPr/>
                <p:nvPr/>
              </p:nvSpPr>
              <p:spPr>
                <a:xfrm>
                  <a:off x="7005711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Flowchart: Data 29"/>
                <p:cNvSpPr/>
                <p:nvPr/>
              </p:nvSpPr>
              <p:spPr>
                <a:xfrm>
                  <a:off x="7695028" y="5022937"/>
                  <a:ext cx="689317" cy="139906"/>
                </a:xfrm>
                <a:prstGeom prst="flowChartInputOutpu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Flowchart: Data 30"/>
                <p:cNvSpPr/>
                <p:nvPr/>
              </p:nvSpPr>
              <p:spPr>
                <a:xfrm>
                  <a:off x="8384345" y="5022937"/>
                  <a:ext cx="689317" cy="139906"/>
                </a:xfrm>
                <a:prstGeom prst="flowChartInputOutpu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6" name="TextBox 25"/>
              <p:cNvSpPr txBox="1"/>
              <p:nvPr/>
            </p:nvSpPr>
            <p:spPr>
              <a:xfrm>
                <a:off x="4842843" y="4820884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Investment</a:t>
                </a: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643880" y="5938443"/>
              <a:ext cx="3729260" cy="307777"/>
              <a:chOff x="4842843" y="4820884"/>
              <a:chExt cx="3729260" cy="307777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6034585" y="4927221"/>
                <a:ext cx="2537518" cy="95103"/>
                <a:chOff x="5627077" y="5022937"/>
                <a:chExt cx="3446585" cy="139906"/>
              </a:xfrm>
            </p:grpSpPr>
            <p:sp>
              <p:nvSpPr>
                <p:cNvPr id="20" name="Flowchart: Data 19"/>
                <p:cNvSpPr/>
                <p:nvPr/>
              </p:nvSpPr>
              <p:spPr>
                <a:xfrm>
                  <a:off x="5627077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Flowchart: Data 20"/>
                <p:cNvSpPr/>
                <p:nvPr/>
              </p:nvSpPr>
              <p:spPr>
                <a:xfrm>
                  <a:off x="6316394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Flowchart: Data 21"/>
                <p:cNvSpPr/>
                <p:nvPr/>
              </p:nvSpPr>
              <p:spPr>
                <a:xfrm>
                  <a:off x="7005711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Flowchart: Data 22"/>
                <p:cNvSpPr/>
                <p:nvPr/>
              </p:nvSpPr>
              <p:spPr>
                <a:xfrm>
                  <a:off x="7695028" y="5022937"/>
                  <a:ext cx="689317" cy="139906"/>
                </a:xfrm>
                <a:prstGeom prst="flowChartInputOut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Flowchart: Data 23"/>
                <p:cNvSpPr/>
                <p:nvPr/>
              </p:nvSpPr>
              <p:spPr>
                <a:xfrm>
                  <a:off x="8384345" y="5022937"/>
                  <a:ext cx="689317" cy="139906"/>
                </a:xfrm>
                <a:prstGeom prst="flowChartInputOutpu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>
                <a:off x="4842843" y="4820884"/>
                <a:ext cx="73289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Design</a:t>
                </a: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3191397" y="2157176"/>
            <a:ext cx="3798991" cy="1825397"/>
            <a:chOff x="3202207" y="2542658"/>
            <a:chExt cx="3798991" cy="1825397"/>
          </a:xfrm>
        </p:grpSpPr>
        <p:sp>
          <p:nvSpPr>
            <p:cNvPr id="57" name="TextBox 56"/>
            <p:cNvSpPr txBox="1"/>
            <p:nvPr/>
          </p:nvSpPr>
          <p:spPr>
            <a:xfrm>
              <a:off x="3271938" y="3107582"/>
              <a:ext cx="3729260" cy="1260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请插入文本内容，请插入文字请插入文本内容请插入文本内容，请插入文字请插入文本内容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  <a:p>
              <a:pPr lvl="0">
                <a:lnSpc>
                  <a:spcPct val="120000"/>
                </a:lnSpc>
              </a:pP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202207" y="2542658"/>
              <a:ext cx="1210588" cy="432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20335" y="4329227"/>
            <a:ext cx="1852976" cy="1501215"/>
            <a:chOff x="850370" y="4714709"/>
            <a:chExt cx="1852976" cy="1501215"/>
          </a:xfrm>
        </p:grpSpPr>
        <p:sp>
          <p:nvSpPr>
            <p:cNvPr id="65" name="TextBox 64"/>
            <p:cNvSpPr txBox="1"/>
            <p:nvPr/>
          </p:nvSpPr>
          <p:spPr>
            <a:xfrm>
              <a:off x="1171564" y="4714709"/>
              <a:ext cx="1210588" cy="432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文本内容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50370" y="5126395"/>
              <a:ext cx="1852976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请插入文本内容，请插入文字请插入文本内容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67" name="Rectangle 66"/>
          <p:cNvSpPr/>
          <p:nvPr/>
        </p:nvSpPr>
        <p:spPr>
          <a:xfrm>
            <a:off x="1308872" y="2612759"/>
            <a:ext cx="8274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5400" dirty="0">
                <a:solidFill>
                  <a:prstClr val="black">
                    <a:lumMod val="65000"/>
                    <a:lumOff val="35000"/>
                  </a:prstClr>
                </a:solidFill>
                <a:latin typeface="FontAwesome" pitchFamily="50" charset="0"/>
              </a:rPr>
              <a:t>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/>
              <a:t>0</a:t>
            </a:r>
            <a:fld id="{9CFFF6CF-A6A7-45A0-B169-D5B7EA7FD9B9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380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P spid="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Freeform 90"/>
          <p:cNvSpPr>
            <a:spLocks/>
          </p:cNvSpPr>
          <p:nvPr/>
        </p:nvSpPr>
        <p:spPr bwMode="auto">
          <a:xfrm>
            <a:off x="-2754618" y="3956037"/>
            <a:ext cx="17002301" cy="2938175"/>
          </a:xfrm>
          <a:custGeom>
            <a:avLst/>
            <a:gdLst>
              <a:gd name="connsiteX0" fmla="*/ 4495800 w 8683625"/>
              <a:gd name="connsiteY0" fmla="*/ 0 h 1086621"/>
              <a:gd name="connsiteX1" fmla="*/ 4595813 w 8683625"/>
              <a:gd name="connsiteY1" fmla="*/ 1588 h 1086621"/>
              <a:gd name="connsiteX2" fmla="*/ 4595813 w 8683625"/>
              <a:gd name="connsiteY2" fmla="*/ 23813 h 1086621"/>
              <a:gd name="connsiteX3" fmla="*/ 4656138 w 8683625"/>
              <a:gd name="connsiteY3" fmla="*/ 23813 h 1086621"/>
              <a:gd name="connsiteX4" fmla="*/ 4651375 w 8683625"/>
              <a:gd name="connsiteY4" fmla="*/ 828676 h 1086621"/>
              <a:gd name="connsiteX5" fmla="*/ 4802188 w 8683625"/>
              <a:gd name="connsiteY5" fmla="*/ 828676 h 1086621"/>
              <a:gd name="connsiteX6" fmla="*/ 4803775 w 8683625"/>
              <a:gd name="connsiteY6" fmla="*/ 615950 h 1086621"/>
              <a:gd name="connsiteX7" fmla="*/ 4916488 w 8683625"/>
              <a:gd name="connsiteY7" fmla="*/ 615950 h 1086621"/>
              <a:gd name="connsiteX8" fmla="*/ 4919663 w 8683625"/>
              <a:gd name="connsiteY8" fmla="*/ 441325 h 1086621"/>
              <a:gd name="connsiteX9" fmla="*/ 5086350 w 8683625"/>
              <a:gd name="connsiteY9" fmla="*/ 441325 h 1086621"/>
              <a:gd name="connsiteX10" fmla="*/ 5086350 w 8683625"/>
              <a:gd name="connsiteY10" fmla="*/ 496888 h 1086621"/>
              <a:gd name="connsiteX11" fmla="*/ 5124450 w 8683625"/>
              <a:gd name="connsiteY11" fmla="*/ 500063 h 1086621"/>
              <a:gd name="connsiteX12" fmla="*/ 5122863 w 8683625"/>
              <a:gd name="connsiteY12" fmla="*/ 633413 h 1086621"/>
              <a:gd name="connsiteX13" fmla="*/ 5170488 w 8683625"/>
              <a:gd name="connsiteY13" fmla="*/ 633413 h 1086621"/>
              <a:gd name="connsiteX14" fmla="*/ 5172075 w 8683625"/>
              <a:gd name="connsiteY14" fmla="*/ 588963 h 1086621"/>
              <a:gd name="connsiteX15" fmla="*/ 5280025 w 8683625"/>
              <a:gd name="connsiteY15" fmla="*/ 588963 h 1086621"/>
              <a:gd name="connsiteX16" fmla="*/ 5280025 w 8683625"/>
              <a:gd name="connsiteY16" fmla="*/ 639763 h 1086621"/>
              <a:gd name="connsiteX17" fmla="*/ 5330825 w 8683625"/>
              <a:gd name="connsiteY17" fmla="*/ 639763 h 1086621"/>
              <a:gd name="connsiteX18" fmla="*/ 5327650 w 8683625"/>
              <a:gd name="connsiteY18" fmla="*/ 728663 h 1086621"/>
              <a:gd name="connsiteX19" fmla="*/ 5359400 w 8683625"/>
              <a:gd name="connsiteY19" fmla="*/ 728663 h 1086621"/>
              <a:gd name="connsiteX20" fmla="*/ 5359400 w 8683625"/>
              <a:gd name="connsiteY20" fmla="*/ 396875 h 1086621"/>
              <a:gd name="connsiteX21" fmla="*/ 5391150 w 8683625"/>
              <a:gd name="connsiteY21" fmla="*/ 396875 h 1086621"/>
              <a:gd name="connsiteX22" fmla="*/ 5391150 w 8683625"/>
              <a:gd name="connsiteY22" fmla="*/ 333375 h 1086621"/>
              <a:gd name="connsiteX23" fmla="*/ 5446713 w 8683625"/>
              <a:gd name="connsiteY23" fmla="*/ 333375 h 1086621"/>
              <a:gd name="connsiteX24" fmla="*/ 5522913 w 8683625"/>
              <a:gd name="connsiteY24" fmla="*/ 333375 h 1086621"/>
              <a:gd name="connsiteX25" fmla="*/ 5522913 w 8683625"/>
              <a:gd name="connsiteY25" fmla="*/ 365125 h 1086621"/>
              <a:gd name="connsiteX26" fmla="*/ 5586413 w 8683625"/>
              <a:gd name="connsiteY26" fmla="*/ 368300 h 1086621"/>
              <a:gd name="connsiteX27" fmla="*/ 5586413 w 8683625"/>
              <a:gd name="connsiteY27" fmla="*/ 557213 h 1086621"/>
              <a:gd name="connsiteX28" fmla="*/ 5651500 w 8683625"/>
              <a:gd name="connsiteY28" fmla="*/ 557213 h 1086621"/>
              <a:gd name="connsiteX29" fmla="*/ 5651500 w 8683625"/>
              <a:gd name="connsiteY29" fmla="*/ 515938 h 1086621"/>
              <a:gd name="connsiteX30" fmla="*/ 5726113 w 8683625"/>
              <a:gd name="connsiteY30" fmla="*/ 515938 h 1086621"/>
              <a:gd name="connsiteX31" fmla="*/ 5726113 w 8683625"/>
              <a:gd name="connsiteY31" fmla="*/ 547688 h 1086621"/>
              <a:gd name="connsiteX32" fmla="*/ 5819775 w 8683625"/>
              <a:gd name="connsiteY32" fmla="*/ 547688 h 1086621"/>
              <a:gd name="connsiteX33" fmla="*/ 5819775 w 8683625"/>
              <a:gd name="connsiteY33" fmla="*/ 617538 h 1086621"/>
              <a:gd name="connsiteX34" fmla="*/ 5854700 w 8683625"/>
              <a:gd name="connsiteY34" fmla="*/ 617538 h 1086621"/>
              <a:gd name="connsiteX35" fmla="*/ 5854700 w 8683625"/>
              <a:gd name="connsiteY35" fmla="*/ 584200 h 1086621"/>
              <a:gd name="connsiteX36" fmla="*/ 5886450 w 8683625"/>
              <a:gd name="connsiteY36" fmla="*/ 584200 h 1086621"/>
              <a:gd name="connsiteX37" fmla="*/ 5886450 w 8683625"/>
              <a:gd name="connsiteY37" fmla="*/ 547688 h 1086621"/>
              <a:gd name="connsiteX38" fmla="*/ 5962650 w 8683625"/>
              <a:gd name="connsiteY38" fmla="*/ 547688 h 1086621"/>
              <a:gd name="connsiteX39" fmla="*/ 5959475 w 8683625"/>
              <a:gd name="connsiteY39" fmla="*/ 584200 h 1086621"/>
              <a:gd name="connsiteX40" fmla="*/ 6011863 w 8683625"/>
              <a:gd name="connsiteY40" fmla="*/ 584200 h 1086621"/>
              <a:gd name="connsiteX41" fmla="*/ 6011863 w 8683625"/>
              <a:gd name="connsiteY41" fmla="*/ 608013 h 1086621"/>
              <a:gd name="connsiteX42" fmla="*/ 6035675 w 8683625"/>
              <a:gd name="connsiteY42" fmla="*/ 608013 h 1086621"/>
              <a:gd name="connsiteX43" fmla="*/ 6035675 w 8683625"/>
              <a:gd name="connsiteY43" fmla="*/ 681038 h 1086621"/>
              <a:gd name="connsiteX44" fmla="*/ 6072188 w 8683625"/>
              <a:gd name="connsiteY44" fmla="*/ 681038 h 1086621"/>
              <a:gd name="connsiteX45" fmla="*/ 6072188 w 8683625"/>
              <a:gd name="connsiteY45" fmla="*/ 633413 h 1086621"/>
              <a:gd name="connsiteX46" fmla="*/ 6149975 w 8683625"/>
              <a:gd name="connsiteY46" fmla="*/ 633413 h 1086621"/>
              <a:gd name="connsiteX47" fmla="*/ 6149975 w 8683625"/>
              <a:gd name="connsiteY47" fmla="*/ 603250 h 1086621"/>
              <a:gd name="connsiteX48" fmla="*/ 6183313 w 8683625"/>
              <a:gd name="connsiteY48" fmla="*/ 603250 h 1086621"/>
              <a:gd name="connsiteX49" fmla="*/ 6183313 w 8683625"/>
              <a:gd name="connsiteY49" fmla="*/ 584200 h 1086621"/>
              <a:gd name="connsiteX50" fmla="*/ 6254750 w 8683625"/>
              <a:gd name="connsiteY50" fmla="*/ 587375 h 1086621"/>
              <a:gd name="connsiteX51" fmla="*/ 6254750 w 8683625"/>
              <a:gd name="connsiteY51" fmla="*/ 620713 h 1086621"/>
              <a:gd name="connsiteX52" fmla="*/ 6307138 w 8683625"/>
              <a:gd name="connsiteY52" fmla="*/ 620713 h 1086621"/>
              <a:gd name="connsiteX53" fmla="*/ 6307138 w 8683625"/>
              <a:gd name="connsiteY53" fmla="*/ 657226 h 1086621"/>
              <a:gd name="connsiteX54" fmla="*/ 6367463 w 8683625"/>
              <a:gd name="connsiteY54" fmla="*/ 657226 h 1086621"/>
              <a:gd name="connsiteX55" fmla="*/ 6367463 w 8683625"/>
              <a:gd name="connsiteY55" fmla="*/ 700088 h 1086621"/>
              <a:gd name="connsiteX56" fmla="*/ 6396038 w 8683625"/>
              <a:gd name="connsiteY56" fmla="*/ 700088 h 1086621"/>
              <a:gd name="connsiteX57" fmla="*/ 6396038 w 8683625"/>
              <a:gd name="connsiteY57" fmla="*/ 923926 h 1086621"/>
              <a:gd name="connsiteX58" fmla="*/ 6410325 w 8683625"/>
              <a:gd name="connsiteY58" fmla="*/ 923926 h 1086621"/>
              <a:gd name="connsiteX59" fmla="*/ 6410325 w 8683625"/>
              <a:gd name="connsiteY59" fmla="*/ 863601 h 1086621"/>
              <a:gd name="connsiteX60" fmla="*/ 6435725 w 8683625"/>
              <a:gd name="connsiteY60" fmla="*/ 863601 h 1086621"/>
              <a:gd name="connsiteX61" fmla="*/ 6438900 w 8683625"/>
              <a:gd name="connsiteY61" fmla="*/ 671513 h 1086621"/>
              <a:gd name="connsiteX62" fmla="*/ 6454775 w 8683625"/>
              <a:gd name="connsiteY62" fmla="*/ 671513 h 1086621"/>
              <a:gd name="connsiteX63" fmla="*/ 6454775 w 8683625"/>
              <a:gd name="connsiteY63" fmla="*/ 639763 h 1086621"/>
              <a:gd name="connsiteX64" fmla="*/ 6510338 w 8683625"/>
              <a:gd name="connsiteY64" fmla="*/ 639763 h 1086621"/>
              <a:gd name="connsiteX65" fmla="*/ 6510338 w 8683625"/>
              <a:gd name="connsiteY65" fmla="*/ 668338 h 1086621"/>
              <a:gd name="connsiteX66" fmla="*/ 6526213 w 8683625"/>
              <a:gd name="connsiteY66" fmla="*/ 668338 h 1086621"/>
              <a:gd name="connsiteX67" fmla="*/ 6526213 w 8683625"/>
              <a:gd name="connsiteY67" fmla="*/ 839788 h 1086621"/>
              <a:gd name="connsiteX68" fmla="*/ 6551613 w 8683625"/>
              <a:gd name="connsiteY68" fmla="*/ 839788 h 1086621"/>
              <a:gd name="connsiteX69" fmla="*/ 6551613 w 8683625"/>
              <a:gd name="connsiteY69" fmla="*/ 587375 h 1086621"/>
              <a:gd name="connsiteX70" fmla="*/ 6699250 w 8683625"/>
              <a:gd name="connsiteY70" fmla="*/ 587375 h 1086621"/>
              <a:gd name="connsiteX71" fmla="*/ 6699250 w 8683625"/>
              <a:gd name="connsiteY71" fmla="*/ 655638 h 1086621"/>
              <a:gd name="connsiteX72" fmla="*/ 6718300 w 8683625"/>
              <a:gd name="connsiteY72" fmla="*/ 655638 h 1086621"/>
              <a:gd name="connsiteX73" fmla="*/ 6718300 w 8683625"/>
              <a:gd name="connsiteY73" fmla="*/ 733426 h 1086621"/>
              <a:gd name="connsiteX74" fmla="*/ 6727825 w 8683625"/>
              <a:gd name="connsiteY74" fmla="*/ 733426 h 1086621"/>
              <a:gd name="connsiteX75" fmla="*/ 6727825 w 8683625"/>
              <a:gd name="connsiteY75" fmla="*/ 939801 h 1086621"/>
              <a:gd name="connsiteX76" fmla="*/ 6767513 w 8683625"/>
              <a:gd name="connsiteY76" fmla="*/ 939801 h 1086621"/>
              <a:gd name="connsiteX77" fmla="*/ 6767513 w 8683625"/>
              <a:gd name="connsiteY77" fmla="*/ 911226 h 1086621"/>
              <a:gd name="connsiteX78" fmla="*/ 6786563 w 8683625"/>
              <a:gd name="connsiteY78" fmla="*/ 911226 h 1086621"/>
              <a:gd name="connsiteX79" fmla="*/ 6786563 w 8683625"/>
              <a:gd name="connsiteY79" fmla="*/ 839788 h 1086621"/>
              <a:gd name="connsiteX80" fmla="*/ 6802438 w 8683625"/>
              <a:gd name="connsiteY80" fmla="*/ 839788 h 1086621"/>
              <a:gd name="connsiteX81" fmla="*/ 6804025 w 8683625"/>
              <a:gd name="connsiteY81" fmla="*/ 555625 h 1086621"/>
              <a:gd name="connsiteX82" fmla="*/ 6915150 w 8683625"/>
              <a:gd name="connsiteY82" fmla="*/ 555625 h 1086621"/>
              <a:gd name="connsiteX83" fmla="*/ 6915150 w 8683625"/>
              <a:gd name="connsiteY83" fmla="*/ 727076 h 1086621"/>
              <a:gd name="connsiteX84" fmla="*/ 6931025 w 8683625"/>
              <a:gd name="connsiteY84" fmla="*/ 727076 h 1086621"/>
              <a:gd name="connsiteX85" fmla="*/ 6931025 w 8683625"/>
              <a:gd name="connsiteY85" fmla="*/ 842963 h 1086621"/>
              <a:gd name="connsiteX86" fmla="*/ 6980237 w 8683625"/>
              <a:gd name="connsiteY86" fmla="*/ 842963 h 1086621"/>
              <a:gd name="connsiteX87" fmla="*/ 6980237 w 8683625"/>
              <a:gd name="connsiteY87" fmla="*/ 950913 h 1086621"/>
              <a:gd name="connsiteX88" fmla="*/ 7011987 w 8683625"/>
              <a:gd name="connsiteY88" fmla="*/ 950913 h 1086621"/>
              <a:gd name="connsiteX89" fmla="*/ 7011987 w 8683625"/>
              <a:gd name="connsiteY89" fmla="*/ 892176 h 1086621"/>
              <a:gd name="connsiteX90" fmla="*/ 7065963 w 8683625"/>
              <a:gd name="connsiteY90" fmla="*/ 892176 h 1086621"/>
              <a:gd name="connsiteX91" fmla="*/ 7065963 w 8683625"/>
              <a:gd name="connsiteY91" fmla="*/ 857251 h 1086621"/>
              <a:gd name="connsiteX92" fmla="*/ 7246937 w 8683625"/>
              <a:gd name="connsiteY92" fmla="*/ 857251 h 1086621"/>
              <a:gd name="connsiteX93" fmla="*/ 7246937 w 8683625"/>
              <a:gd name="connsiteY93" fmla="*/ 820738 h 1086621"/>
              <a:gd name="connsiteX94" fmla="*/ 7291387 w 8683625"/>
              <a:gd name="connsiteY94" fmla="*/ 820738 h 1086621"/>
              <a:gd name="connsiteX95" fmla="*/ 7291387 w 8683625"/>
              <a:gd name="connsiteY95" fmla="*/ 865188 h 1086621"/>
              <a:gd name="connsiteX96" fmla="*/ 7339013 w 8683625"/>
              <a:gd name="connsiteY96" fmla="*/ 865188 h 1086621"/>
              <a:gd name="connsiteX97" fmla="*/ 7339013 w 8683625"/>
              <a:gd name="connsiteY97" fmla="*/ 963613 h 1086621"/>
              <a:gd name="connsiteX98" fmla="*/ 7378700 w 8683625"/>
              <a:gd name="connsiteY98" fmla="*/ 963613 h 1086621"/>
              <a:gd name="connsiteX99" fmla="*/ 7378700 w 8683625"/>
              <a:gd name="connsiteY99" fmla="*/ 873126 h 1086621"/>
              <a:gd name="connsiteX100" fmla="*/ 7404100 w 8683625"/>
              <a:gd name="connsiteY100" fmla="*/ 873126 h 1086621"/>
              <a:gd name="connsiteX101" fmla="*/ 7407275 w 8683625"/>
              <a:gd name="connsiteY101" fmla="*/ 728663 h 1086621"/>
              <a:gd name="connsiteX102" fmla="*/ 7434263 w 8683625"/>
              <a:gd name="connsiteY102" fmla="*/ 728663 h 1086621"/>
              <a:gd name="connsiteX103" fmla="*/ 7434263 w 8683625"/>
              <a:gd name="connsiteY103" fmla="*/ 671513 h 1086621"/>
              <a:gd name="connsiteX104" fmla="*/ 7466013 w 8683625"/>
              <a:gd name="connsiteY104" fmla="*/ 671513 h 1086621"/>
              <a:gd name="connsiteX105" fmla="*/ 7486650 w 8683625"/>
              <a:gd name="connsiteY105" fmla="*/ 644526 h 1086621"/>
              <a:gd name="connsiteX106" fmla="*/ 7543800 w 8683625"/>
              <a:gd name="connsiteY106" fmla="*/ 644526 h 1086621"/>
              <a:gd name="connsiteX107" fmla="*/ 7543800 w 8683625"/>
              <a:gd name="connsiteY107" fmla="*/ 341313 h 1086621"/>
              <a:gd name="connsiteX108" fmla="*/ 7662863 w 8683625"/>
              <a:gd name="connsiteY108" fmla="*/ 341313 h 1086621"/>
              <a:gd name="connsiteX109" fmla="*/ 7662863 w 8683625"/>
              <a:gd name="connsiteY109" fmla="*/ 649288 h 1086621"/>
              <a:gd name="connsiteX110" fmla="*/ 7727950 w 8683625"/>
              <a:gd name="connsiteY110" fmla="*/ 649288 h 1086621"/>
              <a:gd name="connsiteX111" fmla="*/ 7726363 w 8683625"/>
              <a:gd name="connsiteY111" fmla="*/ 887413 h 1086621"/>
              <a:gd name="connsiteX112" fmla="*/ 7766050 w 8683625"/>
              <a:gd name="connsiteY112" fmla="*/ 887413 h 1086621"/>
              <a:gd name="connsiteX113" fmla="*/ 7766050 w 8683625"/>
              <a:gd name="connsiteY113" fmla="*/ 592138 h 1086621"/>
              <a:gd name="connsiteX114" fmla="*/ 7867650 w 8683625"/>
              <a:gd name="connsiteY114" fmla="*/ 595313 h 1086621"/>
              <a:gd name="connsiteX115" fmla="*/ 7867650 w 8683625"/>
              <a:gd name="connsiteY115" fmla="*/ 623888 h 1086621"/>
              <a:gd name="connsiteX116" fmla="*/ 7967663 w 8683625"/>
              <a:gd name="connsiteY116" fmla="*/ 623888 h 1086621"/>
              <a:gd name="connsiteX117" fmla="*/ 7966075 w 8683625"/>
              <a:gd name="connsiteY117" fmla="*/ 731838 h 1086621"/>
              <a:gd name="connsiteX118" fmla="*/ 8015287 w 8683625"/>
              <a:gd name="connsiteY118" fmla="*/ 731838 h 1086621"/>
              <a:gd name="connsiteX119" fmla="*/ 8015287 w 8683625"/>
              <a:gd name="connsiteY119" fmla="*/ 652463 h 1086621"/>
              <a:gd name="connsiteX120" fmla="*/ 8086725 w 8683625"/>
              <a:gd name="connsiteY120" fmla="*/ 652463 h 1086621"/>
              <a:gd name="connsiteX121" fmla="*/ 8089900 w 8683625"/>
              <a:gd name="connsiteY121" fmla="*/ 611188 h 1086621"/>
              <a:gd name="connsiteX122" fmla="*/ 8151813 w 8683625"/>
              <a:gd name="connsiteY122" fmla="*/ 611188 h 1086621"/>
              <a:gd name="connsiteX123" fmla="*/ 8151813 w 8683625"/>
              <a:gd name="connsiteY123" fmla="*/ 871538 h 1086621"/>
              <a:gd name="connsiteX124" fmla="*/ 8251825 w 8683625"/>
              <a:gd name="connsiteY124" fmla="*/ 871538 h 1086621"/>
              <a:gd name="connsiteX125" fmla="*/ 8255000 w 8683625"/>
              <a:gd name="connsiteY125" fmla="*/ 573088 h 1086621"/>
              <a:gd name="connsiteX126" fmla="*/ 8274050 w 8683625"/>
              <a:gd name="connsiteY126" fmla="*/ 573088 h 1086621"/>
              <a:gd name="connsiteX127" fmla="*/ 8274050 w 8683625"/>
              <a:gd name="connsiteY127" fmla="*/ 547688 h 1086621"/>
              <a:gd name="connsiteX128" fmla="*/ 8375650 w 8683625"/>
              <a:gd name="connsiteY128" fmla="*/ 549275 h 1086621"/>
              <a:gd name="connsiteX129" fmla="*/ 8375650 w 8683625"/>
              <a:gd name="connsiteY129" fmla="*/ 595313 h 1086621"/>
              <a:gd name="connsiteX130" fmla="*/ 8494712 w 8683625"/>
              <a:gd name="connsiteY130" fmla="*/ 596900 h 1086621"/>
              <a:gd name="connsiteX131" fmla="*/ 8491538 w 8683625"/>
              <a:gd name="connsiteY131" fmla="*/ 900113 h 1086621"/>
              <a:gd name="connsiteX132" fmla="*/ 8547100 w 8683625"/>
              <a:gd name="connsiteY132" fmla="*/ 900113 h 1086621"/>
              <a:gd name="connsiteX133" fmla="*/ 8547100 w 8683625"/>
              <a:gd name="connsiteY133" fmla="*/ 992188 h 1086621"/>
              <a:gd name="connsiteX134" fmla="*/ 8607425 w 8683625"/>
              <a:gd name="connsiteY134" fmla="*/ 992188 h 1086621"/>
              <a:gd name="connsiteX135" fmla="*/ 8610600 w 8683625"/>
              <a:gd name="connsiteY135" fmla="*/ 881063 h 1086621"/>
              <a:gd name="connsiteX136" fmla="*/ 8642350 w 8683625"/>
              <a:gd name="connsiteY136" fmla="*/ 881063 h 1086621"/>
              <a:gd name="connsiteX137" fmla="*/ 8642350 w 8683625"/>
              <a:gd name="connsiteY137" fmla="*/ 836613 h 1086621"/>
              <a:gd name="connsiteX138" fmla="*/ 8683625 w 8683625"/>
              <a:gd name="connsiteY138" fmla="*/ 836613 h 1086621"/>
              <a:gd name="connsiteX139" fmla="*/ 8683625 w 8683625"/>
              <a:gd name="connsiteY139" fmla="*/ 1086621 h 1086621"/>
              <a:gd name="connsiteX140" fmla="*/ 0 w 8683625"/>
              <a:gd name="connsiteY140" fmla="*/ 1086621 h 1086621"/>
              <a:gd name="connsiteX141" fmla="*/ 0 w 8683625"/>
              <a:gd name="connsiteY141" fmla="*/ 1035051 h 1086621"/>
              <a:gd name="connsiteX142" fmla="*/ 84138 w 8683625"/>
              <a:gd name="connsiteY142" fmla="*/ 1035051 h 1086621"/>
              <a:gd name="connsiteX143" fmla="*/ 84138 w 8683625"/>
              <a:gd name="connsiteY143" fmla="*/ 963613 h 1086621"/>
              <a:gd name="connsiteX144" fmla="*/ 131763 w 8683625"/>
              <a:gd name="connsiteY144" fmla="*/ 963613 h 1086621"/>
              <a:gd name="connsiteX145" fmla="*/ 131763 w 8683625"/>
              <a:gd name="connsiteY145" fmla="*/ 927101 h 1086621"/>
              <a:gd name="connsiteX146" fmla="*/ 176213 w 8683625"/>
              <a:gd name="connsiteY146" fmla="*/ 927101 h 1086621"/>
              <a:gd name="connsiteX147" fmla="*/ 176213 w 8683625"/>
              <a:gd name="connsiteY147" fmla="*/ 960438 h 1086621"/>
              <a:gd name="connsiteX148" fmla="*/ 258763 w 8683625"/>
              <a:gd name="connsiteY148" fmla="*/ 963613 h 1086621"/>
              <a:gd name="connsiteX149" fmla="*/ 258763 w 8683625"/>
              <a:gd name="connsiteY149" fmla="*/ 992188 h 1086621"/>
              <a:gd name="connsiteX150" fmla="*/ 303213 w 8683625"/>
              <a:gd name="connsiteY150" fmla="*/ 992188 h 1086621"/>
              <a:gd name="connsiteX151" fmla="*/ 300038 w 8683625"/>
              <a:gd name="connsiteY151" fmla="*/ 1052513 h 1086621"/>
              <a:gd name="connsiteX152" fmla="*/ 355600 w 8683625"/>
              <a:gd name="connsiteY152" fmla="*/ 1052513 h 1086621"/>
              <a:gd name="connsiteX153" fmla="*/ 358775 w 8683625"/>
              <a:gd name="connsiteY153" fmla="*/ 984251 h 1086621"/>
              <a:gd name="connsiteX154" fmla="*/ 420688 w 8683625"/>
              <a:gd name="connsiteY154" fmla="*/ 984251 h 1086621"/>
              <a:gd name="connsiteX155" fmla="*/ 420688 w 8683625"/>
              <a:gd name="connsiteY155" fmla="*/ 823913 h 1086621"/>
              <a:gd name="connsiteX156" fmla="*/ 468313 w 8683625"/>
              <a:gd name="connsiteY156" fmla="*/ 823913 h 1086621"/>
              <a:gd name="connsiteX157" fmla="*/ 468313 w 8683625"/>
              <a:gd name="connsiteY157" fmla="*/ 796926 h 1086621"/>
              <a:gd name="connsiteX158" fmla="*/ 519113 w 8683625"/>
              <a:gd name="connsiteY158" fmla="*/ 796926 h 1086621"/>
              <a:gd name="connsiteX159" fmla="*/ 519113 w 8683625"/>
              <a:gd name="connsiteY159" fmla="*/ 828676 h 1086621"/>
              <a:gd name="connsiteX160" fmla="*/ 536575 w 8683625"/>
              <a:gd name="connsiteY160" fmla="*/ 828676 h 1086621"/>
              <a:gd name="connsiteX161" fmla="*/ 536575 w 8683625"/>
              <a:gd name="connsiteY161" fmla="*/ 765176 h 1086621"/>
              <a:gd name="connsiteX162" fmla="*/ 600075 w 8683625"/>
              <a:gd name="connsiteY162" fmla="*/ 765176 h 1086621"/>
              <a:gd name="connsiteX163" fmla="*/ 600075 w 8683625"/>
              <a:gd name="connsiteY163" fmla="*/ 800101 h 1086621"/>
              <a:gd name="connsiteX164" fmla="*/ 631825 w 8683625"/>
              <a:gd name="connsiteY164" fmla="*/ 800101 h 1086621"/>
              <a:gd name="connsiteX165" fmla="*/ 631825 w 8683625"/>
              <a:gd name="connsiteY165" fmla="*/ 992188 h 1086621"/>
              <a:gd name="connsiteX166" fmla="*/ 668338 w 8683625"/>
              <a:gd name="connsiteY166" fmla="*/ 992188 h 1086621"/>
              <a:gd name="connsiteX167" fmla="*/ 668338 w 8683625"/>
              <a:gd name="connsiteY167" fmla="*/ 1031876 h 1086621"/>
              <a:gd name="connsiteX168" fmla="*/ 711200 w 8683625"/>
              <a:gd name="connsiteY168" fmla="*/ 1031876 h 1086621"/>
              <a:gd name="connsiteX169" fmla="*/ 712788 w 8683625"/>
              <a:gd name="connsiteY169" fmla="*/ 747713 h 1086621"/>
              <a:gd name="connsiteX170" fmla="*/ 763588 w 8683625"/>
              <a:gd name="connsiteY170" fmla="*/ 747713 h 1086621"/>
              <a:gd name="connsiteX171" fmla="*/ 763588 w 8683625"/>
              <a:gd name="connsiteY171" fmla="*/ 715963 h 1086621"/>
              <a:gd name="connsiteX172" fmla="*/ 879475 w 8683625"/>
              <a:gd name="connsiteY172" fmla="*/ 715963 h 1086621"/>
              <a:gd name="connsiteX173" fmla="*/ 879475 w 8683625"/>
              <a:gd name="connsiteY173" fmla="*/ 747713 h 1086621"/>
              <a:gd name="connsiteX174" fmla="*/ 936625 w 8683625"/>
              <a:gd name="connsiteY174" fmla="*/ 749301 h 1086621"/>
              <a:gd name="connsiteX175" fmla="*/ 936625 w 8683625"/>
              <a:gd name="connsiteY175" fmla="*/ 1023938 h 1086621"/>
              <a:gd name="connsiteX176" fmla="*/ 1174750 w 8683625"/>
              <a:gd name="connsiteY176" fmla="*/ 1027113 h 1086621"/>
              <a:gd name="connsiteX177" fmla="*/ 1176338 w 8683625"/>
              <a:gd name="connsiteY177" fmla="*/ 628650 h 1086621"/>
              <a:gd name="connsiteX178" fmla="*/ 1203325 w 8683625"/>
              <a:gd name="connsiteY178" fmla="*/ 628650 h 1086621"/>
              <a:gd name="connsiteX179" fmla="*/ 1203325 w 8683625"/>
              <a:gd name="connsiteY179" fmla="*/ 592138 h 1086621"/>
              <a:gd name="connsiteX180" fmla="*/ 1268413 w 8683625"/>
              <a:gd name="connsiteY180" fmla="*/ 592138 h 1086621"/>
              <a:gd name="connsiteX181" fmla="*/ 1268413 w 8683625"/>
              <a:gd name="connsiteY181" fmla="*/ 623888 h 1086621"/>
              <a:gd name="connsiteX182" fmla="*/ 1312863 w 8683625"/>
              <a:gd name="connsiteY182" fmla="*/ 623888 h 1086621"/>
              <a:gd name="connsiteX183" fmla="*/ 1311275 w 8683625"/>
              <a:gd name="connsiteY183" fmla="*/ 1019176 h 1086621"/>
              <a:gd name="connsiteX184" fmla="*/ 1352550 w 8683625"/>
              <a:gd name="connsiteY184" fmla="*/ 1019176 h 1086621"/>
              <a:gd name="connsiteX185" fmla="*/ 1352550 w 8683625"/>
              <a:gd name="connsiteY185" fmla="*/ 665163 h 1086621"/>
              <a:gd name="connsiteX186" fmla="*/ 1382713 w 8683625"/>
              <a:gd name="connsiteY186" fmla="*/ 665163 h 1086621"/>
              <a:gd name="connsiteX187" fmla="*/ 1382713 w 8683625"/>
              <a:gd name="connsiteY187" fmla="*/ 625475 h 1086621"/>
              <a:gd name="connsiteX188" fmla="*/ 1463675 w 8683625"/>
              <a:gd name="connsiteY188" fmla="*/ 625475 h 1086621"/>
              <a:gd name="connsiteX189" fmla="*/ 1463675 w 8683625"/>
              <a:gd name="connsiteY189" fmla="*/ 655638 h 1086621"/>
              <a:gd name="connsiteX190" fmla="*/ 1495425 w 8683625"/>
              <a:gd name="connsiteY190" fmla="*/ 655638 h 1086621"/>
              <a:gd name="connsiteX191" fmla="*/ 1495425 w 8683625"/>
              <a:gd name="connsiteY191" fmla="*/ 865188 h 1086621"/>
              <a:gd name="connsiteX192" fmla="*/ 1531938 w 8683625"/>
              <a:gd name="connsiteY192" fmla="*/ 865188 h 1086621"/>
              <a:gd name="connsiteX193" fmla="*/ 1531938 w 8683625"/>
              <a:gd name="connsiteY193" fmla="*/ 823913 h 1086621"/>
              <a:gd name="connsiteX194" fmla="*/ 1568450 w 8683625"/>
              <a:gd name="connsiteY194" fmla="*/ 823913 h 1086621"/>
              <a:gd name="connsiteX195" fmla="*/ 1568450 w 8683625"/>
              <a:gd name="connsiteY195" fmla="*/ 865188 h 1086621"/>
              <a:gd name="connsiteX196" fmla="*/ 1603375 w 8683625"/>
              <a:gd name="connsiteY196" fmla="*/ 865188 h 1086621"/>
              <a:gd name="connsiteX197" fmla="*/ 1603375 w 8683625"/>
              <a:gd name="connsiteY197" fmla="*/ 796926 h 1086621"/>
              <a:gd name="connsiteX198" fmla="*/ 1790700 w 8683625"/>
              <a:gd name="connsiteY198" fmla="*/ 796926 h 1086621"/>
              <a:gd name="connsiteX199" fmla="*/ 1790700 w 8683625"/>
              <a:gd name="connsiteY199" fmla="*/ 1011238 h 1086621"/>
              <a:gd name="connsiteX200" fmla="*/ 1847850 w 8683625"/>
              <a:gd name="connsiteY200" fmla="*/ 1011238 h 1086621"/>
              <a:gd name="connsiteX201" fmla="*/ 1851025 w 8683625"/>
              <a:gd name="connsiteY201" fmla="*/ 868363 h 1086621"/>
              <a:gd name="connsiteX202" fmla="*/ 2032000 w 8683625"/>
              <a:gd name="connsiteY202" fmla="*/ 868363 h 1086621"/>
              <a:gd name="connsiteX203" fmla="*/ 2032000 w 8683625"/>
              <a:gd name="connsiteY203" fmla="*/ 996951 h 1086621"/>
              <a:gd name="connsiteX204" fmla="*/ 2127250 w 8683625"/>
              <a:gd name="connsiteY204" fmla="*/ 996951 h 1086621"/>
              <a:gd name="connsiteX205" fmla="*/ 2127250 w 8683625"/>
              <a:gd name="connsiteY205" fmla="*/ 763588 h 1086621"/>
              <a:gd name="connsiteX206" fmla="*/ 2159000 w 8683625"/>
              <a:gd name="connsiteY206" fmla="*/ 763588 h 1086621"/>
              <a:gd name="connsiteX207" fmla="*/ 2159000 w 8683625"/>
              <a:gd name="connsiteY207" fmla="*/ 723901 h 1086621"/>
              <a:gd name="connsiteX208" fmla="*/ 2227263 w 8683625"/>
              <a:gd name="connsiteY208" fmla="*/ 723901 h 1086621"/>
              <a:gd name="connsiteX209" fmla="*/ 2227263 w 8683625"/>
              <a:gd name="connsiteY209" fmla="*/ 760413 h 1086621"/>
              <a:gd name="connsiteX210" fmla="*/ 2300288 w 8683625"/>
              <a:gd name="connsiteY210" fmla="*/ 760413 h 1086621"/>
              <a:gd name="connsiteX211" fmla="*/ 2300288 w 8683625"/>
              <a:gd name="connsiteY211" fmla="*/ 800101 h 1086621"/>
              <a:gd name="connsiteX212" fmla="*/ 2363788 w 8683625"/>
              <a:gd name="connsiteY212" fmla="*/ 800101 h 1086621"/>
              <a:gd name="connsiteX213" fmla="*/ 2363788 w 8683625"/>
              <a:gd name="connsiteY213" fmla="*/ 1008063 h 1086621"/>
              <a:gd name="connsiteX214" fmla="*/ 2406650 w 8683625"/>
              <a:gd name="connsiteY214" fmla="*/ 1008063 h 1086621"/>
              <a:gd name="connsiteX215" fmla="*/ 2406650 w 8683625"/>
              <a:gd name="connsiteY215" fmla="*/ 857251 h 1086621"/>
              <a:gd name="connsiteX216" fmla="*/ 2432050 w 8683625"/>
              <a:gd name="connsiteY216" fmla="*/ 857251 h 1086621"/>
              <a:gd name="connsiteX217" fmla="*/ 2432050 w 8683625"/>
              <a:gd name="connsiteY217" fmla="*/ 820738 h 1086621"/>
              <a:gd name="connsiteX218" fmla="*/ 2506663 w 8683625"/>
              <a:gd name="connsiteY218" fmla="*/ 820738 h 1086621"/>
              <a:gd name="connsiteX219" fmla="*/ 2503488 w 8683625"/>
              <a:gd name="connsiteY219" fmla="*/ 857251 h 1086621"/>
              <a:gd name="connsiteX220" fmla="*/ 2551113 w 8683625"/>
              <a:gd name="connsiteY220" fmla="*/ 857251 h 1086621"/>
              <a:gd name="connsiteX221" fmla="*/ 2551113 w 8683625"/>
              <a:gd name="connsiteY221" fmla="*/ 976313 h 1086621"/>
              <a:gd name="connsiteX222" fmla="*/ 2716213 w 8683625"/>
              <a:gd name="connsiteY222" fmla="*/ 976313 h 1086621"/>
              <a:gd name="connsiteX223" fmla="*/ 2716213 w 8683625"/>
              <a:gd name="connsiteY223" fmla="*/ 531813 h 1086621"/>
              <a:gd name="connsiteX224" fmla="*/ 2738438 w 8683625"/>
              <a:gd name="connsiteY224" fmla="*/ 531813 h 1086621"/>
              <a:gd name="connsiteX225" fmla="*/ 2738438 w 8683625"/>
              <a:gd name="connsiteY225" fmla="*/ 423863 h 1086621"/>
              <a:gd name="connsiteX226" fmla="*/ 2768600 w 8683625"/>
              <a:gd name="connsiteY226" fmla="*/ 423863 h 1086621"/>
              <a:gd name="connsiteX227" fmla="*/ 2768600 w 8683625"/>
              <a:gd name="connsiteY227" fmla="*/ 355600 h 1086621"/>
              <a:gd name="connsiteX228" fmla="*/ 2952750 w 8683625"/>
              <a:gd name="connsiteY228" fmla="*/ 357188 h 1086621"/>
              <a:gd name="connsiteX229" fmla="*/ 2952750 w 8683625"/>
              <a:gd name="connsiteY229" fmla="*/ 420688 h 1086621"/>
              <a:gd name="connsiteX230" fmla="*/ 3008313 w 8683625"/>
              <a:gd name="connsiteY230" fmla="*/ 420688 h 1086621"/>
              <a:gd name="connsiteX231" fmla="*/ 3006725 w 8683625"/>
              <a:gd name="connsiteY231" fmla="*/ 1004888 h 1086621"/>
              <a:gd name="connsiteX232" fmla="*/ 3063875 w 8683625"/>
              <a:gd name="connsiteY232" fmla="*/ 1004888 h 1086621"/>
              <a:gd name="connsiteX233" fmla="*/ 3063875 w 8683625"/>
              <a:gd name="connsiteY233" fmla="*/ 736601 h 1086621"/>
              <a:gd name="connsiteX234" fmla="*/ 3092450 w 8683625"/>
              <a:gd name="connsiteY234" fmla="*/ 736601 h 1086621"/>
              <a:gd name="connsiteX235" fmla="*/ 3092450 w 8683625"/>
              <a:gd name="connsiteY235" fmla="*/ 660401 h 1086621"/>
              <a:gd name="connsiteX236" fmla="*/ 3132138 w 8683625"/>
              <a:gd name="connsiteY236" fmla="*/ 660401 h 1086621"/>
              <a:gd name="connsiteX237" fmla="*/ 3132138 w 8683625"/>
              <a:gd name="connsiteY237" fmla="*/ 696913 h 1086621"/>
              <a:gd name="connsiteX238" fmla="*/ 3179763 w 8683625"/>
              <a:gd name="connsiteY238" fmla="*/ 696913 h 1086621"/>
              <a:gd name="connsiteX239" fmla="*/ 3179763 w 8683625"/>
              <a:gd name="connsiteY239" fmla="*/ 723901 h 1086621"/>
              <a:gd name="connsiteX240" fmla="*/ 3222625 w 8683625"/>
              <a:gd name="connsiteY240" fmla="*/ 723901 h 1086621"/>
              <a:gd name="connsiteX241" fmla="*/ 3219450 w 8683625"/>
              <a:gd name="connsiteY241" fmla="*/ 1008063 h 1086621"/>
              <a:gd name="connsiteX242" fmla="*/ 3254375 w 8683625"/>
              <a:gd name="connsiteY242" fmla="*/ 1008063 h 1086621"/>
              <a:gd name="connsiteX243" fmla="*/ 3254375 w 8683625"/>
              <a:gd name="connsiteY243" fmla="*/ 950913 h 1086621"/>
              <a:gd name="connsiteX244" fmla="*/ 3300413 w 8683625"/>
              <a:gd name="connsiteY244" fmla="*/ 950913 h 1086621"/>
              <a:gd name="connsiteX245" fmla="*/ 3303588 w 8683625"/>
              <a:gd name="connsiteY245" fmla="*/ 652463 h 1086621"/>
              <a:gd name="connsiteX246" fmla="*/ 3322638 w 8683625"/>
              <a:gd name="connsiteY246" fmla="*/ 652463 h 1086621"/>
              <a:gd name="connsiteX247" fmla="*/ 3340100 w 8683625"/>
              <a:gd name="connsiteY247" fmla="*/ 628650 h 1086621"/>
              <a:gd name="connsiteX248" fmla="*/ 3408363 w 8683625"/>
              <a:gd name="connsiteY248" fmla="*/ 628650 h 1086621"/>
              <a:gd name="connsiteX249" fmla="*/ 3408363 w 8683625"/>
              <a:gd name="connsiteY249" fmla="*/ 657226 h 1086621"/>
              <a:gd name="connsiteX250" fmla="*/ 3440113 w 8683625"/>
              <a:gd name="connsiteY250" fmla="*/ 657226 h 1086621"/>
              <a:gd name="connsiteX251" fmla="*/ 3440113 w 8683625"/>
              <a:gd name="connsiteY251" fmla="*/ 989013 h 1086621"/>
              <a:gd name="connsiteX252" fmla="*/ 3600450 w 8683625"/>
              <a:gd name="connsiteY252" fmla="*/ 992188 h 1086621"/>
              <a:gd name="connsiteX253" fmla="*/ 3603625 w 8683625"/>
              <a:gd name="connsiteY253" fmla="*/ 508000 h 1086621"/>
              <a:gd name="connsiteX254" fmla="*/ 3684588 w 8683625"/>
              <a:gd name="connsiteY254" fmla="*/ 508000 h 1086621"/>
              <a:gd name="connsiteX255" fmla="*/ 3684588 w 8683625"/>
              <a:gd name="connsiteY255" fmla="*/ 547688 h 1086621"/>
              <a:gd name="connsiteX256" fmla="*/ 3706813 w 8683625"/>
              <a:gd name="connsiteY256" fmla="*/ 547688 h 1086621"/>
              <a:gd name="connsiteX257" fmla="*/ 3706813 w 8683625"/>
              <a:gd name="connsiteY257" fmla="*/ 520700 h 1086621"/>
              <a:gd name="connsiteX258" fmla="*/ 3827463 w 8683625"/>
              <a:gd name="connsiteY258" fmla="*/ 520700 h 1086621"/>
              <a:gd name="connsiteX259" fmla="*/ 3827463 w 8683625"/>
              <a:gd name="connsiteY259" fmla="*/ 557213 h 1086621"/>
              <a:gd name="connsiteX260" fmla="*/ 3863975 w 8683625"/>
              <a:gd name="connsiteY260" fmla="*/ 557213 h 1086621"/>
              <a:gd name="connsiteX261" fmla="*/ 3863975 w 8683625"/>
              <a:gd name="connsiteY261" fmla="*/ 989013 h 1086621"/>
              <a:gd name="connsiteX262" fmla="*/ 3911600 w 8683625"/>
              <a:gd name="connsiteY262" fmla="*/ 989013 h 1086621"/>
              <a:gd name="connsiteX263" fmla="*/ 3911600 w 8683625"/>
              <a:gd name="connsiteY263" fmla="*/ 852488 h 1086621"/>
              <a:gd name="connsiteX264" fmla="*/ 3948113 w 8683625"/>
              <a:gd name="connsiteY264" fmla="*/ 855663 h 1086621"/>
              <a:gd name="connsiteX265" fmla="*/ 3948113 w 8683625"/>
              <a:gd name="connsiteY265" fmla="*/ 815976 h 1086621"/>
              <a:gd name="connsiteX266" fmla="*/ 3998913 w 8683625"/>
              <a:gd name="connsiteY266" fmla="*/ 815976 h 1086621"/>
              <a:gd name="connsiteX267" fmla="*/ 3998913 w 8683625"/>
              <a:gd name="connsiteY267" fmla="*/ 855663 h 1086621"/>
              <a:gd name="connsiteX268" fmla="*/ 4051300 w 8683625"/>
              <a:gd name="connsiteY268" fmla="*/ 855663 h 1086621"/>
              <a:gd name="connsiteX269" fmla="*/ 4048125 w 8683625"/>
              <a:gd name="connsiteY269" fmla="*/ 987426 h 1086621"/>
              <a:gd name="connsiteX270" fmla="*/ 4124325 w 8683625"/>
              <a:gd name="connsiteY270" fmla="*/ 987426 h 1086621"/>
              <a:gd name="connsiteX271" fmla="*/ 4124325 w 8683625"/>
              <a:gd name="connsiteY271" fmla="*/ 660401 h 1086621"/>
              <a:gd name="connsiteX272" fmla="*/ 4151313 w 8683625"/>
              <a:gd name="connsiteY272" fmla="*/ 660401 h 1086621"/>
              <a:gd name="connsiteX273" fmla="*/ 4151313 w 8683625"/>
              <a:gd name="connsiteY273" fmla="*/ 547688 h 1086621"/>
              <a:gd name="connsiteX274" fmla="*/ 4319588 w 8683625"/>
              <a:gd name="connsiteY274" fmla="*/ 547688 h 1086621"/>
              <a:gd name="connsiteX275" fmla="*/ 4319588 w 8683625"/>
              <a:gd name="connsiteY275" fmla="*/ 596900 h 1086621"/>
              <a:gd name="connsiteX276" fmla="*/ 4364038 w 8683625"/>
              <a:gd name="connsiteY276" fmla="*/ 596900 h 1086621"/>
              <a:gd name="connsiteX277" fmla="*/ 4362450 w 8683625"/>
              <a:gd name="connsiteY277" fmla="*/ 808038 h 1086621"/>
              <a:gd name="connsiteX278" fmla="*/ 4478338 w 8683625"/>
              <a:gd name="connsiteY278" fmla="*/ 808038 h 1086621"/>
              <a:gd name="connsiteX279" fmla="*/ 4479925 w 8683625"/>
              <a:gd name="connsiteY279" fmla="*/ 46038 h 1086621"/>
              <a:gd name="connsiteX280" fmla="*/ 4495800 w 8683625"/>
              <a:gd name="connsiteY280" fmla="*/ 46038 h 1086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8683625" h="1086621">
                <a:moveTo>
                  <a:pt x="4495800" y="0"/>
                </a:moveTo>
                <a:lnTo>
                  <a:pt x="4595813" y="1588"/>
                </a:lnTo>
                <a:lnTo>
                  <a:pt x="4595813" y="23813"/>
                </a:lnTo>
                <a:lnTo>
                  <a:pt x="4656138" y="23813"/>
                </a:lnTo>
                <a:lnTo>
                  <a:pt x="4651375" y="828676"/>
                </a:lnTo>
                <a:lnTo>
                  <a:pt x="4802188" y="828676"/>
                </a:lnTo>
                <a:lnTo>
                  <a:pt x="4803775" y="615950"/>
                </a:lnTo>
                <a:lnTo>
                  <a:pt x="4916488" y="615950"/>
                </a:lnTo>
                <a:lnTo>
                  <a:pt x="4919663" y="441325"/>
                </a:lnTo>
                <a:lnTo>
                  <a:pt x="5086350" y="441325"/>
                </a:lnTo>
                <a:lnTo>
                  <a:pt x="5086350" y="496888"/>
                </a:lnTo>
                <a:lnTo>
                  <a:pt x="5124450" y="500063"/>
                </a:lnTo>
                <a:lnTo>
                  <a:pt x="5122863" y="633413"/>
                </a:lnTo>
                <a:lnTo>
                  <a:pt x="5170488" y="633413"/>
                </a:lnTo>
                <a:lnTo>
                  <a:pt x="5172075" y="588963"/>
                </a:lnTo>
                <a:lnTo>
                  <a:pt x="5280025" y="588963"/>
                </a:lnTo>
                <a:lnTo>
                  <a:pt x="5280025" y="639763"/>
                </a:lnTo>
                <a:lnTo>
                  <a:pt x="5330825" y="639763"/>
                </a:lnTo>
                <a:lnTo>
                  <a:pt x="5327650" y="728663"/>
                </a:lnTo>
                <a:lnTo>
                  <a:pt x="5359400" y="728663"/>
                </a:lnTo>
                <a:lnTo>
                  <a:pt x="5359400" y="396875"/>
                </a:lnTo>
                <a:lnTo>
                  <a:pt x="5391150" y="396875"/>
                </a:lnTo>
                <a:lnTo>
                  <a:pt x="5391150" y="333375"/>
                </a:lnTo>
                <a:lnTo>
                  <a:pt x="5446713" y="333375"/>
                </a:lnTo>
                <a:lnTo>
                  <a:pt x="5522913" y="333375"/>
                </a:lnTo>
                <a:lnTo>
                  <a:pt x="5522913" y="365125"/>
                </a:lnTo>
                <a:lnTo>
                  <a:pt x="5586413" y="368300"/>
                </a:lnTo>
                <a:lnTo>
                  <a:pt x="5586413" y="557213"/>
                </a:lnTo>
                <a:lnTo>
                  <a:pt x="5651500" y="557213"/>
                </a:lnTo>
                <a:lnTo>
                  <a:pt x="5651500" y="515938"/>
                </a:lnTo>
                <a:lnTo>
                  <a:pt x="5726113" y="515938"/>
                </a:lnTo>
                <a:lnTo>
                  <a:pt x="5726113" y="547688"/>
                </a:lnTo>
                <a:lnTo>
                  <a:pt x="5819775" y="547688"/>
                </a:lnTo>
                <a:lnTo>
                  <a:pt x="5819775" y="617538"/>
                </a:lnTo>
                <a:lnTo>
                  <a:pt x="5854700" y="617538"/>
                </a:lnTo>
                <a:lnTo>
                  <a:pt x="5854700" y="584200"/>
                </a:lnTo>
                <a:lnTo>
                  <a:pt x="5886450" y="584200"/>
                </a:lnTo>
                <a:lnTo>
                  <a:pt x="5886450" y="547688"/>
                </a:lnTo>
                <a:lnTo>
                  <a:pt x="5962650" y="547688"/>
                </a:lnTo>
                <a:lnTo>
                  <a:pt x="5959475" y="584200"/>
                </a:lnTo>
                <a:lnTo>
                  <a:pt x="6011863" y="584200"/>
                </a:lnTo>
                <a:lnTo>
                  <a:pt x="6011863" y="608013"/>
                </a:lnTo>
                <a:lnTo>
                  <a:pt x="6035675" y="608013"/>
                </a:lnTo>
                <a:lnTo>
                  <a:pt x="6035675" y="681038"/>
                </a:lnTo>
                <a:lnTo>
                  <a:pt x="6072188" y="681038"/>
                </a:lnTo>
                <a:lnTo>
                  <a:pt x="6072188" y="633413"/>
                </a:lnTo>
                <a:lnTo>
                  <a:pt x="6149975" y="633413"/>
                </a:lnTo>
                <a:lnTo>
                  <a:pt x="6149975" y="603250"/>
                </a:lnTo>
                <a:lnTo>
                  <a:pt x="6183313" y="603250"/>
                </a:lnTo>
                <a:lnTo>
                  <a:pt x="6183313" y="584200"/>
                </a:lnTo>
                <a:lnTo>
                  <a:pt x="6254750" y="587375"/>
                </a:lnTo>
                <a:lnTo>
                  <a:pt x="6254750" y="620713"/>
                </a:lnTo>
                <a:lnTo>
                  <a:pt x="6307138" y="620713"/>
                </a:lnTo>
                <a:lnTo>
                  <a:pt x="6307138" y="657226"/>
                </a:lnTo>
                <a:lnTo>
                  <a:pt x="6367463" y="657226"/>
                </a:lnTo>
                <a:lnTo>
                  <a:pt x="6367463" y="700088"/>
                </a:lnTo>
                <a:lnTo>
                  <a:pt x="6396038" y="700088"/>
                </a:lnTo>
                <a:lnTo>
                  <a:pt x="6396038" y="923926"/>
                </a:lnTo>
                <a:lnTo>
                  <a:pt x="6410325" y="923926"/>
                </a:lnTo>
                <a:lnTo>
                  <a:pt x="6410325" y="863601"/>
                </a:lnTo>
                <a:lnTo>
                  <a:pt x="6435725" y="863601"/>
                </a:lnTo>
                <a:lnTo>
                  <a:pt x="6438900" y="671513"/>
                </a:lnTo>
                <a:lnTo>
                  <a:pt x="6454775" y="671513"/>
                </a:lnTo>
                <a:lnTo>
                  <a:pt x="6454775" y="639763"/>
                </a:lnTo>
                <a:lnTo>
                  <a:pt x="6510338" y="639763"/>
                </a:lnTo>
                <a:lnTo>
                  <a:pt x="6510338" y="668338"/>
                </a:lnTo>
                <a:lnTo>
                  <a:pt x="6526213" y="668338"/>
                </a:lnTo>
                <a:lnTo>
                  <a:pt x="6526213" y="839788"/>
                </a:lnTo>
                <a:lnTo>
                  <a:pt x="6551613" y="839788"/>
                </a:lnTo>
                <a:lnTo>
                  <a:pt x="6551613" y="587375"/>
                </a:lnTo>
                <a:lnTo>
                  <a:pt x="6699250" y="587375"/>
                </a:lnTo>
                <a:lnTo>
                  <a:pt x="6699250" y="655638"/>
                </a:lnTo>
                <a:lnTo>
                  <a:pt x="6718300" y="655638"/>
                </a:lnTo>
                <a:lnTo>
                  <a:pt x="6718300" y="733426"/>
                </a:lnTo>
                <a:lnTo>
                  <a:pt x="6727825" y="733426"/>
                </a:lnTo>
                <a:lnTo>
                  <a:pt x="6727825" y="939801"/>
                </a:lnTo>
                <a:lnTo>
                  <a:pt x="6767513" y="939801"/>
                </a:lnTo>
                <a:lnTo>
                  <a:pt x="6767513" y="911226"/>
                </a:lnTo>
                <a:lnTo>
                  <a:pt x="6786563" y="911226"/>
                </a:lnTo>
                <a:lnTo>
                  <a:pt x="6786563" y="839788"/>
                </a:lnTo>
                <a:lnTo>
                  <a:pt x="6802438" y="839788"/>
                </a:lnTo>
                <a:lnTo>
                  <a:pt x="6804025" y="555625"/>
                </a:lnTo>
                <a:lnTo>
                  <a:pt x="6915150" y="555625"/>
                </a:lnTo>
                <a:lnTo>
                  <a:pt x="6915150" y="727076"/>
                </a:lnTo>
                <a:lnTo>
                  <a:pt x="6931025" y="727076"/>
                </a:lnTo>
                <a:lnTo>
                  <a:pt x="6931025" y="842963"/>
                </a:lnTo>
                <a:lnTo>
                  <a:pt x="6980237" y="842963"/>
                </a:lnTo>
                <a:lnTo>
                  <a:pt x="6980237" y="950913"/>
                </a:lnTo>
                <a:lnTo>
                  <a:pt x="7011987" y="950913"/>
                </a:lnTo>
                <a:lnTo>
                  <a:pt x="7011987" y="892176"/>
                </a:lnTo>
                <a:lnTo>
                  <a:pt x="7065963" y="892176"/>
                </a:lnTo>
                <a:lnTo>
                  <a:pt x="7065963" y="857251"/>
                </a:lnTo>
                <a:lnTo>
                  <a:pt x="7246937" y="857251"/>
                </a:lnTo>
                <a:lnTo>
                  <a:pt x="7246937" y="820738"/>
                </a:lnTo>
                <a:lnTo>
                  <a:pt x="7291387" y="820738"/>
                </a:lnTo>
                <a:lnTo>
                  <a:pt x="7291387" y="865188"/>
                </a:lnTo>
                <a:lnTo>
                  <a:pt x="7339013" y="865188"/>
                </a:lnTo>
                <a:lnTo>
                  <a:pt x="7339013" y="963613"/>
                </a:lnTo>
                <a:lnTo>
                  <a:pt x="7378700" y="963613"/>
                </a:lnTo>
                <a:lnTo>
                  <a:pt x="7378700" y="873126"/>
                </a:lnTo>
                <a:lnTo>
                  <a:pt x="7404100" y="873126"/>
                </a:lnTo>
                <a:lnTo>
                  <a:pt x="7407275" y="728663"/>
                </a:lnTo>
                <a:lnTo>
                  <a:pt x="7434263" y="728663"/>
                </a:lnTo>
                <a:lnTo>
                  <a:pt x="7434263" y="671513"/>
                </a:lnTo>
                <a:lnTo>
                  <a:pt x="7466013" y="671513"/>
                </a:lnTo>
                <a:lnTo>
                  <a:pt x="7486650" y="644526"/>
                </a:lnTo>
                <a:lnTo>
                  <a:pt x="7543800" y="644526"/>
                </a:lnTo>
                <a:lnTo>
                  <a:pt x="7543800" y="341313"/>
                </a:lnTo>
                <a:lnTo>
                  <a:pt x="7662863" y="341313"/>
                </a:lnTo>
                <a:lnTo>
                  <a:pt x="7662863" y="649288"/>
                </a:lnTo>
                <a:lnTo>
                  <a:pt x="7727950" y="649288"/>
                </a:lnTo>
                <a:lnTo>
                  <a:pt x="7726363" y="887413"/>
                </a:lnTo>
                <a:lnTo>
                  <a:pt x="7766050" y="887413"/>
                </a:lnTo>
                <a:lnTo>
                  <a:pt x="7766050" y="592138"/>
                </a:lnTo>
                <a:lnTo>
                  <a:pt x="7867650" y="595313"/>
                </a:lnTo>
                <a:lnTo>
                  <a:pt x="7867650" y="623888"/>
                </a:lnTo>
                <a:lnTo>
                  <a:pt x="7967663" y="623888"/>
                </a:lnTo>
                <a:lnTo>
                  <a:pt x="7966075" y="731838"/>
                </a:lnTo>
                <a:lnTo>
                  <a:pt x="8015287" y="731838"/>
                </a:lnTo>
                <a:lnTo>
                  <a:pt x="8015287" y="652463"/>
                </a:lnTo>
                <a:lnTo>
                  <a:pt x="8086725" y="652463"/>
                </a:lnTo>
                <a:lnTo>
                  <a:pt x="8089900" y="611188"/>
                </a:lnTo>
                <a:lnTo>
                  <a:pt x="8151813" y="611188"/>
                </a:lnTo>
                <a:lnTo>
                  <a:pt x="8151813" y="871538"/>
                </a:lnTo>
                <a:lnTo>
                  <a:pt x="8251825" y="871538"/>
                </a:lnTo>
                <a:lnTo>
                  <a:pt x="8255000" y="573088"/>
                </a:lnTo>
                <a:lnTo>
                  <a:pt x="8274050" y="573088"/>
                </a:lnTo>
                <a:lnTo>
                  <a:pt x="8274050" y="547688"/>
                </a:lnTo>
                <a:lnTo>
                  <a:pt x="8375650" y="549275"/>
                </a:lnTo>
                <a:lnTo>
                  <a:pt x="8375650" y="595313"/>
                </a:lnTo>
                <a:lnTo>
                  <a:pt x="8494712" y="596900"/>
                </a:lnTo>
                <a:lnTo>
                  <a:pt x="8491538" y="900113"/>
                </a:lnTo>
                <a:lnTo>
                  <a:pt x="8547100" y="900113"/>
                </a:lnTo>
                <a:lnTo>
                  <a:pt x="8547100" y="992188"/>
                </a:lnTo>
                <a:lnTo>
                  <a:pt x="8607425" y="992188"/>
                </a:lnTo>
                <a:lnTo>
                  <a:pt x="8610600" y="881063"/>
                </a:lnTo>
                <a:lnTo>
                  <a:pt x="8642350" y="881063"/>
                </a:lnTo>
                <a:lnTo>
                  <a:pt x="8642350" y="836613"/>
                </a:lnTo>
                <a:lnTo>
                  <a:pt x="8683625" y="836613"/>
                </a:lnTo>
                <a:lnTo>
                  <a:pt x="8683625" y="1086621"/>
                </a:lnTo>
                <a:lnTo>
                  <a:pt x="0" y="1086621"/>
                </a:lnTo>
                <a:lnTo>
                  <a:pt x="0" y="1035051"/>
                </a:lnTo>
                <a:lnTo>
                  <a:pt x="84138" y="1035051"/>
                </a:lnTo>
                <a:lnTo>
                  <a:pt x="84138" y="963613"/>
                </a:lnTo>
                <a:lnTo>
                  <a:pt x="131763" y="963613"/>
                </a:lnTo>
                <a:lnTo>
                  <a:pt x="131763" y="927101"/>
                </a:lnTo>
                <a:lnTo>
                  <a:pt x="176213" y="927101"/>
                </a:lnTo>
                <a:lnTo>
                  <a:pt x="176213" y="960438"/>
                </a:lnTo>
                <a:lnTo>
                  <a:pt x="258763" y="963613"/>
                </a:lnTo>
                <a:lnTo>
                  <a:pt x="258763" y="992188"/>
                </a:lnTo>
                <a:lnTo>
                  <a:pt x="303213" y="992188"/>
                </a:lnTo>
                <a:lnTo>
                  <a:pt x="300038" y="1052513"/>
                </a:lnTo>
                <a:lnTo>
                  <a:pt x="355600" y="1052513"/>
                </a:lnTo>
                <a:lnTo>
                  <a:pt x="358775" y="984251"/>
                </a:lnTo>
                <a:lnTo>
                  <a:pt x="420688" y="984251"/>
                </a:lnTo>
                <a:lnTo>
                  <a:pt x="420688" y="823913"/>
                </a:lnTo>
                <a:lnTo>
                  <a:pt x="468313" y="823913"/>
                </a:lnTo>
                <a:lnTo>
                  <a:pt x="468313" y="796926"/>
                </a:lnTo>
                <a:lnTo>
                  <a:pt x="519113" y="796926"/>
                </a:lnTo>
                <a:lnTo>
                  <a:pt x="519113" y="828676"/>
                </a:lnTo>
                <a:lnTo>
                  <a:pt x="536575" y="828676"/>
                </a:lnTo>
                <a:lnTo>
                  <a:pt x="536575" y="765176"/>
                </a:lnTo>
                <a:lnTo>
                  <a:pt x="600075" y="765176"/>
                </a:lnTo>
                <a:lnTo>
                  <a:pt x="600075" y="800101"/>
                </a:lnTo>
                <a:lnTo>
                  <a:pt x="631825" y="800101"/>
                </a:lnTo>
                <a:lnTo>
                  <a:pt x="631825" y="992188"/>
                </a:lnTo>
                <a:lnTo>
                  <a:pt x="668338" y="992188"/>
                </a:lnTo>
                <a:lnTo>
                  <a:pt x="668338" y="1031876"/>
                </a:lnTo>
                <a:lnTo>
                  <a:pt x="711200" y="1031876"/>
                </a:lnTo>
                <a:lnTo>
                  <a:pt x="712788" y="747713"/>
                </a:lnTo>
                <a:lnTo>
                  <a:pt x="763588" y="747713"/>
                </a:lnTo>
                <a:lnTo>
                  <a:pt x="763588" y="715963"/>
                </a:lnTo>
                <a:lnTo>
                  <a:pt x="879475" y="715963"/>
                </a:lnTo>
                <a:lnTo>
                  <a:pt x="879475" y="747713"/>
                </a:lnTo>
                <a:lnTo>
                  <a:pt x="936625" y="749301"/>
                </a:lnTo>
                <a:lnTo>
                  <a:pt x="936625" y="1023938"/>
                </a:lnTo>
                <a:lnTo>
                  <a:pt x="1174750" y="1027113"/>
                </a:lnTo>
                <a:lnTo>
                  <a:pt x="1176338" y="628650"/>
                </a:lnTo>
                <a:lnTo>
                  <a:pt x="1203325" y="628650"/>
                </a:lnTo>
                <a:lnTo>
                  <a:pt x="1203325" y="592138"/>
                </a:lnTo>
                <a:lnTo>
                  <a:pt x="1268413" y="592138"/>
                </a:lnTo>
                <a:lnTo>
                  <a:pt x="1268413" y="623888"/>
                </a:lnTo>
                <a:lnTo>
                  <a:pt x="1312863" y="623888"/>
                </a:lnTo>
                <a:lnTo>
                  <a:pt x="1311275" y="1019176"/>
                </a:lnTo>
                <a:lnTo>
                  <a:pt x="1352550" y="1019176"/>
                </a:lnTo>
                <a:lnTo>
                  <a:pt x="1352550" y="665163"/>
                </a:lnTo>
                <a:lnTo>
                  <a:pt x="1382713" y="665163"/>
                </a:lnTo>
                <a:lnTo>
                  <a:pt x="1382713" y="625475"/>
                </a:lnTo>
                <a:lnTo>
                  <a:pt x="1463675" y="625475"/>
                </a:lnTo>
                <a:lnTo>
                  <a:pt x="1463675" y="655638"/>
                </a:lnTo>
                <a:lnTo>
                  <a:pt x="1495425" y="655638"/>
                </a:lnTo>
                <a:lnTo>
                  <a:pt x="1495425" y="865188"/>
                </a:lnTo>
                <a:lnTo>
                  <a:pt x="1531938" y="865188"/>
                </a:lnTo>
                <a:lnTo>
                  <a:pt x="1531938" y="823913"/>
                </a:lnTo>
                <a:lnTo>
                  <a:pt x="1568450" y="823913"/>
                </a:lnTo>
                <a:lnTo>
                  <a:pt x="1568450" y="865188"/>
                </a:lnTo>
                <a:lnTo>
                  <a:pt x="1603375" y="865188"/>
                </a:lnTo>
                <a:lnTo>
                  <a:pt x="1603375" y="796926"/>
                </a:lnTo>
                <a:lnTo>
                  <a:pt x="1790700" y="796926"/>
                </a:lnTo>
                <a:lnTo>
                  <a:pt x="1790700" y="1011238"/>
                </a:lnTo>
                <a:lnTo>
                  <a:pt x="1847850" y="1011238"/>
                </a:lnTo>
                <a:lnTo>
                  <a:pt x="1851025" y="868363"/>
                </a:lnTo>
                <a:lnTo>
                  <a:pt x="2032000" y="868363"/>
                </a:lnTo>
                <a:lnTo>
                  <a:pt x="2032000" y="996951"/>
                </a:lnTo>
                <a:lnTo>
                  <a:pt x="2127250" y="996951"/>
                </a:lnTo>
                <a:lnTo>
                  <a:pt x="2127250" y="763588"/>
                </a:lnTo>
                <a:lnTo>
                  <a:pt x="2159000" y="763588"/>
                </a:lnTo>
                <a:lnTo>
                  <a:pt x="2159000" y="723901"/>
                </a:lnTo>
                <a:lnTo>
                  <a:pt x="2227263" y="723901"/>
                </a:lnTo>
                <a:lnTo>
                  <a:pt x="2227263" y="760413"/>
                </a:lnTo>
                <a:lnTo>
                  <a:pt x="2300288" y="760413"/>
                </a:lnTo>
                <a:lnTo>
                  <a:pt x="2300288" y="800101"/>
                </a:lnTo>
                <a:lnTo>
                  <a:pt x="2363788" y="800101"/>
                </a:lnTo>
                <a:lnTo>
                  <a:pt x="2363788" y="1008063"/>
                </a:lnTo>
                <a:lnTo>
                  <a:pt x="2406650" y="1008063"/>
                </a:lnTo>
                <a:lnTo>
                  <a:pt x="2406650" y="857251"/>
                </a:lnTo>
                <a:lnTo>
                  <a:pt x="2432050" y="857251"/>
                </a:lnTo>
                <a:lnTo>
                  <a:pt x="2432050" y="820738"/>
                </a:lnTo>
                <a:lnTo>
                  <a:pt x="2506663" y="820738"/>
                </a:lnTo>
                <a:lnTo>
                  <a:pt x="2503488" y="857251"/>
                </a:lnTo>
                <a:lnTo>
                  <a:pt x="2551113" y="857251"/>
                </a:lnTo>
                <a:lnTo>
                  <a:pt x="2551113" y="976313"/>
                </a:lnTo>
                <a:lnTo>
                  <a:pt x="2716213" y="976313"/>
                </a:lnTo>
                <a:lnTo>
                  <a:pt x="2716213" y="531813"/>
                </a:lnTo>
                <a:lnTo>
                  <a:pt x="2738438" y="531813"/>
                </a:lnTo>
                <a:lnTo>
                  <a:pt x="2738438" y="423863"/>
                </a:lnTo>
                <a:lnTo>
                  <a:pt x="2768600" y="423863"/>
                </a:lnTo>
                <a:lnTo>
                  <a:pt x="2768600" y="355600"/>
                </a:lnTo>
                <a:lnTo>
                  <a:pt x="2952750" y="357188"/>
                </a:lnTo>
                <a:lnTo>
                  <a:pt x="2952750" y="420688"/>
                </a:lnTo>
                <a:lnTo>
                  <a:pt x="3008313" y="420688"/>
                </a:lnTo>
                <a:lnTo>
                  <a:pt x="3006725" y="1004888"/>
                </a:lnTo>
                <a:lnTo>
                  <a:pt x="3063875" y="1004888"/>
                </a:lnTo>
                <a:lnTo>
                  <a:pt x="3063875" y="736601"/>
                </a:lnTo>
                <a:lnTo>
                  <a:pt x="3092450" y="736601"/>
                </a:lnTo>
                <a:lnTo>
                  <a:pt x="3092450" y="660401"/>
                </a:lnTo>
                <a:lnTo>
                  <a:pt x="3132138" y="660401"/>
                </a:lnTo>
                <a:lnTo>
                  <a:pt x="3132138" y="696913"/>
                </a:lnTo>
                <a:lnTo>
                  <a:pt x="3179763" y="696913"/>
                </a:lnTo>
                <a:lnTo>
                  <a:pt x="3179763" y="723901"/>
                </a:lnTo>
                <a:lnTo>
                  <a:pt x="3222625" y="723901"/>
                </a:lnTo>
                <a:lnTo>
                  <a:pt x="3219450" y="1008063"/>
                </a:lnTo>
                <a:lnTo>
                  <a:pt x="3254375" y="1008063"/>
                </a:lnTo>
                <a:lnTo>
                  <a:pt x="3254375" y="950913"/>
                </a:lnTo>
                <a:lnTo>
                  <a:pt x="3300413" y="950913"/>
                </a:lnTo>
                <a:lnTo>
                  <a:pt x="3303588" y="652463"/>
                </a:lnTo>
                <a:lnTo>
                  <a:pt x="3322638" y="652463"/>
                </a:lnTo>
                <a:lnTo>
                  <a:pt x="3340100" y="628650"/>
                </a:lnTo>
                <a:lnTo>
                  <a:pt x="3408363" y="628650"/>
                </a:lnTo>
                <a:lnTo>
                  <a:pt x="3408363" y="657226"/>
                </a:lnTo>
                <a:lnTo>
                  <a:pt x="3440113" y="657226"/>
                </a:lnTo>
                <a:lnTo>
                  <a:pt x="3440113" y="989013"/>
                </a:lnTo>
                <a:lnTo>
                  <a:pt x="3600450" y="992188"/>
                </a:lnTo>
                <a:lnTo>
                  <a:pt x="3603625" y="508000"/>
                </a:lnTo>
                <a:lnTo>
                  <a:pt x="3684588" y="508000"/>
                </a:lnTo>
                <a:lnTo>
                  <a:pt x="3684588" y="547688"/>
                </a:lnTo>
                <a:lnTo>
                  <a:pt x="3706813" y="547688"/>
                </a:lnTo>
                <a:lnTo>
                  <a:pt x="3706813" y="520700"/>
                </a:lnTo>
                <a:lnTo>
                  <a:pt x="3827463" y="520700"/>
                </a:lnTo>
                <a:lnTo>
                  <a:pt x="3827463" y="557213"/>
                </a:lnTo>
                <a:lnTo>
                  <a:pt x="3863975" y="557213"/>
                </a:lnTo>
                <a:lnTo>
                  <a:pt x="3863975" y="989013"/>
                </a:lnTo>
                <a:lnTo>
                  <a:pt x="3911600" y="989013"/>
                </a:lnTo>
                <a:lnTo>
                  <a:pt x="3911600" y="852488"/>
                </a:lnTo>
                <a:lnTo>
                  <a:pt x="3948113" y="855663"/>
                </a:lnTo>
                <a:lnTo>
                  <a:pt x="3948113" y="815976"/>
                </a:lnTo>
                <a:lnTo>
                  <a:pt x="3998913" y="815976"/>
                </a:lnTo>
                <a:lnTo>
                  <a:pt x="3998913" y="855663"/>
                </a:lnTo>
                <a:lnTo>
                  <a:pt x="4051300" y="855663"/>
                </a:lnTo>
                <a:lnTo>
                  <a:pt x="4048125" y="987426"/>
                </a:lnTo>
                <a:lnTo>
                  <a:pt x="4124325" y="987426"/>
                </a:lnTo>
                <a:lnTo>
                  <a:pt x="4124325" y="660401"/>
                </a:lnTo>
                <a:lnTo>
                  <a:pt x="4151313" y="660401"/>
                </a:lnTo>
                <a:lnTo>
                  <a:pt x="4151313" y="547688"/>
                </a:lnTo>
                <a:lnTo>
                  <a:pt x="4319588" y="547688"/>
                </a:lnTo>
                <a:lnTo>
                  <a:pt x="4319588" y="596900"/>
                </a:lnTo>
                <a:lnTo>
                  <a:pt x="4364038" y="596900"/>
                </a:lnTo>
                <a:lnTo>
                  <a:pt x="4362450" y="808038"/>
                </a:lnTo>
                <a:lnTo>
                  <a:pt x="4478338" y="808038"/>
                </a:lnTo>
                <a:lnTo>
                  <a:pt x="4479925" y="46038"/>
                </a:lnTo>
                <a:lnTo>
                  <a:pt x="4495800" y="460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 rot="16200000" flipH="1" flipV="1">
            <a:off x="4895966" y="1863027"/>
            <a:ext cx="67582" cy="1400404"/>
            <a:chOff x="2281687" y="2419449"/>
            <a:chExt cx="67582" cy="1400404"/>
          </a:xfrm>
        </p:grpSpPr>
        <p:cxnSp>
          <p:nvCxnSpPr>
            <p:cNvPr id="31" name="Straight Connector 30"/>
            <p:cNvCxnSpPr/>
            <p:nvPr/>
          </p:nvCxnSpPr>
          <p:spPr>
            <a:xfrm flipV="1">
              <a:off x="2315481" y="2419449"/>
              <a:ext cx="0" cy="1363463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31"/>
            <p:cNvSpPr/>
            <p:nvPr/>
          </p:nvSpPr>
          <p:spPr>
            <a:xfrm flipV="1">
              <a:off x="2281687" y="3752271"/>
              <a:ext cx="67582" cy="67582"/>
            </a:xfrm>
            <a:prstGeom prst="ellipse">
              <a:avLst/>
            </a:prstGeom>
            <a:solidFill>
              <a:srgbClr val="00ABF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 rot="5400000" flipV="1">
            <a:off x="7391965" y="3137301"/>
            <a:ext cx="67582" cy="1052842"/>
            <a:chOff x="2281687" y="2475699"/>
            <a:chExt cx="67582" cy="1052842"/>
          </a:xfrm>
        </p:grpSpPr>
        <p:cxnSp>
          <p:nvCxnSpPr>
            <p:cNvPr id="34" name="Straight Connector 33"/>
            <p:cNvCxnSpPr/>
            <p:nvPr/>
          </p:nvCxnSpPr>
          <p:spPr>
            <a:xfrm flipV="1">
              <a:off x="2315482" y="2475699"/>
              <a:ext cx="0" cy="102439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/>
            <p:cNvSpPr/>
            <p:nvPr/>
          </p:nvSpPr>
          <p:spPr>
            <a:xfrm flipV="1">
              <a:off x="2281687" y="3460959"/>
              <a:ext cx="67582" cy="67582"/>
            </a:xfrm>
            <a:prstGeom prst="ellipse">
              <a:avLst/>
            </a:prstGeom>
            <a:solidFill>
              <a:srgbClr val="00ABF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163583" y="3249515"/>
            <a:ext cx="3031520" cy="1018879"/>
            <a:chOff x="3165471" y="2898478"/>
            <a:chExt cx="3031520" cy="1018879"/>
          </a:xfrm>
        </p:grpSpPr>
        <p:sp>
          <p:nvSpPr>
            <p:cNvPr id="37" name="TextBox 36"/>
            <p:cNvSpPr txBox="1"/>
            <p:nvPr/>
          </p:nvSpPr>
          <p:spPr>
            <a:xfrm>
              <a:off x="3165471" y="2898478"/>
              <a:ext cx="1210588" cy="432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165471" y="3271026"/>
              <a:ext cx="30315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插入文本内容，请插入文字请插入文本内容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 rot="16200000" flipH="1" flipV="1">
            <a:off x="4650393" y="4301780"/>
            <a:ext cx="67582" cy="619379"/>
            <a:chOff x="2281687" y="3200474"/>
            <a:chExt cx="67582" cy="619379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2315482" y="3200474"/>
              <a:ext cx="0" cy="57824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Oval 40"/>
            <p:cNvSpPr/>
            <p:nvPr/>
          </p:nvSpPr>
          <p:spPr>
            <a:xfrm flipV="1">
              <a:off x="2281687" y="3752271"/>
              <a:ext cx="67582" cy="67582"/>
            </a:xfrm>
            <a:prstGeom prst="ellipse">
              <a:avLst/>
            </a:prstGeom>
            <a:solidFill>
              <a:srgbClr val="00ABF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448105" y="4195968"/>
            <a:ext cx="2852720" cy="1045633"/>
            <a:chOff x="1850082" y="2898478"/>
            <a:chExt cx="2852720" cy="1045633"/>
          </a:xfrm>
        </p:grpSpPr>
        <p:sp>
          <p:nvSpPr>
            <p:cNvPr id="43" name="TextBox 42"/>
            <p:cNvSpPr txBox="1"/>
            <p:nvPr/>
          </p:nvSpPr>
          <p:spPr>
            <a:xfrm>
              <a:off x="3492213" y="2898478"/>
              <a:ext cx="1210589" cy="432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850082" y="3297780"/>
              <a:ext cx="27814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插入文本内容，请插入文字请插入文本内容</a:t>
              </a:r>
              <a:endParaRPr lang="en-US" altLang="zh-CN" sz="1000" dirty="0">
                <a:solidFill>
                  <a:prstClr val="white">
                    <a:lumMod val="50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rot="5400000" flipV="1">
            <a:off x="7615658" y="4452267"/>
            <a:ext cx="67582" cy="619379"/>
            <a:chOff x="2281687" y="3200474"/>
            <a:chExt cx="67582" cy="619379"/>
          </a:xfrm>
        </p:grpSpPr>
        <p:cxnSp>
          <p:nvCxnSpPr>
            <p:cNvPr id="46" name="Straight Connector 45"/>
            <p:cNvCxnSpPr/>
            <p:nvPr/>
          </p:nvCxnSpPr>
          <p:spPr>
            <a:xfrm flipV="1">
              <a:off x="2315482" y="3200474"/>
              <a:ext cx="0" cy="57824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Oval 46"/>
            <p:cNvSpPr/>
            <p:nvPr/>
          </p:nvSpPr>
          <p:spPr>
            <a:xfrm flipV="1">
              <a:off x="2281687" y="3752271"/>
              <a:ext cx="67582" cy="67582"/>
            </a:xfrm>
            <a:prstGeom prst="ellipse">
              <a:avLst/>
            </a:prstGeom>
            <a:solidFill>
              <a:srgbClr val="00ABF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959140" y="4357511"/>
            <a:ext cx="3162122" cy="1099710"/>
            <a:chOff x="3005805" y="2898478"/>
            <a:chExt cx="3162122" cy="1099710"/>
          </a:xfrm>
        </p:grpSpPr>
        <p:sp>
          <p:nvSpPr>
            <p:cNvPr id="49" name="TextBox 48"/>
            <p:cNvSpPr txBox="1"/>
            <p:nvPr/>
          </p:nvSpPr>
          <p:spPr>
            <a:xfrm>
              <a:off x="3008376" y="2898478"/>
              <a:ext cx="1210589" cy="432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005805" y="3351857"/>
              <a:ext cx="31621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插入文本内容，请插入文字请插入文本内容</a:t>
              </a:r>
              <a:endParaRPr lang="en-US" altLang="zh-CN" sz="1000" dirty="0">
                <a:solidFill>
                  <a:prstClr val="white">
                    <a:lumMod val="50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458959" y="1860186"/>
            <a:ext cx="3210674" cy="5187821"/>
            <a:chOff x="4335620" y="1224334"/>
            <a:chExt cx="3486602" cy="5633666"/>
          </a:xfrm>
        </p:grpSpPr>
        <p:grpSp>
          <p:nvGrpSpPr>
            <p:cNvPr id="52" name="그룹 2"/>
            <p:cNvGrpSpPr>
              <a:grpSpLocks/>
            </p:cNvGrpSpPr>
            <p:nvPr/>
          </p:nvGrpSpPr>
          <p:grpSpPr bwMode="auto">
            <a:xfrm>
              <a:off x="4494927" y="2123785"/>
              <a:ext cx="2918979" cy="1860905"/>
              <a:chOff x="3312679" y="1480944"/>
              <a:chExt cx="2257925" cy="1439662"/>
            </a:xfrm>
          </p:grpSpPr>
          <p:sp>
            <p:nvSpPr>
              <p:cNvPr id="79" name="Freeform 22"/>
              <p:cNvSpPr>
                <a:spLocks/>
              </p:cNvSpPr>
              <p:nvPr/>
            </p:nvSpPr>
            <p:spPr bwMode="auto">
              <a:xfrm>
                <a:off x="3312679" y="2136031"/>
                <a:ext cx="787409" cy="784575"/>
              </a:xfrm>
              <a:custGeom>
                <a:avLst/>
                <a:gdLst>
                  <a:gd name="T0" fmla="*/ 252 w 256"/>
                  <a:gd name="T1" fmla="*/ 121 h 255"/>
                  <a:gd name="T2" fmla="*/ 134 w 256"/>
                  <a:gd name="T3" fmla="*/ 252 h 255"/>
                  <a:gd name="T4" fmla="*/ 4 w 256"/>
                  <a:gd name="T5" fmla="*/ 133 h 255"/>
                  <a:gd name="T6" fmla="*/ 122 w 256"/>
                  <a:gd name="T7" fmla="*/ 3 h 255"/>
                  <a:gd name="T8" fmla="*/ 252 w 256"/>
                  <a:gd name="T9" fmla="*/ 12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55">
                    <a:moveTo>
                      <a:pt x="252" y="121"/>
                    </a:moveTo>
                    <a:cubicBezTo>
                      <a:pt x="256" y="190"/>
                      <a:pt x="203" y="248"/>
                      <a:pt x="134" y="252"/>
                    </a:cubicBezTo>
                    <a:cubicBezTo>
                      <a:pt x="65" y="255"/>
                      <a:pt x="7" y="202"/>
                      <a:pt x="4" y="133"/>
                    </a:cubicBezTo>
                    <a:cubicBezTo>
                      <a:pt x="0" y="65"/>
                      <a:pt x="53" y="6"/>
                      <a:pt x="122" y="3"/>
                    </a:cubicBezTo>
                    <a:cubicBezTo>
                      <a:pt x="190" y="0"/>
                      <a:pt x="249" y="52"/>
                      <a:pt x="252" y="12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  <a:alpha val="10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80" name="Freeform 23"/>
              <p:cNvSpPr>
                <a:spLocks/>
              </p:cNvSpPr>
              <p:nvPr/>
            </p:nvSpPr>
            <p:spPr bwMode="auto">
              <a:xfrm>
                <a:off x="3741642" y="1480944"/>
                <a:ext cx="968102" cy="968231"/>
              </a:xfrm>
              <a:custGeom>
                <a:avLst/>
                <a:gdLst>
                  <a:gd name="T0" fmla="*/ 310 w 314"/>
                  <a:gd name="T1" fmla="*/ 150 h 314"/>
                  <a:gd name="T2" fmla="*/ 164 w 314"/>
                  <a:gd name="T3" fmla="*/ 310 h 314"/>
                  <a:gd name="T4" fmla="*/ 4 w 314"/>
                  <a:gd name="T5" fmla="*/ 165 h 314"/>
                  <a:gd name="T6" fmla="*/ 149 w 314"/>
                  <a:gd name="T7" fmla="*/ 4 h 314"/>
                  <a:gd name="T8" fmla="*/ 310 w 314"/>
                  <a:gd name="T9" fmla="*/ 15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14">
                    <a:moveTo>
                      <a:pt x="310" y="150"/>
                    </a:moveTo>
                    <a:cubicBezTo>
                      <a:pt x="314" y="234"/>
                      <a:pt x="249" y="306"/>
                      <a:pt x="164" y="310"/>
                    </a:cubicBezTo>
                    <a:cubicBezTo>
                      <a:pt x="80" y="314"/>
                      <a:pt x="8" y="249"/>
                      <a:pt x="4" y="165"/>
                    </a:cubicBezTo>
                    <a:cubicBezTo>
                      <a:pt x="0" y="80"/>
                      <a:pt x="65" y="9"/>
                      <a:pt x="149" y="4"/>
                    </a:cubicBezTo>
                    <a:cubicBezTo>
                      <a:pt x="234" y="0"/>
                      <a:pt x="305" y="65"/>
                      <a:pt x="310" y="15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79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81" name="Freeform 24"/>
              <p:cNvSpPr>
                <a:spLocks/>
              </p:cNvSpPr>
              <p:nvPr/>
            </p:nvSpPr>
            <p:spPr bwMode="auto">
              <a:xfrm>
                <a:off x="4862524" y="2162411"/>
                <a:ext cx="708080" cy="708174"/>
              </a:xfrm>
              <a:custGeom>
                <a:avLst/>
                <a:gdLst>
                  <a:gd name="T0" fmla="*/ 227 w 230"/>
                  <a:gd name="T1" fmla="*/ 109 h 230"/>
                  <a:gd name="T2" fmla="*/ 121 w 230"/>
                  <a:gd name="T3" fmla="*/ 227 h 230"/>
                  <a:gd name="T4" fmla="*/ 3 w 230"/>
                  <a:gd name="T5" fmla="*/ 120 h 230"/>
                  <a:gd name="T6" fmla="*/ 109 w 230"/>
                  <a:gd name="T7" fmla="*/ 3 h 230"/>
                  <a:gd name="T8" fmla="*/ 227 w 230"/>
                  <a:gd name="T9" fmla="*/ 10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227" y="109"/>
                    </a:moveTo>
                    <a:cubicBezTo>
                      <a:pt x="230" y="171"/>
                      <a:pt x="182" y="224"/>
                      <a:pt x="121" y="227"/>
                    </a:cubicBezTo>
                    <a:cubicBezTo>
                      <a:pt x="59" y="230"/>
                      <a:pt x="6" y="182"/>
                      <a:pt x="3" y="120"/>
                    </a:cubicBezTo>
                    <a:cubicBezTo>
                      <a:pt x="0" y="59"/>
                      <a:pt x="48" y="6"/>
                      <a:pt x="109" y="3"/>
                    </a:cubicBezTo>
                    <a:cubicBezTo>
                      <a:pt x="171" y="0"/>
                      <a:pt x="224" y="48"/>
                      <a:pt x="227" y="10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69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</p:grpSp>
        <p:sp>
          <p:nvSpPr>
            <p:cNvPr id="53" name="Freeform 34"/>
            <p:cNvSpPr>
              <a:spLocks/>
            </p:cNvSpPr>
            <p:nvPr/>
          </p:nvSpPr>
          <p:spPr bwMode="auto">
            <a:xfrm flipH="1">
              <a:off x="5003898" y="2706482"/>
              <a:ext cx="2541049" cy="4151518"/>
            </a:xfrm>
            <a:custGeom>
              <a:avLst/>
              <a:gdLst>
                <a:gd name="T0" fmla="*/ 667 w 689"/>
                <a:gd name="T1" fmla="*/ 589 h 1041"/>
                <a:gd name="T2" fmla="*/ 462 w 689"/>
                <a:gd name="T3" fmla="*/ 672 h 1041"/>
                <a:gd name="T4" fmla="*/ 390 w 689"/>
                <a:gd name="T5" fmla="*/ 788 h 1041"/>
                <a:gd name="T6" fmla="*/ 383 w 689"/>
                <a:gd name="T7" fmla="*/ 983 h 1041"/>
                <a:gd name="T8" fmla="*/ 411 w 689"/>
                <a:gd name="T9" fmla="*/ 1041 h 1041"/>
                <a:gd name="T10" fmla="*/ 266 w 689"/>
                <a:gd name="T11" fmla="*/ 968 h 1041"/>
                <a:gd name="T12" fmla="*/ 274 w 689"/>
                <a:gd name="T13" fmla="*/ 866 h 1041"/>
                <a:gd name="T14" fmla="*/ 184 w 689"/>
                <a:gd name="T15" fmla="*/ 586 h 1041"/>
                <a:gd name="T16" fmla="*/ 0 w 689"/>
                <a:gd name="T17" fmla="*/ 473 h 1041"/>
                <a:gd name="T18" fmla="*/ 23 w 689"/>
                <a:gd name="T19" fmla="*/ 490 h 1041"/>
                <a:gd name="T20" fmla="*/ 154 w 689"/>
                <a:gd name="T21" fmla="*/ 527 h 1041"/>
                <a:gd name="T22" fmla="*/ 103 w 689"/>
                <a:gd name="T23" fmla="*/ 447 h 1041"/>
                <a:gd name="T24" fmla="*/ 73 w 689"/>
                <a:gd name="T25" fmla="*/ 340 h 1041"/>
                <a:gd name="T26" fmla="*/ 76 w 689"/>
                <a:gd name="T27" fmla="*/ 280 h 1041"/>
                <a:gd name="T28" fmla="*/ 83 w 689"/>
                <a:gd name="T29" fmla="*/ 323 h 1041"/>
                <a:gd name="T30" fmla="*/ 133 w 689"/>
                <a:gd name="T31" fmla="*/ 435 h 1041"/>
                <a:gd name="T32" fmla="*/ 151 w 689"/>
                <a:gd name="T33" fmla="*/ 458 h 1041"/>
                <a:gd name="T34" fmla="*/ 203 w 689"/>
                <a:gd name="T35" fmla="*/ 518 h 1041"/>
                <a:gd name="T36" fmla="*/ 243 w 689"/>
                <a:gd name="T37" fmla="*/ 567 h 1041"/>
                <a:gd name="T38" fmla="*/ 332 w 689"/>
                <a:gd name="T39" fmla="*/ 594 h 1041"/>
                <a:gd name="T40" fmla="*/ 359 w 689"/>
                <a:gd name="T41" fmla="*/ 494 h 1041"/>
                <a:gd name="T42" fmla="*/ 361 w 689"/>
                <a:gd name="T43" fmla="*/ 481 h 1041"/>
                <a:gd name="T44" fmla="*/ 370 w 689"/>
                <a:gd name="T45" fmla="*/ 427 h 1041"/>
                <a:gd name="T46" fmla="*/ 376 w 689"/>
                <a:gd name="T47" fmla="*/ 327 h 1041"/>
                <a:gd name="T48" fmla="*/ 375 w 689"/>
                <a:gd name="T49" fmla="*/ 287 h 1041"/>
                <a:gd name="T50" fmla="*/ 374 w 689"/>
                <a:gd name="T51" fmla="*/ 270 h 1041"/>
                <a:gd name="T52" fmla="*/ 368 w 689"/>
                <a:gd name="T53" fmla="*/ 215 h 1041"/>
                <a:gd name="T54" fmla="*/ 363 w 689"/>
                <a:gd name="T55" fmla="*/ 188 h 1041"/>
                <a:gd name="T56" fmla="*/ 358 w 689"/>
                <a:gd name="T57" fmla="*/ 165 h 1041"/>
                <a:gd name="T58" fmla="*/ 327 w 689"/>
                <a:gd name="T59" fmla="*/ 67 h 1041"/>
                <a:gd name="T60" fmla="*/ 295 w 689"/>
                <a:gd name="T61" fmla="*/ 0 h 1041"/>
                <a:gd name="T62" fmla="*/ 346 w 689"/>
                <a:gd name="T63" fmla="*/ 66 h 1041"/>
                <a:gd name="T64" fmla="*/ 386 w 689"/>
                <a:gd name="T65" fmla="*/ 146 h 1041"/>
                <a:gd name="T66" fmla="*/ 410 w 689"/>
                <a:gd name="T67" fmla="*/ 228 h 1041"/>
                <a:gd name="T68" fmla="*/ 416 w 689"/>
                <a:gd name="T69" fmla="*/ 259 h 1041"/>
                <a:gd name="T70" fmla="*/ 425 w 689"/>
                <a:gd name="T71" fmla="*/ 361 h 1041"/>
                <a:gd name="T72" fmla="*/ 437 w 689"/>
                <a:gd name="T73" fmla="*/ 370 h 1041"/>
                <a:gd name="T74" fmla="*/ 491 w 689"/>
                <a:gd name="T75" fmla="*/ 306 h 1041"/>
                <a:gd name="T76" fmla="*/ 520 w 689"/>
                <a:gd name="T77" fmla="*/ 275 h 1041"/>
                <a:gd name="T78" fmla="*/ 546 w 689"/>
                <a:gd name="T79" fmla="*/ 239 h 1041"/>
                <a:gd name="T80" fmla="*/ 599 w 689"/>
                <a:gd name="T81" fmla="*/ 113 h 1041"/>
                <a:gd name="T82" fmla="*/ 608 w 689"/>
                <a:gd name="T83" fmla="*/ 120 h 1041"/>
                <a:gd name="T84" fmla="*/ 607 w 689"/>
                <a:gd name="T85" fmla="*/ 131 h 1041"/>
                <a:gd name="T86" fmla="*/ 578 w 689"/>
                <a:gd name="T87" fmla="*/ 235 h 1041"/>
                <a:gd name="T88" fmla="*/ 556 w 689"/>
                <a:gd name="T89" fmla="*/ 280 h 1041"/>
                <a:gd name="T90" fmla="*/ 538 w 689"/>
                <a:gd name="T91" fmla="*/ 311 h 1041"/>
                <a:gd name="T92" fmla="*/ 489 w 689"/>
                <a:gd name="T93" fmla="*/ 386 h 1041"/>
                <a:gd name="T94" fmla="*/ 425 w 689"/>
                <a:gd name="T95" fmla="*/ 489 h 1041"/>
                <a:gd name="T96" fmla="*/ 406 w 689"/>
                <a:gd name="T97" fmla="*/ 605 h 1041"/>
                <a:gd name="T98" fmla="*/ 496 w 689"/>
                <a:gd name="T99" fmla="*/ 584 h 1041"/>
                <a:gd name="T100" fmla="*/ 614 w 689"/>
                <a:gd name="T101" fmla="*/ 485 h 1041"/>
                <a:gd name="T102" fmla="*/ 685 w 689"/>
                <a:gd name="T103" fmla="*/ 390 h 1041"/>
                <a:gd name="T104" fmla="*/ 686 w 689"/>
                <a:gd name="T105" fmla="*/ 390 h 1041"/>
                <a:gd name="T106" fmla="*/ 630 w 689"/>
                <a:gd name="T107" fmla="*/ 492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41">
                  <a:moveTo>
                    <a:pt x="534" y="591"/>
                  </a:moveTo>
                  <a:cubicBezTo>
                    <a:pt x="537" y="590"/>
                    <a:pt x="597" y="559"/>
                    <a:pt x="667" y="589"/>
                  </a:cubicBezTo>
                  <a:cubicBezTo>
                    <a:pt x="667" y="589"/>
                    <a:pt x="587" y="584"/>
                    <a:pt x="509" y="634"/>
                  </a:cubicBezTo>
                  <a:cubicBezTo>
                    <a:pt x="493" y="644"/>
                    <a:pt x="477" y="657"/>
                    <a:pt x="462" y="672"/>
                  </a:cubicBezTo>
                  <a:cubicBezTo>
                    <a:pt x="442" y="692"/>
                    <a:pt x="423" y="718"/>
                    <a:pt x="407" y="750"/>
                  </a:cubicBezTo>
                  <a:cubicBezTo>
                    <a:pt x="401" y="762"/>
                    <a:pt x="395" y="775"/>
                    <a:pt x="390" y="788"/>
                  </a:cubicBezTo>
                  <a:cubicBezTo>
                    <a:pt x="390" y="788"/>
                    <a:pt x="374" y="851"/>
                    <a:pt x="381" y="961"/>
                  </a:cubicBezTo>
                  <a:cubicBezTo>
                    <a:pt x="381" y="961"/>
                    <a:pt x="381" y="970"/>
                    <a:pt x="383" y="983"/>
                  </a:cubicBezTo>
                  <a:cubicBezTo>
                    <a:pt x="383" y="983"/>
                    <a:pt x="383" y="983"/>
                    <a:pt x="383" y="983"/>
                  </a:cubicBezTo>
                  <a:cubicBezTo>
                    <a:pt x="387" y="1000"/>
                    <a:pt x="387" y="1026"/>
                    <a:pt x="411" y="1041"/>
                  </a:cubicBezTo>
                  <a:cubicBezTo>
                    <a:pt x="227" y="1041"/>
                    <a:pt x="227" y="1041"/>
                    <a:pt x="227" y="1041"/>
                  </a:cubicBezTo>
                  <a:cubicBezTo>
                    <a:pt x="227" y="1041"/>
                    <a:pt x="258" y="1034"/>
                    <a:pt x="266" y="968"/>
                  </a:cubicBezTo>
                  <a:cubicBezTo>
                    <a:pt x="266" y="968"/>
                    <a:pt x="266" y="968"/>
                    <a:pt x="266" y="968"/>
                  </a:cubicBezTo>
                  <a:cubicBezTo>
                    <a:pt x="267" y="935"/>
                    <a:pt x="270" y="901"/>
                    <a:pt x="274" y="866"/>
                  </a:cubicBezTo>
                  <a:cubicBezTo>
                    <a:pt x="289" y="744"/>
                    <a:pt x="247" y="642"/>
                    <a:pt x="196" y="596"/>
                  </a:cubicBezTo>
                  <a:cubicBezTo>
                    <a:pt x="192" y="592"/>
                    <a:pt x="188" y="589"/>
                    <a:pt x="184" y="586"/>
                  </a:cubicBezTo>
                  <a:cubicBezTo>
                    <a:pt x="134" y="551"/>
                    <a:pt x="73" y="547"/>
                    <a:pt x="19" y="496"/>
                  </a:cubicBezTo>
                  <a:cubicBezTo>
                    <a:pt x="13" y="489"/>
                    <a:pt x="6" y="482"/>
                    <a:pt x="0" y="473"/>
                  </a:cubicBezTo>
                  <a:cubicBezTo>
                    <a:pt x="1" y="474"/>
                    <a:pt x="9" y="482"/>
                    <a:pt x="23" y="490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37" y="499"/>
                    <a:pt x="57" y="509"/>
                    <a:pt x="82" y="516"/>
                  </a:cubicBezTo>
                  <a:cubicBezTo>
                    <a:pt x="103" y="522"/>
                    <a:pt x="126" y="526"/>
                    <a:pt x="154" y="527"/>
                  </a:cubicBezTo>
                  <a:cubicBezTo>
                    <a:pt x="154" y="527"/>
                    <a:pt x="137" y="509"/>
                    <a:pt x="120" y="479"/>
                  </a:cubicBezTo>
                  <a:cubicBezTo>
                    <a:pt x="114" y="470"/>
                    <a:pt x="108" y="459"/>
                    <a:pt x="103" y="447"/>
                  </a:cubicBezTo>
                  <a:cubicBezTo>
                    <a:pt x="94" y="429"/>
                    <a:pt x="86" y="408"/>
                    <a:pt x="81" y="386"/>
                  </a:cubicBezTo>
                  <a:cubicBezTo>
                    <a:pt x="77" y="372"/>
                    <a:pt x="74" y="356"/>
                    <a:pt x="73" y="340"/>
                  </a:cubicBezTo>
                  <a:cubicBezTo>
                    <a:pt x="72" y="332"/>
                    <a:pt x="72" y="323"/>
                    <a:pt x="72" y="314"/>
                  </a:cubicBezTo>
                  <a:cubicBezTo>
                    <a:pt x="73" y="303"/>
                    <a:pt x="74" y="291"/>
                    <a:pt x="76" y="280"/>
                  </a:cubicBezTo>
                  <a:cubicBezTo>
                    <a:pt x="76" y="280"/>
                    <a:pt x="76" y="290"/>
                    <a:pt x="79" y="305"/>
                  </a:cubicBezTo>
                  <a:cubicBezTo>
                    <a:pt x="80" y="311"/>
                    <a:pt x="82" y="316"/>
                    <a:pt x="83" y="323"/>
                  </a:cubicBezTo>
                  <a:cubicBezTo>
                    <a:pt x="89" y="346"/>
                    <a:pt x="98" y="377"/>
                    <a:pt x="115" y="406"/>
                  </a:cubicBezTo>
                  <a:cubicBezTo>
                    <a:pt x="120" y="416"/>
                    <a:pt x="126" y="426"/>
                    <a:pt x="133" y="435"/>
                  </a:cubicBezTo>
                  <a:cubicBezTo>
                    <a:pt x="139" y="442"/>
                    <a:pt x="145" y="450"/>
                    <a:pt x="151" y="458"/>
                  </a:cubicBezTo>
                  <a:cubicBezTo>
                    <a:pt x="151" y="458"/>
                    <a:pt x="151" y="458"/>
                    <a:pt x="151" y="458"/>
                  </a:cubicBezTo>
                  <a:cubicBezTo>
                    <a:pt x="153" y="460"/>
                    <a:pt x="155" y="462"/>
                    <a:pt x="157" y="465"/>
                  </a:cubicBezTo>
                  <a:cubicBezTo>
                    <a:pt x="171" y="482"/>
                    <a:pt x="187" y="500"/>
                    <a:pt x="203" y="518"/>
                  </a:cubicBezTo>
                  <a:cubicBezTo>
                    <a:pt x="203" y="518"/>
                    <a:pt x="203" y="518"/>
                    <a:pt x="203" y="518"/>
                  </a:cubicBezTo>
                  <a:cubicBezTo>
                    <a:pt x="216" y="534"/>
                    <a:pt x="230" y="550"/>
                    <a:pt x="243" y="567"/>
                  </a:cubicBezTo>
                  <a:cubicBezTo>
                    <a:pt x="270" y="601"/>
                    <a:pt x="293" y="637"/>
                    <a:pt x="303" y="671"/>
                  </a:cubicBezTo>
                  <a:cubicBezTo>
                    <a:pt x="303" y="671"/>
                    <a:pt x="317" y="642"/>
                    <a:pt x="332" y="594"/>
                  </a:cubicBezTo>
                  <a:cubicBezTo>
                    <a:pt x="333" y="593"/>
                    <a:pt x="333" y="593"/>
                    <a:pt x="333" y="592"/>
                  </a:cubicBezTo>
                  <a:cubicBezTo>
                    <a:pt x="342" y="565"/>
                    <a:pt x="351" y="532"/>
                    <a:pt x="359" y="494"/>
                  </a:cubicBezTo>
                  <a:cubicBezTo>
                    <a:pt x="359" y="491"/>
                    <a:pt x="360" y="489"/>
                    <a:pt x="360" y="486"/>
                  </a:cubicBezTo>
                  <a:cubicBezTo>
                    <a:pt x="361" y="484"/>
                    <a:pt x="361" y="482"/>
                    <a:pt x="361" y="481"/>
                  </a:cubicBezTo>
                  <a:cubicBezTo>
                    <a:pt x="364" y="468"/>
                    <a:pt x="366" y="454"/>
                    <a:pt x="368" y="440"/>
                  </a:cubicBezTo>
                  <a:cubicBezTo>
                    <a:pt x="369" y="436"/>
                    <a:pt x="369" y="431"/>
                    <a:pt x="370" y="427"/>
                  </a:cubicBezTo>
                  <a:cubicBezTo>
                    <a:pt x="373" y="400"/>
                    <a:pt x="375" y="371"/>
                    <a:pt x="376" y="342"/>
                  </a:cubicBezTo>
                  <a:cubicBezTo>
                    <a:pt x="376" y="337"/>
                    <a:pt x="376" y="332"/>
                    <a:pt x="376" y="327"/>
                  </a:cubicBezTo>
                  <a:cubicBezTo>
                    <a:pt x="376" y="314"/>
                    <a:pt x="376" y="301"/>
                    <a:pt x="375" y="288"/>
                  </a:cubicBezTo>
                  <a:cubicBezTo>
                    <a:pt x="375" y="287"/>
                    <a:pt x="375" y="287"/>
                    <a:pt x="375" y="287"/>
                  </a:cubicBezTo>
                  <a:cubicBezTo>
                    <a:pt x="375" y="281"/>
                    <a:pt x="374" y="276"/>
                    <a:pt x="374" y="270"/>
                  </a:cubicBezTo>
                  <a:cubicBezTo>
                    <a:pt x="374" y="270"/>
                    <a:pt x="374" y="270"/>
                    <a:pt x="374" y="270"/>
                  </a:cubicBezTo>
                  <a:cubicBezTo>
                    <a:pt x="374" y="265"/>
                    <a:pt x="373" y="261"/>
                    <a:pt x="373" y="257"/>
                  </a:cubicBezTo>
                  <a:cubicBezTo>
                    <a:pt x="372" y="243"/>
                    <a:pt x="370" y="229"/>
                    <a:pt x="368" y="215"/>
                  </a:cubicBezTo>
                  <a:cubicBezTo>
                    <a:pt x="367" y="207"/>
                    <a:pt x="365" y="199"/>
                    <a:pt x="364" y="191"/>
                  </a:cubicBezTo>
                  <a:cubicBezTo>
                    <a:pt x="363" y="190"/>
                    <a:pt x="363" y="189"/>
                    <a:pt x="363" y="188"/>
                  </a:cubicBezTo>
                  <a:cubicBezTo>
                    <a:pt x="363" y="188"/>
                    <a:pt x="363" y="188"/>
                    <a:pt x="363" y="188"/>
                  </a:cubicBezTo>
                  <a:cubicBezTo>
                    <a:pt x="362" y="181"/>
                    <a:pt x="360" y="173"/>
                    <a:pt x="358" y="165"/>
                  </a:cubicBezTo>
                  <a:cubicBezTo>
                    <a:pt x="352" y="139"/>
                    <a:pt x="344" y="113"/>
                    <a:pt x="334" y="86"/>
                  </a:cubicBezTo>
                  <a:cubicBezTo>
                    <a:pt x="332" y="80"/>
                    <a:pt x="330" y="74"/>
                    <a:pt x="327" y="67"/>
                  </a:cubicBezTo>
                  <a:cubicBezTo>
                    <a:pt x="323" y="57"/>
                    <a:pt x="319" y="48"/>
                    <a:pt x="314" y="38"/>
                  </a:cubicBezTo>
                  <a:cubicBezTo>
                    <a:pt x="308" y="25"/>
                    <a:pt x="302" y="12"/>
                    <a:pt x="295" y="0"/>
                  </a:cubicBezTo>
                  <a:cubicBezTo>
                    <a:pt x="296" y="1"/>
                    <a:pt x="310" y="14"/>
                    <a:pt x="328" y="39"/>
                  </a:cubicBezTo>
                  <a:cubicBezTo>
                    <a:pt x="334" y="47"/>
                    <a:pt x="340" y="56"/>
                    <a:pt x="346" y="66"/>
                  </a:cubicBezTo>
                  <a:cubicBezTo>
                    <a:pt x="346" y="66"/>
                    <a:pt x="346" y="66"/>
                    <a:pt x="346" y="66"/>
                  </a:cubicBezTo>
                  <a:cubicBezTo>
                    <a:pt x="359" y="87"/>
                    <a:pt x="373" y="114"/>
                    <a:pt x="386" y="146"/>
                  </a:cubicBezTo>
                  <a:cubicBezTo>
                    <a:pt x="392" y="163"/>
                    <a:pt x="398" y="181"/>
                    <a:pt x="404" y="201"/>
                  </a:cubicBezTo>
                  <a:cubicBezTo>
                    <a:pt x="406" y="210"/>
                    <a:pt x="408" y="218"/>
                    <a:pt x="410" y="228"/>
                  </a:cubicBezTo>
                  <a:cubicBezTo>
                    <a:pt x="410" y="228"/>
                    <a:pt x="410" y="228"/>
                    <a:pt x="410" y="228"/>
                  </a:cubicBezTo>
                  <a:cubicBezTo>
                    <a:pt x="412" y="238"/>
                    <a:pt x="414" y="248"/>
                    <a:pt x="416" y="259"/>
                  </a:cubicBezTo>
                  <a:cubicBezTo>
                    <a:pt x="420" y="281"/>
                    <a:pt x="423" y="305"/>
                    <a:pt x="424" y="331"/>
                  </a:cubicBezTo>
                  <a:cubicBezTo>
                    <a:pt x="424" y="340"/>
                    <a:pt x="425" y="350"/>
                    <a:pt x="425" y="361"/>
                  </a:cubicBezTo>
                  <a:cubicBezTo>
                    <a:pt x="425" y="370"/>
                    <a:pt x="425" y="379"/>
                    <a:pt x="425" y="389"/>
                  </a:cubicBezTo>
                  <a:cubicBezTo>
                    <a:pt x="425" y="389"/>
                    <a:pt x="429" y="381"/>
                    <a:pt x="437" y="370"/>
                  </a:cubicBezTo>
                  <a:cubicBezTo>
                    <a:pt x="442" y="362"/>
                    <a:pt x="449" y="353"/>
                    <a:pt x="457" y="344"/>
                  </a:cubicBezTo>
                  <a:cubicBezTo>
                    <a:pt x="467" y="331"/>
                    <a:pt x="478" y="317"/>
                    <a:pt x="491" y="306"/>
                  </a:cubicBezTo>
                  <a:cubicBezTo>
                    <a:pt x="495" y="302"/>
                    <a:pt x="501" y="297"/>
                    <a:pt x="506" y="291"/>
                  </a:cubicBezTo>
                  <a:cubicBezTo>
                    <a:pt x="511" y="286"/>
                    <a:pt x="515" y="281"/>
                    <a:pt x="520" y="275"/>
                  </a:cubicBezTo>
                  <a:cubicBezTo>
                    <a:pt x="528" y="265"/>
                    <a:pt x="537" y="253"/>
                    <a:pt x="546" y="239"/>
                  </a:cubicBezTo>
                  <a:cubicBezTo>
                    <a:pt x="546" y="239"/>
                    <a:pt x="546" y="239"/>
                    <a:pt x="546" y="239"/>
                  </a:cubicBezTo>
                  <a:cubicBezTo>
                    <a:pt x="551" y="231"/>
                    <a:pt x="556" y="222"/>
                    <a:pt x="561" y="213"/>
                  </a:cubicBezTo>
                  <a:cubicBezTo>
                    <a:pt x="575" y="186"/>
                    <a:pt x="588" y="153"/>
                    <a:pt x="599" y="113"/>
                  </a:cubicBezTo>
                  <a:cubicBezTo>
                    <a:pt x="602" y="101"/>
                    <a:pt x="605" y="88"/>
                    <a:pt x="608" y="74"/>
                  </a:cubicBezTo>
                  <a:cubicBezTo>
                    <a:pt x="608" y="74"/>
                    <a:pt x="611" y="91"/>
                    <a:pt x="608" y="120"/>
                  </a:cubicBezTo>
                  <a:cubicBezTo>
                    <a:pt x="608" y="123"/>
                    <a:pt x="607" y="127"/>
                    <a:pt x="607" y="131"/>
                  </a:cubicBezTo>
                  <a:cubicBezTo>
                    <a:pt x="607" y="131"/>
                    <a:pt x="607" y="131"/>
                    <a:pt x="607" y="131"/>
                  </a:cubicBezTo>
                  <a:cubicBezTo>
                    <a:pt x="606" y="137"/>
                    <a:pt x="605" y="143"/>
                    <a:pt x="604" y="150"/>
                  </a:cubicBezTo>
                  <a:cubicBezTo>
                    <a:pt x="600" y="174"/>
                    <a:pt x="592" y="203"/>
                    <a:pt x="578" y="235"/>
                  </a:cubicBezTo>
                  <a:cubicBezTo>
                    <a:pt x="574" y="244"/>
                    <a:pt x="570" y="253"/>
                    <a:pt x="566" y="262"/>
                  </a:cubicBezTo>
                  <a:cubicBezTo>
                    <a:pt x="563" y="268"/>
                    <a:pt x="560" y="274"/>
                    <a:pt x="556" y="280"/>
                  </a:cubicBezTo>
                  <a:cubicBezTo>
                    <a:pt x="553" y="286"/>
                    <a:pt x="550" y="291"/>
                    <a:pt x="547" y="297"/>
                  </a:cubicBezTo>
                  <a:cubicBezTo>
                    <a:pt x="544" y="302"/>
                    <a:pt x="541" y="306"/>
                    <a:pt x="538" y="311"/>
                  </a:cubicBezTo>
                  <a:cubicBezTo>
                    <a:pt x="521" y="337"/>
                    <a:pt x="508" y="359"/>
                    <a:pt x="496" y="376"/>
                  </a:cubicBezTo>
                  <a:cubicBezTo>
                    <a:pt x="493" y="379"/>
                    <a:pt x="491" y="383"/>
                    <a:pt x="489" y="386"/>
                  </a:cubicBezTo>
                  <a:cubicBezTo>
                    <a:pt x="448" y="446"/>
                    <a:pt x="439" y="449"/>
                    <a:pt x="427" y="479"/>
                  </a:cubicBezTo>
                  <a:cubicBezTo>
                    <a:pt x="427" y="479"/>
                    <a:pt x="426" y="483"/>
                    <a:pt x="425" y="489"/>
                  </a:cubicBezTo>
                  <a:cubicBezTo>
                    <a:pt x="425" y="492"/>
                    <a:pt x="424" y="497"/>
                    <a:pt x="423" y="501"/>
                  </a:cubicBezTo>
                  <a:cubicBezTo>
                    <a:pt x="419" y="526"/>
                    <a:pt x="411" y="568"/>
                    <a:pt x="406" y="605"/>
                  </a:cubicBezTo>
                  <a:cubicBezTo>
                    <a:pt x="401" y="635"/>
                    <a:pt x="397" y="663"/>
                    <a:pt x="396" y="677"/>
                  </a:cubicBezTo>
                  <a:cubicBezTo>
                    <a:pt x="396" y="677"/>
                    <a:pt x="444" y="624"/>
                    <a:pt x="496" y="584"/>
                  </a:cubicBezTo>
                  <a:cubicBezTo>
                    <a:pt x="502" y="579"/>
                    <a:pt x="509" y="574"/>
                    <a:pt x="515" y="570"/>
                  </a:cubicBezTo>
                  <a:cubicBezTo>
                    <a:pt x="545" y="548"/>
                    <a:pt x="581" y="519"/>
                    <a:pt x="614" y="485"/>
                  </a:cubicBezTo>
                  <a:cubicBezTo>
                    <a:pt x="615" y="485"/>
                    <a:pt x="615" y="484"/>
                    <a:pt x="616" y="483"/>
                  </a:cubicBezTo>
                  <a:cubicBezTo>
                    <a:pt x="644" y="454"/>
                    <a:pt x="669" y="422"/>
                    <a:pt x="685" y="390"/>
                  </a:cubicBezTo>
                  <a:cubicBezTo>
                    <a:pt x="686" y="387"/>
                    <a:pt x="688" y="385"/>
                    <a:pt x="689" y="383"/>
                  </a:cubicBezTo>
                  <a:cubicBezTo>
                    <a:pt x="689" y="383"/>
                    <a:pt x="688" y="386"/>
                    <a:pt x="686" y="390"/>
                  </a:cubicBezTo>
                  <a:cubicBezTo>
                    <a:pt x="681" y="406"/>
                    <a:pt x="665" y="444"/>
                    <a:pt x="632" y="490"/>
                  </a:cubicBezTo>
                  <a:cubicBezTo>
                    <a:pt x="631" y="490"/>
                    <a:pt x="631" y="491"/>
                    <a:pt x="630" y="492"/>
                  </a:cubicBezTo>
                  <a:cubicBezTo>
                    <a:pt x="607" y="523"/>
                    <a:pt x="576" y="558"/>
                    <a:pt x="534" y="59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Roboto condensed"/>
                <a:cs typeface="Roboto condensed"/>
              </a:endParaRPr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4915552" y="3704792"/>
              <a:ext cx="1303927" cy="1306224"/>
            </a:xfrm>
            <a:custGeom>
              <a:avLst/>
              <a:gdLst>
                <a:gd name="T0" fmla="*/ 996292 w 327"/>
                <a:gd name="T1" fmla="*/ 610022 h 328"/>
                <a:gd name="T2" fmla="*/ 965447 w 327"/>
                <a:gd name="T3" fmla="*/ 705530 h 328"/>
                <a:gd name="T4" fmla="*/ 956194 w 327"/>
                <a:gd name="T5" fmla="*/ 724016 h 328"/>
                <a:gd name="T6" fmla="*/ 740279 w 327"/>
                <a:gd name="T7" fmla="*/ 945842 h 328"/>
                <a:gd name="T8" fmla="*/ 626153 w 327"/>
                <a:gd name="T9" fmla="*/ 988975 h 328"/>
                <a:gd name="T10" fmla="*/ 533618 w 327"/>
                <a:gd name="T11" fmla="*/ 1001298 h 328"/>
                <a:gd name="T12" fmla="*/ 129549 w 327"/>
                <a:gd name="T13" fmla="*/ 831848 h 328"/>
                <a:gd name="T14" fmla="*/ 46267 w 327"/>
                <a:gd name="T15" fmla="*/ 699368 h 328"/>
                <a:gd name="T16" fmla="*/ 6169 w 327"/>
                <a:gd name="T17" fmla="*/ 526837 h 328"/>
                <a:gd name="T18" fmla="*/ 98704 w 327"/>
                <a:gd name="T19" fmla="*/ 209502 h 328"/>
                <a:gd name="T20" fmla="*/ 120295 w 327"/>
                <a:gd name="T21" fmla="*/ 181774 h 328"/>
                <a:gd name="T22" fmla="*/ 305365 w 327"/>
                <a:gd name="T23" fmla="*/ 43133 h 328"/>
                <a:gd name="T24" fmla="*/ 407153 w 327"/>
                <a:gd name="T25" fmla="*/ 12324 h 328"/>
                <a:gd name="T26" fmla="*/ 478097 w 327"/>
                <a:gd name="T27" fmla="*/ 3081 h 328"/>
                <a:gd name="T28" fmla="*/ 478097 w 327"/>
                <a:gd name="T29" fmla="*/ 3081 h 328"/>
                <a:gd name="T30" fmla="*/ 481181 w 327"/>
                <a:gd name="T31" fmla="*/ 3081 h 328"/>
                <a:gd name="T32" fmla="*/ 561378 w 327"/>
                <a:gd name="T33" fmla="*/ 3081 h 328"/>
                <a:gd name="T34" fmla="*/ 561378 w 327"/>
                <a:gd name="T35" fmla="*/ 3081 h 328"/>
                <a:gd name="T36" fmla="*/ 764955 w 327"/>
                <a:gd name="T37" fmla="*/ 73942 h 328"/>
                <a:gd name="T38" fmla="*/ 814307 w 327"/>
                <a:gd name="T39" fmla="*/ 104751 h 328"/>
                <a:gd name="T40" fmla="*/ 922264 w 327"/>
                <a:gd name="T41" fmla="*/ 221826 h 328"/>
                <a:gd name="T42" fmla="*/ 922264 w 327"/>
                <a:gd name="T43" fmla="*/ 224907 h 328"/>
                <a:gd name="T44" fmla="*/ 950025 w 327"/>
                <a:gd name="T45" fmla="*/ 264959 h 328"/>
                <a:gd name="T46" fmla="*/ 1008630 w 327"/>
                <a:gd name="T47" fmla="*/ 477542 h 328"/>
                <a:gd name="T48" fmla="*/ 996292 w 327"/>
                <a:gd name="T49" fmla="*/ 610022 h 3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27" h="328">
                  <a:moveTo>
                    <a:pt x="323" y="198"/>
                  </a:moveTo>
                  <a:cubicBezTo>
                    <a:pt x="321" y="209"/>
                    <a:pt x="317" y="219"/>
                    <a:pt x="313" y="229"/>
                  </a:cubicBezTo>
                  <a:cubicBezTo>
                    <a:pt x="312" y="231"/>
                    <a:pt x="311" y="233"/>
                    <a:pt x="310" y="235"/>
                  </a:cubicBezTo>
                  <a:cubicBezTo>
                    <a:pt x="295" y="266"/>
                    <a:pt x="270" y="291"/>
                    <a:pt x="240" y="307"/>
                  </a:cubicBezTo>
                  <a:cubicBezTo>
                    <a:pt x="228" y="313"/>
                    <a:pt x="216" y="318"/>
                    <a:pt x="203" y="321"/>
                  </a:cubicBezTo>
                  <a:cubicBezTo>
                    <a:pt x="193" y="323"/>
                    <a:pt x="183" y="325"/>
                    <a:pt x="173" y="325"/>
                  </a:cubicBezTo>
                  <a:cubicBezTo>
                    <a:pt x="121" y="328"/>
                    <a:pt x="74" y="306"/>
                    <a:pt x="42" y="270"/>
                  </a:cubicBezTo>
                  <a:cubicBezTo>
                    <a:pt x="31" y="257"/>
                    <a:pt x="22" y="243"/>
                    <a:pt x="15" y="227"/>
                  </a:cubicBezTo>
                  <a:cubicBezTo>
                    <a:pt x="8" y="210"/>
                    <a:pt x="3" y="191"/>
                    <a:pt x="2" y="171"/>
                  </a:cubicBezTo>
                  <a:cubicBezTo>
                    <a:pt x="0" y="133"/>
                    <a:pt x="12" y="97"/>
                    <a:pt x="32" y="68"/>
                  </a:cubicBezTo>
                  <a:cubicBezTo>
                    <a:pt x="35" y="65"/>
                    <a:pt x="37" y="62"/>
                    <a:pt x="39" y="59"/>
                  </a:cubicBezTo>
                  <a:cubicBezTo>
                    <a:pt x="55" y="40"/>
                    <a:pt x="76" y="24"/>
                    <a:pt x="99" y="14"/>
                  </a:cubicBezTo>
                  <a:cubicBezTo>
                    <a:pt x="109" y="10"/>
                    <a:pt x="120" y="6"/>
                    <a:pt x="132" y="4"/>
                  </a:cubicBezTo>
                  <a:cubicBezTo>
                    <a:pt x="139" y="2"/>
                    <a:pt x="147" y="1"/>
                    <a:pt x="155" y="1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5" y="1"/>
                    <a:pt x="156" y="1"/>
                    <a:pt x="156" y="1"/>
                  </a:cubicBezTo>
                  <a:cubicBezTo>
                    <a:pt x="165" y="0"/>
                    <a:pt x="173" y="0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206" y="4"/>
                    <a:pt x="228" y="12"/>
                    <a:pt x="248" y="24"/>
                  </a:cubicBezTo>
                  <a:cubicBezTo>
                    <a:pt x="253" y="27"/>
                    <a:pt x="259" y="30"/>
                    <a:pt x="264" y="34"/>
                  </a:cubicBezTo>
                  <a:cubicBezTo>
                    <a:pt x="277" y="45"/>
                    <a:pt x="290" y="58"/>
                    <a:pt x="299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302" y="77"/>
                    <a:pt x="305" y="82"/>
                    <a:pt x="308" y="86"/>
                  </a:cubicBezTo>
                  <a:cubicBezTo>
                    <a:pt x="319" y="107"/>
                    <a:pt x="325" y="130"/>
                    <a:pt x="327" y="155"/>
                  </a:cubicBezTo>
                  <a:cubicBezTo>
                    <a:pt x="327" y="170"/>
                    <a:pt x="326" y="184"/>
                    <a:pt x="323" y="19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61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5" name="그룹 63"/>
            <p:cNvGrpSpPr/>
            <p:nvPr/>
          </p:nvGrpSpPr>
          <p:grpSpPr bwMode="auto">
            <a:xfrm>
              <a:off x="4335620" y="2344243"/>
              <a:ext cx="3395052" cy="2177803"/>
              <a:chOff x="119329" y="2244725"/>
              <a:chExt cx="2182433" cy="1400139"/>
            </a:xfrm>
            <a:solidFill>
              <a:schemeClr val="accent1">
                <a:alpha val="30000"/>
              </a:schemeClr>
            </a:solidFill>
          </p:grpSpPr>
          <p:sp>
            <p:nvSpPr>
              <p:cNvPr id="74" name="Freeform 25"/>
              <p:cNvSpPr>
                <a:spLocks/>
              </p:cNvSpPr>
              <p:nvPr/>
            </p:nvSpPr>
            <p:spPr bwMode="auto">
              <a:xfrm>
                <a:off x="119329" y="2539318"/>
                <a:ext cx="368300" cy="368300"/>
              </a:xfrm>
              <a:custGeom>
                <a:avLst/>
                <a:gdLst>
                  <a:gd name="T0" fmla="*/ 142 w 144"/>
                  <a:gd name="T1" fmla="*/ 69 h 144"/>
                  <a:gd name="T2" fmla="*/ 76 w 144"/>
                  <a:gd name="T3" fmla="*/ 142 h 144"/>
                  <a:gd name="T4" fmla="*/ 2 w 144"/>
                  <a:gd name="T5" fmla="*/ 76 h 144"/>
                  <a:gd name="T6" fmla="*/ 69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7"/>
                      <a:pt x="114" y="140"/>
                      <a:pt x="76" y="142"/>
                    </a:cubicBezTo>
                    <a:cubicBezTo>
                      <a:pt x="37" y="144"/>
                      <a:pt x="4" y="114"/>
                      <a:pt x="2" y="76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  <a:alpha val="10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75" name="Freeform 26"/>
              <p:cNvSpPr>
                <a:spLocks/>
              </p:cNvSpPr>
              <p:nvPr/>
            </p:nvSpPr>
            <p:spPr bwMode="auto">
              <a:xfrm>
                <a:off x="1931874" y="3062681"/>
                <a:ext cx="369888" cy="368300"/>
              </a:xfrm>
              <a:custGeom>
                <a:avLst/>
                <a:gdLst>
                  <a:gd name="T0" fmla="*/ 142 w 144"/>
                  <a:gd name="T1" fmla="*/ 69 h 144"/>
                  <a:gd name="T2" fmla="*/ 75 w 144"/>
                  <a:gd name="T3" fmla="*/ 142 h 144"/>
                  <a:gd name="T4" fmla="*/ 1 w 144"/>
                  <a:gd name="T5" fmla="*/ 76 h 144"/>
                  <a:gd name="T6" fmla="*/ 68 w 144"/>
                  <a:gd name="T7" fmla="*/ 2 h 144"/>
                  <a:gd name="T8" fmla="*/ 142 w 144"/>
                  <a:gd name="T9" fmla="*/ 6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2" y="69"/>
                    </a:moveTo>
                    <a:cubicBezTo>
                      <a:pt x="144" y="108"/>
                      <a:pt x="114" y="141"/>
                      <a:pt x="75" y="142"/>
                    </a:cubicBezTo>
                    <a:cubicBezTo>
                      <a:pt x="36" y="144"/>
                      <a:pt x="3" y="115"/>
                      <a:pt x="1" y="76"/>
                    </a:cubicBezTo>
                    <a:cubicBezTo>
                      <a:pt x="0" y="37"/>
                      <a:pt x="29" y="4"/>
                      <a:pt x="68" y="2"/>
                    </a:cubicBezTo>
                    <a:cubicBezTo>
                      <a:pt x="107" y="0"/>
                      <a:pt x="140" y="30"/>
                      <a:pt x="142" y="6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69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76" name="Freeform 27"/>
              <p:cNvSpPr>
                <a:spLocks/>
              </p:cNvSpPr>
              <p:nvPr/>
            </p:nvSpPr>
            <p:spPr bwMode="auto">
              <a:xfrm>
                <a:off x="1060381" y="3274976"/>
                <a:ext cx="371475" cy="369888"/>
              </a:xfrm>
              <a:custGeom>
                <a:avLst/>
                <a:gdLst>
                  <a:gd name="T0" fmla="*/ 143 w 145"/>
                  <a:gd name="T1" fmla="*/ 68 h 144"/>
                  <a:gd name="T2" fmla="*/ 76 w 145"/>
                  <a:gd name="T3" fmla="*/ 142 h 144"/>
                  <a:gd name="T4" fmla="*/ 2 w 145"/>
                  <a:gd name="T5" fmla="*/ 75 h 144"/>
                  <a:gd name="T6" fmla="*/ 69 w 145"/>
                  <a:gd name="T7" fmla="*/ 2 h 144"/>
                  <a:gd name="T8" fmla="*/ 143 w 145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143" y="68"/>
                    </a:moveTo>
                    <a:cubicBezTo>
                      <a:pt x="145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6"/>
                      <a:pt x="30" y="3"/>
                      <a:pt x="69" y="2"/>
                    </a:cubicBezTo>
                    <a:cubicBezTo>
                      <a:pt x="108" y="0"/>
                      <a:pt x="141" y="29"/>
                      <a:pt x="143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41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77" name="Freeform 28"/>
              <p:cNvSpPr>
                <a:spLocks/>
              </p:cNvSpPr>
              <p:nvPr/>
            </p:nvSpPr>
            <p:spPr bwMode="auto">
              <a:xfrm>
                <a:off x="1044575" y="2244725"/>
                <a:ext cx="369888" cy="369888"/>
              </a:xfrm>
              <a:custGeom>
                <a:avLst/>
                <a:gdLst>
                  <a:gd name="T0" fmla="*/ 143 w 144"/>
                  <a:gd name="T1" fmla="*/ 68 h 144"/>
                  <a:gd name="T2" fmla="*/ 76 w 144"/>
                  <a:gd name="T3" fmla="*/ 142 h 144"/>
                  <a:gd name="T4" fmla="*/ 2 w 144"/>
                  <a:gd name="T5" fmla="*/ 75 h 144"/>
                  <a:gd name="T6" fmla="*/ 69 w 144"/>
                  <a:gd name="T7" fmla="*/ 2 h 144"/>
                  <a:gd name="T8" fmla="*/ 143 w 144"/>
                  <a:gd name="T9" fmla="*/ 6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143" y="68"/>
                    </a:moveTo>
                    <a:cubicBezTo>
                      <a:pt x="144" y="107"/>
                      <a:pt x="115" y="140"/>
                      <a:pt x="76" y="142"/>
                    </a:cubicBezTo>
                    <a:cubicBezTo>
                      <a:pt x="37" y="144"/>
                      <a:pt x="4" y="114"/>
                      <a:pt x="2" y="75"/>
                    </a:cubicBezTo>
                    <a:cubicBezTo>
                      <a:pt x="0" y="37"/>
                      <a:pt x="30" y="4"/>
                      <a:pt x="69" y="2"/>
                    </a:cubicBezTo>
                    <a:cubicBezTo>
                      <a:pt x="108" y="0"/>
                      <a:pt x="141" y="30"/>
                      <a:pt x="143" y="68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  <a:alpha val="10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78" name="Freeform 29"/>
              <p:cNvSpPr>
                <a:spLocks/>
              </p:cNvSpPr>
              <p:nvPr/>
            </p:nvSpPr>
            <p:spPr bwMode="auto">
              <a:xfrm>
                <a:off x="1958763" y="2250798"/>
                <a:ext cx="138113" cy="139700"/>
              </a:xfrm>
              <a:custGeom>
                <a:avLst/>
                <a:gdLst>
                  <a:gd name="T0" fmla="*/ 53 w 54"/>
                  <a:gd name="T1" fmla="*/ 25 h 54"/>
                  <a:gd name="T2" fmla="*/ 28 w 54"/>
                  <a:gd name="T3" fmla="*/ 53 h 54"/>
                  <a:gd name="T4" fmla="*/ 1 w 54"/>
                  <a:gd name="T5" fmla="*/ 28 h 54"/>
                  <a:gd name="T6" fmla="*/ 26 w 54"/>
                  <a:gd name="T7" fmla="*/ 1 h 54"/>
                  <a:gd name="T8" fmla="*/ 53 w 54"/>
                  <a:gd name="T9" fmla="*/ 2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3" y="25"/>
                    </a:moveTo>
                    <a:cubicBezTo>
                      <a:pt x="54" y="40"/>
                      <a:pt x="43" y="52"/>
                      <a:pt x="28" y="53"/>
                    </a:cubicBezTo>
                    <a:cubicBezTo>
                      <a:pt x="14" y="54"/>
                      <a:pt x="2" y="42"/>
                      <a:pt x="1" y="28"/>
                    </a:cubicBezTo>
                    <a:cubicBezTo>
                      <a:pt x="0" y="14"/>
                      <a:pt x="11" y="1"/>
                      <a:pt x="26" y="1"/>
                    </a:cubicBezTo>
                    <a:cubicBezTo>
                      <a:pt x="40" y="0"/>
                      <a:pt x="52" y="11"/>
                      <a:pt x="53" y="2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</p:grpSp>
        <p:grpSp>
          <p:nvGrpSpPr>
            <p:cNvPr id="56" name="그룹 70"/>
            <p:cNvGrpSpPr/>
            <p:nvPr/>
          </p:nvGrpSpPr>
          <p:grpSpPr bwMode="auto">
            <a:xfrm>
              <a:off x="5236596" y="2880069"/>
              <a:ext cx="1874396" cy="1417336"/>
              <a:chOff x="4337050" y="2176464"/>
              <a:chExt cx="1204913" cy="911224"/>
            </a:xfrm>
            <a:solidFill>
              <a:schemeClr val="accent1">
                <a:alpha val="60000"/>
              </a:schemeClr>
            </a:solidFill>
          </p:grpSpPr>
          <p:sp>
            <p:nvSpPr>
              <p:cNvPr id="72" name="Freeform 32"/>
              <p:cNvSpPr>
                <a:spLocks/>
              </p:cNvSpPr>
              <p:nvPr/>
            </p:nvSpPr>
            <p:spPr bwMode="auto">
              <a:xfrm>
                <a:off x="4337050" y="2176464"/>
                <a:ext cx="630238" cy="631825"/>
              </a:xfrm>
              <a:custGeom>
                <a:avLst/>
                <a:gdLst>
                  <a:gd name="T0" fmla="*/ 243 w 246"/>
                  <a:gd name="T1" fmla="*/ 118 h 247"/>
                  <a:gd name="T2" fmla="*/ 129 w 246"/>
                  <a:gd name="T3" fmla="*/ 243 h 247"/>
                  <a:gd name="T4" fmla="*/ 3 w 246"/>
                  <a:gd name="T5" fmla="*/ 130 h 247"/>
                  <a:gd name="T6" fmla="*/ 117 w 246"/>
                  <a:gd name="T7" fmla="*/ 4 h 247"/>
                  <a:gd name="T8" fmla="*/ 243 w 246"/>
                  <a:gd name="T9" fmla="*/ 11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243" y="118"/>
                    </a:moveTo>
                    <a:cubicBezTo>
                      <a:pt x="246" y="184"/>
                      <a:pt x="195" y="240"/>
                      <a:pt x="129" y="243"/>
                    </a:cubicBezTo>
                    <a:cubicBezTo>
                      <a:pt x="63" y="247"/>
                      <a:pt x="7" y="196"/>
                      <a:pt x="3" y="130"/>
                    </a:cubicBezTo>
                    <a:cubicBezTo>
                      <a:pt x="0" y="63"/>
                      <a:pt x="51" y="7"/>
                      <a:pt x="117" y="4"/>
                    </a:cubicBezTo>
                    <a:cubicBezTo>
                      <a:pt x="183" y="0"/>
                      <a:pt x="240" y="51"/>
                      <a:pt x="243" y="11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8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ea typeface="+mn-ea"/>
                  <a:cs typeface="Roboto condensed"/>
                </a:endParaRPr>
              </a:p>
            </p:txBody>
          </p:sp>
          <p:sp>
            <p:nvSpPr>
              <p:cNvPr id="73" name="Freeform 33"/>
              <p:cNvSpPr>
                <a:spLocks/>
              </p:cNvSpPr>
              <p:nvPr/>
            </p:nvSpPr>
            <p:spPr bwMode="auto">
              <a:xfrm>
                <a:off x="5013325" y="2560638"/>
                <a:ext cx="528638" cy="527050"/>
              </a:xfrm>
              <a:custGeom>
                <a:avLst/>
                <a:gdLst>
                  <a:gd name="T0" fmla="*/ 204 w 206"/>
                  <a:gd name="T1" fmla="*/ 98 h 206"/>
                  <a:gd name="T2" fmla="*/ 108 w 206"/>
                  <a:gd name="T3" fmla="*/ 203 h 206"/>
                  <a:gd name="T4" fmla="*/ 3 w 206"/>
                  <a:gd name="T5" fmla="*/ 108 h 206"/>
                  <a:gd name="T6" fmla="*/ 98 w 206"/>
                  <a:gd name="T7" fmla="*/ 3 h 206"/>
                  <a:gd name="T8" fmla="*/ 204 w 206"/>
                  <a:gd name="T9" fmla="*/ 9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204" y="98"/>
                    </a:moveTo>
                    <a:cubicBezTo>
                      <a:pt x="206" y="153"/>
                      <a:pt x="164" y="200"/>
                      <a:pt x="108" y="203"/>
                    </a:cubicBezTo>
                    <a:cubicBezTo>
                      <a:pt x="53" y="206"/>
                      <a:pt x="6" y="163"/>
                      <a:pt x="3" y="108"/>
                    </a:cubicBezTo>
                    <a:cubicBezTo>
                      <a:pt x="0" y="52"/>
                      <a:pt x="43" y="5"/>
                      <a:pt x="98" y="3"/>
                    </a:cubicBezTo>
                    <a:cubicBezTo>
                      <a:pt x="154" y="0"/>
                      <a:pt x="201" y="42"/>
                      <a:pt x="204" y="9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  <a:alpha val="41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ea typeface="+mn-ea"/>
                  <a:cs typeface="Roboto condensed"/>
                </a:endParaRPr>
              </a:p>
            </p:txBody>
          </p:sp>
        </p:grpSp>
        <p:grpSp>
          <p:nvGrpSpPr>
            <p:cNvPr id="57" name="그룹 74"/>
            <p:cNvGrpSpPr>
              <a:grpSpLocks/>
            </p:cNvGrpSpPr>
            <p:nvPr/>
          </p:nvGrpSpPr>
          <p:grpSpPr bwMode="auto">
            <a:xfrm>
              <a:off x="4576591" y="1224334"/>
              <a:ext cx="3245631" cy="3945332"/>
              <a:chOff x="3375849" y="785097"/>
              <a:chExt cx="2510601" cy="3052248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>
                <a:off x="4689785" y="1469395"/>
                <a:ext cx="616999" cy="612674"/>
              </a:xfrm>
              <a:custGeom>
                <a:avLst/>
                <a:gdLst>
                  <a:gd name="T0" fmla="*/ 197 w 200"/>
                  <a:gd name="T1" fmla="*/ 95 h 199"/>
                  <a:gd name="T2" fmla="*/ 105 w 200"/>
                  <a:gd name="T3" fmla="*/ 197 h 199"/>
                  <a:gd name="T4" fmla="*/ 3 w 200"/>
                  <a:gd name="T5" fmla="*/ 105 h 199"/>
                  <a:gd name="T6" fmla="*/ 95 w 200"/>
                  <a:gd name="T7" fmla="*/ 3 h 199"/>
                  <a:gd name="T8" fmla="*/ 197 w 200"/>
                  <a:gd name="T9" fmla="*/ 9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199">
                    <a:moveTo>
                      <a:pt x="197" y="95"/>
                    </a:moveTo>
                    <a:cubicBezTo>
                      <a:pt x="200" y="148"/>
                      <a:pt x="158" y="194"/>
                      <a:pt x="105" y="197"/>
                    </a:cubicBezTo>
                    <a:cubicBezTo>
                      <a:pt x="51" y="199"/>
                      <a:pt x="6" y="158"/>
                      <a:pt x="3" y="105"/>
                    </a:cubicBezTo>
                    <a:cubicBezTo>
                      <a:pt x="0" y="51"/>
                      <a:pt x="42" y="5"/>
                      <a:pt x="95" y="3"/>
                    </a:cubicBezTo>
                    <a:cubicBezTo>
                      <a:pt x="149" y="0"/>
                      <a:pt x="194" y="41"/>
                      <a:pt x="197" y="9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63" name="Freeform 6"/>
              <p:cNvSpPr>
                <a:spLocks/>
              </p:cNvSpPr>
              <p:nvPr/>
            </p:nvSpPr>
            <p:spPr bwMode="auto">
              <a:xfrm>
                <a:off x="5569179" y="1940360"/>
                <a:ext cx="213012" cy="214509"/>
              </a:xfrm>
              <a:custGeom>
                <a:avLst/>
                <a:gdLst>
                  <a:gd name="T0" fmla="*/ 68 w 69"/>
                  <a:gd name="T1" fmla="*/ 33 h 69"/>
                  <a:gd name="T2" fmla="*/ 36 w 69"/>
                  <a:gd name="T3" fmla="*/ 68 h 69"/>
                  <a:gd name="T4" fmla="*/ 0 w 69"/>
                  <a:gd name="T5" fmla="*/ 36 h 69"/>
                  <a:gd name="T6" fmla="*/ 32 w 69"/>
                  <a:gd name="T7" fmla="*/ 1 h 69"/>
                  <a:gd name="T8" fmla="*/ 68 w 69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9">
                    <a:moveTo>
                      <a:pt x="68" y="33"/>
                    </a:moveTo>
                    <a:cubicBezTo>
                      <a:pt x="69" y="52"/>
                      <a:pt x="54" y="67"/>
                      <a:pt x="36" y="68"/>
                    </a:cubicBezTo>
                    <a:cubicBezTo>
                      <a:pt x="17" y="69"/>
                      <a:pt x="1" y="55"/>
                      <a:pt x="0" y="36"/>
                    </a:cubicBezTo>
                    <a:cubicBezTo>
                      <a:pt x="0" y="18"/>
                      <a:pt x="14" y="2"/>
                      <a:pt x="32" y="1"/>
                    </a:cubicBezTo>
                    <a:cubicBezTo>
                      <a:pt x="51" y="0"/>
                      <a:pt x="67" y="14"/>
                      <a:pt x="68" y="3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64" name="Freeform 7"/>
              <p:cNvSpPr>
                <a:spLocks/>
              </p:cNvSpPr>
              <p:nvPr/>
            </p:nvSpPr>
            <p:spPr bwMode="auto">
              <a:xfrm>
                <a:off x="3375849" y="1454236"/>
                <a:ext cx="195384" cy="196878"/>
              </a:xfrm>
              <a:custGeom>
                <a:avLst/>
                <a:gdLst>
                  <a:gd name="T0" fmla="*/ 62 w 63"/>
                  <a:gd name="T1" fmla="*/ 30 h 64"/>
                  <a:gd name="T2" fmla="*/ 33 w 63"/>
                  <a:gd name="T3" fmla="*/ 63 h 64"/>
                  <a:gd name="T4" fmla="*/ 1 w 63"/>
                  <a:gd name="T5" fmla="*/ 34 h 64"/>
                  <a:gd name="T6" fmla="*/ 30 w 63"/>
                  <a:gd name="T7" fmla="*/ 1 h 64"/>
                  <a:gd name="T8" fmla="*/ 62 w 63"/>
                  <a:gd name="T9" fmla="*/ 3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4">
                    <a:moveTo>
                      <a:pt x="62" y="30"/>
                    </a:moveTo>
                    <a:cubicBezTo>
                      <a:pt x="63" y="47"/>
                      <a:pt x="50" y="62"/>
                      <a:pt x="33" y="63"/>
                    </a:cubicBezTo>
                    <a:cubicBezTo>
                      <a:pt x="16" y="64"/>
                      <a:pt x="1" y="51"/>
                      <a:pt x="1" y="34"/>
                    </a:cubicBezTo>
                    <a:cubicBezTo>
                      <a:pt x="0" y="16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2" y="3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65" name="Freeform 8"/>
              <p:cNvSpPr>
                <a:spLocks/>
              </p:cNvSpPr>
              <p:nvPr/>
            </p:nvSpPr>
            <p:spPr bwMode="auto">
              <a:xfrm>
                <a:off x="4617192" y="785097"/>
                <a:ext cx="196852" cy="198347"/>
              </a:xfrm>
              <a:custGeom>
                <a:avLst/>
                <a:gdLst>
                  <a:gd name="T0" fmla="*/ 63 w 64"/>
                  <a:gd name="T1" fmla="*/ 31 h 64"/>
                  <a:gd name="T2" fmla="*/ 33 w 64"/>
                  <a:gd name="T3" fmla="*/ 63 h 64"/>
                  <a:gd name="T4" fmla="*/ 1 w 64"/>
                  <a:gd name="T5" fmla="*/ 34 h 64"/>
                  <a:gd name="T6" fmla="*/ 30 w 64"/>
                  <a:gd name="T7" fmla="*/ 1 h 64"/>
                  <a:gd name="T8" fmla="*/ 63 w 64"/>
                  <a:gd name="T9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63" y="31"/>
                    </a:moveTo>
                    <a:cubicBezTo>
                      <a:pt x="64" y="48"/>
                      <a:pt x="50" y="62"/>
                      <a:pt x="33" y="63"/>
                    </a:cubicBezTo>
                    <a:cubicBezTo>
                      <a:pt x="16" y="64"/>
                      <a:pt x="2" y="51"/>
                      <a:pt x="1" y="34"/>
                    </a:cubicBezTo>
                    <a:cubicBezTo>
                      <a:pt x="0" y="17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3" y="3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auto">
              <a:xfrm>
                <a:off x="3655703" y="1922781"/>
                <a:ext cx="283525" cy="286502"/>
              </a:xfrm>
              <a:custGeom>
                <a:avLst/>
                <a:gdLst>
                  <a:gd name="T0" fmla="*/ 91 w 92"/>
                  <a:gd name="T1" fmla="*/ 44 h 93"/>
                  <a:gd name="T2" fmla="*/ 48 w 92"/>
                  <a:gd name="T3" fmla="*/ 91 h 93"/>
                  <a:gd name="T4" fmla="*/ 1 w 92"/>
                  <a:gd name="T5" fmla="*/ 49 h 93"/>
                  <a:gd name="T6" fmla="*/ 44 w 92"/>
                  <a:gd name="T7" fmla="*/ 1 h 93"/>
                  <a:gd name="T8" fmla="*/ 91 w 92"/>
                  <a:gd name="T9" fmla="*/ 4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3">
                    <a:moveTo>
                      <a:pt x="91" y="44"/>
                    </a:moveTo>
                    <a:cubicBezTo>
                      <a:pt x="92" y="69"/>
                      <a:pt x="73" y="90"/>
                      <a:pt x="48" y="91"/>
                    </a:cubicBezTo>
                    <a:cubicBezTo>
                      <a:pt x="23" y="93"/>
                      <a:pt x="2" y="73"/>
                      <a:pt x="1" y="49"/>
                    </a:cubicBezTo>
                    <a:cubicBezTo>
                      <a:pt x="0" y="24"/>
                      <a:pt x="19" y="3"/>
                      <a:pt x="44" y="1"/>
                    </a:cubicBezTo>
                    <a:cubicBezTo>
                      <a:pt x="69" y="0"/>
                      <a:pt x="90" y="19"/>
                      <a:pt x="91" y="4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67" name="Freeform 15"/>
              <p:cNvSpPr>
                <a:spLocks/>
              </p:cNvSpPr>
              <p:nvPr/>
            </p:nvSpPr>
            <p:spPr bwMode="auto">
              <a:xfrm>
                <a:off x="5372257" y="2466972"/>
                <a:ext cx="286465" cy="286502"/>
              </a:xfrm>
              <a:custGeom>
                <a:avLst/>
                <a:gdLst>
                  <a:gd name="T0" fmla="*/ 92 w 93"/>
                  <a:gd name="T1" fmla="*/ 44 h 93"/>
                  <a:gd name="T2" fmla="*/ 49 w 93"/>
                  <a:gd name="T3" fmla="*/ 91 h 93"/>
                  <a:gd name="T4" fmla="*/ 2 w 93"/>
                  <a:gd name="T5" fmla="*/ 49 h 93"/>
                  <a:gd name="T6" fmla="*/ 44 w 93"/>
                  <a:gd name="T7" fmla="*/ 1 h 93"/>
                  <a:gd name="T8" fmla="*/ 92 w 93"/>
                  <a:gd name="T9" fmla="*/ 4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93">
                    <a:moveTo>
                      <a:pt x="92" y="44"/>
                    </a:moveTo>
                    <a:cubicBezTo>
                      <a:pt x="93" y="69"/>
                      <a:pt x="74" y="90"/>
                      <a:pt x="49" y="91"/>
                    </a:cubicBezTo>
                    <a:cubicBezTo>
                      <a:pt x="24" y="93"/>
                      <a:pt x="3" y="74"/>
                      <a:pt x="2" y="49"/>
                    </a:cubicBezTo>
                    <a:cubicBezTo>
                      <a:pt x="0" y="24"/>
                      <a:pt x="19" y="3"/>
                      <a:pt x="44" y="1"/>
                    </a:cubicBezTo>
                    <a:cubicBezTo>
                      <a:pt x="69" y="0"/>
                      <a:pt x="90" y="19"/>
                      <a:pt x="92" y="4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68" name="Freeform 16"/>
              <p:cNvSpPr>
                <a:spLocks/>
              </p:cNvSpPr>
              <p:nvPr/>
            </p:nvSpPr>
            <p:spPr bwMode="auto">
              <a:xfrm>
                <a:off x="5288548" y="2919069"/>
                <a:ext cx="597902" cy="593573"/>
              </a:xfrm>
              <a:custGeom>
                <a:avLst/>
                <a:gdLst>
                  <a:gd name="T0" fmla="*/ 192 w 194"/>
                  <a:gd name="T1" fmla="*/ 93 h 193"/>
                  <a:gd name="T2" fmla="*/ 101 w 194"/>
                  <a:gd name="T3" fmla="*/ 192 h 193"/>
                  <a:gd name="T4" fmla="*/ 55 w 194"/>
                  <a:gd name="T5" fmla="*/ 183 h 193"/>
                  <a:gd name="T6" fmla="*/ 40 w 194"/>
                  <a:gd name="T7" fmla="*/ 174 h 193"/>
                  <a:gd name="T8" fmla="*/ 6 w 194"/>
                  <a:gd name="T9" fmla="*/ 127 h 193"/>
                  <a:gd name="T10" fmla="*/ 1 w 194"/>
                  <a:gd name="T11" fmla="*/ 109 h 193"/>
                  <a:gd name="T12" fmla="*/ 1 w 194"/>
                  <a:gd name="T13" fmla="*/ 101 h 193"/>
                  <a:gd name="T14" fmla="*/ 18 w 194"/>
                  <a:gd name="T15" fmla="*/ 43 h 193"/>
                  <a:gd name="T16" fmla="*/ 48 w 194"/>
                  <a:gd name="T17" fmla="*/ 14 h 193"/>
                  <a:gd name="T18" fmla="*/ 92 w 194"/>
                  <a:gd name="T19" fmla="*/ 1 h 193"/>
                  <a:gd name="T20" fmla="*/ 179 w 194"/>
                  <a:gd name="T21" fmla="*/ 48 h 193"/>
                  <a:gd name="T22" fmla="*/ 179 w 194"/>
                  <a:gd name="T23" fmla="*/ 48 h 193"/>
                  <a:gd name="T24" fmla="*/ 192 w 194"/>
                  <a:gd name="T25" fmla="*/ 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4" h="193">
                    <a:moveTo>
                      <a:pt x="192" y="93"/>
                    </a:moveTo>
                    <a:cubicBezTo>
                      <a:pt x="194" y="145"/>
                      <a:pt x="153" y="190"/>
                      <a:pt x="101" y="192"/>
                    </a:cubicBezTo>
                    <a:cubicBezTo>
                      <a:pt x="84" y="193"/>
                      <a:pt x="69" y="190"/>
                      <a:pt x="55" y="183"/>
                    </a:cubicBezTo>
                    <a:cubicBezTo>
                      <a:pt x="50" y="181"/>
                      <a:pt x="45" y="178"/>
                      <a:pt x="40" y="174"/>
                    </a:cubicBezTo>
                    <a:cubicBezTo>
                      <a:pt x="25" y="163"/>
                      <a:pt x="12" y="147"/>
                      <a:pt x="6" y="127"/>
                    </a:cubicBezTo>
                    <a:cubicBezTo>
                      <a:pt x="4" y="122"/>
                      <a:pt x="2" y="115"/>
                      <a:pt x="1" y="109"/>
                    </a:cubicBezTo>
                    <a:cubicBezTo>
                      <a:pt x="1" y="106"/>
                      <a:pt x="1" y="104"/>
                      <a:pt x="1" y="101"/>
                    </a:cubicBezTo>
                    <a:cubicBezTo>
                      <a:pt x="0" y="79"/>
                      <a:pt x="6" y="59"/>
                      <a:pt x="18" y="43"/>
                    </a:cubicBezTo>
                    <a:cubicBezTo>
                      <a:pt x="26" y="31"/>
                      <a:pt x="36" y="21"/>
                      <a:pt x="48" y="14"/>
                    </a:cubicBezTo>
                    <a:cubicBezTo>
                      <a:pt x="61" y="6"/>
                      <a:pt x="76" y="2"/>
                      <a:pt x="92" y="1"/>
                    </a:cubicBezTo>
                    <a:cubicBezTo>
                      <a:pt x="129" y="0"/>
                      <a:pt x="161" y="19"/>
                      <a:pt x="179" y="48"/>
                    </a:cubicBezTo>
                    <a:cubicBezTo>
                      <a:pt x="179" y="48"/>
                      <a:pt x="179" y="48"/>
                      <a:pt x="179" y="48"/>
                    </a:cubicBezTo>
                    <a:cubicBezTo>
                      <a:pt x="187" y="61"/>
                      <a:pt x="191" y="76"/>
                      <a:pt x="192" y="9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69" name="Freeform 17"/>
              <p:cNvSpPr>
                <a:spLocks/>
              </p:cNvSpPr>
              <p:nvPr/>
            </p:nvSpPr>
            <p:spPr bwMode="auto">
              <a:xfrm>
                <a:off x="3455178" y="2736883"/>
                <a:ext cx="719833" cy="719928"/>
              </a:xfrm>
              <a:custGeom>
                <a:avLst/>
                <a:gdLst>
                  <a:gd name="T0" fmla="*/ 232 w 234"/>
                  <a:gd name="T1" fmla="*/ 112 h 234"/>
                  <a:gd name="T2" fmla="*/ 122 w 234"/>
                  <a:gd name="T3" fmla="*/ 232 h 234"/>
                  <a:gd name="T4" fmla="*/ 3 w 234"/>
                  <a:gd name="T5" fmla="*/ 122 h 234"/>
                  <a:gd name="T6" fmla="*/ 112 w 234"/>
                  <a:gd name="T7" fmla="*/ 3 h 234"/>
                  <a:gd name="T8" fmla="*/ 232 w 234"/>
                  <a:gd name="T9" fmla="*/ 1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4">
                    <a:moveTo>
                      <a:pt x="232" y="112"/>
                    </a:moveTo>
                    <a:cubicBezTo>
                      <a:pt x="234" y="175"/>
                      <a:pt x="185" y="229"/>
                      <a:pt x="122" y="232"/>
                    </a:cubicBezTo>
                    <a:cubicBezTo>
                      <a:pt x="59" y="234"/>
                      <a:pt x="6" y="185"/>
                      <a:pt x="3" y="122"/>
                    </a:cubicBezTo>
                    <a:cubicBezTo>
                      <a:pt x="0" y="59"/>
                      <a:pt x="49" y="6"/>
                      <a:pt x="112" y="3"/>
                    </a:cubicBezTo>
                    <a:cubicBezTo>
                      <a:pt x="176" y="0"/>
                      <a:pt x="229" y="49"/>
                      <a:pt x="232" y="11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9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70" name="Freeform 18"/>
              <p:cNvSpPr>
                <a:spLocks/>
              </p:cNvSpPr>
              <p:nvPr/>
            </p:nvSpPr>
            <p:spPr bwMode="auto">
              <a:xfrm>
                <a:off x="4283720" y="2970493"/>
                <a:ext cx="863799" cy="866852"/>
              </a:xfrm>
              <a:custGeom>
                <a:avLst/>
                <a:gdLst>
                  <a:gd name="T0" fmla="*/ 280 w 280"/>
                  <a:gd name="T1" fmla="*/ 148 h 281"/>
                  <a:gd name="T2" fmla="*/ 280 w 280"/>
                  <a:gd name="T3" fmla="*/ 148 h 281"/>
                  <a:gd name="T4" fmla="*/ 156 w 280"/>
                  <a:gd name="T5" fmla="*/ 279 h 281"/>
                  <a:gd name="T6" fmla="*/ 146 w 280"/>
                  <a:gd name="T7" fmla="*/ 280 h 281"/>
                  <a:gd name="T8" fmla="*/ 83 w 280"/>
                  <a:gd name="T9" fmla="*/ 268 h 281"/>
                  <a:gd name="T10" fmla="*/ 30 w 280"/>
                  <a:gd name="T11" fmla="*/ 227 h 281"/>
                  <a:gd name="T12" fmla="*/ 0 w 280"/>
                  <a:gd name="T13" fmla="*/ 146 h 281"/>
                  <a:gd name="T14" fmla="*/ 3 w 280"/>
                  <a:gd name="T15" fmla="*/ 111 h 281"/>
                  <a:gd name="T16" fmla="*/ 9 w 280"/>
                  <a:gd name="T17" fmla="*/ 91 h 281"/>
                  <a:gd name="T18" fmla="*/ 9 w 280"/>
                  <a:gd name="T19" fmla="*/ 91 h 281"/>
                  <a:gd name="T20" fmla="*/ 39 w 280"/>
                  <a:gd name="T21" fmla="*/ 44 h 281"/>
                  <a:gd name="T22" fmla="*/ 99 w 280"/>
                  <a:gd name="T23" fmla="*/ 7 h 281"/>
                  <a:gd name="T24" fmla="*/ 113 w 280"/>
                  <a:gd name="T25" fmla="*/ 3 h 281"/>
                  <a:gd name="T26" fmla="*/ 127 w 280"/>
                  <a:gd name="T27" fmla="*/ 1 h 281"/>
                  <a:gd name="T28" fmla="*/ 134 w 280"/>
                  <a:gd name="T29" fmla="*/ 1 h 281"/>
                  <a:gd name="T30" fmla="*/ 151 w 280"/>
                  <a:gd name="T31" fmla="*/ 1 h 281"/>
                  <a:gd name="T32" fmla="*/ 175 w 280"/>
                  <a:gd name="T33" fmla="*/ 5 h 281"/>
                  <a:gd name="T34" fmla="*/ 207 w 280"/>
                  <a:gd name="T35" fmla="*/ 18 h 281"/>
                  <a:gd name="T36" fmla="*/ 247 w 280"/>
                  <a:gd name="T37" fmla="*/ 50 h 281"/>
                  <a:gd name="T38" fmla="*/ 254 w 280"/>
                  <a:gd name="T39" fmla="*/ 60 h 281"/>
                  <a:gd name="T40" fmla="*/ 279 w 280"/>
                  <a:gd name="T41" fmla="*/ 128 h 281"/>
                  <a:gd name="T42" fmla="*/ 280 w 280"/>
                  <a:gd name="T43" fmla="*/ 134 h 281"/>
                  <a:gd name="T44" fmla="*/ 280 w 280"/>
                  <a:gd name="T45" fmla="*/ 148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0" h="281">
                    <a:moveTo>
                      <a:pt x="280" y="148"/>
                    </a:moveTo>
                    <a:cubicBezTo>
                      <a:pt x="280" y="148"/>
                      <a:pt x="280" y="148"/>
                      <a:pt x="280" y="148"/>
                    </a:cubicBezTo>
                    <a:cubicBezTo>
                      <a:pt x="276" y="216"/>
                      <a:pt x="224" y="272"/>
                      <a:pt x="156" y="279"/>
                    </a:cubicBezTo>
                    <a:cubicBezTo>
                      <a:pt x="153" y="280"/>
                      <a:pt x="149" y="280"/>
                      <a:pt x="146" y="280"/>
                    </a:cubicBezTo>
                    <a:cubicBezTo>
                      <a:pt x="124" y="281"/>
                      <a:pt x="102" y="277"/>
                      <a:pt x="83" y="268"/>
                    </a:cubicBezTo>
                    <a:cubicBezTo>
                      <a:pt x="62" y="259"/>
                      <a:pt x="44" y="245"/>
                      <a:pt x="30" y="227"/>
                    </a:cubicBezTo>
                    <a:cubicBezTo>
                      <a:pt x="13" y="205"/>
                      <a:pt x="1" y="177"/>
                      <a:pt x="0" y="146"/>
                    </a:cubicBezTo>
                    <a:cubicBezTo>
                      <a:pt x="0" y="134"/>
                      <a:pt x="1" y="123"/>
                      <a:pt x="3" y="111"/>
                    </a:cubicBezTo>
                    <a:cubicBezTo>
                      <a:pt x="5" y="104"/>
                      <a:pt x="7" y="98"/>
                      <a:pt x="9" y="9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16" y="73"/>
                      <a:pt x="26" y="57"/>
                      <a:pt x="39" y="44"/>
                    </a:cubicBezTo>
                    <a:cubicBezTo>
                      <a:pt x="55" y="27"/>
                      <a:pt x="76" y="14"/>
                      <a:pt x="99" y="7"/>
                    </a:cubicBezTo>
                    <a:cubicBezTo>
                      <a:pt x="103" y="5"/>
                      <a:pt x="108" y="4"/>
                      <a:pt x="113" y="3"/>
                    </a:cubicBezTo>
                    <a:cubicBezTo>
                      <a:pt x="117" y="2"/>
                      <a:pt x="122" y="2"/>
                      <a:pt x="127" y="1"/>
                    </a:cubicBezTo>
                    <a:cubicBezTo>
                      <a:pt x="129" y="1"/>
                      <a:pt x="132" y="1"/>
                      <a:pt x="134" y="1"/>
                    </a:cubicBezTo>
                    <a:cubicBezTo>
                      <a:pt x="140" y="0"/>
                      <a:pt x="145" y="1"/>
                      <a:pt x="151" y="1"/>
                    </a:cubicBezTo>
                    <a:cubicBezTo>
                      <a:pt x="159" y="2"/>
                      <a:pt x="167" y="3"/>
                      <a:pt x="175" y="5"/>
                    </a:cubicBezTo>
                    <a:cubicBezTo>
                      <a:pt x="186" y="8"/>
                      <a:pt x="197" y="12"/>
                      <a:pt x="207" y="18"/>
                    </a:cubicBezTo>
                    <a:cubicBezTo>
                      <a:pt x="222" y="26"/>
                      <a:pt x="236" y="37"/>
                      <a:pt x="247" y="50"/>
                    </a:cubicBezTo>
                    <a:cubicBezTo>
                      <a:pt x="249" y="53"/>
                      <a:pt x="252" y="56"/>
                      <a:pt x="254" y="60"/>
                    </a:cubicBezTo>
                    <a:cubicBezTo>
                      <a:pt x="268" y="79"/>
                      <a:pt x="277" y="103"/>
                      <a:pt x="279" y="128"/>
                    </a:cubicBezTo>
                    <a:cubicBezTo>
                      <a:pt x="280" y="130"/>
                      <a:pt x="280" y="132"/>
                      <a:pt x="280" y="134"/>
                    </a:cubicBezTo>
                    <a:cubicBezTo>
                      <a:pt x="280" y="139"/>
                      <a:pt x="280" y="144"/>
                      <a:pt x="280" y="14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dirty="0">
                  <a:latin typeface="Roboto condensed"/>
                  <a:cs typeface="Roboto condensed"/>
                </a:endParaRPr>
              </a:p>
            </p:txBody>
          </p:sp>
          <p:sp>
            <p:nvSpPr>
              <p:cNvPr id="71" name="Oval 19"/>
              <p:cNvSpPr>
                <a:spLocks noChangeArrowheads="1"/>
              </p:cNvSpPr>
              <p:nvPr/>
            </p:nvSpPr>
            <p:spPr bwMode="auto">
              <a:xfrm>
                <a:off x="3827748" y="980317"/>
                <a:ext cx="809445" cy="80955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9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Roboto condensed"/>
                  <a:cs typeface="Roboto condensed"/>
                </a:endParaRPr>
              </a:p>
            </p:txBody>
          </p:sp>
        </p:grpSp>
        <p:grpSp>
          <p:nvGrpSpPr>
            <p:cNvPr id="58" name="그룹 90"/>
            <p:cNvGrpSpPr>
              <a:grpSpLocks/>
            </p:cNvGrpSpPr>
            <p:nvPr/>
          </p:nvGrpSpPr>
          <p:grpSpPr bwMode="auto">
            <a:xfrm>
              <a:off x="5121431" y="4223231"/>
              <a:ext cx="2331382" cy="443232"/>
              <a:chOff x="3797300" y="3105150"/>
              <a:chExt cx="1803400" cy="342900"/>
            </a:xfrm>
          </p:grpSpPr>
          <p:cxnSp>
            <p:nvCxnSpPr>
              <p:cNvPr id="60" name="직선 연결선 91"/>
              <p:cNvCxnSpPr/>
              <p:nvPr/>
            </p:nvCxnSpPr>
            <p:spPr>
              <a:xfrm>
                <a:off x="3797467" y="3105663"/>
                <a:ext cx="946066" cy="342333"/>
              </a:xfrm>
              <a:prstGeom prst="line">
                <a:avLst/>
              </a:prstGeom>
              <a:ln w="571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직선 연결선 92"/>
              <p:cNvCxnSpPr/>
              <p:nvPr/>
            </p:nvCxnSpPr>
            <p:spPr>
              <a:xfrm flipV="1">
                <a:off x="4755285" y="3212917"/>
                <a:ext cx="844701" cy="229202"/>
              </a:xfrm>
              <a:prstGeom prst="line">
                <a:avLst/>
              </a:prstGeom>
              <a:ln w="571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5648846" y="2484854"/>
              <a:ext cx="1437269" cy="1435180"/>
            </a:xfrm>
            <a:custGeom>
              <a:avLst/>
              <a:gdLst>
                <a:gd name="T0" fmla="*/ 323 w 328"/>
                <a:gd name="T1" fmla="*/ 156 h 328"/>
                <a:gd name="T2" fmla="*/ 172 w 328"/>
                <a:gd name="T3" fmla="*/ 323 h 328"/>
                <a:gd name="T4" fmla="*/ 4 w 328"/>
                <a:gd name="T5" fmla="*/ 172 h 328"/>
                <a:gd name="T6" fmla="*/ 156 w 328"/>
                <a:gd name="T7" fmla="*/ 4 h 328"/>
                <a:gd name="T8" fmla="*/ 323 w 328"/>
                <a:gd name="T9" fmla="*/ 15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328">
                  <a:moveTo>
                    <a:pt x="323" y="156"/>
                  </a:moveTo>
                  <a:cubicBezTo>
                    <a:pt x="328" y="244"/>
                    <a:pt x="260" y="319"/>
                    <a:pt x="172" y="323"/>
                  </a:cubicBezTo>
                  <a:cubicBezTo>
                    <a:pt x="84" y="328"/>
                    <a:pt x="9" y="260"/>
                    <a:pt x="4" y="172"/>
                  </a:cubicBezTo>
                  <a:cubicBezTo>
                    <a:pt x="0" y="84"/>
                    <a:pt x="68" y="9"/>
                    <a:pt x="156" y="4"/>
                  </a:cubicBezTo>
                  <a:cubicBezTo>
                    <a:pt x="244" y="0"/>
                    <a:pt x="319" y="68"/>
                    <a:pt x="323" y="1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>
                <a:latin typeface="Roboto condensed"/>
                <a:ea typeface="+mn-ea"/>
                <a:cs typeface="Roboto condensed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448105" y="2147730"/>
            <a:ext cx="2737407" cy="1061616"/>
            <a:chOff x="1965395" y="2898478"/>
            <a:chExt cx="2737407" cy="1061616"/>
          </a:xfrm>
        </p:grpSpPr>
        <p:sp>
          <p:nvSpPr>
            <p:cNvPr id="88" name="TextBox 87"/>
            <p:cNvSpPr txBox="1"/>
            <p:nvPr/>
          </p:nvSpPr>
          <p:spPr>
            <a:xfrm>
              <a:off x="3492213" y="2898478"/>
              <a:ext cx="1210589" cy="4324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1965395" y="3313763"/>
              <a:ext cx="27078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插入文本内容，请插入文字请插入文本内容</a:t>
              </a:r>
              <a:endParaRPr lang="en-US" altLang="zh-CN" sz="1000" dirty="0">
                <a:solidFill>
                  <a:prstClr val="white">
                    <a:lumMod val="50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/>
              <a:t>0</a:t>
            </a:r>
            <a:fld id="{9CFFF6CF-A6A7-45A0-B169-D5B7EA7FD9B9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192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72" t="9752" r="19964"/>
          <a:stretch/>
        </p:blipFill>
        <p:spPr>
          <a:xfrm flipH="1">
            <a:off x="-1" y="0"/>
            <a:ext cx="6096000" cy="685799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-245660" y="1160060"/>
            <a:ext cx="3275463" cy="161043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29803" y="1160060"/>
            <a:ext cx="3066196" cy="465388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-122830" y="479024"/>
            <a:ext cx="3398292" cy="353000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93660" y="479024"/>
            <a:ext cx="2670412" cy="627661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108966" y="2184147"/>
            <a:ext cx="181011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黑体" panose="02010609060101010101" pitchFamily="49" charset="-122"/>
              </a:rPr>
              <a:t>03</a:t>
            </a:r>
            <a:endParaRPr lang="zh-CN" altLang="en-US" sz="1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>
            <a:stCxn id="4" idx="1"/>
          </p:cNvCxnSpPr>
          <p:nvPr/>
        </p:nvCxnSpPr>
        <p:spPr>
          <a:xfrm flipV="1">
            <a:off x="6095999" y="1789849"/>
            <a:ext cx="1778759" cy="163915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929349" y="1801504"/>
            <a:ext cx="2456597" cy="363030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0385946" y="3429000"/>
            <a:ext cx="1806054" cy="200280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425387" y="2447330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blipFill dpi="0" rotWithShape="1">
                  <a:blip r:embed="rId3">
                    <a:extLst/>
                  </a:blip>
                  <a:srcRect/>
                  <a:stretch>
                    <a:fillRect/>
                  </a:stretch>
                </a:blip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插入标题内容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425387" y="3617333"/>
            <a:ext cx="4268806" cy="137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请插入小标题或者文本的内容请插入小标题或者文本的内容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请插入小标题或者文本的内容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610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3599723" y="4005064"/>
            <a:ext cx="0" cy="172819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999989" y="4005064"/>
            <a:ext cx="0" cy="172819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400256" y="4005064"/>
            <a:ext cx="0" cy="172819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173504" y="4053070"/>
            <a:ext cx="2426218" cy="1630707"/>
            <a:chOff x="880128" y="3075806"/>
            <a:chExt cx="1819664" cy="1223030"/>
          </a:xfrm>
        </p:grpSpPr>
        <p:sp>
          <p:nvSpPr>
            <p:cNvPr id="19" name="文本框 25"/>
            <p:cNvSpPr txBox="1"/>
            <p:nvPr/>
          </p:nvSpPr>
          <p:spPr>
            <a:xfrm>
              <a:off x="880128" y="3435846"/>
              <a:ext cx="1819664" cy="862990"/>
            </a:xfrm>
            <a:prstGeom prst="rect">
              <a:avLst/>
            </a:prstGeom>
            <a:noFill/>
          </p:spPr>
          <p:txBody>
            <a:bodyPr wrap="square" lIns="115205" tIns="57603" rIns="115205" bIns="57603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65579" y="3075806"/>
              <a:ext cx="1448762" cy="3154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133" b="1" spc="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99723" y="4053070"/>
            <a:ext cx="2426218" cy="1630707"/>
            <a:chOff x="2699792" y="3075806"/>
            <a:chExt cx="1819664" cy="1223030"/>
          </a:xfrm>
        </p:grpSpPr>
        <p:sp>
          <p:nvSpPr>
            <p:cNvPr id="22" name="文本框 21"/>
            <p:cNvSpPr txBox="1"/>
            <p:nvPr/>
          </p:nvSpPr>
          <p:spPr>
            <a:xfrm>
              <a:off x="2699792" y="3435846"/>
              <a:ext cx="1819664" cy="862990"/>
            </a:xfrm>
            <a:prstGeom prst="rect">
              <a:avLst/>
            </a:prstGeom>
            <a:noFill/>
          </p:spPr>
          <p:txBody>
            <a:bodyPr wrap="square" lIns="115205" tIns="57603" rIns="115205" bIns="57603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885243" y="3075806"/>
              <a:ext cx="1448762" cy="3154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133" b="1" spc="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99990" y="4053070"/>
            <a:ext cx="2426218" cy="1630707"/>
            <a:chOff x="4499992" y="3075806"/>
            <a:chExt cx="1819664" cy="1223030"/>
          </a:xfrm>
        </p:grpSpPr>
        <p:sp>
          <p:nvSpPr>
            <p:cNvPr id="25" name="文本框 25"/>
            <p:cNvSpPr txBox="1"/>
            <p:nvPr/>
          </p:nvSpPr>
          <p:spPr>
            <a:xfrm>
              <a:off x="4499992" y="3435846"/>
              <a:ext cx="1819664" cy="862990"/>
            </a:xfrm>
            <a:prstGeom prst="rect">
              <a:avLst/>
            </a:prstGeom>
            <a:noFill/>
          </p:spPr>
          <p:txBody>
            <a:bodyPr wrap="square" lIns="115205" tIns="57603" rIns="115205" bIns="57603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685443" y="3075806"/>
              <a:ext cx="1448762" cy="3154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133" b="1" spc="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96266" y="4053070"/>
            <a:ext cx="2426218" cy="1630707"/>
            <a:chOff x="6372200" y="3075806"/>
            <a:chExt cx="1819664" cy="1223030"/>
          </a:xfrm>
        </p:grpSpPr>
        <p:sp>
          <p:nvSpPr>
            <p:cNvPr id="28" name="文本框 25"/>
            <p:cNvSpPr txBox="1"/>
            <p:nvPr/>
          </p:nvSpPr>
          <p:spPr>
            <a:xfrm>
              <a:off x="6372200" y="3435846"/>
              <a:ext cx="1819664" cy="862990"/>
            </a:xfrm>
            <a:prstGeom prst="rect">
              <a:avLst/>
            </a:prstGeom>
            <a:noFill/>
          </p:spPr>
          <p:txBody>
            <a:bodyPr wrap="square" lIns="115205" tIns="57603" rIns="115205" bIns="57603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单击此处输入文本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57651" y="3075806"/>
              <a:ext cx="1448762" cy="3154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133" b="1" spc="1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96000" y="1796820"/>
            <a:ext cx="2112235" cy="1920213"/>
            <a:chOff x="4572000" y="1347615"/>
            <a:chExt cx="1584176" cy="1440160"/>
          </a:xfrm>
        </p:grpSpPr>
        <p:sp>
          <p:nvSpPr>
            <p:cNvPr id="31" name="流程图: 手动操作 30"/>
            <p:cNvSpPr/>
            <p:nvPr/>
          </p:nvSpPr>
          <p:spPr>
            <a:xfrm rot="16200000">
              <a:off x="4644008" y="1275607"/>
              <a:ext cx="1440160" cy="1584176"/>
            </a:xfrm>
            <a:prstGeom prst="flowChartManualOperation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5124222" y="1864334"/>
              <a:ext cx="479731" cy="471736"/>
            </a:xfrm>
            <a:custGeom>
              <a:avLst/>
              <a:gdLst>
                <a:gd name="T0" fmla="*/ 1840657 w 4293"/>
                <a:gd name="T1" fmla="*/ 1035711 h 4218"/>
                <a:gd name="T2" fmla="*/ 1891688 w 4293"/>
                <a:gd name="T3" fmla="*/ 969592 h 4218"/>
                <a:gd name="T4" fmla="*/ 1900119 w 4293"/>
                <a:gd name="T5" fmla="*/ 893267 h 4218"/>
                <a:gd name="T6" fmla="*/ 1886363 w 4293"/>
                <a:gd name="T7" fmla="*/ 838242 h 4218"/>
                <a:gd name="T8" fmla="*/ 1857075 w 4293"/>
                <a:gd name="T9" fmla="*/ 794311 h 4218"/>
                <a:gd name="T10" fmla="*/ 1814032 w 4293"/>
                <a:gd name="T11" fmla="*/ 763249 h 4218"/>
                <a:gd name="T12" fmla="*/ 1759895 w 4293"/>
                <a:gd name="T13" fmla="*/ 746386 h 4218"/>
                <a:gd name="T14" fmla="*/ 1644965 w 4293"/>
                <a:gd name="T15" fmla="*/ 734849 h 4218"/>
                <a:gd name="T16" fmla="*/ 1326356 w 4293"/>
                <a:gd name="T17" fmla="*/ 703342 h 4218"/>
                <a:gd name="T18" fmla="*/ 1318368 w 4293"/>
                <a:gd name="T19" fmla="*/ 626574 h 4218"/>
                <a:gd name="T20" fmla="*/ 1345881 w 4293"/>
                <a:gd name="T21" fmla="*/ 542261 h 4218"/>
                <a:gd name="T22" fmla="*/ 1429305 w 4293"/>
                <a:gd name="T23" fmla="*/ 433987 h 4218"/>
                <a:gd name="T24" fmla="*/ 1468354 w 4293"/>
                <a:gd name="T25" fmla="*/ 354112 h 4218"/>
                <a:gd name="T26" fmla="*/ 1489654 w 4293"/>
                <a:gd name="T27" fmla="*/ 267581 h 4218"/>
                <a:gd name="T28" fmla="*/ 1491429 w 4293"/>
                <a:gd name="T29" fmla="*/ 171287 h 4218"/>
                <a:gd name="T30" fmla="*/ 1472348 w 4293"/>
                <a:gd name="T31" fmla="*/ 96294 h 4218"/>
                <a:gd name="T32" fmla="*/ 1422648 w 4293"/>
                <a:gd name="T33" fmla="*/ 19969 h 4218"/>
                <a:gd name="T34" fmla="*/ 1390255 w 4293"/>
                <a:gd name="T35" fmla="*/ 887 h 4218"/>
                <a:gd name="T36" fmla="*/ 1350318 w 4293"/>
                <a:gd name="T37" fmla="*/ 3106 h 4218"/>
                <a:gd name="T38" fmla="*/ 1312600 w 4293"/>
                <a:gd name="T39" fmla="*/ 30175 h 4218"/>
                <a:gd name="T40" fmla="*/ 1249588 w 4293"/>
                <a:gd name="T41" fmla="*/ 130019 h 4218"/>
                <a:gd name="T42" fmla="*/ 1131551 w 4293"/>
                <a:gd name="T43" fmla="*/ 309293 h 4218"/>
                <a:gd name="T44" fmla="*/ 1049902 w 4293"/>
                <a:gd name="T45" fmla="*/ 440643 h 4218"/>
                <a:gd name="T46" fmla="*/ 922991 w 4293"/>
                <a:gd name="T47" fmla="*/ 556018 h 4218"/>
                <a:gd name="T48" fmla="*/ 753036 w 4293"/>
                <a:gd name="T49" fmla="*/ 679824 h 4218"/>
                <a:gd name="T50" fmla="*/ 608375 w 4293"/>
                <a:gd name="T51" fmla="*/ 799192 h 4218"/>
                <a:gd name="T52" fmla="*/ 531607 w 4293"/>
                <a:gd name="T53" fmla="*/ 838242 h 4218"/>
                <a:gd name="T54" fmla="*/ 410908 w 4293"/>
                <a:gd name="T55" fmla="*/ 868861 h 4218"/>
                <a:gd name="T56" fmla="*/ 219654 w 4293"/>
                <a:gd name="T57" fmla="*/ 893267 h 4218"/>
                <a:gd name="T58" fmla="*/ 71443 w 4293"/>
                <a:gd name="T59" fmla="*/ 898592 h 4218"/>
                <a:gd name="T60" fmla="*/ 46150 w 4293"/>
                <a:gd name="T61" fmla="*/ 917230 h 4218"/>
                <a:gd name="T62" fmla="*/ 24850 w 4293"/>
                <a:gd name="T63" fmla="*/ 970479 h 4218"/>
                <a:gd name="T64" fmla="*/ 1775 w 4293"/>
                <a:gd name="T65" fmla="*/ 1184367 h 4218"/>
                <a:gd name="T66" fmla="*/ 6212 w 4293"/>
                <a:gd name="T67" fmla="*/ 1471916 h 4218"/>
                <a:gd name="T68" fmla="*/ 30618 w 4293"/>
                <a:gd name="T69" fmla="*/ 1621016 h 4218"/>
                <a:gd name="T70" fmla="*/ 53249 w 4293"/>
                <a:gd name="T71" fmla="*/ 1663616 h 4218"/>
                <a:gd name="T72" fmla="*/ 75881 w 4293"/>
                <a:gd name="T73" fmla="*/ 1673378 h 4218"/>
                <a:gd name="T74" fmla="*/ 354109 w 4293"/>
                <a:gd name="T75" fmla="*/ 1683584 h 4218"/>
                <a:gd name="T76" fmla="*/ 513857 w 4293"/>
                <a:gd name="T77" fmla="*/ 1709766 h 4218"/>
                <a:gd name="T78" fmla="*/ 715318 w 4293"/>
                <a:gd name="T79" fmla="*/ 1778547 h 4218"/>
                <a:gd name="T80" fmla="*/ 956272 w 4293"/>
                <a:gd name="T81" fmla="*/ 1831353 h 4218"/>
                <a:gd name="T82" fmla="*/ 1241157 w 4293"/>
                <a:gd name="T83" fmla="*/ 1866853 h 4218"/>
                <a:gd name="T84" fmla="*/ 1461254 w 4293"/>
                <a:gd name="T85" fmla="*/ 1866409 h 4218"/>
                <a:gd name="T86" fmla="*/ 1561985 w 4293"/>
                <a:gd name="T87" fmla="*/ 1845997 h 4218"/>
                <a:gd name="T88" fmla="*/ 1617453 w 4293"/>
                <a:gd name="T89" fmla="*/ 1815378 h 4218"/>
                <a:gd name="T90" fmla="*/ 1654727 w 4293"/>
                <a:gd name="T91" fmla="*/ 1759909 h 4218"/>
                <a:gd name="T92" fmla="*/ 1668927 w 4293"/>
                <a:gd name="T93" fmla="*/ 1700891 h 4218"/>
                <a:gd name="T94" fmla="*/ 1660052 w 4293"/>
                <a:gd name="T95" fmla="*/ 1650747 h 4218"/>
                <a:gd name="T96" fmla="*/ 1664046 w 4293"/>
                <a:gd name="T97" fmla="*/ 1623234 h 4218"/>
                <a:gd name="T98" fmla="*/ 1754126 w 4293"/>
                <a:gd name="T99" fmla="*/ 1587291 h 4218"/>
                <a:gd name="T100" fmla="*/ 1788295 w 4293"/>
                <a:gd name="T101" fmla="*/ 1548241 h 4218"/>
                <a:gd name="T102" fmla="*/ 1806488 w 4293"/>
                <a:gd name="T103" fmla="*/ 1500760 h 4218"/>
                <a:gd name="T104" fmla="*/ 1810926 w 4293"/>
                <a:gd name="T105" fmla="*/ 1440854 h 4218"/>
                <a:gd name="T106" fmla="*/ 1791401 w 4293"/>
                <a:gd name="T107" fmla="*/ 1379172 h 4218"/>
                <a:gd name="T108" fmla="*/ 1753239 w 4293"/>
                <a:gd name="T109" fmla="*/ 1348997 h 4218"/>
                <a:gd name="T110" fmla="*/ 1836663 w 4293"/>
                <a:gd name="T111" fmla="*/ 1327698 h 4218"/>
                <a:gd name="T112" fmla="*/ 1870832 w 4293"/>
                <a:gd name="T113" fmla="*/ 1297966 h 4218"/>
                <a:gd name="T114" fmla="*/ 1894350 w 4293"/>
                <a:gd name="T115" fmla="*/ 1253148 h 4218"/>
                <a:gd name="T116" fmla="*/ 1904556 w 4293"/>
                <a:gd name="T117" fmla="*/ 1202117 h 4218"/>
                <a:gd name="T118" fmla="*/ 1900119 w 4293"/>
                <a:gd name="T119" fmla="*/ 1147979 h 4218"/>
                <a:gd name="T120" fmla="*/ 1880150 w 4293"/>
                <a:gd name="T121" fmla="*/ 1104935 h 4218"/>
                <a:gd name="T122" fmla="*/ 1847313 w 4293"/>
                <a:gd name="T123" fmla="*/ 1074317 h 4218"/>
                <a:gd name="T124" fmla="*/ 1803826 w 4293"/>
                <a:gd name="T125" fmla="*/ 1058342 h 421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293" h="4218">
                  <a:moveTo>
                    <a:pt x="4018" y="2379"/>
                  </a:moveTo>
                  <a:lnTo>
                    <a:pt x="4018" y="2379"/>
                  </a:lnTo>
                  <a:lnTo>
                    <a:pt x="4047" y="2374"/>
                  </a:lnTo>
                  <a:lnTo>
                    <a:pt x="4074" y="2367"/>
                  </a:lnTo>
                  <a:lnTo>
                    <a:pt x="4100" y="2359"/>
                  </a:lnTo>
                  <a:lnTo>
                    <a:pt x="4125" y="2347"/>
                  </a:lnTo>
                  <a:lnTo>
                    <a:pt x="4148" y="2334"/>
                  </a:lnTo>
                  <a:lnTo>
                    <a:pt x="4171" y="2320"/>
                  </a:lnTo>
                  <a:lnTo>
                    <a:pt x="4191" y="2302"/>
                  </a:lnTo>
                  <a:lnTo>
                    <a:pt x="4209" y="2283"/>
                  </a:lnTo>
                  <a:lnTo>
                    <a:pt x="4225" y="2262"/>
                  </a:lnTo>
                  <a:lnTo>
                    <a:pt x="4241" y="2238"/>
                  </a:lnTo>
                  <a:lnTo>
                    <a:pt x="4253" y="2213"/>
                  </a:lnTo>
                  <a:lnTo>
                    <a:pt x="4263" y="2185"/>
                  </a:lnTo>
                  <a:lnTo>
                    <a:pt x="4273" y="2155"/>
                  </a:lnTo>
                  <a:lnTo>
                    <a:pt x="4279" y="2123"/>
                  </a:lnTo>
                  <a:lnTo>
                    <a:pt x="4282" y="2089"/>
                  </a:lnTo>
                  <a:lnTo>
                    <a:pt x="4283" y="2053"/>
                  </a:lnTo>
                  <a:lnTo>
                    <a:pt x="4283" y="2033"/>
                  </a:lnTo>
                  <a:lnTo>
                    <a:pt x="4282" y="2013"/>
                  </a:lnTo>
                  <a:lnTo>
                    <a:pt x="4280" y="1993"/>
                  </a:lnTo>
                  <a:lnTo>
                    <a:pt x="4276" y="1975"/>
                  </a:lnTo>
                  <a:lnTo>
                    <a:pt x="4273" y="1956"/>
                  </a:lnTo>
                  <a:lnTo>
                    <a:pt x="4269" y="1938"/>
                  </a:lnTo>
                  <a:lnTo>
                    <a:pt x="4263" y="1920"/>
                  </a:lnTo>
                  <a:lnTo>
                    <a:pt x="4257" y="1904"/>
                  </a:lnTo>
                  <a:lnTo>
                    <a:pt x="4251" y="1889"/>
                  </a:lnTo>
                  <a:lnTo>
                    <a:pt x="4243" y="1872"/>
                  </a:lnTo>
                  <a:lnTo>
                    <a:pt x="4236" y="1858"/>
                  </a:lnTo>
                  <a:lnTo>
                    <a:pt x="4227" y="1842"/>
                  </a:lnTo>
                  <a:lnTo>
                    <a:pt x="4217" y="1828"/>
                  </a:lnTo>
                  <a:lnTo>
                    <a:pt x="4208" y="1815"/>
                  </a:lnTo>
                  <a:lnTo>
                    <a:pt x="4197" y="1802"/>
                  </a:lnTo>
                  <a:lnTo>
                    <a:pt x="4185" y="1790"/>
                  </a:lnTo>
                  <a:lnTo>
                    <a:pt x="4173" y="1778"/>
                  </a:lnTo>
                  <a:lnTo>
                    <a:pt x="4160" y="1768"/>
                  </a:lnTo>
                  <a:lnTo>
                    <a:pt x="4147" y="1757"/>
                  </a:lnTo>
                  <a:lnTo>
                    <a:pt x="4133" y="1746"/>
                  </a:lnTo>
                  <a:lnTo>
                    <a:pt x="4119" y="1737"/>
                  </a:lnTo>
                  <a:lnTo>
                    <a:pt x="4105" y="1729"/>
                  </a:lnTo>
                  <a:lnTo>
                    <a:pt x="4088" y="1720"/>
                  </a:lnTo>
                  <a:lnTo>
                    <a:pt x="4073" y="1713"/>
                  </a:lnTo>
                  <a:lnTo>
                    <a:pt x="4056" y="1706"/>
                  </a:lnTo>
                  <a:lnTo>
                    <a:pt x="4039" y="1700"/>
                  </a:lnTo>
                  <a:lnTo>
                    <a:pt x="4022" y="1695"/>
                  </a:lnTo>
                  <a:lnTo>
                    <a:pt x="4004" y="1690"/>
                  </a:lnTo>
                  <a:lnTo>
                    <a:pt x="3985" y="1686"/>
                  </a:lnTo>
                  <a:lnTo>
                    <a:pt x="3966" y="1682"/>
                  </a:lnTo>
                  <a:lnTo>
                    <a:pt x="3947" y="1680"/>
                  </a:lnTo>
                  <a:lnTo>
                    <a:pt x="3927" y="1678"/>
                  </a:lnTo>
                  <a:lnTo>
                    <a:pt x="3923" y="1678"/>
                  </a:lnTo>
                  <a:lnTo>
                    <a:pt x="3874" y="1672"/>
                  </a:lnTo>
                  <a:lnTo>
                    <a:pt x="3820" y="1666"/>
                  </a:lnTo>
                  <a:lnTo>
                    <a:pt x="3707" y="1656"/>
                  </a:lnTo>
                  <a:lnTo>
                    <a:pt x="3583" y="1647"/>
                  </a:lnTo>
                  <a:lnTo>
                    <a:pt x="3458" y="1640"/>
                  </a:lnTo>
                  <a:lnTo>
                    <a:pt x="3212" y="1628"/>
                  </a:lnTo>
                  <a:lnTo>
                    <a:pt x="3098" y="1622"/>
                  </a:lnTo>
                  <a:lnTo>
                    <a:pt x="2997" y="1617"/>
                  </a:lnTo>
                  <a:lnTo>
                    <a:pt x="2989" y="1585"/>
                  </a:lnTo>
                  <a:lnTo>
                    <a:pt x="2982" y="1556"/>
                  </a:lnTo>
                  <a:lnTo>
                    <a:pt x="2976" y="1529"/>
                  </a:lnTo>
                  <a:lnTo>
                    <a:pt x="2972" y="1504"/>
                  </a:lnTo>
                  <a:lnTo>
                    <a:pt x="2970" y="1479"/>
                  </a:lnTo>
                  <a:lnTo>
                    <a:pt x="2969" y="1456"/>
                  </a:lnTo>
                  <a:lnTo>
                    <a:pt x="2969" y="1434"/>
                  </a:lnTo>
                  <a:lnTo>
                    <a:pt x="2971" y="1412"/>
                  </a:lnTo>
                  <a:lnTo>
                    <a:pt x="2974" y="1391"/>
                  </a:lnTo>
                  <a:lnTo>
                    <a:pt x="2978" y="1369"/>
                  </a:lnTo>
                  <a:lnTo>
                    <a:pt x="2984" y="1347"/>
                  </a:lnTo>
                  <a:lnTo>
                    <a:pt x="2991" y="1325"/>
                  </a:lnTo>
                  <a:lnTo>
                    <a:pt x="3000" y="1301"/>
                  </a:lnTo>
                  <a:lnTo>
                    <a:pt x="3010" y="1276"/>
                  </a:lnTo>
                  <a:lnTo>
                    <a:pt x="3033" y="1222"/>
                  </a:lnTo>
                  <a:lnTo>
                    <a:pt x="3077" y="1173"/>
                  </a:lnTo>
                  <a:lnTo>
                    <a:pt x="3117" y="1125"/>
                  </a:lnTo>
                  <a:lnTo>
                    <a:pt x="3155" y="1077"/>
                  </a:lnTo>
                  <a:lnTo>
                    <a:pt x="3189" y="1028"/>
                  </a:lnTo>
                  <a:lnTo>
                    <a:pt x="3206" y="1003"/>
                  </a:lnTo>
                  <a:lnTo>
                    <a:pt x="3221" y="978"/>
                  </a:lnTo>
                  <a:lnTo>
                    <a:pt x="3237" y="953"/>
                  </a:lnTo>
                  <a:lnTo>
                    <a:pt x="3251" y="928"/>
                  </a:lnTo>
                  <a:lnTo>
                    <a:pt x="3264" y="902"/>
                  </a:lnTo>
                  <a:lnTo>
                    <a:pt x="3277" y="877"/>
                  </a:lnTo>
                  <a:lnTo>
                    <a:pt x="3287" y="851"/>
                  </a:lnTo>
                  <a:lnTo>
                    <a:pt x="3299" y="825"/>
                  </a:lnTo>
                  <a:lnTo>
                    <a:pt x="3309" y="798"/>
                  </a:lnTo>
                  <a:lnTo>
                    <a:pt x="3318" y="772"/>
                  </a:lnTo>
                  <a:lnTo>
                    <a:pt x="3327" y="745"/>
                  </a:lnTo>
                  <a:lnTo>
                    <a:pt x="3335" y="716"/>
                  </a:lnTo>
                  <a:lnTo>
                    <a:pt x="3342" y="689"/>
                  </a:lnTo>
                  <a:lnTo>
                    <a:pt x="3348" y="661"/>
                  </a:lnTo>
                  <a:lnTo>
                    <a:pt x="3353" y="632"/>
                  </a:lnTo>
                  <a:lnTo>
                    <a:pt x="3357" y="603"/>
                  </a:lnTo>
                  <a:lnTo>
                    <a:pt x="3360" y="573"/>
                  </a:lnTo>
                  <a:lnTo>
                    <a:pt x="3363" y="543"/>
                  </a:lnTo>
                  <a:lnTo>
                    <a:pt x="3364" y="513"/>
                  </a:lnTo>
                  <a:lnTo>
                    <a:pt x="3364" y="482"/>
                  </a:lnTo>
                  <a:lnTo>
                    <a:pt x="3364" y="450"/>
                  </a:lnTo>
                  <a:lnTo>
                    <a:pt x="3363" y="418"/>
                  </a:lnTo>
                  <a:lnTo>
                    <a:pt x="3361" y="386"/>
                  </a:lnTo>
                  <a:lnTo>
                    <a:pt x="3358" y="353"/>
                  </a:lnTo>
                  <a:lnTo>
                    <a:pt x="3355" y="328"/>
                  </a:lnTo>
                  <a:lnTo>
                    <a:pt x="3349" y="301"/>
                  </a:lnTo>
                  <a:lnTo>
                    <a:pt x="3341" y="273"/>
                  </a:lnTo>
                  <a:lnTo>
                    <a:pt x="3330" y="245"/>
                  </a:lnTo>
                  <a:lnTo>
                    <a:pt x="3318" y="217"/>
                  </a:lnTo>
                  <a:lnTo>
                    <a:pt x="3305" y="188"/>
                  </a:lnTo>
                  <a:lnTo>
                    <a:pt x="3291" y="161"/>
                  </a:lnTo>
                  <a:lnTo>
                    <a:pt x="3276" y="134"/>
                  </a:lnTo>
                  <a:lnTo>
                    <a:pt x="3258" y="109"/>
                  </a:lnTo>
                  <a:lnTo>
                    <a:pt x="3241" y="85"/>
                  </a:lnTo>
                  <a:lnTo>
                    <a:pt x="3223" y="64"/>
                  </a:lnTo>
                  <a:lnTo>
                    <a:pt x="3206" y="45"/>
                  </a:lnTo>
                  <a:lnTo>
                    <a:pt x="3187" y="29"/>
                  </a:lnTo>
                  <a:lnTo>
                    <a:pt x="3169" y="16"/>
                  </a:lnTo>
                  <a:lnTo>
                    <a:pt x="3160" y="12"/>
                  </a:lnTo>
                  <a:lnTo>
                    <a:pt x="3151" y="7"/>
                  </a:lnTo>
                  <a:lnTo>
                    <a:pt x="3142" y="5"/>
                  </a:lnTo>
                  <a:lnTo>
                    <a:pt x="3133" y="2"/>
                  </a:lnTo>
                  <a:lnTo>
                    <a:pt x="3119" y="1"/>
                  </a:lnTo>
                  <a:lnTo>
                    <a:pt x="3105" y="0"/>
                  </a:lnTo>
                  <a:lnTo>
                    <a:pt x="3092" y="0"/>
                  </a:lnTo>
                  <a:lnTo>
                    <a:pt x="3079" y="1"/>
                  </a:lnTo>
                  <a:lnTo>
                    <a:pt x="3067" y="2"/>
                  </a:lnTo>
                  <a:lnTo>
                    <a:pt x="3055" y="5"/>
                  </a:lnTo>
                  <a:lnTo>
                    <a:pt x="3043" y="7"/>
                  </a:lnTo>
                  <a:lnTo>
                    <a:pt x="3033" y="12"/>
                  </a:lnTo>
                  <a:lnTo>
                    <a:pt x="3022" y="16"/>
                  </a:lnTo>
                  <a:lnTo>
                    <a:pt x="3013" y="21"/>
                  </a:lnTo>
                  <a:lnTo>
                    <a:pt x="3003" y="27"/>
                  </a:lnTo>
                  <a:lnTo>
                    <a:pt x="2994" y="34"/>
                  </a:lnTo>
                  <a:lnTo>
                    <a:pt x="2975" y="50"/>
                  </a:lnTo>
                  <a:lnTo>
                    <a:pt x="2958" y="68"/>
                  </a:lnTo>
                  <a:lnTo>
                    <a:pt x="2940" y="89"/>
                  </a:lnTo>
                  <a:lnTo>
                    <a:pt x="2924" y="112"/>
                  </a:lnTo>
                  <a:lnTo>
                    <a:pt x="2907" y="137"/>
                  </a:lnTo>
                  <a:lnTo>
                    <a:pt x="2891" y="166"/>
                  </a:lnTo>
                  <a:lnTo>
                    <a:pt x="2855" y="226"/>
                  </a:lnTo>
                  <a:lnTo>
                    <a:pt x="2816" y="293"/>
                  </a:lnTo>
                  <a:lnTo>
                    <a:pt x="2775" y="361"/>
                  </a:lnTo>
                  <a:lnTo>
                    <a:pt x="2737" y="419"/>
                  </a:lnTo>
                  <a:lnTo>
                    <a:pt x="2701" y="471"/>
                  </a:lnTo>
                  <a:lnTo>
                    <a:pt x="2666" y="521"/>
                  </a:lnTo>
                  <a:lnTo>
                    <a:pt x="2630" y="572"/>
                  </a:lnTo>
                  <a:lnTo>
                    <a:pt x="2592" y="630"/>
                  </a:lnTo>
                  <a:lnTo>
                    <a:pt x="2550" y="697"/>
                  </a:lnTo>
                  <a:lnTo>
                    <a:pt x="2502" y="778"/>
                  </a:lnTo>
                  <a:lnTo>
                    <a:pt x="2455" y="859"/>
                  </a:lnTo>
                  <a:lnTo>
                    <a:pt x="2434" y="895"/>
                  </a:lnTo>
                  <a:lnTo>
                    <a:pt x="2412" y="929"/>
                  </a:lnTo>
                  <a:lnTo>
                    <a:pt x="2390" y="961"/>
                  </a:lnTo>
                  <a:lnTo>
                    <a:pt x="2366" y="993"/>
                  </a:lnTo>
                  <a:lnTo>
                    <a:pt x="2340" y="1025"/>
                  </a:lnTo>
                  <a:lnTo>
                    <a:pt x="2309" y="1057"/>
                  </a:lnTo>
                  <a:lnTo>
                    <a:pt x="2276" y="1090"/>
                  </a:lnTo>
                  <a:lnTo>
                    <a:pt x="2237" y="1127"/>
                  </a:lnTo>
                  <a:lnTo>
                    <a:pt x="2192" y="1165"/>
                  </a:lnTo>
                  <a:lnTo>
                    <a:pt x="2140" y="1206"/>
                  </a:lnTo>
                  <a:lnTo>
                    <a:pt x="2080" y="1253"/>
                  </a:lnTo>
                  <a:lnTo>
                    <a:pt x="2012" y="1304"/>
                  </a:lnTo>
                  <a:lnTo>
                    <a:pt x="1934" y="1359"/>
                  </a:lnTo>
                  <a:lnTo>
                    <a:pt x="1845" y="1422"/>
                  </a:lnTo>
                  <a:lnTo>
                    <a:pt x="1805" y="1450"/>
                  </a:lnTo>
                  <a:lnTo>
                    <a:pt x="1766" y="1479"/>
                  </a:lnTo>
                  <a:lnTo>
                    <a:pt x="1697" y="1532"/>
                  </a:lnTo>
                  <a:lnTo>
                    <a:pt x="1637" y="1581"/>
                  </a:lnTo>
                  <a:lnTo>
                    <a:pt x="1583" y="1626"/>
                  </a:lnTo>
                  <a:lnTo>
                    <a:pt x="1493" y="1705"/>
                  </a:lnTo>
                  <a:lnTo>
                    <a:pt x="1452" y="1739"/>
                  </a:lnTo>
                  <a:lnTo>
                    <a:pt x="1413" y="1772"/>
                  </a:lnTo>
                  <a:lnTo>
                    <a:pt x="1393" y="1787"/>
                  </a:lnTo>
                  <a:lnTo>
                    <a:pt x="1371" y="1801"/>
                  </a:lnTo>
                  <a:lnTo>
                    <a:pt x="1350" y="1815"/>
                  </a:lnTo>
                  <a:lnTo>
                    <a:pt x="1328" y="1828"/>
                  </a:lnTo>
                  <a:lnTo>
                    <a:pt x="1305" y="1841"/>
                  </a:lnTo>
                  <a:lnTo>
                    <a:pt x="1280" y="1854"/>
                  </a:lnTo>
                  <a:lnTo>
                    <a:pt x="1255" y="1866"/>
                  </a:lnTo>
                  <a:lnTo>
                    <a:pt x="1228" y="1878"/>
                  </a:lnTo>
                  <a:lnTo>
                    <a:pt x="1198" y="1889"/>
                  </a:lnTo>
                  <a:lnTo>
                    <a:pt x="1168" y="1899"/>
                  </a:lnTo>
                  <a:lnTo>
                    <a:pt x="1133" y="1910"/>
                  </a:lnTo>
                  <a:lnTo>
                    <a:pt x="1098" y="1920"/>
                  </a:lnTo>
                  <a:lnTo>
                    <a:pt x="1060" y="1930"/>
                  </a:lnTo>
                  <a:lnTo>
                    <a:pt x="1018" y="1939"/>
                  </a:lnTo>
                  <a:lnTo>
                    <a:pt x="973" y="1949"/>
                  </a:lnTo>
                  <a:lnTo>
                    <a:pt x="926" y="1958"/>
                  </a:lnTo>
                  <a:lnTo>
                    <a:pt x="882" y="1967"/>
                  </a:lnTo>
                  <a:lnTo>
                    <a:pt x="822" y="1976"/>
                  </a:lnTo>
                  <a:lnTo>
                    <a:pt x="746" y="1988"/>
                  </a:lnTo>
                  <a:lnTo>
                    <a:pt x="656" y="1999"/>
                  </a:lnTo>
                  <a:lnTo>
                    <a:pt x="552" y="2008"/>
                  </a:lnTo>
                  <a:lnTo>
                    <a:pt x="495" y="2013"/>
                  </a:lnTo>
                  <a:lnTo>
                    <a:pt x="436" y="2016"/>
                  </a:lnTo>
                  <a:lnTo>
                    <a:pt x="373" y="2020"/>
                  </a:lnTo>
                  <a:lnTo>
                    <a:pt x="308" y="2022"/>
                  </a:lnTo>
                  <a:lnTo>
                    <a:pt x="240" y="2024"/>
                  </a:lnTo>
                  <a:lnTo>
                    <a:pt x="171" y="2025"/>
                  </a:lnTo>
                  <a:lnTo>
                    <a:pt x="161" y="2025"/>
                  </a:lnTo>
                  <a:lnTo>
                    <a:pt x="153" y="2027"/>
                  </a:lnTo>
                  <a:lnTo>
                    <a:pt x="144" y="2031"/>
                  </a:lnTo>
                  <a:lnTo>
                    <a:pt x="136" y="2034"/>
                  </a:lnTo>
                  <a:lnTo>
                    <a:pt x="128" y="2040"/>
                  </a:lnTo>
                  <a:lnTo>
                    <a:pt x="120" y="2048"/>
                  </a:lnTo>
                  <a:lnTo>
                    <a:pt x="111" y="2057"/>
                  </a:lnTo>
                  <a:lnTo>
                    <a:pt x="104" y="2067"/>
                  </a:lnTo>
                  <a:lnTo>
                    <a:pt x="96" y="2079"/>
                  </a:lnTo>
                  <a:lnTo>
                    <a:pt x="89" y="2092"/>
                  </a:lnTo>
                  <a:lnTo>
                    <a:pt x="82" y="2108"/>
                  </a:lnTo>
                  <a:lnTo>
                    <a:pt x="75" y="2125"/>
                  </a:lnTo>
                  <a:lnTo>
                    <a:pt x="69" y="2144"/>
                  </a:lnTo>
                  <a:lnTo>
                    <a:pt x="62" y="2164"/>
                  </a:lnTo>
                  <a:lnTo>
                    <a:pt x="56" y="2187"/>
                  </a:lnTo>
                  <a:lnTo>
                    <a:pt x="50" y="2211"/>
                  </a:lnTo>
                  <a:lnTo>
                    <a:pt x="39" y="2266"/>
                  </a:lnTo>
                  <a:lnTo>
                    <a:pt x="30" y="2329"/>
                  </a:lnTo>
                  <a:lnTo>
                    <a:pt x="21" y="2400"/>
                  </a:lnTo>
                  <a:lnTo>
                    <a:pt x="14" y="2481"/>
                  </a:lnTo>
                  <a:lnTo>
                    <a:pt x="8" y="2569"/>
                  </a:lnTo>
                  <a:lnTo>
                    <a:pt x="4" y="2669"/>
                  </a:lnTo>
                  <a:lnTo>
                    <a:pt x="1" y="2779"/>
                  </a:lnTo>
                  <a:lnTo>
                    <a:pt x="0" y="2899"/>
                  </a:lnTo>
                  <a:lnTo>
                    <a:pt x="1" y="3018"/>
                  </a:lnTo>
                  <a:lnTo>
                    <a:pt x="4" y="3127"/>
                  </a:lnTo>
                  <a:lnTo>
                    <a:pt x="8" y="3227"/>
                  </a:lnTo>
                  <a:lnTo>
                    <a:pt x="14" y="3317"/>
                  </a:lnTo>
                  <a:lnTo>
                    <a:pt x="21" y="3397"/>
                  </a:lnTo>
                  <a:lnTo>
                    <a:pt x="30" y="3468"/>
                  </a:lnTo>
                  <a:lnTo>
                    <a:pt x="39" y="3531"/>
                  </a:lnTo>
                  <a:lnTo>
                    <a:pt x="50" y="3585"/>
                  </a:lnTo>
                  <a:lnTo>
                    <a:pt x="56" y="3609"/>
                  </a:lnTo>
                  <a:lnTo>
                    <a:pt x="62" y="3632"/>
                  </a:lnTo>
                  <a:lnTo>
                    <a:pt x="69" y="3653"/>
                  </a:lnTo>
                  <a:lnTo>
                    <a:pt x="75" y="3672"/>
                  </a:lnTo>
                  <a:lnTo>
                    <a:pt x="82" y="3688"/>
                  </a:lnTo>
                  <a:lnTo>
                    <a:pt x="89" y="3704"/>
                  </a:lnTo>
                  <a:lnTo>
                    <a:pt x="96" y="3717"/>
                  </a:lnTo>
                  <a:lnTo>
                    <a:pt x="104" y="3729"/>
                  </a:lnTo>
                  <a:lnTo>
                    <a:pt x="111" y="3739"/>
                  </a:lnTo>
                  <a:lnTo>
                    <a:pt x="120" y="3749"/>
                  </a:lnTo>
                  <a:lnTo>
                    <a:pt x="128" y="3756"/>
                  </a:lnTo>
                  <a:lnTo>
                    <a:pt x="136" y="3762"/>
                  </a:lnTo>
                  <a:lnTo>
                    <a:pt x="144" y="3767"/>
                  </a:lnTo>
                  <a:lnTo>
                    <a:pt x="153" y="3769"/>
                  </a:lnTo>
                  <a:lnTo>
                    <a:pt x="161" y="3771"/>
                  </a:lnTo>
                  <a:lnTo>
                    <a:pt x="171" y="3771"/>
                  </a:lnTo>
                  <a:lnTo>
                    <a:pt x="323" y="3772"/>
                  </a:lnTo>
                  <a:lnTo>
                    <a:pt x="470" y="3776"/>
                  </a:lnTo>
                  <a:lnTo>
                    <a:pt x="540" y="3778"/>
                  </a:lnTo>
                  <a:lnTo>
                    <a:pt x="608" y="3781"/>
                  </a:lnTo>
                  <a:lnTo>
                    <a:pt x="673" y="3784"/>
                  </a:lnTo>
                  <a:lnTo>
                    <a:pt x="737" y="3789"/>
                  </a:lnTo>
                  <a:lnTo>
                    <a:pt x="798" y="3794"/>
                  </a:lnTo>
                  <a:lnTo>
                    <a:pt x="857" y="3800"/>
                  </a:lnTo>
                  <a:lnTo>
                    <a:pt x="913" y="3807"/>
                  </a:lnTo>
                  <a:lnTo>
                    <a:pt x="968" y="3814"/>
                  </a:lnTo>
                  <a:lnTo>
                    <a:pt x="1020" y="3822"/>
                  </a:lnTo>
                  <a:lnTo>
                    <a:pt x="1068" y="3832"/>
                  </a:lnTo>
                  <a:lnTo>
                    <a:pt x="1114" y="3841"/>
                  </a:lnTo>
                  <a:lnTo>
                    <a:pt x="1158" y="3853"/>
                  </a:lnTo>
                  <a:lnTo>
                    <a:pt x="1229" y="3883"/>
                  </a:lnTo>
                  <a:lnTo>
                    <a:pt x="1303" y="3911"/>
                  </a:lnTo>
                  <a:lnTo>
                    <a:pt x="1378" y="3937"/>
                  </a:lnTo>
                  <a:lnTo>
                    <a:pt x="1455" y="3962"/>
                  </a:lnTo>
                  <a:lnTo>
                    <a:pt x="1534" y="3986"/>
                  </a:lnTo>
                  <a:lnTo>
                    <a:pt x="1612" y="4008"/>
                  </a:lnTo>
                  <a:lnTo>
                    <a:pt x="1691" y="4028"/>
                  </a:lnTo>
                  <a:lnTo>
                    <a:pt x="1770" y="4048"/>
                  </a:lnTo>
                  <a:lnTo>
                    <a:pt x="1850" y="4066"/>
                  </a:lnTo>
                  <a:lnTo>
                    <a:pt x="1928" y="4083"/>
                  </a:lnTo>
                  <a:lnTo>
                    <a:pt x="2005" y="4098"/>
                  </a:lnTo>
                  <a:lnTo>
                    <a:pt x="2081" y="4112"/>
                  </a:lnTo>
                  <a:lnTo>
                    <a:pt x="2155" y="4127"/>
                  </a:lnTo>
                  <a:lnTo>
                    <a:pt x="2228" y="4138"/>
                  </a:lnTo>
                  <a:lnTo>
                    <a:pt x="2365" y="4160"/>
                  </a:lnTo>
                  <a:lnTo>
                    <a:pt x="2485" y="4175"/>
                  </a:lnTo>
                  <a:lnTo>
                    <a:pt x="2597" y="4189"/>
                  </a:lnTo>
                  <a:lnTo>
                    <a:pt x="2700" y="4200"/>
                  </a:lnTo>
                  <a:lnTo>
                    <a:pt x="2797" y="4207"/>
                  </a:lnTo>
                  <a:lnTo>
                    <a:pt x="2886" y="4213"/>
                  </a:lnTo>
                  <a:lnTo>
                    <a:pt x="2968" y="4217"/>
                  </a:lnTo>
                  <a:lnTo>
                    <a:pt x="3043" y="4218"/>
                  </a:lnTo>
                  <a:lnTo>
                    <a:pt x="3113" y="4218"/>
                  </a:lnTo>
                  <a:lnTo>
                    <a:pt x="3178" y="4215"/>
                  </a:lnTo>
                  <a:lnTo>
                    <a:pt x="3238" y="4211"/>
                  </a:lnTo>
                  <a:lnTo>
                    <a:pt x="3293" y="4206"/>
                  </a:lnTo>
                  <a:lnTo>
                    <a:pt x="3345" y="4199"/>
                  </a:lnTo>
                  <a:lnTo>
                    <a:pt x="3393" y="4192"/>
                  </a:lnTo>
                  <a:lnTo>
                    <a:pt x="3438" y="4182"/>
                  </a:lnTo>
                  <a:lnTo>
                    <a:pt x="3479" y="4173"/>
                  </a:lnTo>
                  <a:lnTo>
                    <a:pt x="3520" y="4163"/>
                  </a:lnTo>
                  <a:lnTo>
                    <a:pt x="3520" y="4160"/>
                  </a:lnTo>
                  <a:lnTo>
                    <a:pt x="3540" y="4153"/>
                  </a:lnTo>
                  <a:lnTo>
                    <a:pt x="3560" y="4145"/>
                  </a:lnTo>
                  <a:lnTo>
                    <a:pt x="3578" y="4137"/>
                  </a:lnTo>
                  <a:lnTo>
                    <a:pt x="3595" y="4127"/>
                  </a:lnTo>
                  <a:lnTo>
                    <a:pt x="3613" y="4116"/>
                  </a:lnTo>
                  <a:lnTo>
                    <a:pt x="3630" y="4104"/>
                  </a:lnTo>
                  <a:lnTo>
                    <a:pt x="3645" y="4091"/>
                  </a:lnTo>
                  <a:lnTo>
                    <a:pt x="3659" y="4077"/>
                  </a:lnTo>
                  <a:lnTo>
                    <a:pt x="3673" y="4061"/>
                  </a:lnTo>
                  <a:lnTo>
                    <a:pt x="3687" y="4045"/>
                  </a:lnTo>
                  <a:lnTo>
                    <a:pt x="3698" y="4026"/>
                  </a:lnTo>
                  <a:lnTo>
                    <a:pt x="3710" y="4007"/>
                  </a:lnTo>
                  <a:lnTo>
                    <a:pt x="3720" y="3987"/>
                  </a:lnTo>
                  <a:lnTo>
                    <a:pt x="3729" y="3966"/>
                  </a:lnTo>
                  <a:lnTo>
                    <a:pt x="3737" y="3942"/>
                  </a:lnTo>
                  <a:lnTo>
                    <a:pt x="3746" y="3918"/>
                  </a:lnTo>
                  <a:lnTo>
                    <a:pt x="3752" y="3894"/>
                  </a:lnTo>
                  <a:lnTo>
                    <a:pt x="3756" y="3873"/>
                  </a:lnTo>
                  <a:lnTo>
                    <a:pt x="3760" y="3852"/>
                  </a:lnTo>
                  <a:lnTo>
                    <a:pt x="3761" y="3833"/>
                  </a:lnTo>
                  <a:lnTo>
                    <a:pt x="3762" y="3814"/>
                  </a:lnTo>
                  <a:lnTo>
                    <a:pt x="3762" y="3795"/>
                  </a:lnTo>
                  <a:lnTo>
                    <a:pt x="3760" y="3778"/>
                  </a:lnTo>
                  <a:lnTo>
                    <a:pt x="3758" y="3763"/>
                  </a:lnTo>
                  <a:lnTo>
                    <a:pt x="3753" y="3748"/>
                  </a:lnTo>
                  <a:lnTo>
                    <a:pt x="3747" y="3733"/>
                  </a:lnTo>
                  <a:lnTo>
                    <a:pt x="3741" y="3720"/>
                  </a:lnTo>
                  <a:lnTo>
                    <a:pt x="3733" y="3707"/>
                  </a:lnTo>
                  <a:lnTo>
                    <a:pt x="3724" y="3696"/>
                  </a:lnTo>
                  <a:lnTo>
                    <a:pt x="3714" y="3685"/>
                  </a:lnTo>
                  <a:lnTo>
                    <a:pt x="3702" y="3675"/>
                  </a:lnTo>
                  <a:lnTo>
                    <a:pt x="3689" y="3666"/>
                  </a:lnTo>
                  <a:lnTo>
                    <a:pt x="3750" y="3658"/>
                  </a:lnTo>
                  <a:lnTo>
                    <a:pt x="3784" y="3652"/>
                  </a:lnTo>
                  <a:lnTo>
                    <a:pt x="3816" y="3643"/>
                  </a:lnTo>
                  <a:lnTo>
                    <a:pt x="3846" y="3633"/>
                  </a:lnTo>
                  <a:lnTo>
                    <a:pt x="3875" y="3622"/>
                  </a:lnTo>
                  <a:lnTo>
                    <a:pt x="3902" y="3609"/>
                  </a:lnTo>
                  <a:lnTo>
                    <a:pt x="3928" y="3594"/>
                  </a:lnTo>
                  <a:lnTo>
                    <a:pt x="3953" y="3577"/>
                  </a:lnTo>
                  <a:lnTo>
                    <a:pt x="3974" y="3558"/>
                  </a:lnTo>
                  <a:lnTo>
                    <a:pt x="3985" y="3549"/>
                  </a:lnTo>
                  <a:lnTo>
                    <a:pt x="3996" y="3538"/>
                  </a:lnTo>
                  <a:lnTo>
                    <a:pt x="4005" y="3526"/>
                  </a:lnTo>
                  <a:lnTo>
                    <a:pt x="4013" y="3514"/>
                  </a:lnTo>
                  <a:lnTo>
                    <a:pt x="4023" y="3503"/>
                  </a:lnTo>
                  <a:lnTo>
                    <a:pt x="4030" y="3489"/>
                  </a:lnTo>
                  <a:lnTo>
                    <a:pt x="4038" y="3475"/>
                  </a:lnTo>
                  <a:lnTo>
                    <a:pt x="4045" y="3462"/>
                  </a:lnTo>
                  <a:lnTo>
                    <a:pt x="4051" y="3447"/>
                  </a:lnTo>
                  <a:lnTo>
                    <a:pt x="4057" y="3431"/>
                  </a:lnTo>
                  <a:lnTo>
                    <a:pt x="4062" y="3416"/>
                  </a:lnTo>
                  <a:lnTo>
                    <a:pt x="4067" y="3399"/>
                  </a:lnTo>
                  <a:lnTo>
                    <a:pt x="4071" y="3382"/>
                  </a:lnTo>
                  <a:lnTo>
                    <a:pt x="4074" y="3364"/>
                  </a:lnTo>
                  <a:lnTo>
                    <a:pt x="4077" y="3345"/>
                  </a:lnTo>
                  <a:lnTo>
                    <a:pt x="4080" y="3326"/>
                  </a:lnTo>
                  <a:lnTo>
                    <a:pt x="4081" y="3299"/>
                  </a:lnTo>
                  <a:lnTo>
                    <a:pt x="4082" y="3272"/>
                  </a:lnTo>
                  <a:lnTo>
                    <a:pt x="4081" y="3247"/>
                  </a:lnTo>
                  <a:lnTo>
                    <a:pt x="4078" y="3223"/>
                  </a:lnTo>
                  <a:lnTo>
                    <a:pt x="4075" y="3201"/>
                  </a:lnTo>
                  <a:lnTo>
                    <a:pt x="4070" y="3180"/>
                  </a:lnTo>
                  <a:lnTo>
                    <a:pt x="4064" y="3160"/>
                  </a:lnTo>
                  <a:lnTo>
                    <a:pt x="4056" y="3141"/>
                  </a:lnTo>
                  <a:lnTo>
                    <a:pt x="4048" y="3125"/>
                  </a:lnTo>
                  <a:lnTo>
                    <a:pt x="4037" y="3108"/>
                  </a:lnTo>
                  <a:lnTo>
                    <a:pt x="4025" y="3094"/>
                  </a:lnTo>
                  <a:lnTo>
                    <a:pt x="4013" y="3080"/>
                  </a:lnTo>
                  <a:lnTo>
                    <a:pt x="3999" y="3068"/>
                  </a:lnTo>
                  <a:lnTo>
                    <a:pt x="3984" y="3057"/>
                  </a:lnTo>
                  <a:lnTo>
                    <a:pt x="3967" y="3048"/>
                  </a:lnTo>
                  <a:lnTo>
                    <a:pt x="3951" y="3040"/>
                  </a:lnTo>
                  <a:lnTo>
                    <a:pt x="3983" y="3038"/>
                  </a:lnTo>
                  <a:lnTo>
                    <a:pt x="4013" y="3035"/>
                  </a:lnTo>
                  <a:lnTo>
                    <a:pt x="4044" y="3029"/>
                  </a:lnTo>
                  <a:lnTo>
                    <a:pt x="4073" y="3022"/>
                  </a:lnTo>
                  <a:lnTo>
                    <a:pt x="4100" y="3011"/>
                  </a:lnTo>
                  <a:lnTo>
                    <a:pt x="4127" y="2999"/>
                  </a:lnTo>
                  <a:lnTo>
                    <a:pt x="4139" y="2992"/>
                  </a:lnTo>
                  <a:lnTo>
                    <a:pt x="4152" y="2985"/>
                  </a:lnTo>
                  <a:lnTo>
                    <a:pt x="4164" y="2977"/>
                  </a:lnTo>
                  <a:lnTo>
                    <a:pt x="4174" y="2967"/>
                  </a:lnTo>
                  <a:lnTo>
                    <a:pt x="4185" y="2958"/>
                  </a:lnTo>
                  <a:lnTo>
                    <a:pt x="4196" y="2947"/>
                  </a:lnTo>
                  <a:lnTo>
                    <a:pt x="4206" y="2936"/>
                  </a:lnTo>
                  <a:lnTo>
                    <a:pt x="4216" y="2925"/>
                  </a:lnTo>
                  <a:lnTo>
                    <a:pt x="4225" y="2913"/>
                  </a:lnTo>
                  <a:lnTo>
                    <a:pt x="4234" y="2900"/>
                  </a:lnTo>
                  <a:lnTo>
                    <a:pt x="4242" y="2886"/>
                  </a:lnTo>
                  <a:lnTo>
                    <a:pt x="4249" y="2871"/>
                  </a:lnTo>
                  <a:lnTo>
                    <a:pt x="4256" y="2856"/>
                  </a:lnTo>
                  <a:lnTo>
                    <a:pt x="4263" y="2841"/>
                  </a:lnTo>
                  <a:lnTo>
                    <a:pt x="4269" y="2824"/>
                  </a:lnTo>
                  <a:lnTo>
                    <a:pt x="4274" y="2806"/>
                  </a:lnTo>
                  <a:lnTo>
                    <a:pt x="4279" y="2787"/>
                  </a:lnTo>
                  <a:lnTo>
                    <a:pt x="4283" y="2768"/>
                  </a:lnTo>
                  <a:lnTo>
                    <a:pt x="4287" y="2748"/>
                  </a:lnTo>
                  <a:lnTo>
                    <a:pt x="4289" y="2728"/>
                  </a:lnTo>
                  <a:lnTo>
                    <a:pt x="4292" y="2709"/>
                  </a:lnTo>
                  <a:lnTo>
                    <a:pt x="4293" y="2690"/>
                  </a:lnTo>
                  <a:lnTo>
                    <a:pt x="4293" y="2671"/>
                  </a:lnTo>
                  <a:lnTo>
                    <a:pt x="4293" y="2653"/>
                  </a:lnTo>
                  <a:lnTo>
                    <a:pt x="4292" y="2637"/>
                  </a:lnTo>
                  <a:lnTo>
                    <a:pt x="4289" y="2619"/>
                  </a:lnTo>
                  <a:lnTo>
                    <a:pt x="4286" y="2603"/>
                  </a:lnTo>
                  <a:lnTo>
                    <a:pt x="4282" y="2587"/>
                  </a:lnTo>
                  <a:lnTo>
                    <a:pt x="4277" y="2572"/>
                  </a:lnTo>
                  <a:lnTo>
                    <a:pt x="4273" y="2556"/>
                  </a:lnTo>
                  <a:lnTo>
                    <a:pt x="4267" y="2542"/>
                  </a:lnTo>
                  <a:lnTo>
                    <a:pt x="4261" y="2528"/>
                  </a:lnTo>
                  <a:lnTo>
                    <a:pt x="4254" y="2515"/>
                  </a:lnTo>
                  <a:lnTo>
                    <a:pt x="4245" y="2502"/>
                  </a:lnTo>
                  <a:lnTo>
                    <a:pt x="4237" y="2490"/>
                  </a:lnTo>
                  <a:lnTo>
                    <a:pt x="4228" y="2478"/>
                  </a:lnTo>
                  <a:lnTo>
                    <a:pt x="4218" y="2468"/>
                  </a:lnTo>
                  <a:lnTo>
                    <a:pt x="4209" y="2457"/>
                  </a:lnTo>
                  <a:lnTo>
                    <a:pt x="4197" y="2447"/>
                  </a:lnTo>
                  <a:lnTo>
                    <a:pt x="4186" y="2438"/>
                  </a:lnTo>
                  <a:lnTo>
                    <a:pt x="4174" y="2430"/>
                  </a:lnTo>
                  <a:lnTo>
                    <a:pt x="4163" y="2421"/>
                  </a:lnTo>
                  <a:lnTo>
                    <a:pt x="4150" y="2414"/>
                  </a:lnTo>
                  <a:lnTo>
                    <a:pt x="4137" y="2407"/>
                  </a:lnTo>
                  <a:lnTo>
                    <a:pt x="4123" y="2401"/>
                  </a:lnTo>
                  <a:lnTo>
                    <a:pt x="4109" y="2397"/>
                  </a:lnTo>
                  <a:lnTo>
                    <a:pt x="4095" y="2392"/>
                  </a:lnTo>
                  <a:lnTo>
                    <a:pt x="4080" y="2388"/>
                  </a:lnTo>
                  <a:lnTo>
                    <a:pt x="4065" y="2385"/>
                  </a:lnTo>
                  <a:lnTo>
                    <a:pt x="4050" y="2382"/>
                  </a:lnTo>
                  <a:lnTo>
                    <a:pt x="4033" y="2380"/>
                  </a:lnTo>
                  <a:lnTo>
                    <a:pt x="4018" y="23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00256" y="1796820"/>
            <a:ext cx="2112235" cy="1920213"/>
            <a:chOff x="6300192" y="1347615"/>
            <a:chExt cx="1584176" cy="1440160"/>
          </a:xfrm>
        </p:grpSpPr>
        <p:sp>
          <p:nvSpPr>
            <p:cNvPr id="34" name="流程图: 手动操作 33"/>
            <p:cNvSpPr/>
            <p:nvPr/>
          </p:nvSpPr>
          <p:spPr>
            <a:xfrm rot="16200000">
              <a:off x="6372200" y="1275607"/>
              <a:ext cx="1440160" cy="1584176"/>
            </a:xfrm>
            <a:prstGeom prst="flowChartManualOperation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6781990" y="1826331"/>
              <a:ext cx="546830" cy="547743"/>
            </a:xfrm>
            <a:custGeom>
              <a:avLst/>
              <a:gdLst/>
              <a:ahLst/>
              <a:cxnLst/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91744" y="1796820"/>
            <a:ext cx="2112235" cy="1920213"/>
            <a:chOff x="2843808" y="1347615"/>
            <a:chExt cx="1584176" cy="1440160"/>
          </a:xfrm>
        </p:grpSpPr>
        <p:sp>
          <p:nvSpPr>
            <p:cNvPr id="37" name="流程图: 手动操作 36"/>
            <p:cNvSpPr/>
            <p:nvPr/>
          </p:nvSpPr>
          <p:spPr>
            <a:xfrm rot="16200000">
              <a:off x="2915816" y="1275607"/>
              <a:ext cx="1440160" cy="1584176"/>
            </a:xfrm>
            <a:prstGeom prst="flowChartManualOperation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3368163" y="1827365"/>
              <a:ext cx="482922" cy="545675"/>
            </a:xfrm>
            <a:custGeom>
              <a:avLst/>
              <a:gdLst>
                <a:gd name="T0" fmla="*/ 842889 w 4313"/>
                <a:gd name="T1" fmla="*/ 0 h 4874"/>
                <a:gd name="T2" fmla="*/ 74281 w 4313"/>
                <a:gd name="T3" fmla="*/ 443614 h 4874"/>
                <a:gd name="T4" fmla="*/ 848362 w 4313"/>
                <a:gd name="T5" fmla="*/ 890355 h 4874"/>
                <a:gd name="T6" fmla="*/ 1616971 w 4313"/>
                <a:gd name="T7" fmla="*/ 446741 h 4874"/>
                <a:gd name="T8" fmla="*/ 842889 w 4313"/>
                <a:gd name="T9" fmla="*/ 0 h 4874"/>
                <a:gd name="T10" fmla="*/ 0 w 4313"/>
                <a:gd name="T11" fmla="*/ 1459823 h 4874"/>
                <a:gd name="T12" fmla="*/ 771345 w 4313"/>
                <a:gd name="T13" fmla="*/ 1905000 h 4874"/>
                <a:gd name="T14" fmla="*/ 771345 w 4313"/>
                <a:gd name="T15" fmla="*/ 1011909 h 4874"/>
                <a:gd name="T16" fmla="*/ 0 w 4313"/>
                <a:gd name="T17" fmla="*/ 566732 h 4874"/>
                <a:gd name="T18" fmla="*/ 0 w 4313"/>
                <a:gd name="T19" fmla="*/ 1459823 h 4874"/>
                <a:gd name="T20" fmla="*/ 915215 w 4313"/>
                <a:gd name="T21" fmla="*/ 1017772 h 4874"/>
                <a:gd name="T22" fmla="*/ 915215 w 4313"/>
                <a:gd name="T23" fmla="*/ 1905000 h 4874"/>
                <a:gd name="T24" fmla="*/ 1686169 w 4313"/>
                <a:gd name="T25" fmla="*/ 1459823 h 4874"/>
                <a:gd name="T26" fmla="*/ 1686169 w 4313"/>
                <a:gd name="T27" fmla="*/ 572594 h 4874"/>
                <a:gd name="T28" fmla="*/ 915215 w 4313"/>
                <a:gd name="T29" fmla="*/ 1017772 h 487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13" h="4874">
                  <a:moveTo>
                    <a:pt x="2156" y="0"/>
                  </a:moveTo>
                  <a:lnTo>
                    <a:pt x="190" y="1135"/>
                  </a:lnTo>
                  <a:lnTo>
                    <a:pt x="2170" y="2278"/>
                  </a:lnTo>
                  <a:lnTo>
                    <a:pt x="4136" y="1143"/>
                  </a:lnTo>
                  <a:lnTo>
                    <a:pt x="2156" y="0"/>
                  </a:lnTo>
                  <a:close/>
                  <a:moveTo>
                    <a:pt x="0" y="3735"/>
                  </a:moveTo>
                  <a:lnTo>
                    <a:pt x="1973" y="4874"/>
                  </a:lnTo>
                  <a:lnTo>
                    <a:pt x="1973" y="2589"/>
                  </a:lnTo>
                  <a:lnTo>
                    <a:pt x="0" y="1450"/>
                  </a:lnTo>
                  <a:lnTo>
                    <a:pt x="0" y="3735"/>
                  </a:lnTo>
                  <a:close/>
                  <a:moveTo>
                    <a:pt x="2341" y="2604"/>
                  </a:moveTo>
                  <a:lnTo>
                    <a:pt x="2341" y="4874"/>
                  </a:lnTo>
                  <a:lnTo>
                    <a:pt x="4313" y="3735"/>
                  </a:lnTo>
                  <a:lnTo>
                    <a:pt x="4313" y="1465"/>
                  </a:lnTo>
                  <a:lnTo>
                    <a:pt x="2341" y="26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87488" y="1796819"/>
            <a:ext cx="2112235" cy="1920213"/>
            <a:chOff x="1115616" y="1347614"/>
            <a:chExt cx="1584176" cy="1440160"/>
          </a:xfrm>
        </p:grpSpPr>
        <p:sp>
          <p:nvSpPr>
            <p:cNvPr id="40" name="流程图: 手动操作 39"/>
            <p:cNvSpPr/>
            <p:nvPr/>
          </p:nvSpPr>
          <p:spPr>
            <a:xfrm rot="16200000">
              <a:off x="1187624" y="1275606"/>
              <a:ext cx="1440160" cy="1584176"/>
            </a:xfrm>
            <a:prstGeom prst="flowChartManualOperation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1683482" y="1890181"/>
              <a:ext cx="448444" cy="420043"/>
            </a:xfrm>
            <a:custGeom>
              <a:avLst/>
              <a:gdLst/>
              <a:ahLst/>
              <a:cxnLst/>
              <a:rect l="0" t="0" r="r" b="b"/>
              <a:pathLst>
                <a:path w="1298575" h="1216025">
                  <a:moveTo>
                    <a:pt x="836160" y="826558"/>
                  </a:moveTo>
                  <a:lnTo>
                    <a:pt x="1038913" y="1088496"/>
                  </a:lnTo>
                  <a:lnTo>
                    <a:pt x="1028590" y="1095640"/>
                  </a:lnTo>
                  <a:lnTo>
                    <a:pt x="1018002" y="1103313"/>
                  </a:lnTo>
                  <a:lnTo>
                    <a:pt x="1007415" y="1109927"/>
                  </a:lnTo>
                  <a:lnTo>
                    <a:pt x="996827" y="1116806"/>
                  </a:lnTo>
                  <a:lnTo>
                    <a:pt x="985975" y="1123421"/>
                  </a:lnTo>
                  <a:lnTo>
                    <a:pt x="974858" y="1129771"/>
                  </a:lnTo>
                  <a:lnTo>
                    <a:pt x="963741" y="1136121"/>
                  </a:lnTo>
                  <a:lnTo>
                    <a:pt x="952624" y="1141942"/>
                  </a:lnTo>
                  <a:lnTo>
                    <a:pt x="941507" y="1147763"/>
                  </a:lnTo>
                  <a:lnTo>
                    <a:pt x="929596" y="1153319"/>
                  </a:lnTo>
                  <a:lnTo>
                    <a:pt x="918214" y="1158611"/>
                  </a:lnTo>
                  <a:lnTo>
                    <a:pt x="906303" y="1163902"/>
                  </a:lnTo>
                  <a:lnTo>
                    <a:pt x="894656" y="1168665"/>
                  </a:lnTo>
                  <a:lnTo>
                    <a:pt x="882480" y="1173692"/>
                  </a:lnTo>
                  <a:lnTo>
                    <a:pt x="870305" y="1177925"/>
                  </a:lnTo>
                  <a:lnTo>
                    <a:pt x="858129" y="1182159"/>
                  </a:lnTo>
                  <a:lnTo>
                    <a:pt x="845953" y="1186127"/>
                  </a:lnTo>
                  <a:lnTo>
                    <a:pt x="833513" y="1190096"/>
                  </a:lnTo>
                  <a:lnTo>
                    <a:pt x="820807" y="1193536"/>
                  </a:lnTo>
                  <a:lnTo>
                    <a:pt x="808367" y="1196446"/>
                  </a:lnTo>
                  <a:lnTo>
                    <a:pt x="795662" y="1199621"/>
                  </a:lnTo>
                  <a:lnTo>
                    <a:pt x="782427" y="1202531"/>
                  </a:lnTo>
                  <a:lnTo>
                    <a:pt x="769722" y="1204913"/>
                  </a:lnTo>
                  <a:lnTo>
                    <a:pt x="756487" y="1207294"/>
                  </a:lnTo>
                  <a:lnTo>
                    <a:pt x="743518" y="1209146"/>
                  </a:lnTo>
                  <a:lnTo>
                    <a:pt x="730548" y="1211263"/>
                  </a:lnTo>
                  <a:lnTo>
                    <a:pt x="717048" y="1212586"/>
                  </a:lnTo>
                  <a:lnTo>
                    <a:pt x="703814" y="1213909"/>
                  </a:lnTo>
                  <a:lnTo>
                    <a:pt x="690050" y="1214967"/>
                  </a:lnTo>
                  <a:lnTo>
                    <a:pt x="676815" y="1215496"/>
                  </a:lnTo>
                  <a:lnTo>
                    <a:pt x="663051" y="1215761"/>
                  </a:lnTo>
                  <a:lnTo>
                    <a:pt x="649552" y="1216025"/>
                  </a:lnTo>
                  <a:lnTo>
                    <a:pt x="636053" y="1215761"/>
                  </a:lnTo>
                  <a:lnTo>
                    <a:pt x="622818" y="1215496"/>
                  </a:lnTo>
                  <a:lnTo>
                    <a:pt x="609848" y="1214967"/>
                  </a:lnTo>
                  <a:lnTo>
                    <a:pt x="596349" y="1213909"/>
                  </a:lnTo>
                  <a:lnTo>
                    <a:pt x="583379" y="1212586"/>
                  </a:lnTo>
                  <a:lnTo>
                    <a:pt x="570674" y="1211527"/>
                  </a:lnTo>
                  <a:lnTo>
                    <a:pt x="557704" y="1209675"/>
                  </a:lnTo>
                  <a:lnTo>
                    <a:pt x="544999" y="1207823"/>
                  </a:lnTo>
                  <a:lnTo>
                    <a:pt x="532029" y="1205442"/>
                  </a:lnTo>
                  <a:lnTo>
                    <a:pt x="519324" y="1203061"/>
                  </a:lnTo>
                  <a:lnTo>
                    <a:pt x="507148" y="1200679"/>
                  </a:lnTo>
                  <a:lnTo>
                    <a:pt x="494708" y="1197769"/>
                  </a:lnTo>
                  <a:lnTo>
                    <a:pt x="482267" y="1194594"/>
                  </a:lnTo>
                  <a:lnTo>
                    <a:pt x="469827" y="1191154"/>
                  </a:lnTo>
                  <a:lnTo>
                    <a:pt x="457651" y="1187450"/>
                  </a:lnTo>
                  <a:lnTo>
                    <a:pt x="445475" y="1183746"/>
                  </a:lnTo>
                  <a:lnTo>
                    <a:pt x="433829" y="1179777"/>
                  </a:lnTo>
                  <a:lnTo>
                    <a:pt x="421918" y="1175809"/>
                  </a:lnTo>
                  <a:lnTo>
                    <a:pt x="410272" y="1171046"/>
                  </a:lnTo>
                  <a:lnTo>
                    <a:pt x="398625" y="1166548"/>
                  </a:lnTo>
                  <a:lnTo>
                    <a:pt x="386979" y="1161786"/>
                  </a:lnTo>
                  <a:lnTo>
                    <a:pt x="375862" y="1156494"/>
                  </a:lnTo>
                  <a:lnTo>
                    <a:pt x="364215" y="1151202"/>
                  </a:lnTo>
                  <a:lnTo>
                    <a:pt x="353098" y="1145646"/>
                  </a:lnTo>
                  <a:lnTo>
                    <a:pt x="342246" y="1140090"/>
                  </a:lnTo>
                  <a:lnTo>
                    <a:pt x="331394" y="1134269"/>
                  </a:lnTo>
                  <a:lnTo>
                    <a:pt x="320541" y="1127919"/>
                  </a:lnTo>
                  <a:lnTo>
                    <a:pt x="309954" y="1121834"/>
                  </a:lnTo>
                  <a:lnTo>
                    <a:pt x="299366" y="1115219"/>
                  </a:lnTo>
                  <a:lnTo>
                    <a:pt x="288778" y="1108869"/>
                  </a:lnTo>
                  <a:lnTo>
                    <a:pt x="278720" y="1101990"/>
                  </a:lnTo>
                  <a:lnTo>
                    <a:pt x="268662" y="1094846"/>
                  </a:lnTo>
                  <a:lnTo>
                    <a:pt x="468239" y="830527"/>
                  </a:lnTo>
                  <a:lnTo>
                    <a:pt x="478032" y="837142"/>
                  </a:lnTo>
                  <a:lnTo>
                    <a:pt x="488091" y="843227"/>
                  </a:lnTo>
                  <a:lnTo>
                    <a:pt x="498414" y="849313"/>
                  </a:lnTo>
                  <a:lnTo>
                    <a:pt x="508472" y="854340"/>
                  </a:lnTo>
                  <a:lnTo>
                    <a:pt x="519324" y="859367"/>
                  </a:lnTo>
                  <a:lnTo>
                    <a:pt x="530176" y="864129"/>
                  </a:lnTo>
                  <a:lnTo>
                    <a:pt x="541558" y="868363"/>
                  </a:lnTo>
                  <a:lnTo>
                    <a:pt x="552675" y="872331"/>
                  </a:lnTo>
                  <a:lnTo>
                    <a:pt x="564057" y="875771"/>
                  </a:lnTo>
                  <a:lnTo>
                    <a:pt x="575968" y="878681"/>
                  </a:lnTo>
                  <a:lnTo>
                    <a:pt x="587614" y="881327"/>
                  </a:lnTo>
                  <a:lnTo>
                    <a:pt x="599790" y="883709"/>
                  </a:lnTo>
                  <a:lnTo>
                    <a:pt x="611966" y="885296"/>
                  </a:lnTo>
                  <a:lnTo>
                    <a:pt x="624406" y="886354"/>
                  </a:lnTo>
                  <a:lnTo>
                    <a:pt x="636847" y="887148"/>
                  </a:lnTo>
                  <a:lnTo>
                    <a:pt x="649552" y="887413"/>
                  </a:lnTo>
                  <a:lnTo>
                    <a:pt x="662522" y="887148"/>
                  </a:lnTo>
                  <a:lnTo>
                    <a:pt x="675492" y="886354"/>
                  </a:lnTo>
                  <a:lnTo>
                    <a:pt x="688197" y="884767"/>
                  </a:lnTo>
                  <a:lnTo>
                    <a:pt x="700902" y="883179"/>
                  </a:lnTo>
                  <a:lnTo>
                    <a:pt x="713343" y="880798"/>
                  </a:lnTo>
                  <a:lnTo>
                    <a:pt x="725519" y="878152"/>
                  </a:lnTo>
                  <a:lnTo>
                    <a:pt x="737430" y="874977"/>
                  </a:lnTo>
                  <a:lnTo>
                    <a:pt x="749605" y="871273"/>
                  </a:lnTo>
                  <a:lnTo>
                    <a:pt x="761252" y="866775"/>
                  </a:lnTo>
                  <a:lnTo>
                    <a:pt x="772634" y="862542"/>
                  </a:lnTo>
                  <a:lnTo>
                    <a:pt x="783751" y="857515"/>
                  </a:lnTo>
                  <a:lnTo>
                    <a:pt x="794868" y="851959"/>
                  </a:lnTo>
                  <a:lnTo>
                    <a:pt x="805455" y="846138"/>
                  </a:lnTo>
                  <a:lnTo>
                    <a:pt x="816043" y="839788"/>
                  </a:lnTo>
                  <a:lnTo>
                    <a:pt x="826366" y="833438"/>
                  </a:lnTo>
                  <a:lnTo>
                    <a:pt x="836160" y="826558"/>
                  </a:lnTo>
                  <a:close/>
                  <a:moveTo>
                    <a:pt x="649552" y="454025"/>
                  </a:moveTo>
                  <a:lnTo>
                    <a:pt x="656167" y="454290"/>
                  </a:lnTo>
                  <a:lnTo>
                    <a:pt x="662781" y="454555"/>
                  </a:lnTo>
                  <a:lnTo>
                    <a:pt x="669396" y="455349"/>
                  </a:lnTo>
                  <a:lnTo>
                    <a:pt x="675746" y="456674"/>
                  </a:lnTo>
                  <a:lnTo>
                    <a:pt x="682360" y="457998"/>
                  </a:lnTo>
                  <a:lnTo>
                    <a:pt x="688446" y="459852"/>
                  </a:lnTo>
                  <a:lnTo>
                    <a:pt x="694796" y="461706"/>
                  </a:lnTo>
                  <a:lnTo>
                    <a:pt x="700617" y="464090"/>
                  </a:lnTo>
                  <a:lnTo>
                    <a:pt x="706438" y="466738"/>
                  </a:lnTo>
                  <a:lnTo>
                    <a:pt x="711994" y="469387"/>
                  </a:lnTo>
                  <a:lnTo>
                    <a:pt x="717550" y="472565"/>
                  </a:lnTo>
                  <a:lnTo>
                    <a:pt x="722842" y="476008"/>
                  </a:lnTo>
                  <a:lnTo>
                    <a:pt x="728133" y="479716"/>
                  </a:lnTo>
                  <a:lnTo>
                    <a:pt x="733160" y="483424"/>
                  </a:lnTo>
                  <a:lnTo>
                    <a:pt x="737923" y="487397"/>
                  </a:lnTo>
                  <a:lnTo>
                    <a:pt x="742421" y="491900"/>
                  </a:lnTo>
                  <a:lnTo>
                    <a:pt x="746919" y="496137"/>
                  </a:lnTo>
                  <a:lnTo>
                    <a:pt x="750888" y="500905"/>
                  </a:lnTo>
                  <a:lnTo>
                    <a:pt x="754856" y="505672"/>
                  </a:lnTo>
                  <a:lnTo>
                    <a:pt x="758296" y="510704"/>
                  </a:lnTo>
                  <a:lnTo>
                    <a:pt x="761735" y="516001"/>
                  </a:lnTo>
                  <a:lnTo>
                    <a:pt x="765175" y="521299"/>
                  </a:lnTo>
                  <a:lnTo>
                    <a:pt x="767821" y="526860"/>
                  </a:lnTo>
                  <a:lnTo>
                    <a:pt x="770731" y="532687"/>
                  </a:lnTo>
                  <a:lnTo>
                    <a:pt x="772848" y="538249"/>
                  </a:lnTo>
                  <a:lnTo>
                    <a:pt x="774965" y="544606"/>
                  </a:lnTo>
                  <a:lnTo>
                    <a:pt x="776817" y="550433"/>
                  </a:lnTo>
                  <a:lnTo>
                    <a:pt x="778140" y="556789"/>
                  </a:lnTo>
                  <a:lnTo>
                    <a:pt x="779462" y="563146"/>
                  </a:lnTo>
                  <a:lnTo>
                    <a:pt x="780256" y="569767"/>
                  </a:lnTo>
                  <a:lnTo>
                    <a:pt x="780521" y="576124"/>
                  </a:lnTo>
                  <a:lnTo>
                    <a:pt x="781050" y="582745"/>
                  </a:lnTo>
                  <a:lnTo>
                    <a:pt x="780521" y="589366"/>
                  </a:lnTo>
                  <a:lnTo>
                    <a:pt x="780256" y="595723"/>
                  </a:lnTo>
                  <a:lnTo>
                    <a:pt x="779462" y="602344"/>
                  </a:lnTo>
                  <a:lnTo>
                    <a:pt x="778140" y="608436"/>
                  </a:lnTo>
                  <a:lnTo>
                    <a:pt x="776817" y="614793"/>
                  </a:lnTo>
                  <a:lnTo>
                    <a:pt x="774965" y="620884"/>
                  </a:lnTo>
                  <a:lnTo>
                    <a:pt x="772848" y="626976"/>
                  </a:lnTo>
                  <a:lnTo>
                    <a:pt x="770731" y="632803"/>
                  </a:lnTo>
                  <a:lnTo>
                    <a:pt x="767821" y="638630"/>
                  </a:lnTo>
                  <a:lnTo>
                    <a:pt x="765175" y="643927"/>
                  </a:lnTo>
                  <a:lnTo>
                    <a:pt x="761735" y="649489"/>
                  </a:lnTo>
                  <a:lnTo>
                    <a:pt x="758296" y="654786"/>
                  </a:lnTo>
                  <a:lnTo>
                    <a:pt x="754856" y="659818"/>
                  </a:lnTo>
                  <a:lnTo>
                    <a:pt x="750888" y="664850"/>
                  </a:lnTo>
                  <a:lnTo>
                    <a:pt x="746919" y="669353"/>
                  </a:lnTo>
                  <a:lnTo>
                    <a:pt x="742421" y="673855"/>
                  </a:lnTo>
                  <a:lnTo>
                    <a:pt x="737923" y="678093"/>
                  </a:lnTo>
                  <a:lnTo>
                    <a:pt x="733160" y="682066"/>
                  </a:lnTo>
                  <a:lnTo>
                    <a:pt x="728133" y="685774"/>
                  </a:lnTo>
                  <a:lnTo>
                    <a:pt x="722842" y="689482"/>
                  </a:lnTo>
                  <a:lnTo>
                    <a:pt x="717550" y="692660"/>
                  </a:lnTo>
                  <a:lnTo>
                    <a:pt x="711994" y="695838"/>
                  </a:lnTo>
                  <a:lnTo>
                    <a:pt x="706438" y="698487"/>
                  </a:lnTo>
                  <a:lnTo>
                    <a:pt x="700617" y="701400"/>
                  </a:lnTo>
                  <a:lnTo>
                    <a:pt x="694796" y="703519"/>
                  </a:lnTo>
                  <a:lnTo>
                    <a:pt x="688446" y="705638"/>
                  </a:lnTo>
                  <a:lnTo>
                    <a:pt x="682360" y="707227"/>
                  </a:lnTo>
                  <a:lnTo>
                    <a:pt x="675746" y="708816"/>
                  </a:lnTo>
                  <a:lnTo>
                    <a:pt x="669396" y="710141"/>
                  </a:lnTo>
                  <a:lnTo>
                    <a:pt x="662781" y="710670"/>
                  </a:lnTo>
                  <a:lnTo>
                    <a:pt x="656167" y="711200"/>
                  </a:lnTo>
                  <a:lnTo>
                    <a:pt x="649552" y="711200"/>
                  </a:lnTo>
                  <a:lnTo>
                    <a:pt x="642673" y="711200"/>
                  </a:lnTo>
                  <a:lnTo>
                    <a:pt x="635794" y="710670"/>
                  </a:lnTo>
                  <a:lnTo>
                    <a:pt x="629179" y="710141"/>
                  </a:lnTo>
                  <a:lnTo>
                    <a:pt x="622829" y="708816"/>
                  </a:lnTo>
                  <a:lnTo>
                    <a:pt x="616479" y="707227"/>
                  </a:lnTo>
                  <a:lnTo>
                    <a:pt x="610394" y="705638"/>
                  </a:lnTo>
                  <a:lnTo>
                    <a:pt x="604044" y="703519"/>
                  </a:lnTo>
                  <a:lnTo>
                    <a:pt x="598223" y="701400"/>
                  </a:lnTo>
                  <a:lnTo>
                    <a:pt x="592402" y="698487"/>
                  </a:lnTo>
                  <a:lnTo>
                    <a:pt x="586581" y="695838"/>
                  </a:lnTo>
                  <a:lnTo>
                    <a:pt x="581290" y="692660"/>
                  </a:lnTo>
                  <a:lnTo>
                    <a:pt x="575733" y="689482"/>
                  </a:lnTo>
                  <a:lnTo>
                    <a:pt x="570706" y="685774"/>
                  </a:lnTo>
                  <a:lnTo>
                    <a:pt x="565679" y="682066"/>
                  </a:lnTo>
                  <a:lnTo>
                    <a:pt x="560652" y="678093"/>
                  </a:lnTo>
                  <a:lnTo>
                    <a:pt x="556419" y="673855"/>
                  </a:lnTo>
                  <a:lnTo>
                    <a:pt x="551921" y="669353"/>
                  </a:lnTo>
                  <a:lnTo>
                    <a:pt x="547688" y="664850"/>
                  </a:lnTo>
                  <a:lnTo>
                    <a:pt x="543983" y="659818"/>
                  </a:lnTo>
                  <a:lnTo>
                    <a:pt x="540279" y="654786"/>
                  </a:lnTo>
                  <a:lnTo>
                    <a:pt x="536840" y="649489"/>
                  </a:lnTo>
                  <a:lnTo>
                    <a:pt x="533665" y="643927"/>
                  </a:lnTo>
                  <a:lnTo>
                    <a:pt x="530754" y="638630"/>
                  </a:lnTo>
                  <a:lnTo>
                    <a:pt x="528108" y="632803"/>
                  </a:lnTo>
                  <a:lnTo>
                    <a:pt x="525727" y="626976"/>
                  </a:lnTo>
                  <a:lnTo>
                    <a:pt x="523875" y="620884"/>
                  </a:lnTo>
                  <a:lnTo>
                    <a:pt x="522023" y="614793"/>
                  </a:lnTo>
                  <a:lnTo>
                    <a:pt x="520435" y="608436"/>
                  </a:lnTo>
                  <a:lnTo>
                    <a:pt x="519112" y="602344"/>
                  </a:lnTo>
                  <a:lnTo>
                    <a:pt x="518583" y="595723"/>
                  </a:lnTo>
                  <a:lnTo>
                    <a:pt x="518054" y="589366"/>
                  </a:lnTo>
                  <a:lnTo>
                    <a:pt x="517525" y="582745"/>
                  </a:lnTo>
                  <a:lnTo>
                    <a:pt x="518054" y="576124"/>
                  </a:lnTo>
                  <a:lnTo>
                    <a:pt x="518583" y="569767"/>
                  </a:lnTo>
                  <a:lnTo>
                    <a:pt x="519112" y="563146"/>
                  </a:lnTo>
                  <a:lnTo>
                    <a:pt x="520435" y="556789"/>
                  </a:lnTo>
                  <a:lnTo>
                    <a:pt x="522023" y="550433"/>
                  </a:lnTo>
                  <a:lnTo>
                    <a:pt x="523875" y="544606"/>
                  </a:lnTo>
                  <a:lnTo>
                    <a:pt x="525727" y="538249"/>
                  </a:lnTo>
                  <a:lnTo>
                    <a:pt x="528108" y="532687"/>
                  </a:lnTo>
                  <a:lnTo>
                    <a:pt x="530754" y="526860"/>
                  </a:lnTo>
                  <a:lnTo>
                    <a:pt x="533665" y="521299"/>
                  </a:lnTo>
                  <a:lnTo>
                    <a:pt x="536840" y="516001"/>
                  </a:lnTo>
                  <a:lnTo>
                    <a:pt x="540279" y="510704"/>
                  </a:lnTo>
                  <a:lnTo>
                    <a:pt x="543983" y="505672"/>
                  </a:lnTo>
                  <a:lnTo>
                    <a:pt x="547688" y="500905"/>
                  </a:lnTo>
                  <a:lnTo>
                    <a:pt x="551921" y="496137"/>
                  </a:lnTo>
                  <a:lnTo>
                    <a:pt x="556419" y="491900"/>
                  </a:lnTo>
                  <a:lnTo>
                    <a:pt x="560652" y="487397"/>
                  </a:lnTo>
                  <a:lnTo>
                    <a:pt x="565679" y="483424"/>
                  </a:lnTo>
                  <a:lnTo>
                    <a:pt x="570706" y="479716"/>
                  </a:lnTo>
                  <a:lnTo>
                    <a:pt x="575733" y="476008"/>
                  </a:lnTo>
                  <a:lnTo>
                    <a:pt x="581290" y="472565"/>
                  </a:lnTo>
                  <a:lnTo>
                    <a:pt x="586581" y="469387"/>
                  </a:lnTo>
                  <a:lnTo>
                    <a:pt x="592402" y="466738"/>
                  </a:lnTo>
                  <a:lnTo>
                    <a:pt x="598223" y="464090"/>
                  </a:lnTo>
                  <a:lnTo>
                    <a:pt x="604044" y="461706"/>
                  </a:lnTo>
                  <a:lnTo>
                    <a:pt x="610394" y="459852"/>
                  </a:lnTo>
                  <a:lnTo>
                    <a:pt x="616479" y="457998"/>
                  </a:lnTo>
                  <a:lnTo>
                    <a:pt x="622829" y="456674"/>
                  </a:lnTo>
                  <a:lnTo>
                    <a:pt x="629179" y="455349"/>
                  </a:lnTo>
                  <a:lnTo>
                    <a:pt x="635794" y="454555"/>
                  </a:lnTo>
                  <a:lnTo>
                    <a:pt x="642673" y="454290"/>
                  </a:lnTo>
                  <a:lnTo>
                    <a:pt x="649552" y="454025"/>
                  </a:lnTo>
                  <a:close/>
                  <a:moveTo>
                    <a:pt x="390155" y="529"/>
                  </a:moveTo>
                  <a:lnTo>
                    <a:pt x="524353" y="301890"/>
                  </a:lnTo>
                  <a:lnTo>
                    <a:pt x="514030" y="306388"/>
                  </a:lnTo>
                  <a:lnTo>
                    <a:pt x="503972" y="311415"/>
                  </a:lnTo>
                  <a:lnTo>
                    <a:pt x="494178" y="316706"/>
                  </a:lnTo>
                  <a:lnTo>
                    <a:pt x="484650" y="322263"/>
                  </a:lnTo>
                  <a:lnTo>
                    <a:pt x="475121" y="328083"/>
                  </a:lnTo>
                  <a:lnTo>
                    <a:pt x="466121" y="334698"/>
                  </a:lnTo>
                  <a:lnTo>
                    <a:pt x="457122" y="341048"/>
                  </a:lnTo>
                  <a:lnTo>
                    <a:pt x="448387" y="347927"/>
                  </a:lnTo>
                  <a:lnTo>
                    <a:pt x="439917" y="355071"/>
                  </a:lnTo>
                  <a:lnTo>
                    <a:pt x="431976" y="362479"/>
                  </a:lnTo>
                  <a:lnTo>
                    <a:pt x="423771" y="370417"/>
                  </a:lnTo>
                  <a:lnTo>
                    <a:pt x="416359" y="378090"/>
                  </a:lnTo>
                  <a:lnTo>
                    <a:pt x="408948" y="386556"/>
                  </a:lnTo>
                  <a:lnTo>
                    <a:pt x="402066" y="394758"/>
                  </a:lnTo>
                  <a:lnTo>
                    <a:pt x="395449" y="403490"/>
                  </a:lnTo>
                  <a:lnTo>
                    <a:pt x="389096" y="412486"/>
                  </a:lnTo>
                  <a:lnTo>
                    <a:pt x="383008" y="421746"/>
                  </a:lnTo>
                  <a:lnTo>
                    <a:pt x="377450" y="431006"/>
                  </a:lnTo>
                  <a:lnTo>
                    <a:pt x="372156" y="440796"/>
                  </a:lnTo>
                  <a:lnTo>
                    <a:pt x="366862" y="450586"/>
                  </a:lnTo>
                  <a:lnTo>
                    <a:pt x="362098" y="460640"/>
                  </a:lnTo>
                  <a:lnTo>
                    <a:pt x="357863" y="470694"/>
                  </a:lnTo>
                  <a:lnTo>
                    <a:pt x="354157" y="481277"/>
                  </a:lnTo>
                  <a:lnTo>
                    <a:pt x="350451" y="491861"/>
                  </a:lnTo>
                  <a:lnTo>
                    <a:pt x="347275" y="502708"/>
                  </a:lnTo>
                  <a:lnTo>
                    <a:pt x="344363" y="513556"/>
                  </a:lnTo>
                  <a:lnTo>
                    <a:pt x="341981" y="524404"/>
                  </a:lnTo>
                  <a:lnTo>
                    <a:pt x="340128" y="535517"/>
                  </a:lnTo>
                  <a:lnTo>
                    <a:pt x="338540" y="547158"/>
                  </a:lnTo>
                  <a:lnTo>
                    <a:pt x="337482" y="558536"/>
                  </a:lnTo>
                  <a:lnTo>
                    <a:pt x="336687" y="570177"/>
                  </a:lnTo>
                  <a:lnTo>
                    <a:pt x="336687" y="581819"/>
                  </a:lnTo>
                  <a:lnTo>
                    <a:pt x="336952" y="592931"/>
                  </a:lnTo>
                  <a:lnTo>
                    <a:pt x="337482" y="603779"/>
                  </a:lnTo>
                  <a:lnTo>
                    <a:pt x="338805" y="614627"/>
                  </a:lnTo>
                  <a:lnTo>
                    <a:pt x="340128" y="625211"/>
                  </a:lnTo>
                  <a:lnTo>
                    <a:pt x="6353" y="665692"/>
                  </a:lnTo>
                  <a:lnTo>
                    <a:pt x="3706" y="644790"/>
                  </a:lnTo>
                  <a:lnTo>
                    <a:pt x="1853" y="624152"/>
                  </a:lnTo>
                  <a:lnTo>
                    <a:pt x="1059" y="613569"/>
                  </a:lnTo>
                  <a:lnTo>
                    <a:pt x="530" y="602986"/>
                  </a:lnTo>
                  <a:lnTo>
                    <a:pt x="265" y="592402"/>
                  </a:lnTo>
                  <a:lnTo>
                    <a:pt x="0" y="581819"/>
                  </a:lnTo>
                  <a:lnTo>
                    <a:pt x="265" y="569648"/>
                  </a:lnTo>
                  <a:lnTo>
                    <a:pt x="530" y="557742"/>
                  </a:lnTo>
                  <a:lnTo>
                    <a:pt x="1324" y="545571"/>
                  </a:lnTo>
                  <a:lnTo>
                    <a:pt x="1853" y="533400"/>
                  </a:lnTo>
                  <a:lnTo>
                    <a:pt x="2912" y="521758"/>
                  </a:lnTo>
                  <a:lnTo>
                    <a:pt x="4235" y="509588"/>
                  </a:lnTo>
                  <a:lnTo>
                    <a:pt x="5559" y="497681"/>
                  </a:lnTo>
                  <a:lnTo>
                    <a:pt x="7412" y="486304"/>
                  </a:lnTo>
                  <a:lnTo>
                    <a:pt x="9264" y="474398"/>
                  </a:lnTo>
                  <a:lnTo>
                    <a:pt x="11382" y="463021"/>
                  </a:lnTo>
                  <a:lnTo>
                    <a:pt x="13764" y="451379"/>
                  </a:lnTo>
                  <a:lnTo>
                    <a:pt x="16411" y="440002"/>
                  </a:lnTo>
                  <a:lnTo>
                    <a:pt x="19323" y="428625"/>
                  </a:lnTo>
                  <a:lnTo>
                    <a:pt x="21970" y="417513"/>
                  </a:lnTo>
                  <a:lnTo>
                    <a:pt x="25411" y="405871"/>
                  </a:lnTo>
                  <a:lnTo>
                    <a:pt x="28587" y="395023"/>
                  </a:lnTo>
                  <a:lnTo>
                    <a:pt x="32293" y="383911"/>
                  </a:lnTo>
                  <a:lnTo>
                    <a:pt x="35998" y="373063"/>
                  </a:lnTo>
                  <a:lnTo>
                    <a:pt x="39969" y="362215"/>
                  </a:lnTo>
                  <a:lnTo>
                    <a:pt x="44468" y="351367"/>
                  </a:lnTo>
                  <a:lnTo>
                    <a:pt x="48703" y="340783"/>
                  </a:lnTo>
                  <a:lnTo>
                    <a:pt x="53203" y="330200"/>
                  </a:lnTo>
                  <a:lnTo>
                    <a:pt x="57968" y="319881"/>
                  </a:lnTo>
                  <a:lnTo>
                    <a:pt x="62997" y="309563"/>
                  </a:lnTo>
                  <a:lnTo>
                    <a:pt x="68026" y="298979"/>
                  </a:lnTo>
                  <a:lnTo>
                    <a:pt x="73320" y="289190"/>
                  </a:lnTo>
                  <a:lnTo>
                    <a:pt x="78878" y="278871"/>
                  </a:lnTo>
                  <a:lnTo>
                    <a:pt x="84437" y="268817"/>
                  </a:lnTo>
                  <a:lnTo>
                    <a:pt x="90260" y="259292"/>
                  </a:lnTo>
                  <a:lnTo>
                    <a:pt x="96613" y="249238"/>
                  </a:lnTo>
                  <a:lnTo>
                    <a:pt x="102700" y="239713"/>
                  </a:lnTo>
                  <a:lnTo>
                    <a:pt x="109053" y="230452"/>
                  </a:lnTo>
                  <a:lnTo>
                    <a:pt x="115406" y="220927"/>
                  </a:lnTo>
                  <a:lnTo>
                    <a:pt x="122288" y="211931"/>
                  </a:lnTo>
                  <a:lnTo>
                    <a:pt x="129170" y="202406"/>
                  </a:lnTo>
                  <a:lnTo>
                    <a:pt x="136316" y="193411"/>
                  </a:lnTo>
                  <a:lnTo>
                    <a:pt x="143463" y="184944"/>
                  </a:lnTo>
                  <a:lnTo>
                    <a:pt x="150610" y="175948"/>
                  </a:lnTo>
                  <a:lnTo>
                    <a:pt x="158021" y="167481"/>
                  </a:lnTo>
                  <a:lnTo>
                    <a:pt x="165697" y="158750"/>
                  </a:lnTo>
                  <a:lnTo>
                    <a:pt x="173373" y="150548"/>
                  </a:lnTo>
                  <a:lnTo>
                    <a:pt x="181578" y="142346"/>
                  </a:lnTo>
                  <a:lnTo>
                    <a:pt x="189519" y="134408"/>
                  </a:lnTo>
                  <a:lnTo>
                    <a:pt x="197989" y="126206"/>
                  </a:lnTo>
                  <a:lnTo>
                    <a:pt x="206459" y="118533"/>
                  </a:lnTo>
                  <a:lnTo>
                    <a:pt x="214665" y="111125"/>
                  </a:lnTo>
                  <a:lnTo>
                    <a:pt x="223400" y="103717"/>
                  </a:lnTo>
                  <a:lnTo>
                    <a:pt x="232134" y="96044"/>
                  </a:lnTo>
                  <a:lnTo>
                    <a:pt x="241134" y="88900"/>
                  </a:lnTo>
                  <a:lnTo>
                    <a:pt x="250133" y="81756"/>
                  </a:lnTo>
                  <a:lnTo>
                    <a:pt x="259398" y="75142"/>
                  </a:lnTo>
                  <a:lnTo>
                    <a:pt x="268662" y="68263"/>
                  </a:lnTo>
                  <a:lnTo>
                    <a:pt x="278455" y="61648"/>
                  </a:lnTo>
                  <a:lnTo>
                    <a:pt x="287720" y="55298"/>
                  </a:lnTo>
                  <a:lnTo>
                    <a:pt x="297513" y="48948"/>
                  </a:lnTo>
                  <a:lnTo>
                    <a:pt x="307307" y="43127"/>
                  </a:lnTo>
                  <a:lnTo>
                    <a:pt x="317100" y="37306"/>
                  </a:lnTo>
                  <a:lnTo>
                    <a:pt x="327423" y="31221"/>
                  </a:lnTo>
                  <a:lnTo>
                    <a:pt x="337217" y="25665"/>
                  </a:lnTo>
                  <a:lnTo>
                    <a:pt x="347804" y="20373"/>
                  </a:lnTo>
                  <a:lnTo>
                    <a:pt x="358127" y="15081"/>
                  </a:lnTo>
                  <a:lnTo>
                    <a:pt x="368715" y="10319"/>
                  </a:lnTo>
                  <a:lnTo>
                    <a:pt x="379303" y="5292"/>
                  </a:lnTo>
                  <a:lnTo>
                    <a:pt x="390155" y="529"/>
                  </a:lnTo>
                  <a:close/>
                  <a:moveTo>
                    <a:pt x="907361" y="0"/>
                  </a:moveTo>
                  <a:lnTo>
                    <a:pt x="917949" y="4763"/>
                  </a:lnTo>
                  <a:lnTo>
                    <a:pt x="928801" y="9261"/>
                  </a:lnTo>
                  <a:lnTo>
                    <a:pt x="939124" y="14288"/>
                  </a:lnTo>
                  <a:lnTo>
                    <a:pt x="949447" y="19579"/>
                  </a:lnTo>
                  <a:lnTo>
                    <a:pt x="959770" y="25136"/>
                  </a:lnTo>
                  <a:lnTo>
                    <a:pt x="969829" y="30427"/>
                  </a:lnTo>
                  <a:lnTo>
                    <a:pt x="980152" y="36248"/>
                  </a:lnTo>
                  <a:lnTo>
                    <a:pt x="990210" y="42069"/>
                  </a:lnTo>
                  <a:lnTo>
                    <a:pt x="1000003" y="48154"/>
                  </a:lnTo>
                  <a:lnTo>
                    <a:pt x="1009797" y="54504"/>
                  </a:lnTo>
                  <a:lnTo>
                    <a:pt x="1019326" y="60854"/>
                  </a:lnTo>
                  <a:lnTo>
                    <a:pt x="1028855" y="67204"/>
                  </a:lnTo>
                  <a:lnTo>
                    <a:pt x="1038119" y="74083"/>
                  </a:lnTo>
                  <a:lnTo>
                    <a:pt x="1047648" y="80963"/>
                  </a:lnTo>
                  <a:lnTo>
                    <a:pt x="1056647" y="88106"/>
                  </a:lnTo>
                  <a:lnTo>
                    <a:pt x="1065647" y="95250"/>
                  </a:lnTo>
                  <a:lnTo>
                    <a:pt x="1074117" y="102658"/>
                  </a:lnTo>
                  <a:lnTo>
                    <a:pt x="1082852" y="110067"/>
                  </a:lnTo>
                  <a:lnTo>
                    <a:pt x="1091586" y="117740"/>
                  </a:lnTo>
                  <a:lnTo>
                    <a:pt x="1100057" y="125677"/>
                  </a:lnTo>
                  <a:lnTo>
                    <a:pt x="1108262" y="133350"/>
                  </a:lnTo>
                  <a:lnTo>
                    <a:pt x="1116468" y="141552"/>
                  </a:lnTo>
                  <a:lnTo>
                    <a:pt x="1124408" y="149754"/>
                  </a:lnTo>
                  <a:lnTo>
                    <a:pt x="1132349" y="158221"/>
                  </a:lnTo>
                  <a:lnTo>
                    <a:pt x="1140025" y="166423"/>
                  </a:lnTo>
                  <a:lnTo>
                    <a:pt x="1147436" y="175154"/>
                  </a:lnTo>
                  <a:lnTo>
                    <a:pt x="1154848" y="183886"/>
                  </a:lnTo>
                  <a:lnTo>
                    <a:pt x="1161994" y="192881"/>
                  </a:lnTo>
                  <a:lnTo>
                    <a:pt x="1169141" y="201877"/>
                  </a:lnTo>
                  <a:lnTo>
                    <a:pt x="1176023" y="210873"/>
                  </a:lnTo>
                  <a:lnTo>
                    <a:pt x="1182905" y="220133"/>
                  </a:lnTo>
                  <a:lnTo>
                    <a:pt x="1189258" y="229394"/>
                  </a:lnTo>
                  <a:lnTo>
                    <a:pt x="1195610" y="239183"/>
                  </a:lnTo>
                  <a:lnTo>
                    <a:pt x="1201963" y="248708"/>
                  </a:lnTo>
                  <a:lnTo>
                    <a:pt x="1208051" y="258233"/>
                  </a:lnTo>
                  <a:lnTo>
                    <a:pt x="1213874" y="268288"/>
                  </a:lnTo>
                  <a:lnTo>
                    <a:pt x="1219432" y="278077"/>
                  </a:lnTo>
                  <a:lnTo>
                    <a:pt x="1224991" y="288396"/>
                  </a:lnTo>
                  <a:lnTo>
                    <a:pt x="1230285" y="298450"/>
                  </a:lnTo>
                  <a:lnTo>
                    <a:pt x="1235578" y="309033"/>
                  </a:lnTo>
                  <a:lnTo>
                    <a:pt x="1240608" y="319088"/>
                  </a:lnTo>
                  <a:lnTo>
                    <a:pt x="1245107" y="329671"/>
                  </a:lnTo>
                  <a:lnTo>
                    <a:pt x="1249872" y="340254"/>
                  </a:lnTo>
                  <a:lnTo>
                    <a:pt x="1254107" y="350838"/>
                  </a:lnTo>
                  <a:lnTo>
                    <a:pt x="1258607" y="361686"/>
                  </a:lnTo>
                  <a:lnTo>
                    <a:pt x="1262577" y="372533"/>
                  </a:lnTo>
                  <a:lnTo>
                    <a:pt x="1266283" y="383646"/>
                  </a:lnTo>
                  <a:lnTo>
                    <a:pt x="1269988" y="394494"/>
                  </a:lnTo>
                  <a:lnTo>
                    <a:pt x="1273429" y="405606"/>
                  </a:lnTo>
                  <a:lnTo>
                    <a:pt x="1276606" y="416719"/>
                  </a:lnTo>
                  <a:lnTo>
                    <a:pt x="1279517" y="428361"/>
                  </a:lnTo>
                  <a:lnTo>
                    <a:pt x="1282429" y="439473"/>
                  </a:lnTo>
                  <a:lnTo>
                    <a:pt x="1284811" y="450850"/>
                  </a:lnTo>
                  <a:lnTo>
                    <a:pt x="1287193" y="462756"/>
                  </a:lnTo>
                  <a:lnTo>
                    <a:pt x="1289311" y="474133"/>
                  </a:lnTo>
                  <a:lnTo>
                    <a:pt x="1291428" y="486040"/>
                  </a:lnTo>
                  <a:lnTo>
                    <a:pt x="1293016" y="497681"/>
                  </a:lnTo>
                  <a:lnTo>
                    <a:pt x="1294605" y="509588"/>
                  </a:lnTo>
                  <a:lnTo>
                    <a:pt x="1295663" y="521229"/>
                  </a:lnTo>
                  <a:lnTo>
                    <a:pt x="1296722" y="533400"/>
                  </a:lnTo>
                  <a:lnTo>
                    <a:pt x="1297516" y="545306"/>
                  </a:lnTo>
                  <a:lnTo>
                    <a:pt x="1298310" y="557213"/>
                  </a:lnTo>
                  <a:lnTo>
                    <a:pt x="1298575" y="569648"/>
                  </a:lnTo>
                  <a:lnTo>
                    <a:pt x="1298575" y="581819"/>
                  </a:lnTo>
                  <a:lnTo>
                    <a:pt x="1298310" y="601398"/>
                  </a:lnTo>
                  <a:lnTo>
                    <a:pt x="1297252" y="620713"/>
                  </a:lnTo>
                  <a:lnTo>
                    <a:pt x="1295399" y="639498"/>
                  </a:lnTo>
                  <a:lnTo>
                    <a:pt x="1293281" y="658548"/>
                  </a:lnTo>
                  <a:lnTo>
                    <a:pt x="958976" y="621506"/>
                  </a:lnTo>
                  <a:lnTo>
                    <a:pt x="960300" y="611981"/>
                  </a:lnTo>
                  <a:lnTo>
                    <a:pt x="961358" y="601927"/>
                  </a:lnTo>
                  <a:lnTo>
                    <a:pt x="961888" y="592138"/>
                  </a:lnTo>
                  <a:lnTo>
                    <a:pt x="962152" y="581819"/>
                  </a:lnTo>
                  <a:lnTo>
                    <a:pt x="961888" y="570177"/>
                  </a:lnTo>
                  <a:lnTo>
                    <a:pt x="961358" y="558536"/>
                  </a:lnTo>
                  <a:lnTo>
                    <a:pt x="960035" y="547158"/>
                  </a:lnTo>
                  <a:lnTo>
                    <a:pt x="958712" y="536046"/>
                  </a:lnTo>
                  <a:lnTo>
                    <a:pt x="956594" y="524669"/>
                  </a:lnTo>
                  <a:lnTo>
                    <a:pt x="954476" y="513821"/>
                  </a:lnTo>
                  <a:lnTo>
                    <a:pt x="951565" y="502973"/>
                  </a:lnTo>
                  <a:lnTo>
                    <a:pt x="948653" y="492125"/>
                  </a:lnTo>
                  <a:lnTo>
                    <a:pt x="944948" y="481542"/>
                  </a:lnTo>
                  <a:lnTo>
                    <a:pt x="940977" y="471488"/>
                  </a:lnTo>
                  <a:lnTo>
                    <a:pt x="936742" y="461169"/>
                  </a:lnTo>
                  <a:lnTo>
                    <a:pt x="931978" y="451379"/>
                  </a:lnTo>
                  <a:lnTo>
                    <a:pt x="927213" y="441325"/>
                  </a:lnTo>
                  <a:lnTo>
                    <a:pt x="921919" y="431800"/>
                  </a:lnTo>
                  <a:lnTo>
                    <a:pt x="916361" y="422540"/>
                  </a:lnTo>
                  <a:lnTo>
                    <a:pt x="910008" y="413015"/>
                  </a:lnTo>
                  <a:lnTo>
                    <a:pt x="903920" y="404019"/>
                  </a:lnTo>
                  <a:lnTo>
                    <a:pt x="897038" y="395552"/>
                  </a:lnTo>
                  <a:lnTo>
                    <a:pt x="890156" y="387086"/>
                  </a:lnTo>
                  <a:lnTo>
                    <a:pt x="883010" y="378883"/>
                  </a:lnTo>
                  <a:lnTo>
                    <a:pt x="875334" y="370946"/>
                  </a:lnTo>
                  <a:lnTo>
                    <a:pt x="867658" y="363273"/>
                  </a:lnTo>
                  <a:lnTo>
                    <a:pt x="859452" y="355865"/>
                  </a:lnTo>
                  <a:lnTo>
                    <a:pt x="851247" y="348721"/>
                  </a:lnTo>
                  <a:lnTo>
                    <a:pt x="842512" y="341842"/>
                  </a:lnTo>
                  <a:lnTo>
                    <a:pt x="833777" y="335227"/>
                  </a:lnTo>
                  <a:lnTo>
                    <a:pt x="824778" y="329142"/>
                  </a:lnTo>
                  <a:lnTo>
                    <a:pt x="815249" y="323056"/>
                  </a:lnTo>
                  <a:lnTo>
                    <a:pt x="805720" y="317500"/>
                  </a:lnTo>
                  <a:lnTo>
                    <a:pt x="795926" y="312208"/>
                  </a:lnTo>
                  <a:lnTo>
                    <a:pt x="785868" y="307446"/>
                  </a:lnTo>
                  <a:lnTo>
                    <a:pt x="775810" y="302683"/>
                  </a:lnTo>
                  <a:lnTo>
                    <a:pt x="9073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446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右箭头 14"/>
          <p:cNvSpPr/>
          <p:nvPr/>
        </p:nvSpPr>
        <p:spPr>
          <a:xfrm>
            <a:off x="4539533" y="1960517"/>
            <a:ext cx="1440331" cy="1635331"/>
          </a:xfrm>
          <a:prstGeom prst="bentArrow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6" name="圆角右箭头 15"/>
          <p:cNvSpPr/>
          <p:nvPr/>
        </p:nvSpPr>
        <p:spPr>
          <a:xfrm rot="5400000">
            <a:off x="6430392" y="2069980"/>
            <a:ext cx="1430913" cy="1646093"/>
          </a:xfrm>
          <a:prstGeom prst="bentArrow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7" name="圆角右箭头 16"/>
          <p:cNvSpPr/>
          <p:nvPr/>
        </p:nvSpPr>
        <p:spPr>
          <a:xfrm rot="16200000">
            <a:off x="4467068" y="3828952"/>
            <a:ext cx="1430913" cy="1646093"/>
          </a:xfrm>
          <a:prstGeom prst="bentArrow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8" name="圆角右箭头 17"/>
          <p:cNvSpPr/>
          <p:nvPr/>
        </p:nvSpPr>
        <p:spPr>
          <a:xfrm flipH="1" flipV="1">
            <a:off x="6357095" y="3925588"/>
            <a:ext cx="1440331" cy="1635331"/>
          </a:xfrm>
          <a:prstGeom prst="bentArrow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85244" y="2834667"/>
            <a:ext cx="2400267" cy="1971751"/>
            <a:chOff x="3666054" y="2607295"/>
            <a:chExt cx="1924896" cy="1971751"/>
          </a:xfrm>
        </p:grpSpPr>
        <p:sp>
          <p:nvSpPr>
            <p:cNvPr id="20" name="TextBox 28"/>
            <p:cNvSpPr txBox="1"/>
            <p:nvPr/>
          </p:nvSpPr>
          <p:spPr>
            <a:xfrm>
              <a:off x="3753141" y="2607295"/>
              <a:ext cx="17507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21" name="TextBox 29"/>
            <p:cNvSpPr txBox="1"/>
            <p:nvPr/>
          </p:nvSpPr>
          <p:spPr>
            <a:xfrm>
              <a:off x="3666054" y="3206363"/>
              <a:ext cx="1924896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94752" y="1871838"/>
            <a:ext cx="2400267" cy="1677100"/>
            <a:chOff x="6391520" y="1772816"/>
            <a:chExt cx="1924896" cy="1677099"/>
          </a:xfrm>
        </p:grpSpPr>
        <p:sp>
          <p:nvSpPr>
            <p:cNvPr id="23" name="TextBox 31"/>
            <p:cNvSpPr txBox="1"/>
            <p:nvPr/>
          </p:nvSpPr>
          <p:spPr>
            <a:xfrm>
              <a:off x="6622623" y="1772816"/>
              <a:ext cx="1462691" cy="42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3" dirty="0"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24" name="TextBox 32"/>
            <p:cNvSpPr txBox="1"/>
            <p:nvPr/>
          </p:nvSpPr>
          <p:spPr>
            <a:xfrm>
              <a:off x="6391520" y="2077233"/>
              <a:ext cx="1924896" cy="1372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94752" y="3964959"/>
            <a:ext cx="2400267" cy="1702607"/>
            <a:chOff x="6391520" y="3692218"/>
            <a:chExt cx="1924896" cy="1702607"/>
          </a:xfrm>
        </p:grpSpPr>
        <p:sp>
          <p:nvSpPr>
            <p:cNvPr id="26" name="TextBox 34"/>
            <p:cNvSpPr txBox="1"/>
            <p:nvPr/>
          </p:nvSpPr>
          <p:spPr>
            <a:xfrm>
              <a:off x="6622623" y="3692218"/>
              <a:ext cx="1462691" cy="42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3" dirty="0"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27" name="TextBox 35"/>
            <p:cNvSpPr txBox="1"/>
            <p:nvPr/>
          </p:nvSpPr>
          <p:spPr>
            <a:xfrm>
              <a:off x="6391520" y="4022142"/>
              <a:ext cx="1924896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62037" y="1856171"/>
            <a:ext cx="2400267" cy="1662370"/>
            <a:chOff x="918912" y="1844824"/>
            <a:chExt cx="1924896" cy="1662368"/>
          </a:xfrm>
        </p:grpSpPr>
        <p:sp>
          <p:nvSpPr>
            <p:cNvPr id="29" name="TextBox 37"/>
            <p:cNvSpPr txBox="1"/>
            <p:nvPr/>
          </p:nvSpPr>
          <p:spPr>
            <a:xfrm>
              <a:off x="1150015" y="1844824"/>
              <a:ext cx="1462691" cy="42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3" dirty="0"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30" name="TextBox 38"/>
            <p:cNvSpPr txBox="1"/>
            <p:nvPr/>
          </p:nvSpPr>
          <p:spPr>
            <a:xfrm>
              <a:off x="918912" y="2134510"/>
              <a:ext cx="1924896" cy="1372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62037" y="4062708"/>
            <a:ext cx="2400267" cy="1713586"/>
            <a:chOff x="918912" y="3738518"/>
            <a:chExt cx="1924896" cy="1713586"/>
          </a:xfrm>
        </p:grpSpPr>
        <p:sp>
          <p:nvSpPr>
            <p:cNvPr id="32" name="TextBox 40"/>
            <p:cNvSpPr txBox="1"/>
            <p:nvPr/>
          </p:nvSpPr>
          <p:spPr>
            <a:xfrm>
              <a:off x="1150015" y="3738518"/>
              <a:ext cx="1462691" cy="420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33" dirty="0"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33" name="TextBox 41"/>
            <p:cNvSpPr txBox="1"/>
            <p:nvPr/>
          </p:nvSpPr>
          <p:spPr>
            <a:xfrm>
              <a:off x="918912" y="4079421"/>
              <a:ext cx="1924896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latin typeface="微软雅黑" pitchFamily="34" charset="-122"/>
                </a:rPr>
                <a:t>单击此处添加文本</a:t>
              </a:r>
              <a:endParaRPr lang="en-US" altLang="zh-CN" sz="1600" dirty="0">
                <a:latin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907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/>
          <p:nvPr/>
        </p:nvSpPr>
        <p:spPr>
          <a:xfrm>
            <a:off x="5813449" y="2298383"/>
            <a:ext cx="4509696" cy="559063"/>
          </a:xfrm>
          <a:prstGeom prst="rect">
            <a:avLst/>
          </a:prstGeom>
          <a:noFill/>
        </p:spPr>
        <p:txBody>
          <a:bodyPr wrap="square" lIns="121857" tIns="60928" rIns="121857" bIns="60928" rtlCol="0">
            <a:spAutoFit/>
          </a:bodyPr>
          <a:lstStyle/>
          <a:p>
            <a:pPr algn="just">
              <a:lnSpc>
                <a:spcPts val="1732"/>
              </a:lnSpc>
            </a:pPr>
            <a:r>
              <a:rPr lang="zh-CN" altLang="en-US" sz="1200" dirty="0">
                <a:latin typeface="方正兰亭纤黑简体" pitchFamily="65" charset="-122"/>
                <a:ea typeface="方正兰亭纤黑简体" pitchFamily="65" charset="-122"/>
              </a:rPr>
              <a:t>点击输入简要文字内容，文字内容需概括精炼，不用多余的文字修饰，言简意赅的说明分项内容。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859045" y="1416219"/>
            <a:ext cx="2622984" cy="2623933"/>
            <a:chOff x="1835696" y="880098"/>
            <a:chExt cx="1968462" cy="1968462"/>
          </a:xfrm>
          <a:solidFill>
            <a:srgbClr val="404040"/>
          </a:solidFill>
        </p:grpSpPr>
        <p:sp>
          <p:nvSpPr>
            <p:cNvPr id="17" name="椭圆 16"/>
            <p:cNvSpPr/>
            <p:nvPr/>
          </p:nvSpPr>
          <p:spPr>
            <a:xfrm>
              <a:off x="1835696" y="880098"/>
              <a:ext cx="1968462" cy="19684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/>
            </a:p>
          </p:txBody>
        </p:sp>
        <p:sp>
          <p:nvSpPr>
            <p:cNvPr id="18" name="TextBox 4"/>
            <p:cNvSpPr txBox="1"/>
            <p:nvPr/>
          </p:nvSpPr>
          <p:spPr>
            <a:xfrm>
              <a:off x="2292433" y="1697308"/>
              <a:ext cx="658282" cy="22502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349" dirty="0">
                  <a:solidFill>
                    <a:schemeClr val="bg1"/>
                  </a:solidFill>
                  <a:latin typeface="方正兰亭准黑_GBK" pitchFamily="2" charset="-122"/>
                  <a:ea typeface="方正兰亭准黑_GBK" pitchFamily="2" charset="-122"/>
                </a:rPr>
                <a:t>事项之一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97052" y="3182744"/>
            <a:ext cx="2298163" cy="2298993"/>
            <a:chOff x="2115570" y="1737559"/>
            <a:chExt cx="1620620" cy="1620620"/>
          </a:xfrm>
          <a:solidFill>
            <a:srgbClr val="404040"/>
          </a:solidFill>
        </p:grpSpPr>
        <p:sp>
          <p:nvSpPr>
            <p:cNvPr id="20" name="椭圆 19"/>
            <p:cNvSpPr/>
            <p:nvPr/>
          </p:nvSpPr>
          <p:spPr>
            <a:xfrm>
              <a:off x="2115570" y="1737559"/>
              <a:ext cx="1620620" cy="16206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/>
            </a:p>
          </p:txBody>
        </p:sp>
        <p:sp>
          <p:nvSpPr>
            <p:cNvPr id="21" name="TextBox 7"/>
            <p:cNvSpPr txBox="1"/>
            <p:nvPr/>
          </p:nvSpPr>
          <p:spPr>
            <a:xfrm>
              <a:off x="2446342" y="2402905"/>
              <a:ext cx="889856" cy="29289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事项之二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04940" y="3352922"/>
            <a:ext cx="1932802" cy="1933501"/>
            <a:chOff x="3527026" y="1952177"/>
            <a:chExt cx="1191384" cy="1191384"/>
          </a:xfrm>
          <a:solidFill>
            <a:srgbClr val="404040"/>
          </a:solidFill>
        </p:grpSpPr>
        <p:sp>
          <p:nvSpPr>
            <p:cNvPr id="23" name="椭圆 22"/>
            <p:cNvSpPr/>
            <p:nvPr/>
          </p:nvSpPr>
          <p:spPr>
            <a:xfrm>
              <a:off x="3527026" y="1952177"/>
              <a:ext cx="1191384" cy="11913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/>
            </a:p>
          </p:txBody>
        </p:sp>
        <p:sp>
          <p:nvSpPr>
            <p:cNvPr id="24" name="TextBox 10"/>
            <p:cNvSpPr txBox="1"/>
            <p:nvPr/>
          </p:nvSpPr>
          <p:spPr>
            <a:xfrm>
              <a:off x="3788777" y="2437142"/>
              <a:ext cx="714591" cy="23705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事项之三</a:t>
              </a:r>
            </a:p>
          </p:txBody>
        </p:sp>
      </p:grpSp>
      <p:sp>
        <p:nvSpPr>
          <p:cNvPr id="25" name="TextBox 11"/>
          <p:cNvSpPr txBox="1"/>
          <p:nvPr/>
        </p:nvSpPr>
        <p:spPr>
          <a:xfrm>
            <a:off x="5813449" y="3637633"/>
            <a:ext cx="4509696" cy="559063"/>
          </a:xfrm>
          <a:prstGeom prst="rect">
            <a:avLst/>
          </a:prstGeom>
          <a:noFill/>
        </p:spPr>
        <p:txBody>
          <a:bodyPr wrap="square" lIns="121857" tIns="60928" rIns="121857" bIns="60928" rtlCol="0">
            <a:spAutoFit/>
          </a:bodyPr>
          <a:lstStyle/>
          <a:p>
            <a:pPr algn="just">
              <a:lnSpc>
                <a:spcPts val="1732"/>
              </a:lnSpc>
            </a:pPr>
            <a:r>
              <a:rPr lang="zh-CN" altLang="en-US" sz="1200" dirty="0">
                <a:latin typeface="方正兰亭纤黑简体" pitchFamily="65" charset="-122"/>
                <a:ea typeface="方正兰亭纤黑简体" pitchFamily="65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26" name="TextBox 12"/>
          <p:cNvSpPr txBox="1"/>
          <p:nvPr/>
        </p:nvSpPr>
        <p:spPr>
          <a:xfrm>
            <a:off x="5813449" y="4909284"/>
            <a:ext cx="4509696" cy="559063"/>
          </a:xfrm>
          <a:prstGeom prst="rect">
            <a:avLst/>
          </a:prstGeom>
          <a:noFill/>
        </p:spPr>
        <p:txBody>
          <a:bodyPr wrap="square" lIns="121857" tIns="60928" rIns="121857" bIns="60928" rtlCol="0">
            <a:spAutoFit/>
          </a:bodyPr>
          <a:lstStyle/>
          <a:p>
            <a:pPr algn="just">
              <a:lnSpc>
                <a:spcPts val="1732"/>
              </a:lnSpc>
            </a:pPr>
            <a:r>
              <a:rPr lang="zh-CN" altLang="en-US" sz="1200" dirty="0">
                <a:latin typeface="方正兰亭纤黑简体" pitchFamily="65" charset="-122"/>
                <a:ea typeface="方正兰亭纤黑简体" pitchFamily="65" charset="-122"/>
              </a:rPr>
              <a:t>点击输入简要文字内容，文字内容需概括精炼，不用多余的文字修饰，言简意赅的说明分项内容。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813449" y="1841238"/>
            <a:ext cx="4509696" cy="361005"/>
            <a:chOff x="5283922" y="1198944"/>
            <a:chExt cx="3384376" cy="270824"/>
          </a:xfrm>
        </p:grpSpPr>
        <p:sp>
          <p:nvSpPr>
            <p:cNvPr id="28" name="矩形 27"/>
            <p:cNvSpPr/>
            <p:nvPr/>
          </p:nvSpPr>
          <p:spPr>
            <a:xfrm>
              <a:off x="5283922" y="1205118"/>
              <a:ext cx="3384376" cy="26465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/>
            </a:p>
          </p:txBody>
        </p:sp>
        <p:sp>
          <p:nvSpPr>
            <p:cNvPr id="29" name="TextBox 15"/>
            <p:cNvSpPr txBox="1"/>
            <p:nvPr/>
          </p:nvSpPr>
          <p:spPr>
            <a:xfrm>
              <a:off x="5355930" y="1198944"/>
              <a:ext cx="1062490" cy="253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兰亭准黑_GBK" pitchFamily="2" charset="-122"/>
                  <a:ea typeface="方正兰亭准黑_GBK" pitchFamily="2" charset="-122"/>
                </a:rPr>
                <a:t>点击输入标题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13449" y="3180491"/>
            <a:ext cx="4509696" cy="361005"/>
            <a:chOff x="5283922" y="2292733"/>
            <a:chExt cx="3384376" cy="270824"/>
          </a:xfrm>
        </p:grpSpPr>
        <p:sp>
          <p:nvSpPr>
            <p:cNvPr id="31" name="矩形 30"/>
            <p:cNvSpPr/>
            <p:nvPr/>
          </p:nvSpPr>
          <p:spPr>
            <a:xfrm>
              <a:off x="5283922" y="2298907"/>
              <a:ext cx="3384376" cy="26465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/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5355930" y="2292733"/>
              <a:ext cx="1062490" cy="253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兰亭准黑_GBK" pitchFamily="2" charset="-122"/>
                  <a:ea typeface="方正兰亭准黑_GBK" pitchFamily="2" charset="-122"/>
                </a:rPr>
                <a:t>点击输入标题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49" y="4476087"/>
            <a:ext cx="4509696" cy="361005"/>
            <a:chOff x="5283922" y="3405184"/>
            <a:chExt cx="3384376" cy="270824"/>
          </a:xfrm>
        </p:grpSpPr>
        <p:sp>
          <p:nvSpPr>
            <p:cNvPr id="34" name="矩形 33"/>
            <p:cNvSpPr/>
            <p:nvPr/>
          </p:nvSpPr>
          <p:spPr>
            <a:xfrm>
              <a:off x="5283922" y="3411358"/>
              <a:ext cx="3384376" cy="26465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/>
            </a:p>
          </p:txBody>
        </p:sp>
        <p:sp>
          <p:nvSpPr>
            <p:cNvPr id="35" name="TextBox 21"/>
            <p:cNvSpPr txBox="1"/>
            <p:nvPr/>
          </p:nvSpPr>
          <p:spPr>
            <a:xfrm>
              <a:off x="5355930" y="3405184"/>
              <a:ext cx="1062490" cy="253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兰亭准黑_GBK" pitchFamily="2" charset="-122"/>
                  <a:ea typeface="方正兰亭准黑_GBK" pitchFamily="2" charset="-122"/>
                </a:rPr>
                <a:t>点击输入标题</a:t>
              </a:r>
            </a:p>
          </p:txBody>
        </p:sp>
      </p:grpSp>
      <p:sp>
        <p:nvSpPr>
          <p:cNvPr id="3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308640" y="1779697"/>
            <a:ext cx="1055461" cy="49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3199" dirty="0">
                <a:latin typeface="Swiss911 UCm BT" pitchFamily="34" charset="0"/>
                <a:ea typeface="方正兰亭中黑_GBK" pitchFamily="2" charset="-122"/>
                <a:cs typeface="Arial" pitchFamily="34" charset="0"/>
              </a:rPr>
              <a:t>100%</a:t>
            </a:r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308640" y="3118948"/>
            <a:ext cx="1055461" cy="49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3199" dirty="0">
                <a:latin typeface="Swiss911 UCm BT" pitchFamily="34" charset="0"/>
                <a:ea typeface="方正兰亭中黑_GBK" pitchFamily="2" charset="-122"/>
                <a:cs typeface="Arial" pitchFamily="34" charset="0"/>
              </a:rPr>
              <a:t>60%</a:t>
            </a:r>
          </a:p>
        </p:txBody>
      </p:sp>
      <p:sp>
        <p:nvSpPr>
          <p:cNvPr id="3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308640" y="4423376"/>
            <a:ext cx="1055461" cy="49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3199" dirty="0">
                <a:latin typeface="Swiss911 UCm BT" pitchFamily="34" charset="0"/>
                <a:ea typeface="方正兰亭中黑_GBK" pitchFamily="2" charset="-122"/>
                <a:cs typeface="Arial" pitchFamily="34" charset="0"/>
              </a:rPr>
              <a:t>50%</a:t>
            </a:r>
          </a:p>
        </p:txBody>
      </p:sp>
    </p:spTree>
    <p:extLst>
      <p:ext uri="{BB962C8B-B14F-4D97-AF65-F5344CB8AC3E}">
        <p14:creationId xmlns:p14="http://schemas.microsoft.com/office/powerpoint/2010/main" val="395888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00"/>
                            </p:stCondLst>
                            <p:childTnLst>
                              <p:par>
                                <p:cTn id="66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00"/>
                            </p:stCondLst>
                            <p:childTnLst>
                              <p:par>
                                <p:cTn id="82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2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5" grpId="0"/>
      <p:bldP spid="25" grpId="1"/>
      <p:bldP spid="26" grpId="0"/>
      <p:bldP spid="26" grpId="1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94" y="5335416"/>
            <a:ext cx="5776551" cy="121857"/>
          </a:xfrm>
          <a:prstGeom prst="rect">
            <a:avLst/>
          </a:prstGeom>
          <a:solidFill>
            <a:srgbClr val="40404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199"/>
          </a:p>
        </p:txBody>
      </p:sp>
      <p:sp>
        <p:nvSpPr>
          <p:cNvPr id="16" name="矩形 15"/>
          <p:cNvSpPr/>
          <p:nvPr/>
        </p:nvSpPr>
        <p:spPr>
          <a:xfrm>
            <a:off x="3794" y="4125107"/>
            <a:ext cx="5776551" cy="121857"/>
          </a:xfrm>
          <a:prstGeom prst="rect">
            <a:avLst/>
          </a:prstGeom>
          <a:solidFill>
            <a:srgbClr val="40404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199"/>
          </a:p>
        </p:txBody>
      </p:sp>
      <p:sp>
        <p:nvSpPr>
          <p:cNvPr id="17" name="矩形 16"/>
          <p:cNvSpPr/>
          <p:nvPr/>
        </p:nvSpPr>
        <p:spPr>
          <a:xfrm>
            <a:off x="3794" y="2922050"/>
            <a:ext cx="5776551" cy="121857"/>
          </a:xfrm>
          <a:prstGeom prst="rect">
            <a:avLst/>
          </a:prstGeom>
          <a:solidFill>
            <a:srgbClr val="40404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199"/>
          </a:p>
        </p:txBody>
      </p:sp>
      <p:sp>
        <p:nvSpPr>
          <p:cNvPr id="18" name="矩形 17"/>
          <p:cNvSpPr/>
          <p:nvPr/>
        </p:nvSpPr>
        <p:spPr>
          <a:xfrm>
            <a:off x="3794" y="1711739"/>
            <a:ext cx="5776551" cy="121857"/>
          </a:xfrm>
          <a:prstGeom prst="rect">
            <a:avLst/>
          </a:prstGeom>
          <a:solidFill>
            <a:srgbClr val="40404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199"/>
          </a:p>
        </p:txBody>
      </p:sp>
      <p:sp>
        <p:nvSpPr>
          <p:cNvPr id="19" name="椭圆 18"/>
          <p:cNvSpPr/>
          <p:nvPr/>
        </p:nvSpPr>
        <p:spPr>
          <a:xfrm>
            <a:off x="5530933" y="1347177"/>
            <a:ext cx="906791" cy="906791"/>
          </a:xfrm>
          <a:prstGeom prst="ellipse">
            <a:avLst/>
          </a:prstGeom>
          <a:solidFill>
            <a:srgbClr val="40404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199" dirty="0"/>
              <a:t>01</a:t>
            </a:r>
            <a:endParaRPr lang="zh-CN" altLang="en-US" sz="3199" dirty="0"/>
          </a:p>
        </p:txBody>
      </p:sp>
      <p:sp>
        <p:nvSpPr>
          <p:cNvPr id="20" name="椭圆 19"/>
          <p:cNvSpPr/>
          <p:nvPr/>
        </p:nvSpPr>
        <p:spPr>
          <a:xfrm>
            <a:off x="5530933" y="2552599"/>
            <a:ext cx="906791" cy="906791"/>
          </a:xfrm>
          <a:prstGeom prst="ellipse">
            <a:avLst/>
          </a:prstGeom>
          <a:solidFill>
            <a:srgbClr val="40404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199" dirty="0"/>
              <a:t>02</a:t>
            </a:r>
            <a:endParaRPr lang="zh-CN" altLang="en-US" sz="3199" dirty="0"/>
          </a:p>
        </p:txBody>
      </p:sp>
      <p:sp>
        <p:nvSpPr>
          <p:cNvPr id="21" name="椭圆 20"/>
          <p:cNvSpPr/>
          <p:nvPr/>
        </p:nvSpPr>
        <p:spPr>
          <a:xfrm>
            <a:off x="5530933" y="3724533"/>
            <a:ext cx="906791" cy="906791"/>
          </a:xfrm>
          <a:prstGeom prst="ellipse">
            <a:avLst/>
          </a:prstGeom>
          <a:solidFill>
            <a:srgbClr val="40404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199" dirty="0"/>
              <a:t>03</a:t>
            </a:r>
            <a:endParaRPr lang="zh-CN" altLang="en-US" sz="3199" dirty="0"/>
          </a:p>
        </p:txBody>
      </p:sp>
      <p:sp>
        <p:nvSpPr>
          <p:cNvPr id="22" name="椭圆 21"/>
          <p:cNvSpPr/>
          <p:nvPr/>
        </p:nvSpPr>
        <p:spPr>
          <a:xfrm>
            <a:off x="5530933" y="4944300"/>
            <a:ext cx="906791" cy="906791"/>
          </a:xfrm>
          <a:prstGeom prst="ellipse">
            <a:avLst/>
          </a:prstGeom>
          <a:solidFill>
            <a:srgbClr val="40404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199" dirty="0"/>
              <a:t>04</a:t>
            </a:r>
            <a:endParaRPr lang="zh-CN" altLang="en-US" sz="3199" dirty="0"/>
          </a:p>
        </p:txBody>
      </p:sp>
      <p:grpSp>
        <p:nvGrpSpPr>
          <p:cNvPr id="23" name="组 10"/>
          <p:cNvGrpSpPr/>
          <p:nvPr/>
        </p:nvGrpSpPr>
        <p:grpSpPr>
          <a:xfrm>
            <a:off x="6963274" y="1368844"/>
            <a:ext cx="4040767" cy="1011340"/>
            <a:chOff x="247498" y="2041376"/>
            <a:chExt cx="3032066" cy="758877"/>
          </a:xfrm>
        </p:grpSpPr>
        <p:sp>
          <p:nvSpPr>
            <p:cNvPr id="24" name="文本框 23"/>
            <p:cNvSpPr txBox="1"/>
            <p:nvPr/>
          </p:nvSpPr>
          <p:spPr>
            <a:xfrm>
              <a:off x="247498" y="2331049"/>
              <a:ext cx="3032066" cy="4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71">
                <a:lnSpc>
                  <a:spcPct val="130000"/>
                </a:lnSpc>
                <a:defRPr/>
              </a:pP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标题数字等都可以通过点击和重新输入进行更改，建议正文</a:t>
              </a:r>
              <a:r>
                <a:rPr lang="en-US" altLang="zh-CN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47498" y="2041376"/>
              <a:ext cx="1572357" cy="3495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71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组 13"/>
          <p:cNvGrpSpPr/>
          <p:nvPr/>
        </p:nvGrpSpPr>
        <p:grpSpPr>
          <a:xfrm>
            <a:off x="6963274" y="2574026"/>
            <a:ext cx="4040767" cy="1011340"/>
            <a:chOff x="247498" y="2041376"/>
            <a:chExt cx="3032066" cy="758877"/>
          </a:xfrm>
        </p:grpSpPr>
        <p:sp>
          <p:nvSpPr>
            <p:cNvPr id="27" name="文本框 26"/>
            <p:cNvSpPr txBox="1"/>
            <p:nvPr/>
          </p:nvSpPr>
          <p:spPr>
            <a:xfrm>
              <a:off x="247498" y="2331049"/>
              <a:ext cx="3032066" cy="4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71">
                <a:lnSpc>
                  <a:spcPct val="130000"/>
                </a:lnSpc>
                <a:defRPr/>
              </a:pP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标题数字等都可以通过点击和重新输入进行更改，建议正文</a:t>
              </a:r>
              <a:r>
                <a:rPr lang="en-US" altLang="zh-CN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47498" y="2041376"/>
              <a:ext cx="1572357" cy="3495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71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9" name="组 16"/>
          <p:cNvGrpSpPr/>
          <p:nvPr/>
        </p:nvGrpSpPr>
        <p:grpSpPr>
          <a:xfrm>
            <a:off x="6963274" y="3779210"/>
            <a:ext cx="4040767" cy="1011340"/>
            <a:chOff x="247498" y="2041376"/>
            <a:chExt cx="3032066" cy="758877"/>
          </a:xfrm>
        </p:grpSpPr>
        <p:sp>
          <p:nvSpPr>
            <p:cNvPr id="30" name="文本框 29"/>
            <p:cNvSpPr txBox="1"/>
            <p:nvPr/>
          </p:nvSpPr>
          <p:spPr>
            <a:xfrm>
              <a:off x="247498" y="2331049"/>
              <a:ext cx="3032066" cy="4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71">
                <a:lnSpc>
                  <a:spcPct val="130000"/>
                </a:lnSpc>
                <a:defRPr/>
              </a:pP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标题数字等都可以通过点击和重新输入进行更改，建议正文</a:t>
              </a:r>
              <a:r>
                <a:rPr lang="en-US" altLang="zh-CN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47498" y="2041376"/>
              <a:ext cx="1572357" cy="3495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71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2" name="组 19"/>
          <p:cNvGrpSpPr/>
          <p:nvPr/>
        </p:nvGrpSpPr>
        <p:grpSpPr>
          <a:xfrm>
            <a:off x="6963274" y="4984392"/>
            <a:ext cx="4040767" cy="1011340"/>
            <a:chOff x="247498" y="2041376"/>
            <a:chExt cx="3032066" cy="758877"/>
          </a:xfrm>
        </p:grpSpPr>
        <p:sp>
          <p:nvSpPr>
            <p:cNvPr id="33" name="文本框 32"/>
            <p:cNvSpPr txBox="1"/>
            <p:nvPr/>
          </p:nvSpPr>
          <p:spPr>
            <a:xfrm>
              <a:off x="247498" y="2331049"/>
              <a:ext cx="3032066" cy="4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71">
                <a:lnSpc>
                  <a:spcPct val="130000"/>
                </a:lnSpc>
                <a:defRPr/>
              </a:pP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标题数字等都可以通过点击和重新输入进行更改，建议正文</a:t>
              </a:r>
              <a:r>
                <a:rPr lang="en-US" altLang="zh-CN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247498" y="2041376"/>
              <a:ext cx="1572357" cy="3495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71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053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369042" y="1535244"/>
            <a:ext cx="3728101" cy="3780675"/>
            <a:chOff x="1331640" y="1707654"/>
            <a:chExt cx="2796076" cy="2835506"/>
          </a:xfrm>
          <a:solidFill>
            <a:srgbClr val="404040"/>
          </a:solidFill>
        </p:grpSpPr>
        <p:sp>
          <p:nvSpPr>
            <p:cNvPr id="16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1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1375435" y="1729749"/>
            <a:ext cx="4704523" cy="50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1375435" y="2705875"/>
            <a:ext cx="4704523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375435" y="3682002"/>
            <a:ext cx="4704523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375435" y="4658130"/>
            <a:ext cx="4704523" cy="50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此处添加详细文本描述，建议与标题相关并符合整体语言风格，语言描述尽量。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200601" y="2016820"/>
            <a:ext cx="1056116" cy="0"/>
          </a:xfrm>
          <a:prstGeom prst="line">
            <a:avLst/>
          </a:prstGeom>
          <a:ln w="6350">
            <a:solidFill>
              <a:srgbClr val="40404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200601" y="2986169"/>
            <a:ext cx="1056116" cy="0"/>
          </a:xfrm>
          <a:prstGeom prst="line">
            <a:avLst/>
          </a:prstGeom>
          <a:ln w="6350">
            <a:solidFill>
              <a:srgbClr val="40404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200601" y="3955519"/>
            <a:ext cx="1056116" cy="0"/>
          </a:xfrm>
          <a:prstGeom prst="line">
            <a:avLst/>
          </a:prstGeom>
          <a:ln w="6350">
            <a:solidFill>
              <a:srgbClr val="40404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200601" y="4924869"/>
            <a:ext cx="1056116" cy="0"/>
          </a:xfrm>
          <a:prstGeom prst="line">
            <a:avLst/>
          </a:prstGeom>
          <a:ln w="6350">
            <a:solidFill>
              <a:srgbClr val="40404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14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1" grpId="0" animBg="1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9"/>
          <p:cNvSpPr/>
          <p:nvPr/>
        </p:nvSpPr>
        <p:spPr>
          <a:xfrm>
            <a:off x="857251" y="5186614"/>
            <a:ext cx="10363200" cy="10769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316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333" dirty="0">
              <a:solidFill>
                <a:schemeClr val="tx1">
                  <a:lumMod val="95000"/>
                  <a:lumOff val="5000"/>
                </a:schemeClr>
              </a:solidFill>
              <a:ea typeface="Open Sans Light" pitchFamily="34" charset="0"/>
              <a:cs typeface="Open Sans Light" pitchFamily="34" charset="0"/>
            </a:endParaRPr>
          </a:p>
          <a:p>
            <a:pPr algn="ctr" defTabSz="914316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1333" dirty="0">
              <a:solidFill>
                <a:schemeClr val="tx1">
                  <a:lumMod val="95000"/>
                  <a:lumOff val="5000"/>
                </a:schemeClr>
              </a:solidFill>
              <a:ea typeface="Open Sans Light" pitchFamily="34" charset="0"/>
              <a:cs typeface="Open Sans Light" pitchFamily="34" charset="0"/>
            </a:endParaRPr>
          </a:p>
          <a:p>
            <a:pPr algn="ctr" defTabSz="914316">
              <a:lnSpc>
                <a:spcPct val="120000"/>
              </a:lnSpc>
              <a:defRPr/>
            </a:pPr>
            <a:endParaRPr lang="id-ID" altLang="zh-CN" sz="1333" dirty="0">
              <a:solidFill>
                <a:schemeClr val="tx1">
                  <a:lumMod val="95000"/>
                  <a:lumOff val="5000"/>
                </a:schemeClr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36" name="Group 16"/>
          <p:cNvGrpSpPr>
            <a:grpSpLocks/>
          </p:cNvGrpSpPr>
          <p:nvPr/>
        </p:nvGrpSpPr>
        <p:grpSpPr bwMode="auto">
          <a:xfrm>
            <a:off x="6762751" y="1471863"/>
            <a:ext cx="4857749" cy="2621292"/>
            <a:chOff x="5072066" y="1428742"/>
            <a:chExt cx="3643338" cy="1965887"/>
          </a:xfrm>
        </p:grpSpPr>
        <p:sp>
          <p:nvSpPr>
            <p:cNvPr id="37" name="Rectangle 2"/>
            <p:cNvSpPr/>
            <p:nvPr/>
          </p:nvSpPr>
          <p:spPr>
            <a:xfrm>
              <a:off x="5072066" y="1857349"/>
              <a:ext cx="3429024" cy="1537280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marL="355600" indent="-355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ts val="333"/>
                </a:spcBef>
              </a:pPr>
              <a:endParaRPr lang="id-ID" altLang="zh-CN" sz="12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1200">
                <a:solidFill>
                  <a:srgbClr val="0D0D0D"/>
                </a:solidFill>
                <a:latin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12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1200">
                <a:solidFill>
                  <a:srgbClr val="0D0D0D"/>
                </a:solidFill>
                <a:latin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12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1200">
                <a:solidFill>
                  <a:srgbClr val="0D0D0D"/>
                </a:solidFill>
                <a:ea typeface="Open Sans Light"/>
                <a:cs typeface="Open Sans Light"/>
              </a:endParaRPr>
            </a:p>
          </p:txBody>
        </p:sp>
        <p:sp>
          <p:nvSpPr>
            <p:cNvPr id="38" name="Rectangle 15"/>
            <p:cNvSpPr/>
            <p:nvPr/>
          </p:nvSpPr>
          <p:spPr>
            <a:xfrm>
              <a:off x="5072066" y="1428742"/>
              <a:ext cx="3643338" cy="43846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914316">
                <a:lnSpc>
                  <a:spcPct val="12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46101" y="1321581"/>
            <a:ext cx="5643033" cy="3577940"/>
            <a:chOff x="409849" y="1315301"/>
            <a:chExt cx="4231670" cy="2683997"/>
          </a:xfrm>
        </p:grpSpPr>
        <p:grpSp>
          <p:nvGrpSpPr>
            <p:cNvPr id="40" name="组合 1"/>
            <p:cNvGrpSpPr>
              <a:grpSpLocks/>
            </p:cNvGrpSpPr>
            <p:nvPr/>
          </p:nvGrpSpPr>
          <p:grpSpPr bwMode="auto">
            <a:xfrm>
              <a:off x="774922" y="3714498"/>
              <a:ext cx="3386540" cy="284800"/>
              <a:chOff x="774922" y="3714498"/>
              <a:chExt cx="3386540" cy="284800"/>
            </a:xfrm>
          </p:grpSpPr>
          <p:sp>
            <p:nvSpPr>
              <p:cNvPr id="51" name="Rectangle 11"/>
              <p:cNvSpPr/>
              <p:nvPr/>
            </p:nvSpPr>
            <p:spPr>
              <a:xfrm>
                <a:off x="774922" y="3714498"/>
                <a:ext cx="518337" cy="284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16">
                  <a:defRPr/>
                </a:pPr>
                <a:r>
                  <a:rPr lang="en-US" sz="1867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" pitchFamily="34" charset="0"/>
                    <a:cs typeface="Open Sans" pitchFamily="34" charset="0"/>
                  </a:rPr>
                  <a:t>2012</a:t>
                </a:r>
              </a:p>
            </p:txBody>
          </p:sp>
          <p:sp>
            <p:nvSpPr>
              <p:cNvPr id="52" name="Rectangle 12"/>
              <p:cNvSpPr/>
              <p:nvPr/>
            </p:nvSpPr>
            <p:spPr>
              <a:xfrm>
                <a:off x="1774904" y="3714498"/>
                <a:ext cx="518337" cy="284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16">
                  <a:defRPr/>
                </a:pPr>
                <a:r>
                  <a:rPr lang="en-US" sz="1867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" pitchFamily="34" charset="0"/>
                    <a:cs typeface="Open Sans" pitchFamily="34" charset="0"/>
                  </a:rPr>
                  <a:t>2013</a:t>
                </a:r>
              </a:p>
            </p:txBody>
          </p:sp>
          <p:sp>
            <p:nvSpPr>
              <p:cNvPr id="53" name="Rectangle 13"/>
              <p:cNvSpPr/>
              <p:nvPr/>
            </p:nvSpPr>
            <p:spPr>
              <a:xfrm>
                <a:off x="2643143" y="3714498"/>
                <a:ext cx="518337" cy="284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16">
                  <a:defRPr/>
                </a:pPr>
                <a:r>
                  <a:rPr lang="en-US" sz="1867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" pitchFamily="34" charset="0"/>
                    <a:cs typeface="Open Sans" pitchFamily="34" charset="0"/>
                  </a:rPr>
                  <a:t>2014</a:t>
                </a:r>
              </a:p>
            </p:txBody>
          </p:sp>
          <p:sp>
            <p:nvSpPr>
              <p:cNvPr id="54" name="Rectangle 14"/>
              <p:cNvSpPr/>
              <p:nvPr/>
            </p:nvSpPr>
            <p:spPr>
              <a:xfrm>
                <a:off x="3643125" y="3714498"/>
                <a:ext cx="518337" cy="284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16">
                  <a:defRPr/>
                </a:pPr>
                <a:r>
                  <a:rPr lang="en-US" sz="1867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Open Sans" pitchFamily="34" charset="0"/>
                    <a:cs typeface="Open Sans" pitchFamily="34" charset="0"/>
                  </a:rPr>
                  <a:t>2015</a:t>
                </a:r>
              </a:p>
            </p:txBody>
          </p:sp>
        </p:grpSp>
        <p:grpSp>
          <p:nvGrpSpPr>
            <p:cNvPr id="41" name="组合 23"/>
            <p:cNvGrpSpPr>
              <a:grpSpLocks/>
            </p:cNvGrpSpPr>
            <p:nvPr/>
          </p:nvGrpSpPr>
          <p:grpSpPr bwMode="auto"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>
                <a:off x="2160049" y="1920912"/>
                <a:ext cx="550128" cy="1361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pPr defTabSz="914316">
                  <a:defRPr/>
                </a:pPr>
                <a:endParaRPr lang="en-US" sz="1351"/>
              </a:p>
            </p:txBody>
          </p:sp>
          <p:sp>
            <p:nvSpPr>
              <p:cNvPr id="43" name="Freeform 6"/>
              <p:cNvSpPr>
                <a:spLocks/>
              </p:cNvSpPr>
              <p:nvPr/>
            </p:nvSpPr>
            <p:spPr bwMode="auto">
              <a:xfrm>
                <a:off x="2710176" y="1920912"/>
                <a:ext cx="551546" cy="1361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pPr defTabSz="914316">
                  <a:defRPr/>
                </a:pPr>
                <a:endParaRPr lang="en-US" sz="1351"/>
              </a:p>
            </p:txBody>
          </p: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>
                <a:off x="2986658" y="1248617"/>
                <a:ext cx="550128" cy="2033904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pPr defTabSz="914316">
                  <a:defRPr/>
                </a:pPr>
                <a:endParaRPr lang="en-US" sz="1351"/>
              </a:p>
            </p:txBody>
          </p:sp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3536786" y="1248617"/>
                <a:ext cx="551545" cy="2033904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pPr defTabSz="914316">
                  <a:defRPr/>
                </a:pPr>
                <a:endParaRPr lang="en-US" sz="1351"/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>
                <a:off x="1333440" y="2544983"/>
                <a:ext cx="550128" cy="737539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404040">
                  <a:alpha val="95000"/>
                </a:srgbClr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pPr defTabSz="914316">
                  <a:defRPr/>
                </a:pPr>
                <a:endParaRPr lang="en-US" sz="1351"/>
              </a:p>
            </p:txBody>
          </p:sp>
          <p:sp>
            <p:nvSpPr>
              <p:cNvPr id="47" name="Freeform 6"/>
              <p:cNvSpPr>
                <a:spLocks/>
              </p:cNvSpPr>
              <p:nvPr/>
            </p:nvSpPr>
            <p:spPr bwMode="auto">
              <a:xfrm>
                <a:off x="1883568" y="2544983"/>
                <a:ext cx="551545" cy="737539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pPr defTabSz="914316">
                  <a:defRPr/>
                </a:pPr>
                <a:endParaRPr lang="en-US" sz="1351"/>
              </a:p>
            </p:txBody>
          </p:sp>
          <p:sp>
            <p:nvSpPr>
              <p:cNvPr id="48" name="Freeform 5"/>
              <p:cNvSpPr>
                <a:spLocks/>
              </p:cNvSpPr>
              <p:nvPr/>
            </p:nvSpPr>
            <p:spPr bwMode="auto">
              <a:xfrm>
                <a:off x="3813267" y="2180468"/>
                <a:ext cx="550128" cy="110205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pPr defTabSz="914316">
                  <a:defRPr/>
                </a:pPr>
                <a:endParaRPr lang="en-US" sz="1351"/>
              </a:p>
            </p:txBody>
          </p:sp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4363395" y="2180468"/>
                <a:ext cx="551546" cy="110205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pPr defTabSz="914316">
                  <a:defRPr/>
                </a:pPr>
                <a:endParaRPr lang="en-US" sz="1351"/>
              </a:p>
            </p:txBody>
          </p:sp>
          <p:sp>
            <p:nvSpPr>
              <p:cNvPr id="50" name="Rectangle 95"/>
              <p:cNvSpPr/>
              <p:nvPr/>
            </p:nvSpPr>
            <p:spPr>
              <a:xfrm>
                <a:off x="1184565" y="3271175"/>
                <a:ext cx="3780000" cy="255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16">
                  <a:defRPr/>
                </a:pPr>
                <a:endParaRPr lang="en-US" sz="135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711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5" name="矩形 254"/>
          <p:cNvSpPr/>
          <p:nvPr/>
        </p:nvSpPr>
        <p:spPr>
          <a:xfrm>
            <a:off x="0" y="1383957"/>
            <a:ext cx="12192000" cy="416422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316022" y="444176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目录页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84521" y="3410420"/>
            <a:ext cx="1758465" cy="1586763"/>
            <a:chOff x="1217524" y="3291621"/>
            <a:chExt cx="1758465" cy="1586763"/>
          </a:xfrm>
        </p:grpSpPr>
        <p:sp>
          <p:nvSpPr>
            <p:cNvPr id="121" name="六边形 120"/>
            <p:cNvSpPr/>
            <p:nvPr/>
          </p:nvSpPr>
          <p:spPr>
            <a:xfrm>
              <a:off x="1217524" y="3291621"/>
              <a:ext cx="1758465" cy="1586763"/>
            </a:xfrm>
            <a:prstGeom prst="hexagon">
              <a:avLst/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25969" y="3578995"/>
              <a:ext cx="1415772" cy="919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请插入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标题内容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853632" y="3410420"/>
            <a:ext cx="1758465" cy="1586763"/>
            <a:chOff x="1217524" y="3291621"/>
            <a:chExt cx="1758465" cy="1586763"/>
          </a:xfrm>
        </p:grpSpPr>
        <p:sp>
          <p:nvSpPr>
            <p:cNvPr id="125" name="六边形 124"/>
            <p:cNvSpPr/>
            <p:nvPr/>
          </p:nvSpPr>
          <p:spPr>
            <a:xfrm>
              <a:off x="1217524" y="3291621"/>
              <a:ext cx="1758465" cy="1586763"/>
            </a:xfrm>
            <a:prstGeom prst="hexagon">
              <a:avLst/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425969" y="3578995"/>
              <a:ext cx="1415772" cy="919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请插入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标题内容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6522743" y="3410420"/>
            <a:ext cx="1758465" cy="1586763"/>
            <a:chOff x="1217524" y="3291621"/>
            <a:chExt cx="1758465" cy="1586763"/>
          </a:xfrm>
        </p:grpSpPr>
        <p:sp>
          <p:nvSpPr>
            <p:cNvPr id="128" name="六边形 127"/>
            <p:cNvSpPr/>
            <p:nvPr/>
          </p:nvSpPr>
          <p:spPr>
            <a:xfrm>
              <a:off x="1217524" y="3291621"/>
              <a:ext cx="1758465" cy="1586763"/>
            </a:xfrm>
            <a:prstGeom prst="hexagon">
              <a:avLst/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425969" y="3578995"/>
              <a:ext cx="1415772" cy="919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请插入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标题内容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191854" y="3410420"/>
            <a:ext cx="1758465" cy="1586763"/>
            <a:chOff x="1217524" y="3291621"/>
            <a:chExt cx="1758465" cy="1586763"/>
          </a:xfrm>
        </p:grpSpPr>
        <p:sp>
          <p:nvSpPr>
            <p:cNvPr id="131" name="六边形 130"/>
            <p:cNvSpPr/>
            <p:nvPr/>
          </p:nvSpPr>
          <p:spPr>
            <a:xfrm>
              <a:off x="1217524" y="3291621"/>
              <a:ext cx="1758465" cy="1586763"/>
            </a:xfrm>
            <a:prstGeom prst="hexagon">
              <a:avLst/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1425969" y="3578995"/>
              <a:ext cx="1415772" cy="919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请插入</a:t>
              </a:r>
              <a:endPara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标题内容</a:t>
              </a:r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10050072" y="5879926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CONTENT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FF6CF-A6A7-45A0-B169-D5B7EA7FD9B9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45668" y="-14797"/>
            <a:ext cx="775523" cy="1590898"/>
            <a:chOff x="1803400" y="326447"/>
            <a:chExt cx="8534400" cy="4343160"/>
          </a:xfrm>
        </p:grpSpPr>
        <p:sp>
          <p:nvSpPr>
            <p:cNvPr id="109" name="PA_六边形 4"/>
            <p:cNvSpPr/>
            <p:nvPr>
              <p:custDataLst>
                <p:tags r:id="rId5"/>
              </p:custDataLst>
            </p:nvPr>
          </p:nvSpPr>
          <p:spPr>
            <a:xfrm>
              <a:off x="1803400" y="1779624"/>
              <a:ext cx="8534400" cy="1446550"/>
            </a:xfrm>
            <a:prstGeom prst="hexagon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PA_六边形 4"/>
            <p:cNvSpPr/>
            <p:nvPr>
              <p:custDataLst>
                <p:tags r:id="rId6"/>
              </p:custDataLst>
            </p:nvPr>
          </p:nvSpPr>
          <p:spPr>
            <a:xfrm>
              <a:off x="1803400" y="3223057"/>
              <a:ext cx="8534400" cy="1446550"/>
            </a:xfrm>
            <a:prstGeom prst="hexagon">
              <a:avLst/>
            </a:prstGeom>
            <a:noFill/>
            <a:ln w="31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PA_六边形 4"/>
            <p:cNvSpPr/>
            <p:nvPr>
              <p:custDataLst>
                <p:tags r:id="rId7"/>
              </p:custDataLst>
            </p:nvPr>
          </p:nvSpPr>
          <p:spPr>
            <a:xfrm rot="10800000">
              <a:off x="1803400" y="326447"/>
              <a:ext cx="8534400" cy="1446550"/>
            </a:xfrm>
            <a:prstGeom prst="hexagon">
              <a:avLst/>
            </a:prstGeom>
            <a:noFill/>
            <a:ln w="31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PA_六边形 4"/>
          <p:cNvSpPr/>
          <p:nvPr>
            <p:custDataLst>
              <p:tags r:id="rId1"/>
            </p:custDataLst>
          </p:nvPr>
        </p:nvSpPr>
        <p:spPr>
          <a:xfrm>
            <a:off x="1357607" y="2158889"/>
            <a:ext cx="1276280" cy="872010"/>
          </a:xfrm>
          <a:prstGeom prst="hexagon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Impact" panose="020B0806030902050204" pitchFamily="34" charset="0"/>
              </a:rPr>
              <a:t>01</a:t>
            </a:r>
            <a:endParaRPr lang="zh-CN" altLang="en-US" sz="44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45" name="PA_六边形 4"/>
          <p:cNvSpPr/>
          <p:nvPr>
            <p:custDataLst>
              <p:tags r:id="rId2"/>
            </p:custDataLst>
          </p:nvPr>
        </p:nvSpPr>
        <p:spPr>
          <a:xfrm>
            <a:off x="4094724" y="2158889"/>
            <a:ext cx="1276280" cy="872010"/>
          </a:xfrm>
          <a:prstGeom prst="hexagon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Impact" panose="020B0806030902050204" pitchFamily="34" charset="0"/>
              </a:rPr>
              <a:t>02</a:t>
            </a:r>
            <a:endParaRPr lang="zh-CN" altLang="en-US" sz="44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46" name="PA_六边形 4"/>
          <p:cNvSpPr/>
          <p:nvPr>
            <p:custDataLst>
              <p:tags r:id="rId3"/>
            </p:custDataLst>
          </p:nvPr>
        </p:nvSpPr>
        <p:spPr>
          <a:xfrm>
            <a:off x="6763835" y="2158889"/>
            <a:ext cx="1276280" cy="872010"/>
          </a:xfrm>
          <a:prstGeom prst="hexagon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Impact" panose="020B0806030902050204" pitchFamily="34" charset="0"/>
              </a:rPr>
              <a:t>03</a:t>
            </a:r>
            <a:endParaRPr lang="zh-CN" altLang="en-US" sz="44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47" name="PA_六边形 4"/>
          <p:cNvSpPr/>
          <p:nvPr>
            <p:custDataLst>
              <p:tags r:id="rId4"/>
            </p:custDataLst>
          </p:nvPr>
        </p:nvSpPr>
        <p:spPr>
          <a:xfrm>
            <a:off x="9450018" y="2158889"/>
            <a:ext cx="1276280" cy="872010"/>
          </a:xfrm>
          <a:prstGeom prst="hexagon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tx1"/>
                </a:solidFill>
                <a:latin typeface="Impact" panose="020B0806030902050204" pitchFamily="34" charset="0"/>
              </a:rPr>
              <a:t>04</a:t>
            </a:r>
            <a:endParaRPr lang="zh-CN" altLang="en-US" sz="44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45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72" t="9752" r="19964"/>
          <a:stretch/>
        </p:blipFill>
        <p:spPr>
          <a:xfrm flipH="1">
            <a:off x="-1" y="0"/>
            <a:ext cx="6096000" cy="685799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-245660" y="1160060"/>
            <a:ext cx="3275463" cy="161043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29803" y="1160060"/>
            <a:ext cx="3066196" cy="465388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-122830" y="479024"/>
            <a:ext cx="3398292" cy="353000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93660" y="479024"/>
            <a:ext cx="2670412" cy="627661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108966" y="2184147"/>
            <a:ext cx="195117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黑体" panose="02010609060101010101" pitchFamily="49" charset="-122"/>
              </a:rPr>
              <a:t>04</a:t>
            </a:r>
            <a:endParaRPr lang="zh-CN" altLang="en-US" sz="1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>
            <a:stCxn id="4" idx="1"/>
          </p:cNvCxnSpPr>
          <p:nvPr/>
        </p:nvCxnSpPr>
        <p:spPr>
          <a:xfrm flipV="1">
            <a:off x="6095999" y="1789849"/>
            <a:ext cx="1778759" cy="163915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929349" y="1801504"/>
            <a:ext cx="2456597" cy="363030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0385946" y="3429000"/>
            <a:ext cx="1806054" cy="200280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425387" y="2447330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blipFill dpi="0" rotWithShape="1">
                  <a:blip r:embed="rId3">
                    <a:extLst/>
                  </a:blip>
                  <a:srcRect/>
                  <a:stretch>
                    <a:fillRect/>
                  </a:stretch>
                </a:blip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插入标题内容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425387" y="3617333"/>
            <a:ext cx="4268806" cy="137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请插入小标题或者文本的内容请插入小标题或者文本的内容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请插入小标题或者文本的内容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103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03511" y="1473825"/>
            <a:ext cx="1150751" cy="1151167"/>
            <a:chOff x="2136775" y="1708150"/>
            <a:chExt cx="1176338" cy="1176338"/>
          </a:xfrm>
        </p:grpSpPr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136775" y="1708150"/>
              <a:ext cx="1176338" cy="1176338"/>
            </a:xfrm>
            <a:custGeom>
              <a:avLst/>
              <a:gdLst>
                <a:gd name="T0" fmla="*/ 1481 w 1482"/>
                <a:gd name="T1" fmla="*/ 780 h 1482"/>
                <a:gd name="T2" fmla="*/ 1467 w 1482"/>
                <a:gd name="T3" fmla="*/ 890 h 1482"/>
                <a:gd name="T4" fmla="*/ 1436 w 1482"/>
                <a:gd name="T5" fmla="*/ 997 h 1482"/>
                <a:gd name="T6" fmla="*/ 1392 w 1482"/>
                <a:gd name="T7" fmla="*/ 1094 h 1482"/>
                <a:gd name="T8" fmla="*/ 1334 w 1482"/>
                <a:gd name="T9" fmla="*/ 1185 h 1482"/>
                <a:gd name="T10" fmla="*/ 1265 w 1482"/>
                <a:gd name="T11" fmla="*/ 1265 h 1482"/>
                <a:gd name="T12" fmla="*/ 1184 w 1482"/>
                <a:gd name="T13" fmla="*/ 1335 h 1482"/>
                <a:gd name="T14" fmla="*/ 1094 w 1482"/>
                <a:gd name="T15" fmla="*/ 1393 h 1482"/>
                <a:gd name="T16" fmla="*/ 995 w 1482"/>
                <a:gd name="T17" fmla="*/ 1437 h 1482"/>
                <a:gd name="T18" fmla="*/ 890 w 1482"/>
                <a:gd name="T19" fmla="*/ 1467 h 1482"/>
                <a:gd name="T20" fmla="*/ 778 w 1482"/>
                <a:gd name="T21" fmla="*/ 1481 h 1482"/>
                <a:gd name="T22" fmla="*/ 702 w 1482"/>
                <a:gd name="T23" fmla="*/ 1481 h 1482"/>
                <a:gd name="T24" fmla="*/ 592 w 1482"/>
                <a:gd name="T25" fmla="*/ 1467 h 1482"/>
                <a:gd name="T26" fmla="*/ 486 w 1482"/>
                <a:gd name="T27" fmla="*/ 1437 h 1482"/>
                <a:gd name="T28" fmla="*/ 388 w 1482"/>
                <a:gd name="T29" fmla="*/ 1393 h 1482"/>
                <a:gd name="T30" fmla="*/ 297 w 1482"/>
                <a:gd name="T31" fmla="*/ 1335 h 1482"/>
                <a:gd name="T32" fmla="*/ 217 w 1482"/>
                <a:gd name="T33" fmla="*/ 1265 h 1482"/>
                <a:gd name="T34" fmla="*/ 147 w 1482"/>
                <a:gd name="T35" fmla="*/ 1185 h 1482"/>
                <a:gd name="T36" fmla="*/ 89 w 1482"/>
                <a:gd name="T37" fmla="*/ 1094 h 1482"/>
                <a:gd name="T38" fmla="*/ 45 w 1482"/>
                <a:gd name="T39" fmla="*/ 997 h 1482"/>
                <a:gd name="T40" fmla="*/ 15 w 1482"/>
                <a:gd name="T41" fmla="*/ 890 h 1482"/>
                <a:gd name="T42" fmla="*/ 1 w 1482"/>
                <a:gd name="T43" fmla="*/ 780 h 1482"/>
                <a:gd name="T44" fmla="*/ 1 w 1482"/>
                <a:gd name="T45" fmla="*/ 704 h 1482"/>
                <a:gd name="T46" fmla="*/ 15 w 1482"/>
                <a:gd name="T47" fmla="*/ 592 h 1482"/>
                <a:gd name="T48" fmla="*/ 45 w 1482"/>
                <a:gd name="T49" fmla="*/ 486 h 1482"/>
                <a:gd name="T50" fmla="*/ 89 w 1482"/>
                <a:gd name="T51" fmla="*/ 389 h 1482"/>
                <a:gd name="T52" fmla="*/ 147 w 1482"/>
                <a:gd name="T53" fmla="*/ 299 h 1482"/>
                <a:gd name="T54" fmla="*/ 217 w 1482"/>
                <a:gd name="T55" fmla="*/ 217 h 1482"/>
                <a:gd name="T56" fmla="*/ 297 w 1482"/>
                <a:gd name="T57" fmla="*/ 148 h 1482"/>
                <a:gd name="T58" fmla="*/ 388 w 1482"/>
                <a:gd name="T59" fmla="*/ 90 h 1482"/>
                <a:gd name="T60" fmla="*/ 486 w 1482"/>
                <a:gd name="T61" fmla="*/ 46 h 1482"/>
                <a:gd name="T62" fmla="*/ 592 w 1482"/>
                <a:gd name="T63" fmla="*/ 15 h 1482"/>
                <a:gd name="T64" fmla="*/ 702 w 1482"/>
                <a:gd name="T65" fmla="*/ 1 h 1482"/>
                <a:gd name="T66" fmla="*/ 778 w 1482"/>
                <a:gd name="T67" fmla="*/ 1 h 1482"/>
                <a:gd name="T68" fmla="*/ 890 w 1482"/>
                <a:gd name="T69" fmla="*/ 15 h 1482"/>
                <a:gd name="T70" fmla="*/ 995 w 1482"/>
                <a:gd name="T71" fmla="*/ 46 h 1482"/>
                <a:gd name="T72" fmla="*/ 1094 w 1482"/>
                <a:gd name="T73" fmla="*/ 90 h 1482"/>
                <a:gd name="T74" fmla="*/ 1184 w 1482"/>
                <a:gd name="T75" fmla="*/ 148 h 1482"/>
                <a:gd name="T76" fmla="*/ 1265 w 1482"/>
                <a:gd name="T77" fmla="*/ 217 h 1482"/>
                <a:gd name="T78" fmla="*/ 1334 w 1482"/>
                <a:gd name="T79" fmla="*/ 299 h 1482"/>
                <a:gd name="T80" fmla="*/ 1392 w 1482"/>
                <a:gd name="T81" fmla="*/ 389 h 1482"/>
                <a:gd name="T82" fmla="*/ 1436 w 1482"/>
                <a:gd name="T83" fmla="*/ 486 h 1482"/>
                <a:gd name="T84" fmla="*/ 1467 w 1482"/>
                <a:gd name="T85" fmla="*/ 592 h 1482"/>
                <a:gd name="T86" fmla="*/ 1481 w 1482"/>
                <a:gd name="T87" fmla="*/ 704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7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4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2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1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5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6" y="1479"/>
                  </a:lnTo>
                  <a:lnTo>
                    <a:pt x="778" y="1481"/>
                  </a:lnTo>
                  <a:lnTo>
                    <a:pt x="740" y="1482"/>
                  </a:lnTo>
                  <a:lnTo>
                    <a:pt x="740" y="1482"/>
                  </a:lnTo>
                  <a:lnTo>
                    <a:pt x="702" y="1481"/>
                  </a:lnTo>
                  <a:lnTo>
                    <a:pt x="664" y="1479"/>
                  </a:lnTo>
                  <a:lnTo>
                    <a:pt x="627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7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69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7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3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3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3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3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7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69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7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7" y="9"/>
                  </a:lnTo>
                  <a:lnTo>
                    <a:pt x="664" y="4"/>
                  </a:lnTo>
                  <a:lnTo>
                    <a:pt x="702" y="1"/>
                  </a:lnTo>
                  <a:lnTo>
                    <a:pt x="740" y="0"/>
                  </a:lnTo>
                  <a:lnTo>
                    <a:pt x="740" y="0"/>
                  </a:lnTo>
                  <a:lnTo>
                    <a:pt x="778" y="1"/>
                  </a:lnTo>
                  <a:lnTo>
                    <a:pt x="816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5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1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2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4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7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2332038" y="1985963"/>
              <a:ext cx="784225" cy="719138"/>
            </a:xfrm>
            <a:custGeom>
              <a:avLst/>
              <a:gdLst>
                <a:gd name="T0" fmla="*/ 388 w 988"/>
                <a:gd name="T1" fmla="*/ 819 h 905"/>
                <a:gd name="T2" fmla="*/ 432 w 988"/>
                <a:gd name="T3" fmla="*/ 697 h 905"/>
                <a:gd name="T4" fmla="*/ 412 w 988"/>
                <a:gd name="T5" fmla="*/ 664 h 905"/>
                <a:gd name="T6" fmla="*/ 391 w 988"/>
                <a:gd name="T7" fmla="*/ 639 h 905"/>
                <a:gd name="T8" fmla="*/ 393 w 988"/>
                <a:gd name="T9" fmla="*/ 620 h 905"/>
                <a:gd name="T10" fmla="*/ 418 w 988"/>
                <a:gd name="T11" fmla="*/ 599 h 905"/>
                <a:gd name="T12" fmla="*/ 393 w 988"/>
                <a:gd name="T13" fmla="*/ 546 h 905"/>
                <a:gd name="T14" fmla="*/ 277 w 988"/>
                <a:gd name="T15" fmla="*/ 476 h 905"/>
                <a:gd name="T16" fmla="*/ 138 w 988"/>
                <a:gd name="T17" fmla="*/ 371 h 905"/>
                <a:gd name="T18" fmla="*/ 92 w 988"/>
                <a:gd name="T19" fmla="*/ 317 h 905"/>
                <a:gd name="T20" fmla="*/ 44 w 988"/>
                <a:gd name="T21" fmla="*/ 234 h 905"/>
                <a:gd name="T22" fmla="*/ 13 w 988"/>
                <a:gd name="T23" fmla="*/ 132 h 905"/>
                <a:gd name="T24" fmla="*/ 0 w 988"/>
                <a:gd name="T25" fmla="*/ 0 h 905"/>
                <a:gd name="T26" fmla="*/ 256 w 988"/>
                <a:gd name="T27" fmla="*/ 23 h 905"/>
                <a:gd name="T28" fmla="*/ 740 w 988"/>
                <a:gd name="T29" fmla="*/ 57 h 905"/>
                <a:gd name="T30" fmla="*/ 987 w 988"/>
                <a:gd name="T31" fmla="*/ 33 h 905"/>
                <a:gd name="T32" fmla="*/ 971 w 988"/>
                <a:gd name="T33" fmla="*/ 154 h 905"/>
                <a:gd name="T34" fmla="*/ 936 w 988"/>
                <a:gd name="T35" fmla="*/ 251 h 905"/>
                <a:gd name="T36" fmla="*/ 886 w 988"/>
                <a:gd name="T37" fmla="*/ 331 h 905"/>
                <a:gd name="T38" fmla="*/ 825 w 988"/>
                <a:gd name="T39" fmla="*/ 395 h 905"/>
                <a:gd name="T40" fmla="*/ 653 w 988"/>
                <a:gd name="T41" fmla="*/ 512 h 905"/>
                <a:gd name="T42" fmla="*/ 576 w 988"/>
                <a:gd name="T43" fmla="*/ 574 h 905"/>
                <a:gd name="T44" fmla="*/ 580 w 988"/>
                <a:gd name="T45" fmla="*/ 601 h 905"/>
                <a:gd name="T46" fmla="*/ 601 w 988"/>
                <a:gd name="T47" fmla="*/ 625 h 905"/>
                <a:gd name="T48" fmla="*/ 599 w 988"/>
                <a:gd name="T49" fmla="*/ 646 h 905"/>
                <a:gd name="T50" fmla="*/ 574 w 988"/>
                <a:gd name="T51" fmla="*/ 666 h 905"/>
                <a:gd name="T52" fmla="*/ 565 w 988"/>
                <a:gd name="T53" fmla="*/ 725 h 905"/>
                <a:gd name="T54" fmla="*/ 619 w 988"/>
                <a:gd name="T55" fmla="*/ 838 h 905"/>
                <a:gd name="T56" fmla="*/ 298 w 988"/>
                <a:gd name="T57" fmla="*/ 855 h 905"/>
                <a:gd name="T58" fmla="*/ 737 w 988"/>
                <a:gd name="T59" fmla="*/ 203 h 905"/>
                <a:gd name="T60" fmla="*/ 707 w 988"/>
                <a:gd name="T61" fmla="*/ 350 h 905"/>
                <a:gd name="T62" fmla="*/ 669 w 988"/>
                <a:gd name="T63" fmla="*/ 443 h 905"/>
                <a:gd name="T64" fmla="*/ 779 w 988"/>
                <a:gd name="T65" fmla="*/ 367 h 905"/>
                <a:gd name="T66" fmla="*/ 855 w 988"/>
                <a:gd name="T67" fmla="*/ 288 h 905"/>
                <a:gd name="T68" fmla="*/ 906 w 988"/>
                <a:gd name="T69" fmla="*/ 192 h 905"/>
                <a:gd name="T70" fmla="*/ 929 w 988"/>
                <a:gd name="T71" fmla="*/ 105 h 905"/>
                <a:gd name="T72" fmla="*/ 761 w 988"/>
                <a:gd name="T73" fmla="*/ 152 h 905"/>
                <a:gd name="T74" fmla="*/ 316 w 988"/>
                <a:gd name="T75" fmla="*/ 428 h 905"/>
                <a:gd name="T76" fmla="*/ 279 w 988"/>
                <a:gd name="T77" fmla="*/ 331 h 905"/>
                <a:gd name="T78" fmla="*/ 258 w 988"/>
                <a:gd name="T79" fmla="*/ 221 h 905"/>
                <a:gd name="T80" fmla="*/ 228 w 988"/>
                <a:gd name="T81" fmla="*/ 152 h 905"/>
                <a:gd name="T82" fmla="*/ 58 w 988"/>
                <a:gd name="T83" fmla="*/ 85 h 905"/>
                <a:gd name="T84" fmla="*/ 77 w 988"/>
                <a:gd name="T85" fmla="*/ 177 h 905"/>
                <a:gd name="T86" fmla="*/ 118 w 988"/>
                <a:gd name="T87" fmla="*/ 263 h 905"/>
                <a:gd name="T88" fmla="*/ 191 w 988"/>
                <a:gd name="T89" fmla="*/ 350 h 905"/>
                <a:gd name="T90" fmla="*/ 326 w 988"/>
                <a:gd name="T91" fmla="*/ 446 h 905"/>
                <a:gd name="T92" fmla="*/ 307 w 988"/>
                <a:gd name="T93" fmla="*/ 170 h 905"/>
                <a:gd name="T94" fmla="*/ 320 w 988"/>
                <a:gd name="T95" fmla="*/ 266 h 905"/>
                <a:gd name="T96" fmla="*/ 358 w 988"/>
                <a:gd name="T97" fmla="*/ 380 h 905"/>
                <a:gd name="T98" fmla="*/ 398 w 988"/>
                <a:gd name="T99" fmla="*/ 448 h 905"/>
                <a:gd name="T100" fmla="*/ 416 w 988"/>
                <a:gd name="T101" fmla="*/ 453 h 905"/>
                <a:gd name="T102" fmla="*/ 429 w 988"/>
                <a:gd name="T103" fmla="*/ 444 h 905"/>
                <a:gd name="T104" fmla="*/ 430 w 988"/>
                <a:gd name="T105" fmla="*/ 425 h 905"/>
                <a:gd name="T106" fmla="*/ 394 w 988"/>
                <a:gd name="T107" fmla="*/ 362 h 905"/>
                <a:gd name="T108" fmla="*/ 360 w 988"/>
                <a:gd name="T109" fmla="*/ 257 h 905"/>
                <a:gd name="T110" fmla="*/ 348 w 988"/>
                <a:gd name="T111" fmla="*/ 166 h 905"/>
                <a:gd name="T112" fmla="*/ 343 w 988"/>
                <a:gd name="T113" fmla="*/ 63 h 905"/>
                <a:gd name="T114" fmla="*/ 329 w 988"/>
                <a:gd name="T115" fmla="*/ 51 h 905"/>
                <a:gd name="T116" fmla="*/ 313 w 988"/>
                <a:gd name="T117" fmla="*/ 53 h 905"/>
                <a:gd name="T118" fmla="*/ 304 w 988"/>
                <a:gd name="T119" fmla="*/ 7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8" h="905">
                  <a:moveTo>
                    <a:pt x="298" y="855"/>
                  </a:moveTo>
                  <a:lnTo>
                    <a:pt x="359" y="855"/>
                  </a:lnTo>
                  <a:lnTo>
                    <a:pt x="359" y="855"/>
                  </a:lnTo>
                  <a:lnTo>
                    <a:pt x="374" y="838"/>
                  </a:lnTo>
                  <a:lnTo>
                    <a:pt x="388" y="819"/>
                  </a:lnTo>
                  <a:lnTo>
                    <a:pt x="401" y="799"/>
                  </a:lnTo>
                  <a:lnTo>
                    <a:pt x="412" y="776"/>
                  </a:lnTo>
                  <a:lnTo>
                    <a:pt x="421" y="752"/>
                  </a:lnTo>
                  <a:lnTo>
                    <a:pt x="427" y="725"/>
                  </a:lnTo>
                  <a:lnTo>
                    <a:pt x="432" y="697"/>
                  </a:lnTo>
                  <a:lnTo>
                    <a:pt x="436" y="666"/>
                  </a:lnTo>
                  <a:lnTo>
                    <a:pt x="425" y="666"/>
                  </a:lnTo>
                  <a:lnTo>
                    <a:pt x="425" y="666"/>
                  </a:lnTo>
                  <a:lnTo>
                    <a:pt x="418" y="666"/>
                  </a:lnTo>
                  <a:lnTo>
                    <a:pt x="412" y="664"/>
                  </a:lnTo>
                  <a:lnTo>
                    <a:pt x="405" y="661"/>
                  </a:lnTo>
                  <a:lnTo>
                    <a:pt x="401" y="656"/>
                  </a:lnTo>
                  <a:lnTo>
                    <a:pt x="397" y="651"/>
                  </a:lnTo>
                  <a:lnTo>
                    <a:pt x="393" y="646"/>
                  </a:lnTo>
                  <a:lnTo>
                    <a:pt x="391" y="639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1" y="625"/>
                  </a:lnTo>
                  <a:lnTo>
                    <a:pt x="393" y="620"/>
                  </a:lnTo>
                  <a:lnTo>
                    <a:pt x="397" y="613"/>
                  </a:lnTo>
                  <a:lnTo>
                    <a:pt x="401" y="609"/>
                  </a:lnTo>
                  <a:lnTo>
                    <a:pt x="405" y="604"/>
                  </a:lnTo>
                  <a:lnTo>
                    <a:pt x="412" y="601"/>
                  </a:lnTo>
                  <a:lnTo>
                    <a:pt x="418" y="599"/>
                  </a:lnTo>
                  <a:lnTo>
                    <a:pt x="425" y="598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17" y="573"/>
                  </a:lnTo>
                  <a:lnTo>
                    <a:pt x="393" y="546"/>
                  </a:lnTo>
                  <a:lnTo>
                    <a:pt x="371" y="519"/>
                  </a:lnTo>
                  <a:lnTo>
                    <a:pt x="351" y="489"/>
                  </a:lnTo>
                  <a:lnTo>
                    <a:pt x="337" y="512"/>
                  </a:lnTo>
                  <a:lnTo>
                    <a:pt x="337" y="512"/>
                  </a:lnTo>
                  <a:lnTo>
                    <a:pt x="277" y="476"/>
                  </a:lnTo>
                  <a:lnTo>
                    <a:pt x="248" y="458"/>
                  </a:lnTo>
                  <a:lnTo>
                    <a:pt x="219" y="438"/>
                  </a:lnTo>
                  <a:lnTo>
                    <a:pt x="191" y="418"/>
                  </a:lnTo>
                  <a:lnTo>
                    <a:pt x="164" y="395"/>
                  </a:lnTo>
                  <a:lnTo>
                    <a:pt x="138" y="371"/>
                  </a:lnTo>
                  <a:lnTo>
                    <a:pt x="126" y="358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02" y="331"/>
                  </a:lnTo>
                  <a:lnTo>
                    <a:pt x="92" y="317"/>
                  </a:lnTo>
                  <a:lnTo>
                    <a:pt x="81" y="301"/>
                  </a:lnTo>
                  <a:lnTo>
                    <a:pt x="71" y="285"/>
                  </a:lnTo>
                  <a:lnTo>
                    <a:pt x="61" y="269"/>
                  </a:lnTo>
                  <a:lnTo>
                    <a:pt x="53" y="251"/>
                  </a:lnTo>
                  <a:lnTo>
                    <a:pt x="44" y="234"/>
                  </a:lnTo>
                  <a:lnTo>
                    <a:pt x="36" y="216"/>
                  </a:lnTo>
                  <a:lnTo>
                    <a:pt x="30" y="196"/>
                  </a:lnTo>
                  <a:lnTo>
                    <a:pt x="23" y="175"/>
                  </a:lnTo>
                  <a:lnTo>
                    <a:pt x="18" y="154"/>
                  </a:lnTo>
                  <a:lnTo>
                    <a:pt x="13" y="132"/>
                  </a:lnTo>
                  <a:lnTo>
                    <a:pt x="9" y="108"/>
                  </a:lnTo>
                  <a:lnTo>
                    <a:pt x="6" y="84"/>
                  </a:lnTo>
                  <a:lnTo>
                    <a:pt x="4" y="59"/>
                  </a:lnTo>
                  <a:lnTo>
                    <a:pt x="3" y="33"/>
                  </a:lnTo>
                  <a:lnTo>
                    <a:pt x="0" y="0"/>
                  </a:lnTo>
                  <a:lnTo>
                    <a:pt x="33" y="7"/>
                  </a:lnTo>
                  <a:lnTo>
                    <a:pt x="239" y="55"/>
                  </a:lnTo>
                  <a:lnTo>
                    <a:pt x="252" y="58"/>
                  </a:lnTo>
                  <a:lnTo>
                    <a:pt x="252" y="58"/>
                  </a:lnTo>
                  <a:lnTo>
                    <a:pt x="256" y="23"/>
                  </a:lnTo>
                  <a:lnTo>
                    <a:pt x="473" y="23"/>
                  </a:lnTo>
                  <a:lnTo>
                    <a:pt x="520" y="23"/>
                  </a:lnTo>
                  <a:lnTo>
                    <a:pt x="737" y="23"/>
                  </a:lnTo>
                  <a:lnTo>
                    <a:pt x="737" y="23"/>
                  </a:lnTo>
                  <a:lnTo>
                    <a:pt x="740" y="57"/>
                  </a:lnTo>
                  <a:lnTo>
                    <a:pt x="751" y="55"/>
                  </a:lnTo>
                  <a:lnTo>
                    <a:pt x="956" y="7"/>
                  </a:lnTo>
                  <a:lnTo>
                    <a:pt x="988" y="0"/>
                  </a:lnTo>
                  <a:lnTo>
                    <a:pt x="987" y="33"/>
                  </a:lnTo>
                  <a:lnTo>
                    <a:pt x="987" y="33"/>
                  </a:lnTo>
                  <a:lnTo>
                    <a:pt x="986" y="59"/>
                  </a:lnTo>
                  <a:lnTo>
                    <a:pt x="983" y="84"/>
                  </a:lnTo>
                  <a:lnTo>
                    <a:pt x="980" y="108"/>
                  </a:lnTo>
                  <a:lnTo>
                    <a:pt x="976" y="132"/>
                  </a:lnTo>
                  <a:lnTo>
                    <a:pt x="971" y="154"/>
                  </a:lnTo>
                  <a:lnTo>
                    <a:pt x="965" y="175"/>
                  </a:lnTo>
                  <a:lnTo>
                    <a:pt x="960" y="196"/>
                  </a:lnTo>
                  <a:lnTo>
                    <a:pt x="952" y="216"/>
                  </a:lnTo>
                  <a:lnTo>
                    <a:pt x="945" y="234"/>
                  </a:lnTo>
                  <a:lnTo>
                    <a:pt x="936" y="251"/>
                  </a:lnTo>
                  <a:lnTo>
                    <a:pt x="927" y="269"/>
                  </a:lnTo>
                  <a:lnTo>
                    <a:pt x="918" y="285"/>
                  </a:lnTo>
                  <a:lnTo>
                    <a:pt x="908" y="301"/>
                  </a:lnTo>
                  <a:lnTo>
                    <a:pt x="897" y="317"/>
                  </a:lnTo>
                  <a:lnTo>
                    <a:pt x="886" y="331"/>
                  </a:lnTo>
                  <a:lnTo>
                    <a:pt x="874" y="345"/>
                  </a:lnTo>
                  <a:lnTo>
                    <a:pt x="874" y="345"/>
                  </a:lnTo>
                  <a:lnTo>
                    <a:pt x="862" y="358"/>
                  </a:lnTo>
                  <a:lnTo>
                    <a:pt x="850" y="371"/>
                  </a:lnTo>
                  <a:lnTo>
                    <a:pt x="825" y="395"/>
                  </a:lnTo>
                  <a:lnTo>
                    <a:pt x="798" y="418"/>
                  </a:lnTo>
                  <a:lnTo>
                    <a:pt x="770" y="438"/>
                  </a:lnTo>
                  <a:lnTo>
                    <a:pt x="742" y="458"/>
                  </a:lnTo>
                  <a:lnTo>
                    <a:pt x="713" y="476"/>
                  </a:lnTo>
                  <a:lnTo>
                    <a:pt x="653" y="512"/>
                  </a:lnTo>
                  <a:lnTo>
                    <a:pt x="640" y="491"/>
                  </a:lnTo>
                  <a:lnTo>
                    <a:pt x="640" y="491"/>
                  </a:lnTo>
                  <a:lnTo>
                    <a:pt x="620" y="521"/>
                  </a:lnTo>
                  <a:lnTo>
                    <a:pt x="599" y="548"/>
                  </a:lnTo>
                  <a:lnTo>
                    <a:pt x="576" y="574"/>
                  </a:lnTo>
                  <a:lnTo>
                    <a:pt x="551" y="598"/>
                  </a:lnTo>
                  <a:lnTo>
                    <a:pt x="567" y="598"/>
                  </a:lnTo>
                  <a:lnTo>
                    <a:pt x="567" y="598"/>
                  </a:lnTo>
                  <a:lnTo>
                    <a:pt x="574" y="599"/>
                  </a:lnTo>
                  <a:lnTo>
                    <a:pt x="580" y="601"/>
                  </a:lnTo>
                  <a:lnTo>
                    <a:pt x="586" y="604"/>
                  </a:lnTo>
                  <a:lnTo>
                    <a:pt x="591" y="609"/>
                  </a:lnTo>
                  <a:lnTo>
                    <a:pt x="595" y="613"/>
                  </a:lnTo>
                  <a:lnTo>
                    <a:pt x="599" y="620"/>
                  </a:lnTo>
                  <a:lnTo>
                    <a:pt x="601" y="625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9"/>
                  </a:lnTo>
                  <a:lnTo>
                    <a:pt x="599" y="646"/>
                  </a:lnTo>
                  <a:lnTo>
                    <a:pt x="595" y="651"/>
                  </a:lnTo>
                  <a:lnTo>
                    <a:pt x="591" y="656"/>
                  </a:lnTo>
                  <a:lnTo>
                    <a:pt x="586" y="661"/>
                  </a:lnTo>
                  <a:lnTo>
                    <a:pt x="580" y="664"/>
                  </a:lnTo>
                  <a:lnTo>
                    <a:pt x="574" y="666"/>
                  </a:lnTo>
                  <a:lnTo>
                    <a:pt x="567" y="666"/>
                  </a:lnTo>
                  <a:lnTo>
                    <a:pt x="557" y="666"/>
                  </a:lnTo>
                  <a:lnTo>
                    <a:pt x="557" y="666"/>
                  </a:lnTo>
                  <a:lnTo>
                    <a:pt x="561" y="697"/>
                  </a:lnTo>
                  <a:lnTo>
                    <a:pt x="565" y="725"/>
                  </a:lnTo>
                  <a:lnTo>
                    <a:pt x="572" y="752"/>
                  </a:lnTo>
                  <a:lnTo>
                    <a:pt x="581" y="776"/>
                  </a:lnTo>
                  <a:lnTo>
                    <a:pt x="592" y="799"/>
                  </a:lnTo>
                  <a:lnTo>
                    <a:pt x="605" y="819"/>
                  </a:lnTo>
                  <a:lnTo>
                    <a:pt x="619" y="838"/>
                  </a:lnTo>
                  <a:lnTo>
                    <a:pt x="634" y="855"/>
                  </a:lnTo>
                  <a:lnTo>
                    <a:pt x="697" y="855"/>
                  </a:lnTo>
                  <a:lnTo>
                    <a:pt x="713" y="905"/>
                  </a:lnTo>
                  <a:lnTo>
                    <a:pt x="283" y="905"/>
                  </a:lnTo>
                  <a:lnTo>
                    <a:pt x="298" y="855"/>
                  </a:lnTo>
                  <a:lnTo>
                    <a:pt x="298" y="855"/>
                  </a:lnTo>
                  <a:close/>
                  <a:moveTo>
                    <a:pt x="742" y="109"/>
                  </a:moveTo>
                  <a:lnTo>
                    <a:pt x="742" y="109"/>
                  </a:lnTo>
                  <a:lnTo>
                    <a:pt x="741" y="157"/>
                  </a:lnTo>
                  <a:lnTo>
                    <a:pt x="737" y="203"/>
                  </a:lnTo>
                  <a:lnTo>
                    <a:pt x="731" y="247"/>
                  </a:lnTo>
                  <a:lnTo>
                    <a:pt x="723" y="289"/>
                  </a:lnTo>
                  <a:lnTo>
                    <a:pt x="719" y="310"/>
                  </a:lnTo>
                  <a:lnTo>
                    <a:pt x="714" y="331"/>
                  </a:lnTo>
                  <a:lnTo>
                    <a:pt x="707" y="350"/>
                  </a:lnTo>
                  <a:lnTo>
                    <a:pt x="701" y="370"/>
                  </a:lnTo>
                  <a:lnTo>
                    <a:pt x="693" y="388"/>
                  </a:lnTo>
                  <a:lnTo>
                    <a:pt x="685" y="407"/>
                  </a:lnTo>
                  <a:lnTo>
                    <a:pt x="678" y="425"/>
                  </a:lnTo>
                  <a:lnTo>
                    <a:pt x="669" y="443"/>
                  </a:lnTo>
                  <a:lnTo>
                    <a:pt x="669" y="443"/>
                  </a:lnTo>
                  <a:lnTo>
                    <a:pt x="715" y="414"/>
                  </a:lnTo>
                  <a:lnTo>
                    <a:pt x="736" y="399"/>
                  </a:lnTo>
                  <a:lnTo>
                    <a:pt x="758" y="383"/>
                  </a:lnTo>
                  <a:lnTo>
                    <a:pt x="779" y="367"/>
                  </a:lnTo>
                  <a:lnTo>
                    <a:pt x="798" y="349"/>
                  </a:lnTo>
                  <a:lnTo>
                    <a:pt x="818" y="331"/>
                  </a:lnTo>
                  <a:lnTo>
                    <a:pt x="836" y="311"/>
                  </a:lnTo>
                  <a:lnTo>
                    <a:pt x="836" y="311"/>
                  </a:lnTo>
                  <a:lnTo>
                    <a:pt x="855" y="288"/>
                  </a:lnTo>
                  <a:lnTo>
                    <a:pt x="871" y="263"/>
                  </a:lnTo>
                  <a:lnTo>
                    <a:pt x="886" y="236"/>
                  </a:lnTo>
                  <a:lnTo>
                    <a:pt x="894" y="222"/>
                  </a:lnTo>
                  <a:lnTo>
                    <a:pt x="900" y="208"/>
                  </a:lnTo>
                  <a:lnTo>
                    <a:pt x="906" y="192"/>
                  </a:lnTo>
                  <a:lnTo>
                    <a:pt x="912" y="177"/>
                  </a:lnTo>
                  <a:lnTo>
                    <a:pt x="917" y="159"/>
                  </a:lnTo>
                  <a:lnTo>
                    <a:pt x="921" y="142"/>
                  </a:lnTo>
                  <a:lnTo>
                    <a:pt x="925" y="123"/>
                  </a:lnTo>
                  <a:lnTo>
                    <a:pt x="929" y="105"/>
                  </a:lnTo>
                  <a:lnTo>
                    <a:pt x="932" y="85"/>
                  </a:lnTo>
                  <a:lnTo>
                    <a:pt x="934" y="66"/>
                  </a:lnTo>
                  <a:lnTo>
                    <a:pt x="793" y="97"/>
                  </a:lnTo>
                  <a:lnTo>
                    <a:pt x="808" y="130"/>
                  </a:lnTo>
                  <a:lnTo>
                    <a:pt x="761" y="152"/>
                  </a:lnTo>
                  <a:lnTo>
                    <a:pt x="742" y="109"/>
                  </a:lnTo>
                  <a:lnTo>
                    <a:pt x="742" y="109"/>
                  </a:lnTo>
                  <a:close/>
                  <a:moveTo>
                    <a:pt x="326" y="446"/>
                  </a:moveTo>
                  <a:lnTo>
                    <a:pt x="326" y="446"/>
                  </a:lnTo>
                  <a:lnTo>
                    <a:pt x="316" y="428"/>
                  </a:lnTo>
                  <a:lnTo>
                    <a:pt x="308" y="409"/>
                  </a:lnTo>
                  <a:lnTo>
                    <a:pt x="300" y="390"/>
                  </a:lnTo>
                  <a:lnTo>
                    <a:pt x="292" y="371"/>
                  </a:lnTo>
                  <a:lnTo>
                    <a:pt x="286" y="350"/>
                  </a:lnTo>
                  <a:lnTo>
                    <a:pt x="279" y="331"/>
                  </a:lnTo>
                  <a:lnTo>
                    <a:pt x="274" y="309"/>
                  </a:lnTo>
                  <a:lnTo>
                    <a:pt x="269" y="288"/>
                  </a:lnTo>
                  <a:lnTo>
                    <a:pt x="264" y="267"/>
                  </a:lnTo>
                  <a:lnTo>
                    <a:pt x="261" y="244"/>
                  </a:lnTo>
                  <a:lnTo>
                    <a:pt x="258" y="221"/>
                  </a:lnTo>
                  <a:lnTo>
                    <a:pt x="256" y="198"/>
                  </a:lnTo>
                  <a:lnTo>
                    <a:pt x="253" y="174"/>
                  </a:lnTo>
                  <a:lnTo>
                    <a:pt x="252" y="151"/>
                  </a:lnTo>
                  <a:lnTo>
                    <a:pt x="251" y="102"/>
                  </a:lnTo>
                  <a:lnTo>
                    <a:pt x="228" y="152"/>
                  </a:lnTo>
                  <a:lnTo>
                    <a:pt x="182" y="130"/>
                  </a:lnTo>
                  <a:lnTo>
                    <a:pt x="197" y="97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85"/>
                  </a:lnTo>
                  <a:lnTo>
                    <a:pt x="60" y="105"/>
                  </a:lnTo>
                  <a:lnTo>
                    <a:pt x="63" y="123"/>
                  </a:lnTo>
                  <a:lnTo>
                    <a:pt x="68" y="142"/>
                  </a:lnTo>
                  <a:lnTo>
                    <a:pt x="72" y="159"/>
                  </a:lnTo>
                  <a:lnTo>
                    <a:pt x="77" y="177"/>
                  </a:lnTo>
                  <a:lnTo>
                    <a:pt x="83" y="192"/>
                  </a:lnTo>
                  <a:lnTo>
                    <a:pt x="89" y="208"/>
                  </a:lnTo>
                  <a:lnTo>
                    <a:pt x="96" y="222"/>
                  </a:lnTo>
                  <a:lnTo>
                    <a:pt x="102" y="236"/>
                  </a:lnTo>
                  <a:lnTo>
                    <a:pt x="118" y="263"/>
                  </a:lnTo>
                  <a:lnTo>
                    <a:pt x="135" y="288"/>
                  </a:lnTo>
                  <a:lnTo>
                    <a:pt x="153" y="311"/>
                  </a:lnTo>
                  <a:lnTo>
                    <a:pt x="153" y="311"/>
                  </a:lnTo>
                  <a:lnTo>
                    <a:pt x="172" y="332"/>
                  </a:lnTo>
                  <a:lnTo>
                    <a:pt x="191" y="350"/>
                  </a:lnTo>
                  <a:lnTo>
                    <a:pt x="212" y="369"/>
                  </a:lnTo>
                  <a:lnTo>
                    <a:pt x="234" y="385"/>
                  </a:lnTo>
                  <a:lnTo>
                    <a:pt x="256" y="401"/>
                  </a:lnTo>
                  <a:lnTo>
                    <a:pt x="279" y="417"/>
                  </a:lnTo>
                  <a:lnTo>
                    <a:pt x="326" y="446"/>
                  </a:lnTo>
                  <a:lnTo>
                    <a:pt x="326" y="446"/>
                  </a:lnTo>
                  <a:close/>
                  <a:moveTo>
                    <a:pt x="304" y="70"/>
                  </a:moveTo>
                  <a:lnTo>
                    <a:pt x="304" y="70"/>
                  </a:lnTo>
                  <a:lnTo>
                    <a:pt x="304" y="120"/>
                  </a:lnTo>
                  <a:lnTo>
                    <a:pt x="307" y="170"/>
                  </a:lnTo>
                  <a:lnTo>
                    <a:pt x="309" y="194"/>
                  </a:lnTo>
                  <a:lnTo>
                    <a:pt x="312" y="218"/>
                  </a:lnTo>
                  <a:lnTo>
                    <a:pt x="315" y="242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5" y="288"/>
                  </a:lnTo>
                  <a:lnTo>
                    <a:pt x="331" y="312"/>
                  </a:lnTo>
                  <a:lnTo>
                    <a:pt x="339" y="335"/>
                  </a:lnTo>
                  <a:lnTo>
                    <a:pt x="348" y="358"/>
                  </a:lnTo>
                  <a:lnTo>
                    <a:pt x="358" y="380"/>
                  </a:lnTo>
                  <a:lnTo>
                    <a:pt x="368" y="401"/>
                  </a:lnTo>
                  <a:lnTo>
                    <a:pt x="381" y="423"/>
                  </a:lnTo>
                  <a:lnTo>
                    <a:pt x="394" y="445"/>
                  </a:lnTo>
                  <a:lnTo>
                    <a:pt x="394" y="445"/>
                  </a:lnTo>
                  <a:lnTo>
                    <a:pt x="398" y="448"/>
                  </a:lnTo>
                  <a:lnTo>
                    <a:pt x="401" y="450"/>
                  </a:lnTo>
                  <a:lnTo>
                    <a:pt x="404" y="452"/>
                  </a:lnTo>
                  <a:lnTo>
                    <a:pt x="407" y="453"/>
                  </a:lnTo>
                  <a:lnTo>
                    <a:pt x="412" y="453"/>
                  </a:lnTo>
                  <a:lnTo>
                    <a:pt x="416" y="453"/>
                  </a:lnTo>
                  <a:lnTo>
                    <a:pt x="419" y="452"/>
                  </a:lnTo>
                  <a:lnTo>
                    <a:pt x="424" y="450"/>
                  </a:lnTo>
                  <a:lnTo>
                    <a:pt x="424" y="450"/>
                  </a:lnTo>
                  <a:lnTo>
                    <a:pt x="427" y="447"/>
                  </a:lnTo>
                  <a:lnTo>
                    <a:pt x="429" y="444"/>
                  </a:lnTo>
                  <a:lnTo>
                    <a:pt x="430" y="440"/>
                  </a:lnTo>
                  <a:lnTo>
                    <a:pt x="431" y="436"/>
                  </a:lnTo>
                  <a:lnTo>
                    <a:pt x="432" y="433"/>
                  </a:lnTo>
                  <a:lnTo>
                    <a:pt x="431" y="428"/>
                  </a:lnTo>
                  <a:lnTo>
                    <a:pt x="430" y="425"/>
                  </a:lnTo>
                  <a:lnTo>
                    <a:pt x="428" y="421"/>
                  </a:lnTo>
                  <a:lnTo>
                    <a:pt x="428" y="421"/>
                  </a:lnTo>
                  <a:lnTo>
                    <a:pt x="416" y="402"/>
                  </a:lnTo>
                  <a:lnTo>
                    <a:pt x="404" y="382"/>
                  </a:lnTo>
                  <a:lnTo>
                    <a:pt x="394" y="362"/>
                  </a:lnTo>
                  <a:lnTo>
                    <a:pt x="386" y="342"/>
                  </a:lnTo>
                  <a:lnTo>
                    <a:pt x="378" y="321"/>
                  </a:lnTo>
                  <a:lnTo>
                    <a:pt x="371" y="300"/>
                  </a:lnTo>
                  <a:lnTo>
                    <a:pt x="365" y="279"/>
                  </a:lnTo>
                  <a:lnTo>
                    <a:pt x="360" y="257"/>
                  </a:lnTo>
                  <a:lnTo>
                    <a:pt x="360" y="257"/>
                  </a:lnTo>
                  <a:lnTo>
                    <a:pt x="355" y="234"/>
                  </a:lnTo>
                  <a:lnTo>
                    <a:pt x="352" y="212"/>
                  </a:lnTo>
                  <a:lnTo>
                    <a:pt x="350" y="189"/>
                  </a:lnTo>
                  <a:lnTo>
                    <a:pt x="348" y="166"/>
                  </a:lnTo>
                  <a:lnTo>
                    <a:pt x="346" y="119"/>
                  </a:lnTo>
                  <a:lnTo>
                    <a:pt x="346" y="70"/>
                  </a:lnTo>
                  <a:lnTo>
                    <a:pt x="346" y="70"/>
                  </a:lnTo>
                  <a:lnTo>
                    <a:pt x="345" y="67"/>
                  </a:lnTo>
                  <a:lnTo>
                    <a:pt x="343" y="63"/>
                  </a:lnTo>
                  <a:lnTo>
                    <a:pt x="342" y="59"/>
                  </a:lnTo>
                  <a:lnTo>
                    <a:pt x="339" y="56"/>
                  </a:lnTo>
                  <a:lnTo>
                    <a:pt x="337" y="54"/>
                  </a:lnTo>
                  <a:lnTo>
                    <a:pt x="333" y="52"/>
                  </a:lnTo>
                  <a:lnTo>
                    <a:pt x="329" y="51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1" y="51"/>
                  </a:lnTo>
                  <a:lnTo>
                    <a:pt x="317" y="52"/>
                  </a:lnTo>
                  <a:lnTo>
                    <a:pt x="313" y="53"/>
                  </a:lnTo>
                  <a:lnTo>
                    <a:pt x="311" y="56"/>
                  </a:lnTo>
                  <a:lnTo>
                    <a:pt x="308" y="58"/>
                  </a:lnTo>
                  <a:lnTo>
                    <a:pt x="307" y="63"/>
                  </a:lnTo>
                  <a:lnTo>
                    <a:pt x="304" y="66"/>
                  </a:lnTo>
                  <a:lnTo>
                    <a:pt x="304" y="70"/>
                  </a:lnTo>
                  <a:lnTo>
                    <a:pt x="304" y="7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92871" y="1473825"/>
            <a:ext cx="1150751" cy="1151167"/>
            <a:chOff x="5030788" y="1708150"/>
            <a:chExt cx="1176338" cy="1176338"/>
          </a:xfrm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030788" y="1708150"/>
              <a:ext cx="1176338" cy="1176338"/>
            </a:xfrm>
            <a:custGeom>
              <a:avLst/>
              <a:gdLst>
                <a:gd name="T0" fmla="*/ 1481 w 1482"/>
                <a:gd name="T1" fmla="*/ 780 h 1482"/>
                <a:gd name="T2" fmla="*/ 1467 w 1482"/>
                <a:gd name="T3" fmla="*/ 890 h 1482"/>
                <a:gd name="T4" fmla="*/ 1436 w 1482"/>
                <a:gd name="T5" fmla="*/ 997 h 1482"/>
                <a:gd name="T6" fmla="*/ 1392 w 1482"/>
                <a:gd name="T7" fmla="*/ 1094 h 1482"/>
                <a:gd name="T8" fmla="*/ 1334 w 1482"/>
                <a:gd name="T9" fmla="*/ 1185 h 1482"/>
                <a:gd name="T10" fmla="*/ 1265 w 1482"/>
                <a:gd name="T11" fmla="*/ 1265 h 1482"/>
                <a:gd name="T12" fmla="*/ 1185 w 1482"/>
                <a:gd name="T13" fmla="*/ 1335 h 1482"/>
                <a:gd name="T14" fmla="*/ 1094 w 1482"/>
                <a:gd name="T15" fmla="*/ 1393 h 1482"/>
                <a:gd name="T16" fmla="*/ 996 w 1482"/>
                <a:gd name="T17" fmla="*/ 1437 h 1482"/>
                <a:gd name="T18" fmla="*/ 890 w 1482"/>
                <a:gd name="T19" fmla="*/ 1467 h 1482"/>
                <a:gd name="T20" fmla="*/ 779 w 1482"/>
                <a:gd name="T21" fmla="*/ 1481 h 1482"/>
                <a:gd name="T22" fmla="*/ 703 w 1482"/>
                <a:gd name="T23" fmla="*/ 1481 h 1482"/>
                <a:gd name="T24" fmla="*/ 592 w 1482"/>
                <a:gd name="T25" fmla="*/ 1467 h 1482"/>
                <a:gd name="T26" fmla="*/ 487 w 1482"/>
                <a:gd name="T27" fmla="*/ 1437 h 1482"/>
                <a:gd name="T28" fmla="*/ 388 w 1482"/>
                <a:gd name="T29" fmla="*/ 1393 h 1482"/>
                <a:gd name="T30" fmla="*/ 298 w 1482"/>
                <a:gd name="T31" fmla="*/ 1335 h 1482"/>
                <a:gd name="T32" fmla="*/ 217 w 1482"/>
                <a:gd name="T33" fmla="*/ 1265 h 1482"/>
                <a:gd name="T34" fmla="*/ 147 w 1482"/>
                <a:gd name="T35" fmla="*/ 1185 h 1482"/>
                <a:gd name="T36" fmla="*/ 89 w 1482"/>
                <a:gd name="T37" fmla="*/ 1094 h 1482"/>
                <a:gd name="T38" fmla="*/ 45 w 1482"/>
                <a:gd name="T39" fmla="*/ 997 h 1482"/>
                <a:gd name="T40" fmla="*/ 15 w 1482"/>
                <a:gd name="T41" fmla="*/ 890 h 1482"/>
                <a:gd name="T42" fmla="*/ 1 w 1482"/>
                <a:gd name="T43" fmla="*/ 780 h 1482"/>
                <a:gd name="T44" fmla="*/ 1 w 1482"/>
                <a:gd name="T45" fmla="*/ 704 h 1482"/>
                <a:gd name="T46" fmla="*/ 15 w 1482"/>
                <a:gd name="T47" fmla="*/ 592 h 1482"/>
                <a:gd name="T48" fmla="*/ 45 w 1482"/>
                <a:gd name="T49" fmla="*/ 486 h 1482"/>
                <a:gd name="T50" fmla="*/ 89 w 1482"/>
                <a:gd name="T51" fmla="*/ 389 h 1482"/>
                <a:gd name="T52" fmla="*/ 147 w 1482"/>
                <a:gd name="T53" fmla="*/ 299 h 1482"/>
                <a:gd name="T54" fmla="*/ 217 w 1482"/>
                <a:gd name="T55" fmla="*/ 217 h 1482"/>
                <a:gd name="T56" fmla="*/ 298 w 1482"/>
                <a:gd name="T57" fmla="*/ 148 h 1482"/>
                <a:gd name="T58" fmla="*/ 388 w 1482"/>
                <a:gd name="T59" fmla="*/ 90 h 1482"/>
                <a:gd name="T60" fmla="*/ 487 w 1482"/>
                <a:gd name="T61" fmla="*/ 46 h 1482"/>
                <a:gd name="T62" fmla="*/ 592 w 1482"/>
                <a:gd name="T63" fmla="*/ 15 h 1482"/>
                <a:gd name="T64" fmla="*/ 703 w 1482"/>
                <a:gd name="T65" fmla="*/ 1 h 1482"/>
                <a:gd name="T66" fmla="*/ 779 w 1482"/>
                <a:gd name="T67" fmla="*/ 1 h 1482"/>
                <a:gd name="T68" fmla="*/ 890 w 1482"/>
                <a:gd name="T69" fmla="*/ 15 h 1482"/>
                <a:gd name="T70" fmla="*/ 996 w 1482"/>
                <a:gd name="T71" fmla="*/ 46 h 1482"/>
                <a:gd name="T72" fmla="*/ 1094 w 1482"/>
                <a:gd name="T73" fmla="*/ 90 h 1482"/>
                <a:gd name="T74" fmla="*/ 1185 w 1482"/>
                <a:gd name="T75" fmla="*/ 148 h 1482"/>
                <a:gd name="T76" fmla="*/ 1265 w 1482"/>
                <a:gd name="T77" fmla="*/ 217 h 1482"/>
                <a:gd name="T78" fmla="*/ 1334 w 1482"/>
                <a:gd name="T79" fmla="*/ 299 h 1482"/>
                <a:gd name="T80" fmla="*/ 1392 w 1482"/>
                <a:gd name="T81" fmla="*/ 389 h 1482"/>
                <a:gd name="T82" fmla="*/ 1436 w 1482"/>
                <a:gd name="T83" fmla="*/ 486 h 1482"/>
                <a:gd name="T84" fmla="*/ 1467 w 1482"/>
                <a:gd name="T85" fmla="*/ 592 h 1482"/>
                <a:gd name="T86" fmla="*/ 1481 w 1482"/>
                <a:gd name="T87" fmla="*/ 704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8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5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3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2" y="1313"/>
                  </a:lnTo>
                  <a:lnTo>
                    <a:pt x="1185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7" y="1479"/>
                  </a:lnTo>
                  <a:lnTo>
                    <a:pt x="779" y="1481"/>
                  </a:lnTo>
                  <a:lnTo>
                    <a:pt x="741" y="1482"/>
                  </a:lnTo>
                  <a:lnTo>
                    <a:pt x="741" y="1482"/>
                  </a:lnTo>
                  <a:lnTo>
                    <a:pt x="703" y="1481"/>
                  </a:lnTo>
                  <a:lnTo>
                    <a:pt x="665" y="1479"/>
                  </a:lnTo>
                  <a:lnTo>
                    <a:pt x="628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7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70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8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4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4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8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70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7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8" y="9"/>
                  </a:lnTo>
                  <a:lnTo>
                    <a:pt x="665" y="4"/>
                  </a:lnTo>
                  <a:lnTo>
                    <a:pt x="703" y="1"/>
                  </a:lnTo>
                  <a:lnTo>
                    <a:pt x="741" y="0"/>
                  </a:lnTo>
                  <a:lnTo>
                    <a:pt x="741" y="0"/>
                  </a:lnTo>
                  <a:lnTo>
                    <a:pt x="779" y="1"/>
                  </a:lnTo>
                  <a:lnTo>
                    <a:pt x="817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5" y="148"/>
                  </a:lnTo>
                  <a:lnTo>
                    <a:pt x="1212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3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5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8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5280025" y="1862138"/>
              <a:ext cx="701675" cy="965200"/>
            </a:xfrm>
            <a:custGeom>
              <a:avLst/>
              <a:gdLst>
                <a:gd name="T0" fmla="*/ 117 w 885"/>
                <a:gd name="T1" fmla="*/ 744 h 1217"/>
                <a:gd name="T2" fmla="*/ 34 w 885"/>
                <a:gd name="T3" fmla="*/ 538 h 1217"/>
                <a:gd name="T4" fmla="*/ 22 w 885"/>
                <a:gd name="T5" fmla="*/ 365 h 1217"/>
                <a:gd name="T6" fmla="*/ 109 w 885"/>
                <a:gd name="T7" fmla="*/ 162 h 1217"/>
                <a:gd name="T8" fmla="*/ 291 w 885"/>
                <a:gd name="T9" fmla="*/ 61 h 1217"/>
                <a:gd name="T10" fmla="*/ 459 w 885"/>
                <a:gd name="T11" fmla="*/ 0 h 1217"/>
                <a:gd name="T12" fmla="*/ 663 w 885"/>
                <a:gd name="T13" fmla="*/ 87 h 1217"/>
                <a:gd name="T14" fmla="*/ 795 w 885"/>
                <a:gd name="T15" fmla="*/ 200 h 1217"/>
                <a:gd name="T16" fmla="*/ 876 w 885"/>
                <a:gd name="T17" fmla="*/ 405 h 1217"/>
                <a:gd name="T18" fmla="*/ 818 w 885"/>
                <a:gd name="T19" fmla="*/ 606 h 1217"/>
                <a:gd name="T20" fmla="*/ 745 w 885"/>
                <a:gd name="T21" fmla="*/ 766 h 1217"/>
                <a:gd name="T22" fmla="*/ 506 w 885"/>
                <a:gd name="T23" fmla="*/ 867 h 1217"/>
                <a:gd name="T24" fmla="*/ 432 w 885"/>
                <a:gd name="T25" fmla="*/ 885 h 1217"/>
                <a:gd name="T26" fmla="*/ 411 w 885"/>
                <a:gd name="T27" fmla="*/ 208 h 1217"/>
                <a:gd name="T28" fmla="*/ 398 w 885"/>
                <a:gd name="T29" fmla="*/ 327 h 1217"/>
                <a:gd name="T30" fmla="*/ 643 w 885"/>
                <a:gd name="T31" fmla="*/ 211 h 1217"/>
                <a:gd name="T32" fmla="*/ 727 w 885"/>
                <a:gd name="T33" fmla="*/ 455 h 1217"/>
                <a:gd name="T34" fmla="*/ 659 w 885"/>
                <a:gd name="T35" fmla="*/ 618 h 1217"/>
                <a:gd name="T36" fmla="*/ 513 w 885"/>
                <a:gd name="T37" fmla="*/ 716 h 1217"/>
                <a:gd name="T38" fmla="*/ 306 w 885"/>
                <a:gd name="T39" fmla="*/ 706 h 1217"/>
                <a:gd name="T40" fmla="*/ 135 w 885"/>
                <a:gd name="T41" fmla="*/ 526 h 1217"/>
                <a:gd name="T42" fmla="*/ 338 w 885"/>
                <a:gd name="T43" fmla="*/ 742 h 1217"/>
                <a:gd name="T44" fmla="*/ 553 w 885"/>
                <a:gd name="T45" fmla="*/ 741 h 1217"/>
                <a:gd name="T46" fmla="*/ 698 w 885"/>
                <a:gd name="T47" fmla="*/ 632 h 1217"/>
                <a:gd name="T48" fmla="*/ 761 w 885"/>
                <a:gd name="T49" fmla="*/ 457 h 1217"/>
                <a:gd name="T50" fmla="*/ 715 w 885"/>
                <a:gd name="T51" fmla="*/ 275 h 1217"/>
                <a:gd name="T52" fmla="*/ 486 w 885"/>
                <a:gd name="T53" fmla="*/ 124 h 1217"/>
                <a:gd name="T54" fmla="*/ 224 w 885"/>
                <a:gd name="T55" fmla="*/ 703 h 1217"/>
                <a:gd name="T56" fmla="*/ 243 w 885"/>
                <a:gd name="T57" fmla="*/ 718 h 1217"/>
                <a:gd name="T58" fmla="*/ 270 w 885"/>
                <a:gd name="T59" fmla="*/ 735 h 1217"/>
                <a:gd name="T60" fmla="*/ 304 w 885"/>
                <a:gd name="T61" fmla="*/ 753 h 1217"/>
                <a:gd name="T62" fmla="*/ 334 w 885"/>
                <a:gd name="T63" fmla="*/ 765 h 1217"/>
                <a:gd name="T64" fmla="*/ 366 w 885"/>
                <a:gd name="T65" fmla="*/ 773 h 1217"/>
                <a:gd name="T66" fmla="*/ 399 w 885"/>
                <a:gd name="T67" fmla="*/ 780 h 1217"/>
                <a:gd name="T68" fmla="*/ 443 w 885"/>
                <a:gd name="T69" fmla="*/ 782 h 1217"/>
                <a:gd name="T70" fmla="*/ 454 w 885"/>
                <a:gd name="T71" fmla="*/ 782 h 1217"/>
                <a:gd name="T72" fmla="*/ 457 w 885"/>
                <a:gd name="T73" fmla="*/ 782 h 1217"/>
                <a:gd name="T74" fmla="*/ 458 w 885"/>
                <a:gd name="T75" fmla="*/ 782 h 1217"/>
                <a:gd name="T76" fmla="*/ 459 w 885"/>
                <a:gd name="T77" fmla="*/ 782 h 1217"/>
                <a:gd name="T78" fmla="*/ 461 w 885"/>
                <a:gd name="T79" fmla="*/ 782 h 1217"/>
                <a:gd name="T80" fmla="*/ 462 w 885"/>
                <a:gd name="T81" fmla="*/ 782 h 1217"/>
                <a:gd name="T82" fmla="*/ 463 w 885"/>
                <a:gd name="T83" fmla="*/ 782 h 1217"/>
                <a:gd name="T84" fmla="*/ 466 w 885"/>
                <a:gd name="T85" fmla="*/ 781 h 1217"/>
                <a:gd name="T86" fmla="*/ 472 w 885"/>
                <a:gd name="T87" fmla="*/ 781 h 1217"/>
                <a:gd name="T88" fmla="*/ 485 w 885"/>
                <a:gd name="T89" fmla="*/ 780 h 1217"/>
                <a:gd name="T90" fmla="*/ 512 w 885"/>
                <a:gd name="T91" fmla="*/ 775 h 1217"/>
                <a:gd name="T92" fmla="*/ 545 w 885"/>
                <a:gd name="T93" fmla="*/ 767 h 1217"/>
                <a:gd name="T94" fmla="*/ 576 w 885"/>
                <a:gd name="T95" fmla="*/ 755 h 1217"/>
                <a:gd name="T96" fmla="*/ 606 w 885"/>
                <a:gd name="T97" fmla="*/ 741 h 1217"/>
                <a:gd name="T98" fmla="*/ 638 w 885"/>
                <a:gd name="T99" fmla="*/ 720 h 1217"/>
                <a:gd name="T100" fmla="*/ 668 w 885"/>
                <a:gd name="T101" fmla="*/ 697 h 1217"/>
                <a:gd name="T102" fmla="*/ 685 w 885"/>
                <a:gd name="T103" fmla="*/ 681 h 1217"/>
                <a:gd name="T104" fmla="*/ 695 w 885"/>
                <a:gd name="T105" fmla="*/ 670 h 1217"/>
                <a:gd name="T106" fmla="*/ 771 w 885"/>
                <a:gd name="T107" fmla="*/ 536 h 1217"/>
                <a:gd name="T108" fmla="*/ 773 w 885"/>
                <a:gd name="T109" fmla="*/ 355 h 1217"/>
                <a:gd name="T110" fmla="*/ 672 w 885"/>
                <a:gd name="T111" fmla="*/ 188 h 1217"/>
                <a:gd name="T112" fmla="*/ 495 w 885"/>
                <a:gd name="T113" fmla="*/ 103 h 1217"/>
                <a:gd name="T114" fmla="*/ 309 w 885"/>
                <a:gd name="T115" fmla="*/ 126 h 1217"/>
                <a:gd name="T116" fmla="*/ 160 w 885"/>
                <a:gd name="T117" fmla="*/ 250 h 1217"/>
                <a:gd name="T118" fmla="*/ 101 w 885"/>
                <a:gd name="T119" fmla="*/ 441 h 1217"/>
                <a:gd name="T120" fmla="*/ 158 w 885"/>
                <a:gd name="T121" fmla="*/ 630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5" h="1217">
                  <a:moveTo>
                    <a:pt x="212" y="796"/>
                  </a:moveTo>
                  <a:lnTo>
                    <a:pt x="125" y="1151"/>
                  </a:lnTo>
                  <a:lnTo>
                    <a:pt x="105" y="1154"/>
                  </a:lnTo>
                  <a:lnTo>
                    <a:pt x="194" y="790"/>
                  </a:lnTo>
                  <a:lnTo>
                    <a:pt x="194" y="790"/>
                  </a:lnTo>
                  <a:lnTo>
                    <a:pt x="178" y="783"/>
                  </a:lnTo>
                  <a:lnTo>
                    <a:pt x="162" y="775"/>
                  </a:lnTo>
                  <a:lnTo>
                    <a:pt x="162" y="775"/>
                  </a:lnTo>
                  <a:lnTo>
                    <a:pt x="149" y="769"/>
                  </a:lnTo>
                  <a:lnTo>
                    <a:pt x="137" y="761"/>
                  </a:lnTo>
                  <a:lnTo>
                    <a:pt x="127" y="753"/>
                  </a:lnTo>
                  <a:lnTo>
                    <a:pt x="117" y="744"/>
                  </a:lnTo>
                  <a:lnTo>
                    <a:pt x="110" y="732"/>
                  </a:lnTo>
                  <a:lnTo>
                    <a:pt x="102" y="719"/>
                  </a:lnTo>
                  <a:lnTo>
                    <a:pt x="96" y="704"/>
                  </a:lnTo>
                  <a:lnTo>
                    <a:pt x="90" y="685"/>
                  </a:lnTo>
                  <a:lnTo>
                    <a:pt x="90" y="685"/>
                  </a:lnTo>
                  <a:lnTo>
                    <a:pt x="77" y="639"/>
                  </a:lnTo>
                  <a:lnTo>
                    <a:pt x="69" y="616"/>
                  </a:lnTo>
                  <a:lnTo>
                    <a:pt x="61" y="594"/>
                  </a:lnTo>
                  <a:lnTo>
                    <a:pt x="61" y="594"/>
                  </a:lnTo>
                  <a:lnTo>
                    <a:pt x="48" y="565"/>
                  </a:lnTo>
                  <a:lnTo>
                    <a:pt x="34" y="538"/>
                  </a:lnTo>
                  <a:lnTo>
                    <a:pt x="34" y="538"/>
                  </a:lnTo>
                  <a:lnTo>
                    <a:pt x="20" y="509"/>
                  </a:lnTo>
                  <a:lnTo>
                    <a:pt x="14" y="495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4" y="466"/>
                  </a:lnTo>
                  <a:lnTo>
                    <a:pt x="1" y="452"/>
                  </a:lnTo>
                  <a:lnTo>
                    <a:pt x="0" y="439"/>
                  </a:lnTo>
                  <a:lnTo>
                    <a:pt x="0" y="426"/>
                  </a:lnTo>
                  <a:lnTo>
                    <a:pt x="2" y="412"/>
                  </a:lnTo>
                  <a:lnTo>
                    <a:pt x="6" y="398"/>
                  </a:lnTo>
                  <a:lnTo>
                    <a:pt x="13" y="382"/>
                  </a:lnTo>
                  <a:lnTo>
                    <a:pt x="22" y="365"/>
                  </a:lnTo>
                  <a:lnTo>
                    <a:pt x="22" y="365"/>
                  </a:lnTo>
                  <a:lnTo>
                    <a:pt x="44" y="323"/>
                  </a:lnTo>
                  <a:lnTo>
                    <a:pt x="55" y="302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77" y="251"/>
                  </a:lnTo>
                  <a:lnTo>
                    <a:pt x="87" y="222"/>
                  </a:lnTo>
                  <a:lnTo>
                    <a:pt x="87" y="222"/>
                  </a:lnTo>
                  <a:lnTo>
                    <a:pt x="97" y="191"/>
                  </a:lnTo>
                  <a:lnTo>
                    <a:pt x="102" y="177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16" y="149"/>
                  </a:lnTo>
                  <a:lnTo>
                    <a:pt x="124" y="138"/>
                  </a:lnTo>
                  <a:lnTo>
                    <a:pt x="131" y="127"/>
                  </a:lnTo>
                  <a:lnTo>
                    <a:pt x="141" y="119"/>
                  </a:lnTo>
                  <a:lnTo>
                    <a:pt x="153" y="110"/>
                  </a:lnTo>
                  <a:lnTo>
                    <a:pt x="166" y="102"/>
                  </a:lnTo>
                  <a:lnTo>
                    <a:pt x="181" y="96"/>
                  </a:lnTo>
                  <a:lnTo>
                    <a:pt x="200" y="90"/>
                  </a:lnTo>
                  <a:lnTo>
                    <a:pt x="200" y="90"/>
                  </a:lnTo>
                  <a:lnTo>
                    <a:pt x="245" y="77"/>
                  </a:lnTo>
                  <a:lnTo>
                    <a:pt x="268" y="70"/>
                  </a:lnTo>
                  <a:lnTo>
                    <a:pt x="291" y="61"/>
                  </a:lnTo>
                  <a:lnTo>
                    <a:pt x="291" y="61"/>
                  </a:lnTo>
                  <a:lnTo>
                    <a:pt x="320" y="49"/>
                  </a:lnTo>
                  <a:lnTo>
                    <a:pt x="347" y="35"/>
                  </a:lnTo>
                  <a:lnTo>
                    <a:pt x="347" y="35"/>
                  </a:lnTo>
                  <a:lnTo>
                    <a:pt x="376" y="20"/>
                  </a:lnTo>
                  <a:lnTo>
                    <a:pt x="390" y="14"/>
                  </a:lnTo>
                  <a:lnTo>
                    <a:pt x="405" y="9"/>
                  </a:lnTo>
                  <a:lnTo>
                    <a:pt x="405" y="9"/>
                  </a:lnTo>
                  <a:lnTo>
                    <a:pt x="419" y="5"/>
                  </a:lnTo>
                  <a:lnTo>
                    <a:pt x="432" y="1"/>
                  </a:lnTo>
                  <a:lnTo>
                    <a:pt x="446" y="0"/>
                  </a:lnTo>
                  <a:lnTo>
                    <a:pt x="459" y="0"/>
                  </a:lnTo>
                  <a:lnTo>
                    <a:pt x="472" y="2"/>
                  </a:lnTo>
                  <a:lnTo>
                    <a:pt x="487" y="7"/>
                  </a:lnTo>
                  <a:lnTo>
                    <a:pt x="503" y="13"/>
                  </a:lnTo>
                  <a:lnTo>
                    <a:pt x="520" y="22"/>
                  </a:lnTo>
                  <a:lnTo>
                    <a:pt x="520" y="22"/>
                  </a:lnTo>
                  <a:lnTo>
                    <a:pt x="561" y="46"/>
                  </a:lnTo>
                  <a:lnTo>
                    <a:pt x="583" y="57"/>
                  </a:lnTo>
                  <a:lnTo>
                    <a:pt x="605" y="66"/>
                  </a:lnTo>
                  <a:lnTo>
                    <a:pt x="605" y="66"/>
                  </a:lnTo>
                  <a:lnTo>
                    <a:pt x="634" y="77"/>
                  </a:lnTo>
                  <a:lnTo>
                    <a:pt x="663" y="87"/>
                  </a:lnTo>
                  <a:lnTo>
                    <a:pt x="663" y="87"/>
                  </a:lnTo>
                  <a:lnTo>
                    <a:pt x="694" y="97"/>
                  </a:lnTo>
                  <a:lnTo>
                    <a:pt x="708" y="102"/>
                  </a:lnTo>
                  <a:lnTo>
                    <a:pt x="723" y="110"/>
                  </a:lnTo>
                  <a:lnTo>
                    <a:pt x="723" y="110"/>
                  </a:lnTo>
                  <a:lnTo>
                    <a:pt x="736" y="116"/>
                  </a:lnTo>
                  <a:lnTo>
                    <a:pt x="747" y="124"/>
                  </a:lnTo>
                  <a:lnTo>
                    <a:pt x="758" y="133"/>
                  </a:lnTo>
                  <a:lnTo>
                    <a:pt x="766" y="142"/>
                  </a:lnTo>
                  <a:lnTo>
                    <a:pt x="775" y="153"/>
                  </a:lnTo>
                  <a:lnTo>
                    <a:pt x="783" y="166"/>
                  </a:lnTo>
                  <a:lnTo>
                    <a:pt x="789" y="182"/>
                  </a:lnTo>
                  <a:lnTo>
                    <a:pt x="795" y="200"/>
                  </a:lnTo>
                  <a:lnTo>
                    <a:pt x="795" y="200"/>
                  </a:lnTo>
                  <a:lnTo>
                    <a:pt x="808" y="247"/>
                  </a:lnTo>
                  <a:lnTo>
                    <a:pt x="815" y="270"/>
                  </a:lnTo>
                  <a:lnTo>
                    <a:pt x="823" y="292"/>
                  </a:lnTo>
                  <a:lnTo>
                    <a:pt x="823" y="292"/>
                  </a:lnTo>
                  <a:lnTo>
                    <a:pt x="836" y="321"/>
                  </a:lnTo>
                  <a:lnTo>
                    <a:pt x="850" y="348"/>
                  </a:lnTo>
                  <a:lnTo>
                    <a:pt x="850" y="348"/>
                  </a:lnTo>
                  <a:lnTo>
                    <a:pt x="864" y="376"/>
                  </a:lnTo>
                  <a:lnTo>
                    <a:pt x="871" y="390"/>
                  </a:lnTo>
                  <a:lnTo>
                    <a:pt x="876" y="405"/>
                  </a:lnTo>
                  <a:lnTo>
                    <a:pt x="876" y="405"/>
                  </a:lnTo>
                  <a:lnTo>
                    <a:pt x="880" y="419"/>
                  </a:lnTo>
                  <a:lnTo>
                    <a:pt x="884" y="433"/>
                  </a:lnTo>
                  <a:lnTo>
                    <a:pt x="885" y="446"/>
                  </a:lnTo>
                  <a:lnTo>
                    <a:pt x="885" y="460"/>
                  </a:lnTo>
                  <a:lnTo>
                    <a:pt x="883" y="474"/>
                  </a:lnTo>
                  <a:lnTo>
                    <a:pt x="878" y="488"/>
                  </a:lnTo>
                  <a:lnTo>
                    <a:pt x="872" y="504"/>
                  </a:lnTo>
                  <a:lnTo>
                    <a:pt x="863" y="520"/>
                  </a:lnTo>
                  <a:lnTo>
                    <a:pt x="863" y="520"/>
                  </a:lnTo>
                  <a:lnTo>
                    <a:pt x="839" y="563"/>
                  </a:lnTo>
                  <a:lnTo>
                    <a:pt x="828" y="583"/>
                  </a:lnTo>
                  <a:lnTo>
                    <a:pt x="818" y="606"/>
                  </a:lnTo>
                  <a:lnTo>
                    <a:pt x="818" y="606"/>
                  </a:lnTo>
                  <a:lnTo>
                    <a:pt x="808" y="634"/>
                  </a:lnTo>
                  <a:lnTo>
                    <a:pt x="798" y="665"/>
                  </a:lnTo>
                  <a:lnTo>
                    <a:pt x="798" y="665"/>
                  </a:lnTo>
                  <a:lnTo>
                    <a:pt x="788" y="694"/>
                  </a:lnTo>
                  <a:lnTo>
                    <a:pt x="783" y="709"/>
                  </a:lnTo>
                  <a:lnTo>
                    <a:pt x="775" y="723"/>
                  </a:lnTo>
                  <a:lnTo>
                    <a:pt x="775" y="723"/>
                  </a:lnTo>
                  <a:lnTo>
                    <a:pt x="766" y="740"/>
                  </a:lnTo>
                  <a:lnTo>
                    <a:pt x="757" y="754"/>
                  </a:lnTo>
                  <a:lnTo>
                    <a:pt x="751" y="760"/>
                  </a:lnTo>
                  <a:lnTo>
                    <a:pt x="745" y="766"/>
                  </a:lnTo>
                  <a:lnTo>
                    <a:pt x="738" y="771"/>
                  </a:lnTo>
                  <a:lnTo>
                    <a:pt x="731" y="777"/>
                  </a:lnTo>
                  <a:lnTo>
                    <a:pt x="805" y="1000"/>
                  </a:lnTo>
                  <a:lnTo>
                    <a:pt x="785" y="998"/>
                  </a:lnTo>
                  <a:lnTo>
                    <a:pt x="714" y="785"/>
                  </a:lnTo>
                  <a:lnTo>
                    <a:pt x="714" y="785"/>
                  </a:lnTo>
                  <a:lnTo>
                    <a:pt x="703" y="790"/>
                  </a:lnTo>
                  <a:lnTo>
                    <a:pt x="772" y="997"/>
                  </a:lnTo>
                  <a:lnTo>
                    <a:pt x="593" y="982"/>
                  </a:lnTo>
                  <a:lnTo>
                    <a:pt x="566" y="1046"/>
                  </a:lnTo>
                  <a:lnTo>
                    <a:pt x="506" y="867"/>
                  </a:lnTo>
                  <a:lnTo>
                    <a:pt x="506" y="867"/>
                  </a:lnTo>
                  <a:lnTo>
                    <a:pt x="495" y="871"/>
                  </a:lnTo>
                  <a:lnTo>
                    <a:pt x="559" y="1063"/>
                  </a:lnTo>
                  <a:lnTo>
                    <a:pt x="550" y="1085"/>
                  </a:lnTo>
                  <a:lnTo>
                    <a:pt x="481" y="876"/>
                  </a:lnTo>
                  <a:lnTo>
                    <a:pt x="480" y="876"/>
                  </a:lnTo>
                  <a:lnTo>
                    <a:pt x="480" y="876"/>
                  </a:lnTo>
                  <a:lnTo>
                    <a:pt x="463" y="882"/>
                  </a:lnTo>
                  <a:lnTo>
                    <a:pt x="448" y="884"/>
                  </a:lnTo>
                  <a:lnTo>
                    <a:pt x="367" y="1217"/>
                  </a:lnTo>
                  <a:lnTo>
                    <a:pt x="356" y="1197"/>
                  </a:lnTo>
                  <a:lnTo>
                    <a:pt x="432" y="885"/>
                  </a:lnTo>
                  <a:lnTo>
                    <a:pt x="432" y="885"/>
                  </a:lnTo>
                  <a:lnTo>
                    <a:pt x="420" y="884"/>
                  </a:lnTo>
                  <a:lnTo>
                    <a:pt x="348" y="1180"/>
                  </a:lnTo>
                  <a:lnTo>
                    <a:pt x="316" y="1117"/>
                  </a:lnTo>
                  <a:lnTo>
                    <a:pt x="139" y="1149"/>
                  </a:lnTo>
                  <a:lnTo>
                    <a:pt x="223" y="799"/>
                  </a:lnTo>
                  <a:lnTo>
                    <a:pt x="220" y="798"/>
                  </a:lnTo>
                  <a:lnTo>
                    <a:pt x="220" y="798"/>
                  </a:lnTo>
                  <a:lnTo>
                    <a:pt x="212" y="796"/>
                  </a:lnTo>
                  <a:lnTo>
                    <a:pt x="212" y="796"/>
                  </a:lnTo>
                  <a:close/>
                  <a:moveTo>
                    <a:pt x="497" y="656"/>
                  </a:moveTo>
                  <a:lnTo>
                    <a:pt x="497" y="208"/>
                  </a:lnTo>
                  <a:lnTo>
                    <a:pt x="411" y="208"/>
                  </a:lnTo>
                  <a:lnTo>
                    <a:pt x="411" y="208"/>
                  </a:lnTo>
                  <a:lnTo>
                    <a:pt x="411" y="216"/>
                  </a:lnTo>
                  <a:lnTo>
                    <a:pt x="408" y="226"/>
                  </a:lnTo>
                  <a:lnTo>
                    <a:pt x="404" y="235"/>
                  </a:lnTo>
                  <a:lnTo>
                    <a:pt x="397" y="243"/>
                  </a:lnTo>
                  <a:lnTo>
                    <a:pt x="397" y="243"/>
                  </a:lnTo>
                  <a:lnTo>
                    <a:pt x="390" y="252"/>
                  </a:lnTo>
                  <a:lnTo>
                    <a:pt x="381" y="258"/>
                  </a:lnTo>
                  <a:lnTo>
                    <a:pt x="371" y="261"/>
                  </a:lnTo>
                  <a:lnTo>
                    <a:pt x="360" y="262"/>
                  </a:lnTo>
                  <a:lnTo>
                    <a:pt x="360" y="327"/>
                  </a:lnTo>
                  <a:lnTo>
                    <a:pt x="398" y="327"/>
                  </a:lnTo>
                  <a:lnTo>
                    <a:pt x="398" y="656"/>
                  </a:lnTo>
                  <a:lnTo>
                    <a:pt x="497" y="656"/>
                  </a:lnTo>
                  <a:lnTo>
                    <a:pt x="497" y="656"/>
                  </a:lnTo>
                  <a:close/>
                  <a:moveTo>
                    <a:pt x="486" y="124"/>
                  </a:moveTo>
                  <a:lnTo>
                    <a:pt x="486" y="124"/>
                  </a:lnTo>
                  <a:lnTo>
                    <a:pt x="511" y="131"/>
                  </a:lnTo>
                  <a:lnTo>
                    <a:pt x="536" y="139"/>
                  </a:lnTo>
                  <a:lnTo>
                    <a:pt x="560" y="150"/>
                  </a:lnTo>
                  <a:lnTo>
                    <a:pt x="582" y="163"/>
                  </a:lnTo>
                  <a:lnTo>
                    <a:pt x="604" y="177"/>
                  </a:lnTo>
                  <a:lnTo>
                    <a:pt x="623" y="194"/>
                  </a:lnTo>
                  <a:lnTo>
                    <a:pt x="643" y="211"/>
                  </a:lnTo>
                  <a:lnTo>
                    <a:pt x="659" y="229"/>
                  </a:lnTo>
                  <a:lnTo>
                    <a:pt x="674" y="250"/>
                  </a:lnTo>
                  <a:lnTo>
                    <a:pt x="688" y="272"/>
                  </a:lnTo>
                  <a:lnTo>
                    <a:pt x="700" y="294"/>
                  </a:lnTo>
                  <a:lnTo>
                    <a:pt x="710" y="318"/>
                  </a:lnTo>
                  <a:lnTo>
                    <a:pt x="718" y="343"/>
                  </a:lnTo>
                  <a:lnTo>
                    <a:pt x="724" y="369"/>
                  </a:lnTo>
                  <a:lnTo>
                    <a:pt x="727" y="397"/>
                  </a:lnTo>
                  <a:lnTo>
                    <a:pt x="728" y="424"/>
                  </a:lnTo>
                  <a:lnTo>
                    <a:pt x="728" y="424"/>
                  </a:lnTo>
                  <a:lnTo>
                    <a:pt x="728" y="439"/>
                  </a:lnTo>
                  <a:lnTo>
                    <a:pt x="727" y="455"/>
                  </a:lnTo>
                  <a:lnTo>
                    <a:pt x="725" y="470"/>
                  </a:lnTo>
                  <a:lnTo>
                    <a:pt x="722" y="486"/>
                  </a:lnTo>
                  <a:lnTo>
                    <a:pt x="719" y="500"/>
                  </a:lnTo>
                  <a:lnTo>
                    <a:pt x="714" y="515"/>
                  </a:lnTo>
                  <a:lnTo>
                    <a:pt x="710" y="529"/>
                  </a:lnTo>
                  <a:lnTo>
                    <a:pt x="704" y="542"/>
                  </a:lnTo>
                  <a:lnTo>
                    <a:pt x="698" y="556"/>
                  </a:lnTo>
                  <a:lnTo>
                    <a:pt x="691" y="569"/>
                  </a:lnTo>
                  <a:lnTo>
                    <a:pt x="684" y="582"/>
                  </a:lnTo>
                  <a:lnTo>
                    <a:pt x="676" y="594"/>
                  </a:lnTo>
                  <a:lnTo>
                    <a:pt x="668" y="606"/>
                  </a:lnTo>
                  <a:lnTo>
                    <a:pt x="659" y="618"/>
                  </a:lnTo>
                  <a:lnTo>
                    <a:pt x="649" y="629"/>
                  </a:lnTo>
                  <a:lnTo>
                    <a:pt x="639" y="640"/>
                  </a:lnTo>
                  <a:lnTo>
                    <a:pt x="628" y="650"/>
                  </a:lnTo>
                  <a:lnTo>
                    <a:pt x="618" y="659"/>
                  </a:lnTo>
                  <a:lnTo>
                    <a:pt x="606" y="668"/>
                  </a:lnTo>
                  <a:lnTo>
                    <a:pt x="594" y="677"/>
                  </a:lnTo>
                  <a:lnTo>
                    <a:pt x="582" y="685"/>
                  </a:lnTo>
                  <a:lnTo>
                    <a:pt x="569" y="692"/>
                  </a:lnTo>
                  <a:lnTo>
                    <a:pt x="556" y="699"/>
                  </a:lnTo>
                  <a:lnTo>
                    <a:pt x="542" y="705"/>
                  </a:lnTo>
                  <a:lnTo>
                    <a:pt x="528" y="710"/>
                  </a:lnTo>
                  <a:lnTo>
                    <a:pt x="513" y="716"/>
                  </a:lnTo>
                  <a:lnTo>
                    <a:pt x="499" y="719"/>
                  </a:lnTo>
                  <a:lnTo>
                    <a:pt x="484" y="723"/>
                  </a:lnTo>
                  <a:lnTo>
                    <a:pt x="469" y="726"/>
                  </a:lnTo>
                  <a:lnTo>
                    <a:pt x="454" y="728"/>
                  </a:lnTo>
                  <a:lnTo>
                    <a:pt x="439" y="729"/>
                  </a:lnTo>
                  <a:lnTo>
                    <a:pt x="423" y="729"/>
                  </a:lnTo>
                  <a:lnTo>
                    <a:pt x="423" y="729"/>
                  </a:lnTo>
                  <a:lnTo>
                    <a:pt x="398" y="728"/>
                  </a:lnTo>
                  <a:lnTo>
                    <a:pt x="374" y="726"/>
                  </a:lnTo>
                  <a:lnTo>
                    <a:pt x="351" y="720"/>
                  </a:lnTo>
                  <a:lnTo>
                    <a:pt x="328" y="714"/>
                  </a:lnTo>
                  <a:lnTo>
                    <a:pt x="306" y="706"/>
                  </a:lnTo>
                  <a:lnTo>
                    <a:pt x="284" y="696"/>
                  </a:lnTo>
                  <a:lnTo>
                    <a:pt x="264" y="684"/>
                  </a:lnTo>
                  <a:lnTo>
                    <a:pt x="244" y="672"/>
                  </a:lnTo>
                  <a:lnTo>
                    <a:pt x="227" y="657"/>
                  </a:lnTo>
                  <a:lnTo>
                    <a:pt x="209" y="642"/>
                  </a:lnTo>
                  <a:lnTo>
                    <a:pt x="193" y="626"/>
                  </a:lnTo>
                  <a:lnTo>
                    <a:pt x="179" y="607"/>
                  </a:lnTo>
                  <a:lnTo>
                    <a:pt x="166" y="589"/>
                  </a:lnTo>
                  <a:lnTo>
                    <a:pt x="154" y="568"/>
                  </a:lnTo>
                  <a:lnTo>
                    <a:pt x="143" y="547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43" y="551"/>
                  </a:lnTo>
                  <a:lnTo>
                    <a:pt x="153" y="575"/>
                  </a:lnTo>
                  <a:lnTo>
                    <a:pt x="164" y="597"/>
                  </a:lnTo>
                  <a:lnTo>
                    <a:pt x="178" y="619"/>
                  </a:lnTo>
                  <a:lnTo>
                    <a:pt x="193" y="640"/>
                  </a:lnTo>
                  <a:lnTo>
                    <a:pt x="209" y="659"/>
                  </a:lnTo>
                  <a:lnTo>
                    <a:pt x="228" y="677"/>
                  </a:lnTo>
                  <a:lnTo>
                    <a:pt x="247" y="693"/>
                  </a:lnTo>
                  <a:lnTo>
                    <a:pt x="268" y="708"/>
                  </a:lnTo>
                  <a:lnTo>
                    <a:pt x="291" y="721"/>
                  </a:lnTo>
                  <a:lnTo>
                    <a:pt x="314" y="733"/>
                  </a:lnTo>
                  <a:lnTo>
                    <a:pt x="338" y="742"/>
                  </a:lnTo>
                  <a:lnTo>
                    <a:pt x="363" y="749"/>
                  </a:lnTo>
                  <a:lnTo>
                    <a:pt x="389" y="755"/>
                  </a:lnTo>
                  <a:lnTo>
                    <a:pt x="416" y="759"/>
                  </a:lnTo>
                  <a:lnTo>
                    <a:pt x="443" y="760"/>
                  </a:lnTo>
                  <a:lnTo>
                    <a:pt x="443" y="760"/>
                  </a:lnTo>
                  <a:lnTo>
                    <a:pt x="459" y="759"/>
                  </a:lnTo>
                  <a:lnTo>
                    <a:pt x="475" y="758"/>
                  </a:lnTo>
                  <a:lnTo>
                    <a:pt x="491" y="756"/>
                  </a:lnTo>
                  <a:lnTo>
                    <a:pt x="507" y="754"/>
                  </a:lnTo>
                  <a:lnTo>
                    <a:pt x="522" y="749"/>
                  </a:lnTo>
                  <a:lnTo>
                    <a:pt x="537" y="745"/>
                  </a:lnTo>
                  <a:lnTo>
                    <a:pt x="553" y="741"/>
                  </a:lnTo>
                  <a:lnTo>
                    <a:pt x="567" y="735"/>
                  </a:lnTo>
                  <a:lnTo>
                    <a:pt x="581" y="729"/>
                  </a:lnTo>
                  <a:lnTo>
                    <a:pt x="595" y="721"/>
                  </a:lnTo>
                  <a:lnTo>
                    <a:pt x="608" y="714"/>
                  </a:lnTo>
                  <a:lnTo>
                    <a:pt x="621" y="705"/>
                  </a:lnTo>
                  <a:lnTo>
                    <a:pt x="634" y="696"/>
                  </a:lnTo>
                  <a:lnTo>
                    <a:pt x="646" y="686"/>
                  </a:lnTo>
                  <a:lnTo>
                    <a:pt x="657" y="677"/>
                  </a:lnTo>
                  <a:lnTo>
                    <a:pt x="669" y="667"/>
                  </a:lnTo>
                  <a:lnTo>
                    <a:pt x="678" y="655"/>
                  </a:lnTo>
                  <a:lnTo>
                    <a:pt x="688" y="644"/>
                  </a:lnTo>
                  <a:lnTo>
                    <a:pt x="698" y="632"/>
                  </a:lnTo>
                  <a:lnTo>
                    <a:pt x="707" y="619"/>
                  </a:lnTo>
                  <a:lnTo>
                    <a:pt x="715" y="606"/>
                  </a:lnTo>
                  <a:lnTo>
                    <a:pt x="723" y="593"/>
                  </a:lnTo>
                  <a:lnTo>
                    <a:pt x="731" y="579"/>
                  </a:lnTo>
                  <a:lnTo>
                    <a:pt x="737" y="565"/>
                  </a:lnTo>
                  <a:lnTo>
                    <a:pt x="742" y="551"/>
                  </a:lnTo>
                  <a:lnTo>
                    <a:pt x="747" y="536"/>
                  </a:lnTo>
                  <a:lnTo>
                    <a:pt x="751" y="520"/>
                  </a:lnTo>
                  <a:lnTo>
                    <a:pt x="756" y="505"/>
                  </a:lnTo>
                  <a:lnTo>
                    <a:pt x="758" y="489"/>
                  </a:lnTo>
                  <a:lnTo>
                    <a:pt x="760" y="474"/>
                  </a:lnTo>
                  <a:lnTo>
                    <a:pt x="761" y="457"/>
                  </a:lnTo>
                  <a:lnTo>
                    <a:pt x="762" y="441"/>
                  </a:lnTo>
                  <a:lnTo>
                    <a:pt x="762" y="441"/>
                  </a:lnTo>
                  <a:lnTo>
                    <a:pt x="761" y="426"/>
                  </a:lnTo>
                  <a:lnTo>
                    <a:pt x="760" y="411"/>
                  </a:lnTo>
                  <a:lnTo>
                    <a:pt x="759" y="397"/>
                  </a:lnTo>
                  <a:lnTo>
                    <a:pt x="757" y="381"/>
                  </a:lnTo>
                  <a:lnTo>
                    <a:pt x="753" y="367"/>
                  </a:lnTo>
                  <a:lnTo>
                    <a:pt x="749" y="353"/>
                  </a:lnTo>
                  <a:lnTo>
                    <a:pt x="746" y="340"/>
                  </a:lnTo>
                  <a:lnTo>
                    <a:pt x="740" y="326"/>
                  </a:lnTo>
                  <a:lnTo>
                    <a:pt x="729" y="300"/>
                  </a:lnTo>
                  <a:lnTo>
                    <a:pt x="715" y="275"/>
                  </a:lnTo>
                  <a:lnTo>
                    <a:pt x="700" y="252"/>
                  </a:lnTo>
                  <a:lnTo>
                    <a:pt x="682" y="230"/>
                  </a:lnTo>
                  <a:lnTo>
                    <a:pt x="663" y="210"/>
                  </a:lnTo>
                  <a:lnTo>
                    <a:pt x="642" y="191"/>
                  </a:lnTo>
                  <a:lnTo>
                    <a:pt x="619" y="175"/>
                  </a:lnTo>
                  <a:lnTo>
                    <a:pt x="595" y="160"/>
                  </a:lnTo>
                  <a:lnTo>
                    <a:pt x="569" y="148"/>
                  </a:lnTo>
                  <a:lnTo>
                    <a:pt x="543" y="137"/>
                  </a:lnTo>
                  <a:lnTo>
                    <a:pt x="529" y="134"/>
                  </a:lnTo>
                  <a:lnTo>
                    <a:pt x="515" y="129"/>
                  </a:lnTo>
                  <a:lnTo>
                    <a:pt x="500" y="127"/>
                  </a:lnTo>
                  <a:lnTo>
                    <a:pt x="486" y="124"/>
                  </a:lnTo>
                  <a:lnTo>
                    <a:pt x="486" y="124"/>
                  </a:lnTo>
                  <a:close/>
                  <a:moveTo>
                    <a:pt x="216" y="696"/>
                  </a:moveTo>
                  <a:lnTo>
                    <a:pt x="217" y="696"/>
                  </a:lnTo>
                  <a:lnTo>
                    <a:pt x="217" y="697"/>
                  </a:lnTo>
                  <a:lnTo>
                    <a:pt x="217" y="697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3" y="702"/>
                  </a:lnTo>
                  <a:lnTo>
                    <a:pt x="223" y="702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5" y="703"/>
                  </a:lnTo>
                  <a:lnTo>
                    <a:pt x="227" y="705"/>
                  </a:lnTo>
                  <a:lnTo>
                    <a:pt x="227" y="705"/>
                  </a:lnTo>
                  <a:lnTo>
                    <a:pt x="231" y="708"/>
                  </a:lnTo>
                  <a:lnTo>
                    <a:pt x="231" y="709"/>
                  </a:lnTo>
                  <a:lnTo>
                    <a:pt x="232" y="709"/>
                  </a:lnTo>
                  <a:lnTo>
                    <a:pt x="232" y="709"/>
                  </a:lnTo>
                  <a:lnTo>
                    <a:pt x="243" y="718"/>
                  </a:lnTo>
                  <a:lnTo>
                    <a:pt x="243" y="718"/>
                  </a:lnTo>
                  <a:lnTo>
                    <a:pt x="247" y="721"/>
                  </a:lnTo>
                  <a:lnTo>
                    <a:pt x="249" y="722"/>
                  </a:lnTo>
                  <a:lnTo>
                    <a:pt x="249" y="722"/>
                  </a:lnTo>
                  <a:lnTo>
                    <a:pt x="253" y="726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61" y="730"/>
                  </a:lnTo>
                  <a:lnTo>
                    <a:pt x="264" y="731"/>
                  </a:lnTo>
                  <a:lnTo>
                    <a:pt x="264" y="731"/>
                  </a:lnTo>
                  <a:lnTo>
                    <a:pt x="267" y="733"/>
                  </a:lnTo>
                  <a:lnTo>
                    <a:pt x="270" y="735"/>
                  </a:lnTo>
                  <a:lnTo>
                    <a:pt x="270" y="735"/>
                  </a:lnTo>
                  <a:lnTo>
                    <a:pt x="275" y="739"/>
                  </a:lnTo>
                  <a:lnTo>
                    <a:pt x="278" y="740"/>
                  </a:lnTo>
                  <a:lnTo>
                    <a:pt x="281" y="742"/>
                  </a:lnTo>
                  <a:lnTo>
                    <a:pt x="285" y="744"/>
                  </a:lnTo>
                  <a:lnTo>
                    <a:pt x="289" y="746"/>
                  </a:lnTo>
                  <a:lnTo>
                    <a:pt x="293" y="747"/>
                  </a:lnTo>
                  <a:lnTo>
                    <a:pt x="296" y="749"/>
                  </a:lnTo>
                  <a:lnTo>
                    <a:pt x="296" y="749"/>
                  </a:lnTo>
                  <a:lnTo>
                    <a:pt x="300" y="752"/>
                  </a:lnTo>
                  <a:lnTo>
                    <a:pt x="304" y="753"/>
                  </a:lnTo>
                  <a:lnTo>
                    <a:pt x="304" y="753"/>
                  </a:lnTo>
                  <a:lnTo>
                    <a:pt x="308" y="755"/>
                  </a:lnTo>
                  <a:lnTo>
                    <a:pt x="310" y="756"/>
                  </a:lnTo>
                  <a:lnTo>
                    <a:pt x="310" y="756"/>
                  </a:lnTo>
                  <a:lnTo>
                    <a:pt x="316" y="758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3" y="761"/>
                  </a:lnTo>
                  <a:lnTo>
                    <a:pt x="326" y="761"/>
                  </a:lnTo>
                  <a:lnTo>
                    <a:pt x="326" y="761"/>
                  </a:lnTo>
                  <a:lnTo>
                    <a:pt x="332" y="764"/>
                  </a:lnTo>
                  <a:lnTo>
                    <a:pt x="334" y="765"/>
                  </a:lnTo>
                  <a:lnTo>
                    <a:pt x="334" y="765"/>
                  </a:lnTo>
                  <a:lnTo>
                    <a:pt x="340" y="767"/>
                  </a:lnTo>
                  <a:lnTo>
                    <a:pt x="342" y="767"/>
                  </a:lnTo>
                  <a:lnTo>
                    <a:pt x="342" y="767"/>
                  </a:lnTo>
                  <a:lnTo>
                    <a:pt x="348" y="769"/>
                  </a:lnTo>
                  <a:lnTo>
                    <a:pt x="351" y="769"/>
                  </a:lnTo>
                  <a:lnTo>
                    <a:pt x="351" y="769"/>
                  </a:lnTo>
                  <a:lnTo>
                    <a:pt x="356" y="771"/>
                  </a:lnTo>
                  <a:lnTo>
                    <a:pt x="358" y="771"/>
                  </a:lnTo>
                  <a:lnTo>
                    <a:pt x="358" y="771"/>
                  </a:lnTo>
                  <a:lnTo>
                    <a:pt x="365" y="773"/>
                  </a:lnTo>
                  <a:lnTo>
                    <a:pt x="366" y="773"/>
                  </a:lnTo>
                  <a:lnTo>
                    <a:pt x="366" y="773"/>
                  </a:lnTo>
                  <a:lnTo>
                    <a:pt x="372" y="775"/>
                  </a:lnTo>
                  <a:lnTo>
                    <a:pt x="374" y="775"/>
                  </a:lnTo>
                  <a:lnTo>
                    <a:pt x="374" y="775"/>
                  </a:lnTo>
                  <a:lnTo>
                    <a:pt x="382" y="777"/>
                  </a:lnTo>
                  <a:lnTo>
                    <a:pt x="383" y="777"/>
                  </a:lnTo>
                  <a:lnTo>
                    <a:pt x="383" y="777"/>
                  </a:lnTo>
                  <a:lnTo>
                    <a:pt x="390" y="778"/>
                  </a:lnTo>
                  <a:lnTo>
                    <a:pt x="391" y="779"/>
                  </a:lnTo>
                  <a:lnTo>
                    <a:pt x="391" y="779"/>
                  </a:lnTo>
                  <a:lnTo>
                    <a:pt x="398" y="780"/>
                  </a:lnTo>
                  <a:lnTo>
                    <a:pt x="399" y="780"/>
                  </a:lnTo>
                  <a:lnTo>
                    <a:pt x="399" y="780"/>
                  </a:lnTo>
                  <a:lnTo>
                    <a:pt x="407" y="780"/>
                  </a:lnTo>
                  <a:lnTo>
                    <a:pt x="407" y="781"/>
                  </a:lnTo>
                  <a:lnTo>
                    <a:pt x="408" y="781"/>
                  </a:lnTo>
                  <a:lnTo>
                    <a:pt x="408" y="781"/>
                  </a:lnTo>
                  <a:lnTo>
                    <a:pt x="416" y="781"/>
                  </a:lnTo>
                  <a:lnTo>
                    <a:pt x="417" y="781"/>
                  </a:lnTo>
                  <a:lnTo>
                    <a:pt x="417" y="781"/>
                  </a:lnTo>
                  <a:lnTo>
                    <a:pt x="433" y="782"/>
                  </a:lnTo>
                  <a:lnTo>
                    <a:pt x="434" y="782"/>
                  </a:lnTo>
                  <a:lnTo>
                    <a:pt x="434" y="782"/>
                  </a:lnTo>
                  <a:lnTo>
                    <a:pt x="443" y="782"/>
                  </a:lnTo>
                  <a:lnTo>
                    <a:pt x="443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53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71" y="781"/>
                  </a:lnTo>
                  <a:lnTo>
                    <a:pt x="471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85" y="780"/>
                  </a:lnTo>
                  <a:lnTo>
                    <a:pt x="486" y="780"/>
                  </a:lnTo>
                  <a:lnTo>
                    <a:pt x="486" y="780"/>
                  </a:lnTo>
                  <a:lnTo>
                    <a:pt x="494" y="779"/>
                  </a:lnTo>
                  <a:lnTo>
                    <a:pt x="495" y="779"/>
                  </a:lnTo>
                  <a:lnTo>
                    <a:pt x="495" y="778"/>
                  </a:lnTo>
                  <a:lnTo>
                    <a:pt x="495" y="778"/>
                  </a:lnTo>
                  <a:lnTo>
                    <a:pt x="503" y="777"/>
                  </a:lnTo>
                  <a:lnTo>
                    <a:pt x="504" y="777"/>
                  </a:lnTo>
                  <a:lnTo>
                    <a:pt x="504" y="777"/>
                  </a:lnTo>
                  <a:lnTo>
                    <a:pt x="510" y="775"/>
                  </a:lnTo>
                  <a:lnTo>
                    <a:pt x="512" y="775"/>
                  </a:lnTo>
                  <a:lnTo>
                    <a:pt x="512" y="775"/>
                  </a:lnTo>
                  <a:lnTo>
                    <a:pt x="519" y="773"/>
                  </a:lnTo>
                  <a:lnTo>
                    <a:pt x="520" y="773"/>
                  </a:lnTo>
                  <a:lnTo>
                    <a:pt x="520" y="773"/>
                  </a:lnTo>
                  <a:lnTo>
                    <a:pt x="528" y="771"/>
                  </a:lnTo>
                  <a:lnTo>
                    <a:pt x="529" y="771"/>
                  </a:lnTo>
                  <a:lnTo>
                    <a:pt x="529" y="771"/>
                  </a:lnTo>
                  <a:lnTo>
                    <a:pt x="535" y="769"/>
                  </a:lnTo>
                  <a:lnTo>
                    <a:pt x="537" y="769"/>
                  </a:lnTo>
                  <a:lnTo>
                    <a:pt x="537" y="769"/>
                  </a:lnTo>
                  <a:lnTo>
                    <a:pt x="543" y="767"/>
                  </a:lnTo>
                  <a:lnTo>
                    <a:pt x="545" y="767"/>
                  </a:lnTo>
                  <a:lnTo>
                    <a:pt x="545" y="767"/>
                  </a:lnTo>
                  <a:lnTo>
                    <a:pt x="551" y="765"/>
                  </a:lnTo>
                  <a:lnTo>
                    <a:pt x="553" y="764"/>
                  </a:lnTo>
                  <a:lnTo>
                    <a:pt x="553" y="764"/>
                  </a:lnTo>
                  <a:lnTo>
                    <a:pt x="559" y="761"/>
                  </a:lnTo>
                  <a:lnTo>
                    <a:pt x="560" y="761"/>
                  </a:lnTo>
                  <a:lnTo>
                    <a:pt x="560" y="761"/>
                  </a:lnTo>
                  <a:lnTo>
                    <a:pt x="567" y="759"/>
                  </a:lnTo>
                  <a:lnTo>
                    <a:pt x="569" y="758"/>
                  </a:lnTo>
                  <a:lnTo>
                    <a:pt x="569" y="758"/>
                  </a:lnTo>
                  <a:lnTo>
                    <a:pt x="574" y="756"/>
                  </a:lnTo>
                  <a:lnTo>
                    <a:pt x="576" y="755"/>
                  </a:lnTo>
                  <a:lnTo>
                    <a:pt x="576" y="755"/>
                  </a:lnTo>
                  <a:lnTo>
                    <a:pt x="582" y="753"/>
                  </a:lnTo>
                  <a:lnTo>
                    <a:pt x="584" y="752"/>
                  </a:lnTo>
                  <a:lnTo>
                    <a:pt x="584" y="752"/>
                  </a:lnTo>
                  <a:lnTo>
                    <a:pt x="589" y="749"/>
                  </a:lnTo>
                  <a:lnTo>
                    <a:pt x="592" y="748"/>
                  </a:lnTo>
                  <a:lnTo>
                    <a:pt x="592" y="748"/>
                  </a:lnTo>
                  <a:lnTo>
                    <a:pt x="597" y="745"/>
                  </a:lnTo>
                  <a:lnTo>
                    <a:pt x="599" y="744"/>
                  </a:lnTo>
                  <a:lnTo>
                    <a:pt x="599" y="744"/>
                  </a:lnTo>
                  <a:lnTo>
                    <a:pt x="604" y="742"/>
                  </a:lnTo>
                  <a:lnTo>
                    <a:pt x="606" y="741"/>
                  </a:lnTo>
                  <a:lnTo>
                    <a:pt x="606" y="741"/>
                  </a:lnTo>
                  <a:lnTo>
                    <a:pt x="611" y="737"/>
                  </a:lnTo>
                  <a:lnTo>
                    <a:pt x="614" y="736"/>
                  </a:lnTo>
                  <a:lnTo>
                    <a:pt x="614" y="736"/>
                  </a:lnTo>
                  <a:lnTo>
                    <a:pt x="619" y="733"/>
                  </a:lnTo>
                  <a:lnTo>
                    <a:pt x="621" y="732"/>
                  </a:lnTo>
                  <a:lnTo>
                    <a:pt x="621" y="732"/>
                  </a:lnTo>
                  <a:lnTo>
                    <a:pt x="625" y="729"/>
                  </a:lnTo>
                  <a:lnTo>
                    <a:pt x="628" y="728"/>
                  </a:lnTo>
                  <a:lnTo>
                    <a:pt x="632" y="724"/>
                  </a:lnTo>
                  <a:lnTo>
                    <a:pt x="635" y="723"/>
                  </a:lnTo>
                  <a:lnTo>
                    <a:pt x="635" y="723"/>
                  </a:lnTo>
                  <a:lnTo>
                    <a:pt x="638" y="720"/>
                  </a:lnTo>
                  <a:lnTo>
                    <a:pt x="642" y="718"/>
                  </a:lnTo>
                  <a:lnTo>
                    <a:pt x="642" y="718"/>
                  </a:lnTo>
                  <a:lnTo>
                    <a:pt x="646" y="715"/>
                  </a:lnTo>
                  <a:lnTo>
                    <a:pt x="648" y="714"/>
                  </a:lnTo>
                  <a:lnTo>
                    <a:pt x="648" y="714"/>
                  </a:lnTo>
                  <a:lnTo>
                    <a:pt x="651" y="710"/>
                  </a:lnTo>
                  <a:lnTo>
                    <a:pt x="655" y="708"/>
                  </a:lnTo>
                  <a:lnTo>
                    <a:pt x="655" y="708"/>
                  </a:lnTo>
                  <a:lnTo>
                    <a:pt x="659" y="705"/>
                  </a:lnTo>
                  <a:lnTo>
                    <a:pt x="661" y="703"/>
                  </a:lnTo>
                  <a:lnTo>
                    <a:pt x="664" y="701"/>
                  </a:lnTo>
                  <a:lnTo>
                    <a:pt x="668" y="697"/>
                  </a:lnTo>
                  <a:lnTo>
                    <a:pt x="668" y="697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81" y="685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3" y="683"/>
                  </a:lnTo>
                  <a:lnTo>
                    <a:pt x="685" y="681"/>
                  </a:lnTo>
                  <a:lnTo>
                    <a:pt x="685" y="681"/>
                  </a:lnTo>
                  <a:lnTo>
                    <a:pt x="686" y="680"/>
                  </a:lnTo>
                  <a:lnTo>
                    <a:pt x="686" y="680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7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5" y="671"/>
                  </a:lnTo>
                  <a:lnTo>
                    <a:pt x="695" y="670"/>
                  </a:lnTo>
                  <a:lnTo>
                    <a:pt x="696" y="670"/>
                  </a:lnTo>
                  <a:lnTo>
                    <a:pt x="696" y="670"/>
                  </a:lnTo>
                  <a:lnTo>
                    <a:pt x="706" y="658"/>
                  </a:lnTo>
                  <a:lnTo>
                    <a:pt x="715" y="646"/>
                  </a:lnTo>
                  <a:lnTo>
                    <a:pt x="724" y="634"/>
                  </a:lnTo>
                  <a:lnTo>
                    <a:pt x="733" y="621"/>
                  </a:lnTo>
                  <a:lnTo>
                    <a:pt x="740" y="608"/>
                  </a:lnTo>
                  <a:lnTo>
                    <a:pt x="748" y="594"/>
                  </a:lnTo>
                  <a:lnTo>
                    <a:pt x="754" y="580"/>
                  </a:lnTo>
                  <a:lnTo>
                    <a:pt x="760" y="566"/>
                  </a:lnTo>
                  <a:lnTo>
                    <a:pt x="765" y="551"/>
                  </a:lnTo>
                  <a:lnTo>
                    <a:pt x="771" y="536"/>
                  </a:lnTo>
                  <a:lnTo>
                    <a:pt x="774" y="520"/>
                  </a:lnTo>
                  <a:lnTo>
                    <a:pt x="778" y="505"/>
                  </a:lnTo>
                  <a:lnTo>
                    <a:pt x="780" y="490"/>
                  </a:lnTo>
                  <a:lnTo>
                    <a:pt x="783" y="474"/>
                  </a:lnTo>
                  <a:lnTo>
                    <a:pt x="784" y="457"/>
                  </a:lnTo>
                  <a:lnTo>
                    <a:pt x="784" y="441"/>
                  </a:lnTo>
                  <a:lnTo>
                    <a:pt x="784" y="441"/>
                  </a:lnTo>
                  <a:lnTo>
                    <a:pt x="784" y="423"/>
                  </a:lnTo>
                  <a:lnTo>
                    <a:pt x="783" y="406"/>
                  </a:lnTo>
                  <a:lnTo>
                    <a:pt x="780" y="389"/>
                  </a:lnTo>
                  <a:lnTo>
                    <a:pt x="777" y="372"/>
                  </a:lnTo>
                  <a:lnTo>
                    <a:pt x="773" y="355"/>
                  </a:lnTo>
                  <a:lnTo>
                    <a:pt x="769" y="339"/>
                  </a:lnTo>
                  <a:lnTo>
                    <a:pt x="763" y="324"/>
                  </a:lnTo>
                  <a:lnTo>
                    <a:pt x="757" y="308"/>
                  </a:lnTo>
                  <a:lnTo>
                    <a:pt x="750" y="292"/>
                  </a:lnTo>
                  <a:lnTo>
                    <a:pt x="742" y="278"/>
                  </a:lnTo>
                  <a:lnTo>
                    <a:pt x="735" y="264"/>
                  </a:lnTo>
                  <a:lnTo>
                    <a:pt x="725" y="250"/>
                  </a:lnTo>
                  <a:lnTo>
                    <a:pt x="716" y="237"/>
                  </a:lnTo>
                  <a:lnTo>
                    <a:pt x="706" y="224"/>
                  </a:lnTo>
                  <a:lnTo>
                    <a:pt x="695" y="211"/>
                  </a:lnTo>
                  <a:lnTo>
                    <a:pt x="684" y="199"/>
                  </a:lnTo>
                  <a:lnTo>
                    <a:pt x="672" y="188"/>
                  </a:lnTo>
                  <a:lnTo>
                    <a:pt x="660" y="177"/>
                  </a:lnTo>
                  <a:lnTo>
                    <a:pt x="647" y="167"/>
                  </a:lnTo>
                  <a:lnTo>
                    <a:pt x="633" y="158"/>
                  </a:lnTo>
                  <a:lnTo>
                    <a:pt x="620" y="149"/>
                  </a:lnTo>
                  <a:lnTo>
                    <a:pt x="606" y="140"/>
                  </a:lnTo>
                  <a:lnTo>
                    <a:pt x="591" y="133"/>
                  </a:lnTo>
                  <a:lnTo>
                    <a:pt x="575" y="126"/>
                  </a:lnTo>
                  <a:lnTo>
                    <a:pt x="560" y="120"/>
                  </a:lnTo>
                  <a:lnTo>
                    <a:pt x="544" y="114"/>
                  </a:lnTo>
                  <a:lnTo>
                    <a:pt x="528" y="110"/>
                  </a:lnTo>
                  <a:lnTo>
                    <a:pt x="511" y="107"/>
                  </a:lnTo>
                  <a:lnTo>
                    <a:pt x="495" y="103"/>
                  </a:lnTo>
                  <a:lnTo>
                    <a:pt x="478" y="101"/>
                  </a:lnTo>
                  <a:lnTo>
                    <a:pt x="460" y="100"/>
                  </a:lnTo>
                  <a:lnTo>
                    <a:pt x="443" y="99"/>
                  </a:lnTo>
                  <a:lnTo>
                    <a:pt x="443" y="99"/>
                  </a:lnTo>
                  <a:lnTo>
                    <a:pt x="424" y="100"/>
                  </a:lnTo>
                  <a:lnTo>
                    <a:pt x="407" y="101"/>
                  </a:lnTo>
                  <a:lnTo>
                    <a:pt x="391" y="103"/>
                  </a:lnTo>
                  <a:lnTo>
                    <a:pt x="373" y="107"/>
                  </a:lnTo>
                  <a:lnTo>
                    <a:pt x="357" y="110"/>
                  </a:lnTo>
                  <a:lnTo>
                    <a:pt x="341" y="114"/>
                  </a:lnTo>
                  <a:lnTo>
                    <a:pt x="326" y="120"/>
                  </a:lnTo>
                  <a:lnTo>
                    <a:pt x="309" y="126"/>
                  </a:lnTo>
                  <a:lnTo>
                    <a:pt x="294" y="133"/>
                  </a:lnTo>
                  <a:lnTo>
                    <a:pt x="280" y="140"/>
                  </a:lnTo>
                  <a:lnTo>
                    <a:pt x="266" y="149"/>
                  </a:lnTo>
                  <a:lnTo>
                    <a:pt x="252" y="158"/>
                  </a:lnTo>
                  <a:lnTo>
                    <a:pt x="238" y="167"/>
                  </a:lnTo>
                  <a:lnTo>
                    <a:pt x="226" y="177"/>
                  </a:lnTo>
                  <a:lnTo>
                    <a:pt x="213" y="188"/>
                  </a:lnTo>
                  <a:lnTo>
                    <a:pt x="201" y="199"/>
                  </a:lnTo>
                  <a:lnTo>
                    <a:pt x="190" y="211"/>
                  </a:lnTo>
                  <a:lnTo>
                    <a:pt x="179" y="224"/>
                  </a:lnTo>
                  <a:lnTo>
                    <a:pt x="169" y="237"/>
                  </a:lnTo>
                  <a:lnTo>
                    <a:pt x="160" y="250"/>
                  </a:lnTo>
                  <a:lnTo>
                    <a:pt x="151" y="264"/>
                  </a:lnTo>
                  <a:lnTo>
                    <a:pt x="142" y="278"/>
                  </a:lnTo>
                  <a:lnTo>
                    <a:pt x="135" y="292"/>
                  </a:lnTo>
                  <a:lnTo>
                    <a:pt x="128" y="308"/>
                  </a:lnTo>
                  <a:lnTo>
                    <a:pt x="122" y="324"/>
                  </a:lnTo>
                  <a:lnTo>
                    <a:pt x="116" y="339"/>
                  </a:lnTo>
                  <a:lnTo>
                    <a:pt x="112" y="355"/>
                  </a:lnTo>
                  <a:lnTo>
                    <a:pt x="109" y="372"/>
                  </a:lnTo>
                  <a:lnTo>
                    <a:pt x="105" y="389"/>
                  </a:lnTo>
                  <a:lnTo>
                    <a:pt x="103" y="406"/>
                  </a:lnTo>
                  <a:lnTo>
                    <a:pt x="102" y="423"/>
                  </a:lnTo>
                  <a:lnTo>
                    <a:pt x="101" y="441"/>
                  </a:lnTo>
                  <a:lnTo>
                    <a:pt x="101" y="441"/>
                  </a:lnTo>
                  <a:lnTo>
                    <a:pt x="102" y="460"/>
                  </a:lnTo>
                  <a:lnTo>
                    <a:pt x="103" y="478"/>
                  </a:lnTo>
                  <a:lnTo>
                    <a:pt x="105" y="496"/>
                  </a:lnTo>
                  <a:lnTo>
                    <a:pt x="110" y="515"/>
                  </a:lnTo>
                  <a:lnTo>
                    <a:pt x="114" y="532"/>
                  </a:lnTo>
                  <a:lnTo>
                    <a:pt x="119" y="550"/>
                  </a:lnTo>
                  <a:lnTo>
                    <a:pt x="125" y="567"/>
                  </a:lnTo>
                  <a:lnTo>
                    <a:pt x="132" y="583"/>
                  </a:lnTo>
                  <a:lnTo>
                    <a:pt x="140" y="600"/>
                  </a:lnTo>
                  <a:lnTo>
                    <a:pt x="149" y="615"/>
                  </a:lnTo>
                  <a:lnTo>
                    <a:pt x="158" y="630"/>
                  </a:lnTo>
                  <a:lnTo>
                    <a:pt x="168" y="644"/>
                  </a:lnTo>
                  <a:lnTo>
                    <a:pt x="179" y="658"/>
                  </a:lnTo>
                  <a:lnTo>
                    <a:pt x="191" y="671"/>
                  </a:lnTo>
                  <a:lnTo>
                    <a:pt x="203" y="684"/>
                  </a:lnTo>
                  <a:lnTo>
                    <a:pt x="216" y="696"/>
                  </a:lnTo>
                  <a:lnTo>
                    <a:pt x="216" y="69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99397" y="1473825"/>
            <a:ext cx="1150751" cy="1151167"/>
            <a:chOff x="3568700" y="1708150"/>
            <a:chExt cx="1176338" cy="1176338"/>
          </a:xfrm>
        </p:grpSpPr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3568700" y="1708150"/>
              <a:ext cx="1176338" cy="1176338"/>
            </a:xfrm>
            <a:custGeom>
              <a:avLst/>
              <a:gdLst>
                <a:gd name="T0" fmla="*/ 1481 w 1482"/>
                <a:gd name="T1" fmla="*/ 780 h 1482"/>
                <a:gd name="T2" fmla="*/ 1467 w 1482"/>
                <a:gd name="T3" fmla="*/ 890 h 1482"/>
                <a:gd name="T4" fmla="*/ 1437 w 1482"/>
                <a:gd name="T5" fmla="*/ 997 h 1482"/>
                <a:gd name="T6" fmla="*/ 1393 w 1482"/>
                <a:gd name="T7" fmla="*/ 1094 h 1482"/>
                <a:gd name="T8" fmla="*/ 1335 w 1482"/>
                <a:gd name="T9" fmla="*/ 1185 h 1482"/>
                <a:gd name="T10" fmla="*/ 1265 w 1482"/>
                <a:gd name="T11" fmla="*/ 1265 h 1482"/>
                <a:gd name="T12" fmla="*/ 1184 w 1482"/>
                <a:gd name="T13" fmla="*/ 1335 h 1482"/>
                <a:gd name="T14" fmla="*/ 1094 w 1482"/>
                <a:gd name="T15" fmla="*/ 1393 h 1482"/>
                <a:gd name="T16" fmla="*/ 996 w 1482"/>
                <a:gd name="T17" fmla="*/ 1437 h 1482"/>
                <a:gd name="T18" fmla="*/ 890 w 1482"/>
                <a:gd name="T19" fmla="*/ 1467 h 1482"/>
                <a:gd name="T20" fmla="*/ 780 w 1482"/>
                <a:gd name="T21" fmla="*/ 1481 h 1482"/>
                <a:gd name="T22" fmla="*/ 704 w 1482"/>
                <a:gd name="T23" fmla="*/ 1481 h 1482"/>
                <a:gd name="T24" fmla="*/ 592 w 1482"/>
                <a:gd name="T25" fmla="*/ 1467 h 1482"/>
                <a:gd name="T26" fmla="*/ 486 w 1482"/>
                <a:gd name="T27" fmla="*/ 1437 h 1482"/>
                <a:gd name="T28" fmla="*/ 388 w 1482"/>
                <a:gd name="T29" fmla="*/ 1393 h 1482"/>
                <a:gd name="T30" fmla="*/ 298 w 1482"/>
                <a:gd name="T31" fmla="*/ 1335 h 1482"/>
                <a:gd name="T32" fmla="*/ 217 w 1482"/>
                <a:gd name="T33" fmla="*/ 1265 h 1482"/>
                <a:gd name="T34" fmla="*/ 148 w 1482"/>
                <a:gd name="T35" fmla="*/ 1185 h 1482"/>
                <a:gd name="T36" fmla="*/ 90 w 1482"/>
                <a:gd name="T37" fmla="*/ 1094 h 1482"/>
                <a:gd name="T38" fmla="*/ 46 w 1482"/>
                <a:gd name="T39" fmla="*/ 997 h 1482"/>
                <a:gd name="T40" fmla="*/ 15 w 1482"/>
                <a:gd name="T41" fmla="*/ 890 h 1482"/>
                <a:gd name="T42" fmla="*/ 1 w 1482"/>
                <a:gd name="T43" fmla="*/ 780 h 1482"/>
                <a:gd name="T44" fmla="*/ 1 w 1482"/>
                <a:gd name="T45" fmla="*/ 704 h 1482"/>
                <a:gd name="T46" fmla="*/ 15 w 1482"/>
                <a:gd name="T47" fmla="*/ 592 h 1482"/>
                <a:gd name="T48" fmla="*/ 46 w 1482"/>
                <a:gd name="T49" fmla="*/ 486 h 1482"/>
                <a:gd name="T50" fmla="*/ 90 w 1482"/>
                <a:gd name="T51" fmla="*/ 389 h 1482"/>
                <a:gd name="T52" fmla="*/ 148 w 1482"/>
                <a:gd name="T53" fmla="*/ 299 h 1482"/>
                <a:gd name="T54" fmla="*/ 217 w 1482"/>
                <a:gd name="T55" fmla="*/ 217 h 1482"/>
                <a:gd name="T56" fmla="*/ 298 w 1482"/>
                <a:gd name="T57" fmla="*/ 148 h 1482"/>
                <a:gd name="T58" fmla="*/ 388 w 1482"/>
                <a:gd name="T59" fmla="*/ 90 h 1482"/>
                <a:gd name="T60" fmla="*/ 486 w 1482"/>
                <a:gd name="T61" fmla="*/ 46 h 1482"/>
                <a:gd name="T62" fmla="*/ 592 w 1482"/>
                <a:gd name="T63" fmla="*/ 15 h 1482"/>
                <a:gd name="T64" fmla="*/ 704 w 1482"/>
                <a:gd name="T65" fmla="*/ 1 h 1482"/>
                <a:gd name="T66" fmla="*/ 780 w 1482"/>
                <a:gd name="T67" fmla="*/ 1 h 1482"/>
                <a:gd name="T68" fmla="*/ 890 w 1482"/>
                <a:gd name="T69" fmla="*/ 15 h 1482"/>
                <a:gd name="T70" fmla="*/ 996 w 1482"/>
                <a:gd name="T71" fmla="*/ 46 h 1482"/>
                <a:gd name="T72" fmla="*/ 1094 w 1482"/>
                <a:gd name="T73" fmla="*/ 90 h 1482"/>
                <a:gd name="T74" fmla="*/ 1184 w 1482"/>
                <a:gd name="T75" fmla="*/ 148 h 1482"/>
                <a:gd name="T76" fmla="*/ 1265 w 1482"/>
                <a:gd name="T77" fmla="*/ 217 h 1482"/>
                <a:gd name="T78" fmla="*/ 1335 w 1482"/>
                <a:gd name="T79" fmla="*/ 299 h 1482"/>
                <a:gd name="T80" fmla="*/ 1393 w 1482"/>
                <a:gd name="T81" fmla="*/ 389 h 1482"/>
                <a:gd name="T82" fmla="*/ 1437 w 1482"/>
                <a:gd name="T83" fmla="*/ 486 h 1482"/>
                <a:gd name="T84" fmla="*/ 1467 w 1482"/>
                <a:gd name="T85" fmla="*/ 592 h 1482"/>
                <a:gd name="T86" fmla="*/ 1481 w 1482"/>
                <a:gd name="T87" fmla="*/ 704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9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9" y="926"/>
                  </a:lnTo>
                  <a:lnTo>
                    <a:pt x="1448" y="962"/>
                  </a:lnTo>
                  <a:lnTo>
                    <a:pt x="1437" y="997"/>
                  </a:lnTo>
                  <a:lnTo>
                    <a:pt x="1424" y="1029"/>
                  </a:lnTo>
                  <a:lnTo>
                    <a:pt x="1409" y="1063"/>
                  </a:lnTo>
                  <a:lnTo>
                    <a:pt x="1393" y="1094"/>
                  </a:lnTo>
                  <a:lnTo>
                    <a:pt x="1374" y="1126"/>
                  </a:lnTo>
                  <a:lnTo>
                    <a:pt x="1356" y="1155"/>
                  </a:lnTo>
                  <a:lnTo>
                    <a:pt x="1335" y="1185"/>
                  </a:lnTo>
                  <a:lnTo>
                    <a:pt x="1313" y="1213"/>
                  </a:lnTo>
                  <a:lnTo>
                    <a:pt x="1290" y="1240"/>
                  </a:lnTo>
                  <a:lnTo>
                    <a:pt x="1265" y="1265"/>
                  </a:lnTo>
                  <a:lnTo>
                    <a:pt x="1240" y="1290"/>
                  </a:lnTo>
                  <a:lnTo>
                    <a:pt x="1213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6" y="1375"/>
                  </a:lnTo>
                  <a:lnTo>
                    <a:pt x="1094" y="1393"/>
                  </a:lnTo>
                  <a:lnTo>
                    <a:pt x="1063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2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4" y="1473"/>
                  </a:lnTo>
                  <a:lnTo>
                    <a:pt x="818" y="1479"/>
                  </a:lnTo>
                  <a:lnTo>
                    <a:pt x="780" y="1481"/>
                  </a:lnTo>
                  <a:lnTo>
                    <a:pt x="742" y="1482"/>
                  </a:lnTo>
                  <a:lnTo>
                    <a:pt x="742" y="1482"/>
                  </a:lnTo>
                  <a:lnTo>
                    <a:pt x="704" y="1481"/>
                  </a:lnTo>
                  <a:lnTo>
                    <a:pt x="666" y="1479"/>
                  </a:lnTo>
                  <a:lnTo>
                    <a:pt x="629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1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20" y="1409"/>
                  </a:lnTo>
                  <a:lnTo>
                    <a:pt x="388" y="1393"/>
                  </a:lnTo>
                  <a:lnTo>
                    <a:pt x="357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70" y="1313"/>
                  </a:lnTo>
                  <a:lnTo>
                    <a:pt x="243" y="1290"/>
                  </a:lnTo>
                  <a:lnTo>
                    <a:pt x="217" y="1265"/>
                  </a:lnTo>
                  <a:lnTo>
                    <a:pt x="193" y="1240"/>
                  </a:lnTo>
                  <a:lnTo>
                    <a:pt x="169" y="1213"/>
                  </a:lnTo>
                  <a:lnTo>
                    <a:pt x="148" y="1185"/>
                  </a:lnTo>
                  <a:lnTo>
                    <a:pt x="127" y="1155"/>
                  </a:lnTo>
                  <a:lnTo>
                    <a:pt x="108" y="1126"/>
                  </a:lnTo>
                  <a:lnTo>
                    <a:pt x="90" y="1094"/>
                  </a:lnTo>
                  <a:lnTo>
                    <a:pt x="74" y="1063"/>
                  </a:lnTo>
                  <a:lnTo>
                    <a:pt x="59" y="1029"/>
                  </a:lnTo>
                  <a:lnTo>
                    <a:pt x="46" y="997"/>
                  </a:lnTo>
                  <a:lnTo>
                    <a:pt x="34" y="962"/>
                  </a:lnTo>
                  <a:lnTo>
                    <a:pt x="24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4" y="556"/>
                  </a:lnTo>
                  <a:lnTo>
                    <a:pt x="34" y="521"/>
                  </a:lnTo>
                  <a:lnTo>
                    <a:pt x="46" y="486"/>
                  </a:lnTo>
                  <a:lnTo>
                    <a:pt x="59" y="453"/>
                  </a:lnTo>
                  <a:lnTo>
                    <a:pt x="74" y="420"/>
                  </a:lnTo>
                  <a:lnTo>
                    <a:pt x="90" y="389"/>
                  </a:lnTo>
                  <a:lnTo>
                    <a:pt x="108" y="357"/>
                  </a:lnTo>
                  <a:lnTo>
                    <a:pt x="127" y="327"/>
                  </a:lnTo>
                  <a:lnTo>
                    <a:pt x="148" y="299"/>
                  </a:lnTo>
                  <a:lnTo>
                    <a:pt x="169" y="270"/>
                  </a:lnTo>
                  <a:lnTo>
                    <a:pt x="193" y="243"/>
                  </a:lnTo>
                  <a:lnTo>
                    <a:pt x="217" y="217"/>
                  </a:lnTo>
                  <a:lnTo>
                    <a:pt x="243" y="193"/>
                  </a:lnTo>
                  <a:lnTo>
                    <a:pt x="270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7" y="107"/>
                  </a:lnTo>
                  <a:lnTo>
                    <a:pt x="388" y="90"/>
                  </a:lnTo>
                  <a:lnTo>
                    <a:pt x="420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1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9" y="9"/>
                  </a:lnTo>
                  <a:lnTo>
                    <a:pt x="666" y="4"/>
                  </a:lnTo>
                  <a:lnTo>
                    <a:pt x="704" y="1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80" y="1"/>
                  </a:lnTo>
                  <a:lnTo>
                    <a:pt x="818" y="4"/>
                  </a:lnTo>
                  <a:lnTo>
                    <a:pt x="854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2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3" y="74"/>
                  </a:lnTo>
                  <a:lnTo>
                    <a:pt x="1094" y="90"/>
                  </a:lnTo>
                  <a:lnTo>
                    <a:pt x="1126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3" y="169"/>
                  </a:lnTo>
                  <a:lnTo>
                    <a:pt x="1240" y="193"/>
                  </a:lnTo>
                  <a:lnTo>
                    <a:pt x="1265" y="217"/>
                  </a:lnTo>
                  <a:lnTo>
                    <a:pt x="1290" y="243"/>
                  </a:lnTo>
                  <a:lnTo>
                    <a:pt x="1313" y="270"/>
                  </a:lnTo>
                  <a:lnTo>
                    <a:pt x="1335" y="299"/>
                  </a:lnTo>
                  <a:lnTo>
                    <a:pt x="1356" y="327"/>
                  </a:lnTo>
                  <a:lnTo>
                    <a:pt x="1374" y="357"/>
                  </a:lnTo>
                  <a:lnTo>
                    <a:pt x="1393" y="389"/>
                  </a:lnTo>
                  <a:lnTo>
                    <a:pt x="1409" y="420"/>
                  </a:lnTo>
                  <a:lnTo>
                    <a:pt x="1424" y="453"/>
                  </a:lnTo>
                  <a:lnTo>
                    <a:pt x="1437" y="486"/>
                  </a:lnTo>
                  <a:lnTo>
                    <a:pt x="1448" y="521"/>
                  </a:lnTo>
                  <a:lnTo>
                    <a:pt x="1459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9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/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3802063" y="1922463"/>
              <a:ext cx="704850" cy="844550"/>
            </a:xfrm>
            <a:custGeom>
              <a:avLst/>
              <a:gdLst>
                <a:gd name="T0" fmla="*/ 525 w 889"/>
                <a:gd name="T1" fmla="*/ 410 h 1065"/>
                <a:gd name="T2" fmla="*/ 629 w 889"/>
                <a:gd name="T3" fmla="*/ 452 h 1065"/>
                <a:gd name="T4" fmla="*/ 889 w 889"/>
                <a:gd name="T5" fmla="*/ 0 h 1065"/>
                <a:gd name="T6" fmla="*/ 659 w 889"/>
                <a:gd name="T7" fmla="*/ 473 h 1065"/>
                <a:gd name="T8" fmla="*/ 700 w 889"/>
                <a:gd name="T9" fmla="*/ 512 h 1065"/>
                <a:gd name="T10" fmla="*/ 747 w 889"/>
                <a:gd name="T11" fmla="*/ 576 h 1065"/>
                <a:gd name="T12" fmla="*/ 776 w 889"/>
                <a:gd name="T13" fmla="*/ 652 h 1065"/>
                <a:gd name="T14" fmla="*/ 787 w 889"/>
                <a:gd name="T15" fmla="*/ 734 h 1065"/>
                <a:gd name="T16" fmla="*/ 780 w 889"/>
                <a:gd name="T17" fmla="*/ 800 h 1065"/>
                <a:gd name="T18" fmla="*/ 754 w 889"/>
                <a:gd name="T19" fmla="*/ 878 h 1065"/>
                <a:gd name="T20" fmla="*/ 711 w 889"/>
                <a:gd name="T21" fmla="*/ 945 h 1065"/>
                <a:gd name="T22" fmla="*/ 666 w 889"/>
                <a:gd name="T23" fmla="*/ 989 h 1065"/>
                <a:gd name="T24" fmla="*/ 599 w 889"/>
                <a:gd name="T25" fmla="*/ 1033 h 1065"/>
                <a:gd name="T26" fmla="*/ 522 w 889"/>
                <a:gd name="T27" fmla="*/ 1059 h 1065"/>
                <a:gd name="T28" fmla="*/ 455 w 889"/>
                <a:gd name="T29" fmla="*/ 1065 h 1065"/>
                <a:gd name="T30" fmla="*/ 373 w 889"/>
                <a:gd name="T31" fmla="*/ 1054 h 1065"/>
                <a:gd name="T32" fmla="*/ 298 w 889"/>
                <a:gd name="T33" fmla="*/ 1025 h 1065"/>
                <a:gd name="T34" fmla="*/ 233 w 889"/>
                <a:gd name="T35" fmla="*/ 980 h 1065"/>
                <a:gd name="T36" fmla="*/ 190 w 889"/>
                <a:gd name="T37" fmla="*/ 932 h 1065"/>
                <a:gd name="T38" fmla="*/ 150 w 889"/>
                <a:gd name="T39" fmla="*/ 863 h 1065"/>
                <a:gd name="T40" fmla="*/ 128 w 889"/>
                <a:gd name="T41" fmla="*/ 784 h 1065"/>
                <a:gd name="T42" fmla="*/ 125 w 889"/>
                <a:gd name="T43" fmla="*/ 717 h 1065"/>
                <a:gd name="T44" fmla="*/ 139 w 889"/>
                <a:gd name="T45" fmla="*/ 635 h 1065"/>
                <a:gd name="T46" fmla="*/ 172 w 889"/>
                <a:gd name="T47" fmla="*/ 563 h 1065"/>
                <a:gd name="T48" fmla="*/ 222 w 889"/>
                <a:gd name="T49" fmla="*/ 500 h 1065"/>
                <a:gd name="T50" fmla="*/ 256 w 889"/>
                <a:gd name="T51" fmla="*/ 393 h 1065"/>
                <a:gd name="T52" fmla="*/ 317 w 889"/>
                <a:gd name="T53" fmla="*/ 433 h 1065"/>
                <a:gd name="T54" fmla="*/ 431 w 889"/>
                <a:gd name="T55" fmla="*/ 404 h 1065"/>
                <a:gd name="T56" fmla="*/ 752 w 889"/>
                <a:gd name="T57" fmla="*/ 0 h 1065"/>
                <a:gd name="T58" fmla="*/ 729 w 889"/>
                <a:gd name="T59" fmla="*/ 0 h 1065"/>
                <a:gd name="T60" fmla="*/ 491 w 889"/>
                <a:gd name="T61" fmla="*/ 240 h 1065"/>
                <a:gd name="T62" fmla="*/ 491 w 889"/>
                <a:gd name="T63" fmla="*/ 240 h 1065"/>
                <a:gd name="T64" fmla="*/ 0 w 889"/>
                <a:gd name="T65" fmla="*/ 0 h 1065"/>
                <a:gd name="T66" fmla="*/ 439 w 889"/>
                <a:gd name="T67" fmla="*/ 550 h 1065"/>
                <a:gd name="T68" fmla="*/ 427 w 889"/>
                <a:gd name="T69" fmla="*/ 580 h 1065"/>
                <a:gd name="T70" fmla="*/ 396 w 889"/>
                <a:gd name="T71" fmla="*/ 648 h 1065"/>
                <a:gd name="T72" fmla="*/ 646 w 889"/>
                <a:gd name="T73" fmla="*/ 543 h 1065"/>
                <a:gd name="T74" fmla="*/ 560 w 889"/>
                <a:gd name="T75" fmla="*/ 486 h 1065"/>
                <a:gd name="T76" fmla="*/ 496 w 889"/>
                <a:gd name="T77" fmla="*/ 467 h 1065"/>
                <a:gd name="T78" fmla="*/ 442 w 889"/>
                <a:gd name="T79" fmla="*/ 465 h 1065"/>
                <a:gd name="T80" fmla="*/ 375 w 889"/>
                <a:gd name="T81" fmla="*/ 476 h 1065"/>
                <a:gd name="T82" fmla="*/ 284 w 889"/>
                <a:gd name="T83" fmla="*/ 526 h 1065"/>
                <a:gd name="T84" fmla="*/ 218 w 889"/>
                <a:gd name="T85" fmla="*/ 605 h 1065"/>
                <a:gd name="T86" fmla="*/ 191 w 889"/>
                <a:gd name="T87" fmla="*/ 680 h 1065"/>
                <a:gd name="T88" fmla="*/ 186 w 889"/>
                <a:gd name="T89" fmla="*/ 734 h 1065"/>
                <a:gd name="T90" fmla="*/ 195 w 889"/>
                <a:gd name="T91" fmla="*/ 802 h 1065"/>
                <a:gd name="T92" fmla="*/ 231 w 889"/>
                <a:gd name="T93" fmla="*/ 885 h 1065"/>
                <a:gd name="T94" fmla="*/ 304 w 889"/>
                <a:gd name="T95" fmla="*/ 958 h 1065"/>
                <a:gd name="T96" fmla="*/ 388 w 889"/>
                <a:gd name="T97" fmla="*/ 996 h 1065"/>
                <a:gd name="T98" fmla="*/ 455 w 889"/>
                <a:gd name="T99" fmla="*/ 1003 h 1065"/>
                <a:gd name="T100" fmla="*/ 509 w 889"/>
                <a:gd name="T101" fmla="*/ 998 h 1065"/>
                <a:gd name="T102" fmla="*/ 584 w 889"/>
                <a:gd name="T103" fmla="*/ 971 h 1065"/>
                <a:gd name="T104" fmla="*/ 663 w 889"/>
                <a:gd name="T105" fmla="*/ 906 h 1065"/>
                <a:gd name="T106" fmla="*/ 713 w 889"/>
                <a:gd name="T107" fmla="*/ 815 h 1065"/>
                <a:gd name="T108" fmla="*/ 725 w 889"/>
                <a:gd name="T109" fmla="*/ 748 h 1065"/>
                <a:gd name="T110" fmla="*/ 722 w 889"/>
                <a:gd name="T111" fmla="*/ 693 h 1065"/>
                <a:gd name="T112" fmla="*/ 704 w 889"/>
                <a:gd name="T113" fmla="*/ 629 h 1065"/>
                <a:gd name="T114" fmla="*/ 646 w 889"/>
                <a:gd name="T115" fmla="*/ 543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9" h="1065">
                  <a:moveTo>
                    <a:pt x="455" y="403"/>
                  </a:moveTo>
                  <a:lnTo>
                    <a:pt x="455" y="403"/>
                  </a:lnTo>
                  <a:lnTo>
                    <a:pt x="479" y="403"/>
                  </a:lnTo>
                  <a:lnTo>
                    <a:pt x="502" y="406"/>
                  </a:lnTo>
                  <a:lnTo>
                    <a:pt x="525" y="410"/>
                  </a:lnTo>
                  <a:lnTo>
                    <a:pt x="547" y="415"/>
                  </a:lnTo>
                  <a:lnTo>
                    <a:pt x="568" y="423"/>
                  </a:lnTo>
                  <a:lnTo>
                    <a:pt x="589" y="431"/>
                  </a:lnTo>
                  <a:lnTo>
                    <a:pt x="609" y="440"/>
                  </a:lnTo>
                  <a:lnTo>
                    <a:pt x="629" y="452"/>
                  </a:lnTo>
                  <a:lnTo>
                    <a:pt x="629" y="363"/>
                  </a:lnTo>
                  <a:lnTo>
                    <a:pt x="583" y="363"/>
                  </a:lnTo>
                  <a:lnTo>
                    <a:pt x="568" y="343"/>
                  </a:lnTo>
                  <a:lnTo>
                    <a:pt x="819" y="0"/>
                  </a:lnTo>
                  <a:lnTo>
                    <a:pt x="889" y="0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9" y="332"/>
                  </a:lnTo>
                  <a:lnTo>
                    <a:pt x="659" y="348"/>
                  </a:lnTo>
                  <a:lnTo>
                    <a:pt x="659" y="473"/>
                  </a:lnTo>
                  <a:lnTo>
                    <a:pt x="659" y="473"/>
                  </a:lnTo>
                  <a:lnTo>
                    <a:pt x="674" y="486"/>
                  </a:lnTo>
                  <a:lnTo>
                    <a:pt x="690" y="500"/>
                  </a:lnTo>
                  <a:lnTo>
                    <a:pt x="690" y="500"/>
                  </a:lnTo>
                  <a:lnTo>
                    <a:pt x="700" y="512"/>
                  </a:lnTo>
                  <a:lnTo>
                    <a:pt x="711" y="524"/>
                  </a:lnTo>
                  <a:lnTo>
                    <a:pt x="721" y="536"/>
                  </a:lnTo>
                  <a:lnTo>
                    <a:pt x="730" y="549"/>
                  </a:lnTo>
                  <a:lnTo>
                    <a:pt x="738" y="563"/>
                  </a:lnTo>
                  <a:lnTo>
                    <a:pt x="747" y="576"/>
                  </a:lnTo>
                  <a:lnTo>
                    <a:pt x="754" y="591"/>
                  </a:lnTo>
                  <a:lnTo>
                    <a:pt x="761" y="605"/>
                  </a:lnTo>
                  <a:lnTo>
                    <a:pt x="767" y="620"/>
                  </a:lnTo>
                  <a:lnTo>
                    <a:pt x="772" y="635"/>
                  </a:lnTo>
                  <a:lnTo>
                    <a:pt x="776" y="652"/>
                  </a:lnTo>
                  <a:lnTo>
                    <a:pt x="780" y="667"/>
                  </a:lnTo>
                  <a:lnTo>
                    <a:pt x="783" y="683"/>
                  </a:lnTo>
                  <a:lnTo>
                    <a:pt x="785" y="701"/>
                  </a:lnTo>
                  <a:lnTo>
                    <a:pt x="786" y="717"/>
                  </a:lnTo>
                  <a:lnTo>
                    <a:pt x="787" y="734"/>
                  </a:lnTo>
                  <a:lnTo>
                    <a:pt x="787" y="734"/>
                  </a:lnTo>
                  <a:lnTo>
                    <a:pt x="786" y="752"/>
                  </a:lnTo>
                  <a:lnTo>
                    <a:pt x="785" y="768"/>
                  </a:lnTo>
                  <a:lnTo>
                    <a:pt x="783" y="784"/>
                  </a:lnTo>
                  <a:lnTo>
                    <a:pt x="780" y="800"/>
                  </a:lnTo>
                  <a:lnTo>
                    <a:pt x="776" y="817"/>
                  </a:lnTo>
                  <a:lnTo>
                    <a:pt x="772" y="833"/>
                  </a:lnTo>
                  <a:lnTo>
                    <a:pt x="767" y="848"/>
                  </a:lnTo>
                  <a:lnTo>
                    <a:pt x="761" y="863"/>
                  </a:lnTo>
                  <a:lnTo>
                    <a:pt x="754" y="878"/>
                  </a:lnTo>
                  <a:lnTo>
                    <a:pt x="747" y="892"/>
                  </a:lnTo>
                  <a:lnTo>
                    <a:pt x="738" y="906"/>
                  </a:lnTo>
                  <a:lnTo>
                    <a:pt x="730" y="919"/>
                  </a:lnTo>
                  <a:lnTo>
                    <a:pt x="721" y="932"/>
                  </a:lnTo>
                  <a:lnTo>
                    <a:pt x="711" y="945"/>
                  </a:lnTo>
                  <a:lnTo>
                    <a:pt x="700" y="957"/>
                  </a:lnTo>
                  <a:lnTo>
                    <a:pt x="690" y="969"/>
                  </a:lnTo>
                  <a:lnTo>
                    <a:pt x="690" y="969"/>
                  </a:lnTo>
                  <a:lnTo>
                    <a:pt x="679" y="980"/>
                  </a:lnTo>
                  <a:lnTo>
                    <a:pt x="666" y="989"/>
                  </a:lnTo>
                  <a:lnTo>
                    <a:pt x="654" y="999"/>
                  </a:lnTo>
                  <a:lnTo>
                    <a:pt x="641" y="1009"/>
                  </a:lnTo>
                  <a:lnTo>
                    <a:pt x="628" y="1018"/>
                  </a:lnTo>
                  <a:lnTo>
                    <a:pt x="614" y="1025"/>
                  </a:lnTo>
                  <a:lnTo>
                    <a:pt x="599" y="1033"/>
                  </a:lnTo>
                  <a:lnTo>
                    <a:pt x="584" y="1039"/>
                  </a:lnTo>
                  <a:lnTo>
                    <a:pt x="569" y="1046"/>
                  </a:lnTo>
                  <a:lnTo>
                    <a:pt x="554" y="1050"/>
                  </a:lnTo>
                  <a:lnTo>
                    <a:pt x="539" y="1054"/>
                  </a:lnTo>
                  <a:lnTo>
                    <a:pt x="522" y="1059"/>
                  </a:lnTo>
                  <a:lnTo>
                    <a:pt x="506" y="1062"/>
                  </a:lnTo>
                  <a:lnTo>
                    <a:pt x="490" y="1063"/>
                  </a:lnTo>
                  <a:lnTo>
                    <a:pt x="472" y="1065"/>
                  </a:lnTo>
                  <a:lnTo>
                    <a:pt x="455" y="1065"/>
                  </a:lnTo>
                  <a:lnTo>
                    <a:pt x="455" y="1065"/>
                  </a:lnTo>
                  <a:lnTo>
                    <a:pt x="439" y="1065"/>
                  </a:lnTo>
                  <a:lnTo>
                    <a:pt x="421" y="1063"/>
                  </a:lnTo>
                  <a:lnTo>
                    <a:pt x="405" y="1062"/>
                  </a:lnTo>
                  <a:lnTo>
                    <a:pt x="389" y="1059"/>
                  </a:lnTo>
                  <a:lnTo>
                    <a:pt x="373" y="1054"/>
                  </a:lnTo>
                  <a:lnTo>
                    <a:pt x="357" y="1050"/>
                  </a:lnTo>
                  <a:lnTo>
                    <a:pt x="341" y="1046"/>
                  </a:lnTo>
                  <a:lnTo>
                    <a:pt x="327" y="1039"/>
                  </a:lnTo>
                  <a:lnTo>
                    <a:pt x="312" y="1033"/>
                  </a:lnTo>
                  <a:lnTo>
                    <a:pt x="298" y="1025"/>
                  </a:lnTo>
                  <a:lnTo>
                    <a:pt x="284" y="1018"/>
                  </a:lnTo>
                  <a:lnTo>
                    <a:pt x="271" y="1009"/>
                  </a:lnTo>
                  <a:lnTo>
                    <a:pt x="257" y="999"/>
                  </a:lnTo>
                  <a:lnTo>
                    <a:pt x="244" y="989"/>
                  </a:lnTo>
                  <a:lnTo>
                    <a:pt x="233" y="980"/>
                  </a:lnTo>
                  <a:lnTo>
                    <a:pt x="222" y="969"/>
                  </a:lnTo>
                  <a:lnTo>
                    <a:pt x="222" y="969"/>
                  </a:lnTo>
                  <a:lnTo>
                    <a:pt x="210" y="957"/>
                  </a:lnTo>
                  <a:lnTo>
                    <a:pt x="200" y="945"/>
                  </a:lnTo>
                  <a:lnTo>
                    <a:pt x="190" y="932"/>
                  </a:lnTo>
                  <a:lnTo>
                    <a:pt x="180" y="919"/>
                  </a:lnTo>
                  <a:lnTo>
                    <a:pt x="172" y="906"/>
                  </a:lnTo>
                  <a:lnTo>
                    <a:pt x="164" y="892"/>
                  </a:lnTo>
                  <a:lnTo>
                    <a:pt x="157" y="878"/>
                  </a:lnTo>
                  <a:lnTo>
                    <a:pt x="150" y="863"/>
                  </a:lnTo>
                  <a:lnTo>
                    <a:pt x="145" y="848"/>
                  </a:lnTo>
                  <a:lnTo>
                    <a:pt x="139" y="833"/>
                  </a:lnTo>
                  <a:lnTo>
                    <a:pt x="135" y="817"/>
                  </a:lnTo>
                  <a:lnTo>
                    <a:pt x="130" y="800"/>
                  </a:lnTo>
                  <a:lnTo>
                    <a:pt x="128" y="784"/>
                  </a:lnTo>
                  <a:lnTo>
                    <a:pt x="126" y="768"/>
                  </a:lnTo>
                  <a:lnTo>
                    <a:pt x="125" y="752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5" y="717"/>
                  </a:lnTo>
                  <a:lnTo>
                    <a:pt x="126" y="701"/>
                  </a:lnTo>
                  <a:lnTo>
                    <a:pt x="128" y="683"/>
                  </a:lnTo>
                  <a:lnTo>
                    <a:pt x="130" y="667"/>
                  </a:lnTo>
                  <a:lnTo>
                    <a:pt x="135" y="652"/>
                  </a:lnTo>
                  <a:lnTo>
                    <a:pt x="139" y="635"/>
                  </a:lnTo>
                  <a:lnTo>
                    <a:pt x="145" y="620"/>
                  </a:lnTo>
                  <a:lnTo>
                    <a:pt x="150" y="605"/>
                  </a:lnTo>
                  <a:lnTo>
                    <a:pt x="157" y="591"/>
                  </a:lnTo>
                  <a:lnTo>
                    <a:pt x="164" y="576"/>
                  </a:lnTo>
                  <a:lnTo>
                    <a:pt x="172" y="563"/>
                  </a:lnTo>
                  <a:lnTo>
                    <a:pt x="180" y="549"/>
                  </a:lnTo>
                  <a:lnTo>
                    <a:pt x="190" y="536"/>
                  </a:lnTo>
                  <a:lnTo>
                    <a:pt x="200" y="524"/>
                  </a:lnTo>
                  <a:lnTo>
                    <a:pt x="210" y="512"/>
                  </a:lnTo>
                  <a:lnTo>
                    <a:pt x="222" y="500"/>
                  </a:lnTo>
                  <a:lnTo>
                    <a:pt x="222" y="500"/>
                  </a:lnTo>
                  <a:lnTo>
                    <a:pt x="233" y="489"/>
                  </a:lnTo>
                  <a:lnTo>
                    <a:pt x="246" y="478"/>
                  </a:lnTo>
                  <a:lnTo>
                    <a:pt x="246" y="379"/>
                  </a:lnTo>
                  <a:lnTo>
                    <a:pt x="256" y="393"/>
                  </a:lnTo>
                  <a:lnTo>
                    <a:pt x="276" y="393"/>
                  </a:lnTo>
                  <a:lnTo>
                    <a:pt x="276" y="455"/>
                  </a:lnTo>
                  <a:lnTo>
                    <a:pt x="276" y="455"/>
                  </a:lnTo>
                  <a:lnTo>
                    <a:pt x="295" y="443"/>
                  </a:lnTo>
                  <a:lnTo>
                    <a:pt x="317" y="433"/>
                  </a:lnTo>
                  <a:lnTo>
                    <a:pt x="338" y="424"/>
                  </a:lnTo>
                  <a:lnTo>
                    <a:pt x="361" y="416"/>
                  </a:lnTo>
                  <a:lnTo>
                    <a:pt x="383" y="411"/>
                  </a:lnTo>
                  <a:lnTo>
                    <a:pt x="407" y="406"/>
                  </a:lnTo>
                  <a:lnTo>
                    <a:pt x="431" y="404"/>
                  </a:lnTo>
                  <a:lnTo>
                    <a:pt x="455" y="403"/>
                  </a:lnTo>
                  <a:lnTo>
                    <a:pt x="455" y="403"/>
                  </a:lnTo>
                  <a:close/>
                  <a:moveTo>
                    <a:pt x="556" y="328"/>
                  </a:moveTo>
                  <a:lnTo>
                    <a:pt x="795" y="0"/>
                  </a:lnTo>
                  <a:lnTo>
                    <a:pt x="752" y="0"/>
                  </a:lnTo>
                  <a:lnTo>
                    <a:pt x="534" y="299"/>
                  </a:lnTo>
                  <a:lnTo>
                    <a:pt x="556" y="328"/>
                  </a:lnTo>
                  <a:lnTo>
                    <a:pt x="556" y="328"/>
                  </a:lnTo>
                  <a:close/>
                  <a:moveTo>
                    <a:pt x="522" y="283"/>
                  </a:moveTo>
                  <a:lnTo>
                    <a:pt x="729" y="0"/>
                  </a:lnTo>
                  <a:lnTo>
                    <a:pt x="686" y="0"/>
                  </a:lnTo>
                  <a:lnTo>
                    <a:pt x="503" y="255"/>
                  </a:lnTo>
                  <a:lnTo>
                    <a:pt x="522" y="283"/>
                  </a:lnTo>
                  <a:lnTo>
                    <a:pt x="522" y="283"/>
                  </a:lnTo>
                  <a:close/>
                  <a:moveTo>
                    <a:pt x="491" y="240"/>
                  </a:moveTo>
                  <a:lnTo>
                    <a:pt x="663" y="0"/>
                  </a:lnTo>
                  <a:lnTo>
                    <a:pt x="618" y="0"/>
                  </a:lnTo>
                  <a:lnTo>
                    <a:pt x="464" y="205"/>
                  </a:lnTo>
                  <a:lnTo>
                    <a:pt x="491" y="240"/>
                  </a:lnTo>
                  <a:lnTo>
                    <a:pt x="491" y="240"/>
                  </a:lnTo>
                  <a:close/>
                  <a:moveTo>
                    <a:pt x="0" y="0"/>
                  </a:moveTo>
                  <a:lnTo>
                    <a:pt x="272" y="362"/>
                  </a:lnTo>
                  <a:lnTo>
                    <a:pt x="544" y="362"/>
                  </a:lnTo>
                  <a:lnTo>
                    <a:pt x="273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08" y="918"/>
                  </a:moveTo>
                  <a:lnTo>
                    <a:pt x="508" y="550"/>
                  </a:lnTo>
                  <a:lnTo>
                    <a:pt x="439" y="550"/>
                  </a:lnTo>
                  <a:lnTo>
                    <a:pt x="439" y="550"/>
                  </a:lnTo>
                  <a:lnTo>
                    <a:pt x="438" y="557"/>
                  </a:lnTo>
                  <a:lnTo>
                    <a:pt x="436" y="565"/>
                  </a:lnTo>
                  <a:lnTo>
                    <a:pt x="431" y="572"/>
                  </a:lnTo>
                  <a:lnTo>
                    <a:pt x="427" y="580"/>
                  </a:lnTo>
                  <a:lnTo>
                    <a:pt x="427" y="580"/>
                  </a:lnTo>
                  <a:lnTo>
                    <a:pt x="420" y="587"/>
                  </a:lnTo>
                  <a:lnTo>
                    <a:pt x="413" y="591"/>
                  </a:lnTo>
                  <a:lnTo>
                    <a:pt x="405" y="594"/>
                  </a:lnTo>
                  <a:lnTo>
                    <a:pt x="396" y="595"/>
                  </a:lnTo>
                  <a:lnTo>
                    <a:pt x="396" y="648"/>
                  </a:lnTo>
                  <a:lnTo>
                    <a:pt x="428" y="648"/>
                  </a:lnTo>
                  <a:lnTo>
                    <a:pt x="428" y="918"/>
                  </a:lnTo>
                  <a:lnTo>
                    <a:pt x="508" y="918"/>
                  </a:lnTo>
                  <a:lnTo>
                    <a:pt x="508" y="918"/>
                  </a:lnTo>
                  <a:close/>
                  <a:moveTo>
                    <a:pt x="646" y="543"/>
                  </a:moveTo>
                  <a:lnTo>
                    <a:pt x="646" y="543"/>
                  </a:lnTo>
                  <a:lnTo>
                    <a:pt x="627" y="526"/>
                  </a:lnTo>
                  <a:lnTo>
                    <a:pt x="606" y="511"/>
                  </a:lnTo>
                  <a:lnTo>
                    <a:pt x="584" y="496"/>
                  </a:lnTo>
                  <a:lnTo>
                    <a:pt x="560" y="486"/>
                  </a:lnTo>
                  <a:lnTo>
                    <a:pt x="548" y="480"/>
                  </a:lnTo>
                  <a:lnTo>
                    <a:pt x="535" y="476"/>
                  </a:lnTo>
                  <a:lnTo>
                    <a:pt x="522" y="473"/>
                  </a:lnTo>
                  <a:lnTo>
                    <a:pt x="509" y="469"/>
                  </a:lnTo>
                  <a:lnTo>
                    <a:pt x="496" y="467"/>
                  </a:lnTo>
                  <a:lnTo>
                    <a:pt x="483" y="466"/>
                  </a:lnTo>
                  <a:lnTo>
                    <a:pt x="469" y="465"/>
                  </a:lnTo>
                  <a:lnTo>
                    <a:pt x="455" y="464"/>
                  </a:lnTo>
                  <a:lnTo>
                    <a:pt x="455" y="464"/>
                  </a:lnTo>
                  <a:lnTo>
                    <a:pt x="442" y="465"/>
                  </a:lnTo>
                  <a:lnTo>
                    <a:pt x="428" y="466"/>
                  </a:lnTo>
                  <a:lnTo>
                    <a:pt x="414" y="467"/>
                  </a:lnTo>
                  <a:lnTo>
                    <a:pt x="401" y="469"/>
                  </a:lnTo>
                  <a:lnTo>
                    <a:pt x="388" y="473"/>
                  </a:lnTo>
                  <a:lnTo>
                    <a:pt x="375" y="476"/>
                  </a:lnTo>
                  <a:lnTo>
                    <a:pt x="363" y="480"/>
                  </a:lnTo>
                  <a:lnTo>
                    <a:pt x="351" y="486"/>
                  </a:lnTo>
                  <a:lnTo>
                    <a:pt x="327" y="496"/>
                  </a:lnTo>
                  <a:lnTo>
                    <a:pt x="304" y="511"/>
                  </a:lnTo>
                  <a:lnTo>
                    <a:pt x="284" y="526"/>
                  </a:lnTo>
                  <a:lnTo>
                    <a:pt x="265" y="543"/>
                  </a:lnTo>
                  <a:lnTo>
                    <a:pt x="265" y="543"/>
                  </a:lnTo>
                  <a:lnTo>
                    <a:pt x="248" y="563"/>
                  </a:lnTo>
                  <a:lnTo>
                    <a:pt x="231" y="583"/>
                  </a:lnTo>
                  <a:lnTo>
                    <a:pt x="218" y="605"/>
                  </a:lnTo>
                  <a:lnTo>
                    <a:pt x="206" y="629"/>
                  </a:lnTo>
                  <a:lnTo>
                    <a:pt x="202" y="641"/>
                  </a:lnTo>
                  <a:lnTo>
                    <a:pt x="198" y="654"/>
                  </a:lnTo>
                  <a:lnTo>
                    <a:pt x="195" y="667"/>
                  </a:lnTo>
                  <a:lnTo>
                    <a:pt x="191" y="680"/>
                  </a:lnTo>
                  <a:lnTo>
                    <a:pt x="189" y="693"/>
                  </a:lnTo>
                  <a:lnTo>
                    <a:pt x="187" y="706"/>
                  </a:lnTo>
                  <a:lnTo>
                    <a:pt x="186" y="720"/>
                  </a:lnTo>
                  <a:lnTo>
                    <a:pt x="186" y="734"/>
                  </a:lnTo>
                  <a:lnTo>
                    <a:pt x="186" y="734"/>
                  </a:lnTo>
                  <a:lnTo>
                    <a:pt x="186" y="748"/>
                  </a:lnTo>
                  <a:lnTo>
                    <a:pt x="187" y="761"/>
                  </a:lnTo>
                  <a:lnTo>
                    <a:pt x="189" y="775"/>
                  </a:lnTo>
                  <a:lnTo>
                    <a:pt x="191" y="788"/>
                  </a:lnTo>
                  <a:lnTo>
                    <a:pt x="195" y="802"/>
                  </a:lnTo>
                  <a:lnTo>
                    <a:pt x="198" y="815"/>
                  </a:lnTo>
                  <a:lnTo>
                    <a:pt x="202" y="826"/>
                  </a:lnTo>
                  <a:lnTo>
                    <a:pt x="206" y="840"/>
                  </a:lnTo>
                  <a:lnTo>
                    <a:pt x="218" y="862"/>
                  </a:lnTo>
                  <a:lnTo>
                    <a:pt x="231" y="885"/>
                  </a:lnTo>
                  <a:lnTo>
                    <a:pt x="248" y="906"/>
                  </a:lnTo>
                  <a:lnTo>
                    <a:pt x="265" y="925"/>
                  </a:lnTo>
                  <a:lnTo>
                    <a:pt x="265" y="925"/>
                  </a:lnTo>
                  <a:lnTo>
                    <a:pt x="284" y="943"/>
                  </a:lnTo>
                  <a:lnTo>
                    <a:pt x="304" y="958"/>
                  </a:lnTo>
                  <a:lnTo>
                    <a:pt x="327" y="971"/>
                  </a:lnTo>
                  <a:lnTo>
                    <a:pt x="351" y="983"/>
                  </a:lnTo>
                  <a:lnTo>
                    <a:pt x="363" y="987"/>
                  </a:lnTo>
                  <a:lnTo>
                    <a:pt x="375" y="992"/>
                  </a:lnTo>
                  <a:lnTo>
                    <a:pt x="388" y="996"/>
                  </a:lnTo>
                  <a:lnTo>
                    <a:pt x="401" y="998"/>
                  </a:lnTo>
                  <a:lnTo>
                    <a:pt x="414" y="1001"/>
                  </a:lnTo>
                  <a:lnTo>
                    <a:pt x="428" y="1002"/>
                  </a:lnTo>
                  <a:lnTo>
                    <a:pt x="442" y="1003"/>
                  </a:lnTo>
                  <a:lnTo>
                    <a:pt x="455" y="1003"/>
                  </a:lnTo>
                  <a:lnTo>
                    <a:pt x="455" y="1003"/>
                  </a:lnTo>
                  <a:lnTo>
                    <a:pt x="469" y="1003"/>
                  </a:lnTo>
                  <a:lnTo>
                    <a:pt x="483" y="1002"/>
                  </a:lnTo>
                  <a:lnTo>
                    <a:pt x="496" y="1001"/>
                  </a:lnTo>
                  <a:lnTo>
                    <a:pt x="509" y="998"/>
                  </a:lnTo>
                  <a:lnTo>
                    <a:pt x="522" y="996"/>
                  </a:lnTo>
                  <a:lnTo>
                    <a:pt x="535" y="992"/>
                  </a:lnTo>
                  <a:lnTo>
                    <a:pt x="548" y="987"/>
                  </a:lnTo>
                  <a:lnTo>
                    <a:pt x="560" y="983"/>
                  </a:lnTo>
                  <a:lnTo>
                    <a:pt x="584" y="971"/>
                  </a:lnTo>
                  <a:lnTo>
                    <a:pt x="606" y="958"/>
                  </a:lnTo>
                  <a:lnTo>
                    <a:pt x="627" y="943"/>
                  </a:lnTo>
                  <a:lnTo>
                    <a:pt x="646" y="925"/>
                  </a:lnTo>
                  <a:lnTo>
                    <a:pt x="646" y="925"/>
                  </a:lnTo>
                  <a:lnTo>
                    <a:pt x="663" y="906"/>
                  </a:lnTo>
                  <a:lnTo>
                    <a:pt x="679" y="885"/>
                  </a:lnTo>
                  <a:lnTo>
                    <a:pt x="693" y="862"/>
                  </a:lnTo>
                  <a:lnTo>
                    <a:pt x="704" y="840"/>
                  </a:lnTo>
                  <a:lnTo>
                    <a:pt x="709" y="826"/>
                  </a:lnTo>
                  <a:lnTo>
                    <a:pt x="713" y="815"/>
                  </a:lnTo>
                  <a:lnTo>
                    <a:pt x="717" y="802"/>
                  </a:lnTo>
                  <a:lnTo>
                    <a:pt x="720" y="788"/>
                  </a:lnTo>
                  <a:lnTo>
                    <a:pt x="722" y="775"/>
                  </a:lnTo>
                  <a:lnTo>
                    <a:pt x="724" y="761"/>
                  </a:lnTo>
                  <a:lnTo>
                    <a:pt x="725" y="748"/>
                  </a:lnTo>
                  <a:lnTo>
                    <a:pt x="725" y="734"/>
                  </a:lnTo>
                  <a:lnTo>
                    <a:pt x="725" y="734"/>
                  </a:lnTo>
                  <a:lnTo>
                    <a:pt x="725" y="720"/>
                  </a:lnTo>
                  <a:lnTo>
                    <a:pt x="724" y="706"/>
                  </a:lnTo>
                  <a:lnTo>
                    <a:pt x="722" y="693"/>
                  </a:lnTo>
                  <a:lnTo>
                    <a:pt x="720" y="680"/>
                  </a:lnTo>
                  <a:lnTo>
                    <a:pt x="717" y="667"/>
                  </a:lnTo>
                  <a:lnTo>
                    <a:pt x="713" y="654"/>
                  </a:lnTo>
                  <a:lnTo>
                    <a:pt x="709" y="641"/>
                  </a:lnTo>
                  <a:lnTo>
                    <a:pt x="704" y="629"/>
                  </a:lnTo>
                  <a:lnTo>
                    <a:pt x="693" y="605"/>
                  </a:lnTo>
                  <a:lnTo>
                    <a:pt x="679" y="583"/>
                  </a:lnTo>
                  <a:lnTo>
                    <a:pt x="663" y="563"/>
                  </a:lnTo>
                  <a:lnTo>
                    <a:pt x="646" y="543"/>
                  </a:lnTo>
                  <a:lnTo>
                    <a:pt x="646" y="54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/>
            </a:p>
          </p:txBody>
        </p:sp>
      </p:grpSp>
      <p:sp>
        <p:nvSpPr>
          <p:cNvPr id="24" name="TextBox 10"/>
          <p:cNvSpPr txBox="1"/>
          <p:nvPr/>
        </p:nvSpPr>
        <p:spPr>
          <a:xfrm>
            <a:off x="1751462" y="3584849"/>
            <a:ext cx="2254848" cy="2085122"/>
          </a:xfrm>
          <a:prstGeom prst="rect">
            <a:avLst/>
          </a:prstGeom>
          <a:noFill/>
        </p:spPr>
        <p:txBody>
          <a:bodyPr wrap="square" lIns="121857" tIns="60928" rIns="121857" bIns="60928" rtlCol="0">
            <a:spAutoFit/>
          </a:bodyPr>
          <a:lstStyle/>
          <a:p>
            <a:pPr algn="just">
              <a:lnSpc>
                <a:spcPts val="1732"/>
              </a:lnSpc>
            </a:pPr>
            <a:r>
              <a:rPr lang="zh-CN" altLang="en-US" sz="1200" dirty="0">
                <a:latin typeface="方正兰亭纤黑简体" pitchFamily="65" charset="-122"/>
                <a:ea typeface="方正兰亭纤黑简体" pitchFamily="65" charset="-122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just">
              <a:lnSpc>
                <a:spcPts val="1732"/>
              </a:lnSpc>
            </a:pPr>
            <a:endParaRPr lang="en-US" altLang="zh-CN" sz="12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just">
              <a:lnSpc>
                <a:spcPts val="1732"/>
              </a:lnSpc>
            </a:pPr>
            <a:r>
              <a:rPr lang="zh-CN" altLang="en-US" sz="1200" dirty="0">
                <a:latin typeface="方正兰亭纤黑简体" pitchFamily="65" charset="-122"/>
                <a:ea typeface="方正兰亭纤黑简体" pitchFamily="65" charset="-122"/>
              </a:rPr>
              <a:t>点击输入简要文字内容，文字内容需概括精炼，不用多余的文字修饰。</a:t>
            </a:r>
          </a:p>
          <a:p>
            <a:pPr algn="just">
              <a:lnSpc>
                <a:spcPts val="1732"/>
              </a:lnSpc>
            </a:pPr>
            <a:endParaRPr lang="zh-CN" altLang="en-US" sz="12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1747319" y="2871148"/>
            <a:ext cx="2263137" cy="492378"/>
          </a:xfrm>
          <a:prstGeom prst="rect">
            <a:avLst/>
          </a:prstGeom>
          <a:noFill/>
          <a:ln>
            <a:noFill/>
          </a:ln>
        </p:spPr>
        <p:txBody>
          <a:bodyPr wrap="square" lIns="121857" tIns="60928" rIns="121857" bIns="60928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BCE8F2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buFont typeface="Arial" charset="0"/>
              <a:defRPr sz="2000">
                <a:latin typeface="Calibri" pitchFamily="34" charset="0"/>
              </a:defRPr>
            </a:lvl6pPr>
            <a:lvl7pPr>
              <a:buFont typeface="Arial" charset="0"/>
              <a:defRPr sz="2000">
                <a:latin typeface="Calibri" pitchFamily="34" charset="0"/>
              </a:defRPr>
            </a:lvl7pPr>
            <a:lvl8pPr>
              <a:buFont typeface="Arial" charset="0"/>
              <a:defRPr sz="2000">
                <a:latin typeface="Calibri" pitchFamily="34" charset="0"/>
              </a:defRPr>
            </a:lvl8pPr>
            <a:lvl9pPr>
              <a:buFont typeface="Arial" charset="0"/>
              <a:defRPr sz="2000">
                <a:latin typeface="Calibri" pitchFamily="34" charset="0"/>
              </a:defRPr>
            </a:lvl9pPr>
          </a:lstStyle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</a:t>
            </a:r>
          </a:p>
        </p:txBody>
      </p:sp>
      <p:sp>
        <p:nvSpPr>
          <p:cNvPr id="26" name="TextBox 12"/>
          <p:cNvSpPr txBox="1"/>
          <p:nvPr/>
        </p:nvSpPr>
        <p:spPr>
          <a:xfrm>
            <a:off x="5047349" y="3584849"/>
            <a:ext cx="2254848" cy="2085122"/>
          </a:xfrm>
          <a:prstGeom prst="rect">
            <a:avLst/>
          </a:prstGeom>
          <a:noFill/>
        </p:spPr>
        <p:txBody>
          <a:bodyPr wrap="square" lIns="121857" tIns="60928" rIns="121857" bIns="60928" rtlCol="0">
            <a:spAutoFit/>
          </a:bodyPr>
          <a:lstStyle/>
          <a:p>
            <a:pPr algn="just">
              <a:lnSpc>
                <a:spcPts val="1732"/>
              </a:lnSpc>
            </a:pPr>
            <a:r>
              <a:rPr lang="zh-CN" altLang="en-US" sz="1200" dirty="0">
                <a:latin typeface="方正兰亭纤黑简体" pitchFamily="65" charset="-122"/>
                <a:ea typeface="方正兰亭纤黑简体" pitchFamily="65" charset="-122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just">
              <a:lnSpc>
                <a:spcPts val="1732"/>
              </a:lnSpc>
            </a:pPr>
            <a:endParaRPr lang="en-US" altLang="zh-CN" sz="12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just">
              <a:lnSpc>
                <a:spcPts val="1732"/>
              </a:lnSpc>
            </a:pPr>
            <a:r>
              <a:rPr lang="zh-CN" altLang="en-US" sz="1200" dirty="0">
                <a:latin typeface="方正兰亭纤黑简体" pitchFamily="65" charset="-122"/>
                <a:ea typeface="方正兰亭纤黑简体" pitchFamily="65" charset="-122"/>
              </a:rPr>
              <a:t>点击输入简要文字内容，文字内容需概括精炼，不用多余的文字修饰。</a:t>
            </a:r>
          </a:p>
          <a:p>
            <a:pPr algn="just">
              <a:lnSpc>
                <a:spcPts val="1732"/>
              </a:lnSpc>
            </a:pPr>
            <a:endParaRPr lang="zh-CN" altLang="en-US" sz="12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43206" y="2871148"/>
            <a:ext cx="2263137" cy="492378"/>
          </a:xfrm>
          <a:prstGeom prst="rect">
            <a:avLst/>
          </a:prstGeom>
          <a:noFill/>
          <a:ln>
            <a:noFill/>
          </a:ln>
        </p:spPr>
        <p:txBody>
          <a:bodyPr wrap="square" lIns="121857" tIns="60928" rIns="121857" bIns="60928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BCE8F2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buFont typeface="Arial" charset="0"/>
              <a:defRPr sz="2000">
                <a:latin typeface="Calibri" pitchFamily="34" charset="0"/>
              </a:defRPr>
            </a:lvl6pPr>
            <a:lvl7pPr>
              <a:buFont typeface="Arial" charset="0"/>
              <a:defRPr sz="2000">
                <a:latin typeface="Calibri" pitchFamily="34" charset="0"/>
              </a:defRPr>
            </a:lvl7pPr>
            <a:lvl8pPr>
              <a:buFont typeface="Arial" charset="0"/>
              <a:defRPr sz="2000">
                <a:latin typeface="Calibri" pitchFamily="34" charset="0"/>
              </a:defRPr>
            </a:lvl8pPr>
            <a:lvl9pPr>
              <a:buFont typeface="Arial" charset="0"/>
              <a:defRPr sz="2000">
                <a:latin typeface="Calibri" pitchFamily="34" charset="0"/>
              </a:defRPr>
            </a:lvl9pPr>
          </a:lstStyle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</a:t>
            </a:r>
          </a:p>
        </p:txBody>
      </p:sp>
      <p:sp>
        <p:nvSpPr>
          <p:cNvPr id="28" name="TextBox 14"/>
          <p:cNvSpPr txBox="1"/>
          <p:nvPr/>
        </p:nvSpPr>
        <p:spPr>
          <a:xfrm>
            <a:off x="8340821" y="3584849"/>
            <a:ext cx="2254848" cy="2085122"/>
          </a:xfrm>
          <a:prstGeom prst="rect">
            <a:avLst/>
          </a:prstGeom>
          <a:noFill/>
        </p:spPr>
        <p:txBody>
          <a:bodyPr wrap="square" lIns="121857" tIns="60928" rIns="121857" bIns="60928" rtlCol="0">
            <a:spAutoFit/>
          </a:bodyPr>
          <a:lstStyle/>
          <a:p>
            <a:pPr algn="just">
              <a:lnSpc>
                <a:spcPts val="1732"/>
              </a:lnSpc>
            </a:pPr>
            <a:r>
              <a:rPr lang="zh-CN" altLang="en-US" sz="1200" dirty="0">
                <a:latin typeface="方正兰亭纤黑简体" pitchFamily="65" charset="-122"/>
                <a:ea typeface="方正兰亭纤黑简体" pitchFamily="65" charset="-122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just">
              <a:lnSpc>
                <a:spcPts val="1732"/>
              </a:lnSpc>
            </a:pPr>
            <a:endParaRPr lang="en-US" altLang="zh-CN" sz="1200" dirty="0">
              <a:latin typeface="方正兰亭纤黑简体" pitchFamily="65" charset="-122"/>
              <a:ea typeface="方正兰亭纤黑简体" pitchFamily="65" charset="-122"/>
            </a:endParaRPr>
          </a:p>
          <a:p>
            <a:pPr algn="just">
              <a:lnSpc>
                <a:spcPts val="1732"/>
              </a:lnSpc>
            </a:pPr>
            <a:r>
              <a:rPr lang="zh-CN" altLang="en-US" sz="1200" dirty="0">
                <a:latin typeface="方正兰亭纤黑简体" pitchFamily="65" charset="-122"/>
                <a:ea typeface="方正兰亭纤黑简体" pitchFamily="65" charset="-122"/>
              </a:rPr>
              <a:t>点击输入简要文字内容，文字内容需概括精炼，不用多余的文字修饰。</a:t>
            </a:r>
          </a:p>
          <a:p>
            <a:pPr algn="just">
              <a:lnSpc>
                <a:spcPts val="1732"/>
              </a:lnSpc>
            </a:pPr>
            <a:endParaRPr lang="zh-CN" altLang="en-US" sz="12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8336679" y="2871148"/>
            <a:ext cx="2263137" cy="492378"/>
          </a:xfrm>
          <a:prstGeom prst="rect">
            <a:avLst/>
          </a:prstGeom>
          <a:noFill/>
          <a:ln>
            <a:noFill/>
          </a:ln>
        </p:spPr>
        <p:txBody>
          <a:bodyPr wrap="square" lIns="121857" tIns="60928" rIns="121857" bIns="60928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BCE8F2"/>
                </a:solidFill>
                <a:latin typeface="方正兰亭黑_GBK" pitchFamily="2" charset="-122"/>
                <a:ea typeface="方正兰亭黑_GBK" pitchFamily="2" charset="-122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buFont typeface="Arial" charset="0"/>
              <a:defRPr sz="2000">
                <a:latin typeface="Calibri" pitchFamily="34" charset="0"/>
              </a:defRPr>
            </a:lvl6pPr>
            <a:lvl7pPr>
              <a:buFont typeface="Arial" charset="0"/>
              <a:defRPr sz="2000">
                <a:latin typeface="Calibri" pitchFamily="34" charset="0"/>
              </a:defRPr>
            </a:lvl7pPr>
            <a:lvl8pPr>
              <a:buFont typeface="Arial" charset="0"/>
              <a:defRPr sz="2000">
                <a:latin typeface="Calibri" pitchFamily="34" charset="0"/>
              </a:defRPr>
            </a:lvl8pPr>
            <a:lvl9pPr>
              <a:buFont typeface="Arial" charset="0"/>
              <a:defRPr sz="2000">
                <a:latin typeface="Calibri" pitchFamily="34" charset="0"/>
              </a:defRPr>
            </a:lvl9pPr>
          </a:lstStyle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9945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4"/>
          <p:cNvSpPr>
            <a:spLocks/>
          </p:cNvSpPr>
          <p:nvPr/>
        </p:nvSpPr>
        <p:spPr bwMode="auto">
          <a:xfrm>
            <a:off x="1189418" y="2474003"/>
            <a:ext cx="9148760" cy="1587"/>
          </a:xfrm>
          <a:custGeom>
            <a:avLst/>
            <a:gdLst>
              <a:gd name="T0" fmla="*/ 0 w 8374743"/>
              <a:gd name="T1" fmla="*/ 0 h 1349828"/>
              <a:gd name="T2" fmla="*/ 0 w 8374743"/>
              <a:gd name="T3" fmla="*/ 2 h 1349828"/>
              <a:gd name="T4" fmla="*/ 10004727 w 8374743"/>
              <a:gd name="T5" fmla="*/ 2 h 1349828"/>
              <a:gd name="T6" fmla="*/ 0 60000 65536"/>
              <a:gd name="T7" fmla="*/ 0 60000 65536"/>
              <a:gd name="T8" fmla="*/ 0 60000 65536"/>
              <a:gd name="T9" fmla="*/ 0 w 8374743"/>
              <a:gd name="T10" fmla="*/ 0 h 1349828"/>
              <a:gd name="T11" fmla="*/ 8374743 w 8374743"/>
              <a:gd name="T12" fmla="*/ 1349828 h 13498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374743" h="1349828">
                <a:moveTo>
                  <a:pt x="0" y="0"/>
                </a:moveTo>
                <a:lnTo>
                  <a:pt x="0" y="1349828"/>
                </a:lnTo>
                <a:lnTo>
                  <a:pt x="8374743" y="1349828"/>
                </a:lnTo>
              </a:path>
            </a:pathLst>
          </a:custGeom>
          <a:solidFill>
            <a:srgbClr val="00CCCC"/>
          </a:solidFill>
          <a:ln w="25400" cap="flat" cmpd="sng">
            <a:solidFill>
              <a:srgbClr val="404040"/>
            </a:solidFill>
            <a:bevel/>
            <a:headEnd type="oval" w="med" len="med"/>
            <a:tailEnd type="oval" w="med" len="med"/>
          </a:ln>
        </p:spPr>
        <p:txBody>
          <a:bodyPr anchor="ctr"/>
          <a:lstStyle/>
          <a:p>
            <a:endParaRPr lang="zh-CN" altLang="en-US" sz="1573"/>
          </a:p>
        </p:txBody>
      </p:sp>
      <p:grpSp>
        <p:nvGrpSpPr>
          <p:cNvPr id="16" name="组合 5"/>
          <p:cNvGrpSpPr>
            <a:grpSpLocks/>
          </p:cNvGrpSpPr>
          <p:nvPr/>
        </p:nvGrpSpPr>
        <p:grpSpPr bwMode="auto">
          <a:xfrm>
            <a:off x="1741579" y="1628305"/>
            <a:ext cx="1773901" cy="3752484"/>
            <a:chOff x="0" y="0"/>
            <a:chExt cx="1774825" cy="3754438"/>
          </a:xfrm>
          <a:solidFill>
            <a:srgbClr val="404040"/>
          </a:solidFill>
        </p:grpSpPr>
        <p:sp>
          <p:nvSpPr>
            <p:cNvPr id="17" name="椭圆 6"/>
            <p:cNvSpPr>
              <a:spLocks noChangeArrowheads="1"/>
            </p:cNvSpPr>
            <p:nvPr/>
          </p:nvSpPr>
          <p:spPr bwMode="auto">
            <a:xfrm>
              <a:off x="1055687" y="750888"/>
              <a:ext cx="179388" cy="177800"/>
            </a:xfrm>
            <a:prstGeom prst="ellipse">
              <a:avLst/>
            </a:prstGeom>
            <a:grpFill/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299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8" name="椭圆形标注 7"/>
            <p:cNvSpPr>
              <a:spLocks noChangeArrowheads="1"/>
            </p:cNvSpPr>
            <p:nvPr/>
          </p:nvSpPr>
          <p:spPr bwMode="auto">
            <a:xfrm flipH="1">
              <a:off x="527050" y="0"/>
              <a:ext cx="720725" cy="493713"/>
            </a:xfrm>
            <a:prstGeom prst="wedgeEllipseCallout">
              <a:avLst>
                <a:gd name="adj1" fmla="val -27065"/>
                <a:gd name="adj2" fmla="val 716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399" b="1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01</a:t>
              </a:r>
              <a:endParaRPr lang="zh-CN" altLang="en-US" sz="2099"/>
            </a:p>
          </p:txBody>
        </p:sp>
        <p:sp>
          <p:nvSpPr>
            <p:cNvPr id="19" name="任意多边形 8"/>
            <p:cNvSpPr>
              <a:spLocks noChangeArrowheads="1"/>
            </p:cNvSpPr>
            <p:nvPr/>
          </p:nvSpPr>
          <p:spPr bwMode="auto">
            <a:xfrm>
              <a:off x="0" y="1006475"/>
              <a:ext cx="1774825" cy="2747963"/>
            </a:xfrm>
            <a:custGeom>
              <a:avLst/>
              <a:gdLst>
                <a:gd name="T0" fmla="*/ 1570696 w 1293018"/>
                <a:gd name="T1" fmla="*/ 0 h 2000700"/>
                <a:gd name="T2" fmla="*/ 1714058 w 1293018"/>
                <a:gd name="T3" fmla="*/ 247494 h 2000700"/>
                <a:gd name="T4" fmla="*/ 2189331 w 1293018"/>
                <a:gd name="T5" fmla="*/ 247494 h 2000700"/>
                <a:gd name="T6" fmla="*/ 2436164 w 1293018"/>
                <a:gd name="T7" fmla="*/ 494643 h 2000700"/>
                <a:gd name="T8" fmla="*/ 2436164 w 1293018"/>
                <a:gd name="T9" fmla="*/ 3527180 h 2000700"/>
                <a:gd name="T10" fmla="*/ 2189331 w 1293018"/>
                <a:gd name="T11" fmla="*/ 3774329 h 2000700"/>
                <a:gd name="T12" fmla="*/ 246833 w 1293018"/>
                <a:gd name="T13" fmla="*/ 3774329 h 2000700"/>
                <a:gd name="T14" fmla="*/ 0 w 1293018"/>
                <a:gd name="T15" fmla="*/ 3527180 h 2000700"/>
                <a:gd name="T16" fmla="*/ 0 w 1293018"/>
                <a:gd name="T17" fmla="*/ 494643 h 2000700"/>
                <a:gd name="T18" fmla="*/ 246833 w 1293018"/>
                <a:gd name="T19" fmla="*/ 247494 h 2000700"/>
                <a:gd name="T20" fmla="*/ 1427331 w 1293018"/>
                <a:gd name="T21" fmla="*/ 247494 h 20007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3018"/>
                <a:gd name="T34" fmla="*/ 0 h 2000700"/>
                <a:gd name="T35" fmla="*/ 1293018 w 1293018"/>
                <a:gd name="T36" fmla="*/ 2000700 h 20007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lnTo>
                    <a:pt x="83366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  <a:endParaRPr lang="zh-CN" altLang="en-US" sz="2099" dirty="0"/>
            </a:p>
          </p:txBody>
        </p:sp>
      </p:grpSp>
      <p:grpSp>
        <p:nvGrpSpPr>
          <p:cNvPr id="20" name="组合 9"/>
          <p:cNvGrpSpPr>
            <a:grpSpLocks/>
          </p:cNvGrpSpPr>
          <p:nvPr/>
        </p:nvGrpSpPr>
        <p:grpSpPr bwMode="auto">
          <a:xfrm>
            <a:off x="3891522" y="1628305"/>
            <a:ext cx="1773901" cy="3752484"/>
            <a:chOff x="0" y="0"/>
            <a:chExt cx="1774825" cy="3754438"/>
          </a:xfrm>
          <a:solidFill>
            <a:srgbClr val="404040"/>
          </a:solidFill>
        </p:grpSpPr>
        <p:sp>
          <p:nvSpPr>
            <p:cNvPr id="21" name="椭圆 10"/>
            <p:cNvSpPr>
              <a:spLocks noChangeArrowheads="1"/>
            </p:cNvSpPr>
            <p:nvPr/>
          </p:nvSpPr>
          <p:spPr bwMode="auto">
            <a:xfrm>
              <a:off x="1011238" y="750888"/>
              <a:ext cx="179387" cy="177800"/>
            </a:xfrm>
            <a:prstGeom prst="ellipse">
              <a:avLst/>
            </a:prstGeom>
            <a:grpFill/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299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椭圆形标注 11"/>
            <p:cNvSpPr>
              <a:spLocks noChangeArrowheads="1"/>
            </p:cNvSpPr>
            <p:nvPr/>
          </p:nvSpPr>
          <p:spPr bwMode="auto">
            <a:xfrm flipH="1">
              <a:off x="527050" y="0"/>
              <a:ext cx="720725" cy="493713"/>
            </a:xfrm>
            <a:prstGeom prst="wedgeEllipseCallout">
              <a:avLst>
                <a:gd name="adj1" fmla="val -27065"/>
                <a:gd name="adj2" fmla="val 716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399" b="1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02</a:t>
              </a:r>
              <a:endParaRPr lang="zh-CN" altLang="en-US" sz="2099"/>
            </a:p>
          </p:txBody>
        </p:sp>
        <p:sp>
          <p:nvSpPr>
            <p:cNvPr id="23" name="任意多边形 12"/>
            <p:cNvSpPr>
              <a:spLocks noChangeArrowheads="1"/>
            </p:cNvSpPr>
            <p:nvPr/>
          </p:nvSpPr>
          <p:spPr bwMode="auto">
            <a:xfrm>
              <a:off x="0" y="1006475"/>
              <a:ext cx="1774825" cy="2747963"/>
            </a:xfrm>
            <a:custGeom>
              <a:avLst/>
              <a:gdLst>
                <a:gd name="T0" fmla="*/ 1570696 w 1293018"/>
                <a:gd name="T1" fmla="*/ 0 h 2000700"/>
                <a:gd name="T2" fmla="*/ 1714058 w 1293018"/>
                <a:gd name="T3" fmla="*/ 247494 h 2000700"/>
                <a:gd name="T4" fmla="*/ 2189331 w 1293018"/>
                <a:gd name="T5" fmla="*/ 247494 h 2000700"/>
                <a:gd name="T6" fmla="*/ 2436164 w 1293018"/>
                <a:gd name="T7" fmla="*/ 494643 h 2000700"/>
                <a:gd name="T8" fmla="*/ 2436164 w 1293018"/>
                <a:gd name="T9" fmla="*/ 3527180 h 2000700"/>
                <a:gd name="T10" fmla="*/ 2189331 w 1293018"/>
                <a:gd name="T11" fmla="*/ 3774329 h 2000700"/>
                <a:gd name="T12" fmla="*/ 246833 w 1293018"/>
                <a:gd name="T13" fmla="*/ 3774329 h 2000700"/>
                <a:gd name="T14" fmla="*/ 0 w 1293018"/>
                <a:gd name="T15" fmla="*/ 3527180 h 2000700"/>
                <a:gd name="T16" fmla="*/ 0 w 1293018"/>
                <a:gd name="T17" fmla="*/ 494643 h 2000700"/>
                <a:gd name="T18" fmla="*/ 246833 w 1293018"/>
                <a:gd name="T19" fmla="*/ 247494 h 2000700"/>
                <a:gd name="T20" fmla="*/ 1427331 w 1293018"/>
                <a:gd name="T21" fmla="*/ 247494 h 20007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3018"/>
                <a:gd name="T34" fmla="*/ 0 h 2000700"/>
                <a:gd name="T35" fmla="*/ 1293018 w 1293018"/>
                <a:gd name="T36" fmla="*/ 2000700 h 20007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lnTo>
                    <a:pt x="83366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  <a:endParaRPr lang="zh-CN" altLang="en-US" sz="2099" dirty="0"/>
            </a:p>
          </p:txBody>
        </p:sp>
      </p:grpSp>
      <p:grpSp>
        <p:nvGrpSpPr>
          <p:cNvPr id="24" name="组合 13"/>
          <p:cNvGrpSpPr>
            <a:grpSpLocks/>
          </p:cNvGrpSpPr>
          <p:nvPr/>
        </p:nvGrpSpPr>
        <p:grpSpPr bwMode="auto">
          <a:xfrm>
            <a:off x="6020838" y="1628305"/>
            <a:ext cx="1775488" cy="3752484"/>
            <a:chOff x="0" y="0"/>
            <a:chExt cx="1776413" cy="3754438"/>
          </a:xfrm>
          <a:solidFill>
            <a:srgbClr val="404040"/>
          </a:solidFill>
        </p:grpSpPr>
        <p:sp>
          <p:nvSpPr>
            <p:cNvPr id="25" name="椭圆 14"/>
            <p:cNvSpPr>
              <a:spLocks noChangeArrowheads="1"/>
            </p:cNvSpPr>
            <p:nvPr/>
          </p:nvSpPr>
          <p:spPr bwMode="auto">
            <a:xfrm>
              <a:off x="1008063" y="750888"/>
              <a:ext cx="179387" cy="177800"/>
            </a:xfrm>
            <a:prstGeom prst="ellipse">
              <a:avLst/>
            </a:prstGeom>
            <a:grpFill/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299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6" name="椭圆形标注 15"/>
            <p:cNvSpPr>
              <a:spLocks noChangeArrowheads="1"/>
            </p:cNvSpPr>
            <p:nvPr/>
          </p:nvSpPr>
          <p:spPr bwMode="auto">
            <a:xfrm flipH="1">
              <a:off x="528638" y="0"/>
              <a:ext cx="719137" cy="493713"/>
            </a:xfrm>
            <a:prstGeom prst="wedgeEllipseCallout">
              <a:avLst>
                <a:gd name="adj1" fmla="val -27065"/>
                <a:gd name="adj2" fmla="val 716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399" b="1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03</a:t>
              </a:r>
              <a:endParaRPr lang="zh-CN" altLang="en-US" sz="2099"/>
            </a:p>
          </p:txBody>
        </p:sp>
        <p:sp>
          <p:nvSpPr>
            <p:cNvPr id="27" name="任意多边形 16"/>
            <p:cNvSpPr>
              <a:spLocks noChangeArrowheads="1"/>
            </p:cNvSpPr>
            <p:nvPr/>
          </p:nvSpPr>
          <p:spPr bwMode="auto">
            <a:xfrm>
              <a:off x="0" y="1006475"/>
              <a:ext cx="1776413" cy="2747963"/>
            </a:xfrm>
            <a:custGeom>
              <a:avLst/>
              <a:gdLst>
                <a:gd name="T0" fmla="*/ 1573508 w 1293018"/>
                <a:gd name="T1" fmla="*/ 0 h 2000700"/>
                <a:gd name="T2" fmla="*/ 1717126 w 1293018"/>
                <a:gd name="T3" fmla="*/ 247494 h 2000700"/>
                <a:gd name="T4" fmla="*/ 2193250 w 1293018"/>
                <a:gd name="T5" fmla="*/ 247494 h 2000700"/>
                <a:gd name="T6" fmla="*/ 2440525 w 1293018"/>
                <a:gd name="T7" fmla="*/ 494643 h 2000700"/>
                <a:gd name="T8" fmla="*/ 2440525 w 1293018"/>
                <a:gd name="T9" fmla="*/ 3527180 h 2000700"/>
                <a:gd name="T10" fmla="*/ 2193250 w 1293018"/>
                <a:gd name="T11" fmla="*/ 3774329 h 2000700"/>
                <a:gd name="T12" fmla="*/ 247275 w 1293018"/>
                <a:gd name="T13" fmla="*/ 3774329 h 2000700"/>
                <a:gd name="T14" fmla="*/ 0 w 1293018"/>
                <a:gd name="T15" fmla="*/ 3527180 h 2000700"/>
                <a:gd name="T16" fmla="*/ 0 w 1293018"/>
                <a:gd name="T17" fmla="*/ 494643 h 2000700"/>
                <a:gd name="T18" fmla="*/ 247275 w 1293018"/>
                <a:gd name="T19" fmla="*/ 247494 h 2000700"/>
                <a:gd name="T20" fmla="*/ 1429887 w 1293018"/>
                <a:gd name="T21" fmla="*/ 247494 h 20007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3018"/>
                <a:gd name="T34" fmla="*/ 0 h 2000700"/>
                <a:gd name="T35" fmla="*/ 1293018 w 1293018"/>
                <a:gd name="T36" fmla="*/ 2000700 h 20007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lnTo>
                    <a:pt x="83366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  <a:endParaRPr lang="zh-CN" altLang="en-US" sz="2099"/>
            </a:p>
          </p:txBody>
        </p:sp>
      </p:grpSp>
      <p:grpSp>
        <p:nvGrpSpPr>
          <p:cNvPr id="28" name="组合 17"/>
          <p:cNvGrpSpPr>
            <a:grpSpLocks/>
          </p:cNvGrpSpPr>
          <p:nvPr/>
        </p:nvGrpSpPr>
        <p:grpSpPr bwMode="auto">
          <a:xfrm>
            <a:off x="8151741" y="1628305"/>
            <a:ext cx="1773901" cy="3752484"/>
            <a:chOff x="0" y="0"/>
            <a:chExt cx="1774825" cy="3754438"/>
          </a:xfrm>
          <a:solidFill>
            <a:srgbClr val="404040"/>
          </a:solidFill>
        </p:grpSpPr>
        <p:sp>
          <p:nvSpPr>
            <p:cNvPr id="29" name="椭圆 18"/>
            <p:cNvSpPr>
              <a:spLocks noChangeArrowheads="1"/>
            </p:cNvSpPr>
            <p:nvPr/>
          </p:nvSpPr>
          <p:spPr bwMode="auto">
            <a:xfrm>
              <a:off x="1006475" y="750888"/>
              <a:ext cx="179387" cy="177800"/>
            </a:xfrm>
            <a:prstGeom prst="ellipse">
              <a:avLst/>
            </a:prstGeom>
            <a:grpFill/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299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0" name="椭圆形标注 19"/>
            <p:cNvSpPr>
              <a:spLocks noChangeArrowheads="1"/>
            </p:cNvSpPr>
            <p:nvPr/>
          </p:nvSpPr>
          <p:spPr bwMode="auto">
            <a:xfrm flipH="1">
              <a:off x="533400" y="0"/>
              <a:ext cx="720725" cy="493713"/>
            </a:xfrm>
            <a:prstGeom prst="wedgeEllipseCallout">
              <a:avLst>
                <a:gd name="adj1" fmla="val -27065"/>
                <a:gd name="adj2" fmla="val 7162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399" b="1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04</a:t>
              </a:r>
              <a:endParaRPr lang="zh-CN" altLang="en-US" sz="2099"/>
            </a:p>
          </p:txBody>
        </p:sp>
        <p:sp>
          <p:nvSpPr>
            <p:cNvPr id="31" name="任意多边形 20"/>
            <p:cNvSpPr>
              <a:spLocks noChangeArrowheads="1"/>
            </p:cNvSpPr>
            <p:nvPr/>
          </p:nvSpPr>
          <p:spPr bwMode="auto">
            <a:xfrm>
              <a:off x="0" y="1006475"/>
              <a:ext cx="1774825" cy="2747963"/>
            </a:xfrm>
            <a:custGeom>
              <a:avLst/>
              <a:gdLst>
                <a:gd name="T0" fmla="*/ 1570696 w 1293018"/>
                <a:gd name="T1" fmla="*/ 0 h 2000700"/>
                <a:gd name="T2" fmla="*/ 1714058 w 1293018"/>
                <a:gd name="T3" fmla="*/ 247494 h 2000700"/>
                <a:gd name="T4" fmla="*/ 2189331 w 1293018"/>
                <a:gd name="T5" fmla="*/ 247494 h 2000700"/>
                <a:gd name="T6" fmla="*/ 2436164 w 1293018"/>
                <a:gd name="T7" fmla="*/ 494643 h 2000700"/>
                <a:gd name="T8" fmla="*/ 2436164 w 1293018"/>
                <a:gd name="T9" fmla="*/ 3527180 h 2000700"/>
                <a:gd name="T10" fmla="*/ 2189331 w 1293018"/>
                <a:gd name="T11" fmla="*/ 3774329 h 2000700"/>
                <a:gd name="T12" fmla="*/ 246833 w 1293018"/>
                <a:gd name="T13" fmla="*/ 3774329 h 2000700"/>
                <a:gd name="T14" fmla="*/ 0 w 1293018"/>
                <a:gd name="T15" fmla="*/ 3527180 h 2000700"/>
                <a:gd name="T16" fmla="*/ 0 w 1293018"/>
                <a:gd name="T17" fmla="*/ 494643 h 2000700"/>
                <a:gd name="T18" fmla="*/ 246833 w 1293018"/>
                <a:gd name="T19" fmla="*/ 247494 h 2000700"/>
                <a:gd name="T20" fmla="*/ 1427331 w 1293018"/>
                <a:gd name="T21" fmla="*/ 247494 h 20007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3018"/>
                <a:gd name="T34" fmla="*/ 0 h 2000700"/>
                <a:gd name="T35" fmla="*/ 1293018 w 1293018"/>
                <a:gd name="T36" fmla="*/ 2000700 h 20007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3018" h="2000700">
                  <a:moveTo>
                    <a:pt x="833662" y="0"/>
                  </a:moveTo>
                  <a:lnTo>
                    <a:pt x="909753" y="131192"/>
                  </a:lnTo>
                  <a:lnTo>
                    <a:pt x="1162009" y="131192"/>
                  </a:lnTo>
                  <a:cubicBezTo>
                    <a:pt x="1234363" y="131192"/>
                    <a:pt x="1293018" y="189847"/>
                    <a:pt x="1293018" y="262201"/>
                  </a:cubicBezTo>
                  <a:lnTo>
                    <a:pt x="1293018" y="1869691"/>
                  </a:lnTo>
                  <a:cubicBezTo>
                    <a:pt x="1293018" y="1942045"/>
                    <a:pt x="1234363" y="2000700"/>
                    <a:pt x="1162009" y="2000700"/>
                  </a:cubicBezTo>
                  <a:lnTo>
                    <a:pt x="131009" y="2000700"/>
                  </a:lnTo>
                  <a:cubicBezTo>
                    <a:pt x="58655" y="2000700"/>
                    <a:pt x="0" y="1942045"/>
                    <a:pt x="0" y="1869691"/>
                  </a:cubicBezTo>
                  <a:lnTo>
                    <a:pt x="0" y="262201"/>
                  </a:lnTo>
                  <a:cubicBezTo>
                    <a:pt x="0" y="189847"/>
                    <a:pt x="58655" y="131192"/>
                    <a:pt x="131009" y="131192"/>
                  </a:cubicBezTo>
                  <a:lnTo>
                    <a:pt x="757570" y="131192"/>
                  </a:lnTo>
                  <a:lnTo>
                    <a:pt x="83366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599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此处输入文本</a:t>
              </a:r>
              <a:endParaRPr lang="zh-CN" altLang="en-US" sz="2099"/>
            </a:p>
          </p:txBody>
        </p:sp>
      </p:grpSp>
    </p:spTree>
    <p:extLst>
      <p:ext uri="{BB962C8B-B14F-4D97-AF65-F5344CB8AC3E}">
        <p14:creationId xmlns:p14="http://schemas.microsoft.com/office/powerpoint/2010/main" val="140515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"/>
          <p:cNvGrpSpPr>
            <a:grpSpLocks noChangeAspect="1"/>
          </p:cNvGrpSpPr>
          <p:nvPr/>
        </p:nvGrpSpPr>
        <p:grpSpPr>
          <a:xfrm>
            <a:off x="2673408" y="2172064"/>
            <a:ext cx="6248400" cy="2590800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6" name="Freeform 208"/>
            <p:cNvSpPr>
              <a:spLocks/>
            </p:cNvSpPr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16">
                <a:defRPr/>
              </a:pPr>
              <a:endParaRPr lang="en-US" sz="3200"/>
            </a:p>
          </p:txBody>
        </p:sp>
        <p:sp>
          <p:nvSpPr>
            <p:cNvPr id="17" name="Freeform 209"/>
            <p:cNvSpPr>
              <a:spLocks/>
            </p:cNvSpPr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16">
                <a:defRPr/>
              </a:pPr>
              <a:endParaRPr lang="en-US" sz="3200"/>
            </a:p>
          </p:txBody>
        </p:sp>
        <p:sp>
          <p:nvSpPr>
            <p:cNvPr id="18" name="Freeform 210"/>
            <p:cNvSpPr>
              <a:spLocks/>
            </p:cNvSpPr>
            <p:nvPr/>
          </p:nvSpPr>
          <p:spPr bwMode="auto">
            <a:xfrm>
              <a:off x="4137021" y="3493935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/>
            <a:lstStyle/>
            <a:p>
              <a:pPr defTabSz="914316">
                <a:defRPr/>
              </a:pPr>
              <a:endParaRPr lang="en-US" sz="3200"/>
            </a:p>
          </p:txBody>
        </p:sp>
        <p:sp>
          <p:nvSpPr>
            <p:cNvPr id="19" name="Freeform 211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16">
                <a:defRPr/>
              </a:pPr>
              <a:endParaRPr lang="en-US" sz="3200"/>
            </a:p>
          </p:txBody>
        </p:sp>
        <p:sp>
          <p:nvSpPr>
            <p:cNvPr id="20" name="Freeform 212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16">
                <a:defRPr/>
              </a:pPr>
              <a:endParaRPr lang="en-US" sz="3200"/>
            </a:p>
          </p:txBody>
        </p:sp>
        <p:sp>
          <p:nvSpPr>
            <p:cNvPr id="21" name="Freeform 213"/>
            <p:cNvSpPr>
              <a:spLocks/>
            </p:cNvSpPr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16">
                <a:defRPr/>
              </a:pPr>
              <a:endParaRPr lang="en-US" sz="3200"/>
            </a:p>
          </p:txBody>
        </p:sp>
        <p:sp>
          <p:nvSpPr>
            <p:cNvPr id="22" name="Freeform 214"/>
            <p:cNvSpPr>
              <a:spLocks/>
            </p:cNvSpPr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316">
                <a:defRPr/>
              </a:pPr>
              <a:endParaRPr lang="en-US" sz="3200"/>
            </a:p>
          </p:txBody>
        </p:sp>
        <p:sp>
          <p:nvSpPr>
            <p:cNvPr id="23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defTabSz="914316">
                <a:defRPr/>
              </a:pPr>
              <a:endParaRPr lang="en-US" sz="3200"/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 flipV="1">
            <a:off x="7143751" y="2007380"/>
            <a:ext cx="1913467" cy="872067"/>
            <a:chOff x="6184232" y="3601453"/>
            <a:chExt cx="747341" cy="18448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6184232" y="3601453"/>
              <a:ext cx="17608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6360320" y="3785937"/>
              <a:ext cx="57125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9120717" y="1821114"/>
            <a:ext cx="3071283" cy="1460500"/>
            <a:chOff x="6793192" y="1919985"/>
            <a:chExt cx="2303790" cy="1094769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6793192" y="2181777"/>
              <a:ext cx="2303790" cy="83297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  <a:defRPr/>
              </a:pPr>
              <a:r>
                <a:rPr lang="zh-CN" altLang="en-US" sz="14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</a:t>
              </a:r>
              <a:endPara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793192" y="1919985"/>
              <a:ext cx="1525804" cy="2845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16">
                <a:defRPr/>
              </a:pPr>
              <a:r>
                <a:rPr lang="zh-CN" altLang="en-US" sz="1867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添加您的标题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 flipH="1" flipV="1">
            <a:off x="2512485" y="2456114"/>
            <a:ext cx="2127249" cy="946149"/>
            <a:chOff x="6184232" y="3601453"/>
            <a:chExt cx="747341" cy="18448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6184232" y="3601453"/>
              <a:ext cx="17623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360470" y="3785937"/>
              <a:ext cx="57110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-16933" y="2257148"/>
            <a:ext cx="3744384" cy="1009649"/>
            <a:chOff x="-61118" y="2245821"/>
            <a:chExt cx="2808685" cy="757789"/>
          </a:xfrm>
        </p:grpSpPr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-61118" y="2538134"/>
              <a:ext cx="2808685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  <a:defRPr/>
              </a:pPr>
              <a:r>
                <a:rPr lang="zh-CN" altLang="en-US" sz="1467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</a:t>
              </a:r>
              <a:endPara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72331" y="2245821"/>
              <a:ext cx="1525803" cy="2849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16">
                <a:defRPr/>
              </a:pPr>
              <a:r>
                <a:rPr lang="zh-CN" altLang="en-US" sz="1867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添加您的标题</a:t>
              </a:r>
            </a:p>
          </p:txBody>
        </p:sp>
      </p:grpSp>
      <p:sp>
        <p:nvSpPr>
          <p:cNvPr id="36" name="Content Placeholder 2"/>
          <p:cNvSpPr txBox="1">
            <a:spLocks/>
          </p:cNvSpPr>
          <p:nvPr/>
        </p:nvSpPr>
        <p:spPr>
          <a:xfrm>
            <a:off x="560917" y="5192963"/>
            <a:ext cx="11438467" cy="6709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  <a:defRPr/>
            </a:pPr>
            <a:r>
              <a:rPr lang="zh-CN" altLang="en-US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</a:t>
            </a:r>
          </a:p>
        </p:txBody>
      </p:sp>
    </p:spTree>
    <p:extLst>
      <p:ext uri="{BB962C8B-B14F-4D97-AF65-F5344CB8AC3E}">
        <p14:creationId xmlns:p14="http://schemas.microsoft.com/office/powerpoint/2010/main" val="76195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52 0.00023 L -3.51034E-6 0.00023 " pathEditMode="relative" rAng="0" ptsTypes="AA">
                                      <p:cBhvr>
                                        <p:cTn id="9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414387" y="1532187"/>
            <a:ext cx="7280438" cy="3587484"/>
            <a:chOff x="1423" y="971"/>
            <a:chExt cx="4832" cy="238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428" y="1049"/>
              <a:ext cx="35" cy="19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934" y="1049"/>
              <a:ext cx="69" cy="35"/>
            </a:xfrm>
            <a:custGeom>
              <a:avLst/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37" y="1051"/>
              <a:ext cx="35" cy="21"/>
            </a:xfrm>
            <a:custGeom>
              <a:avLst/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324" y="1061"/>
              <a:ext cx="45" cy="23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497" y="1061"/>
              <a:ext cx="35" cy="11"/>
            </a:xfrm>
            <a:custGeom>
              <a:avLst/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10" y="5"/>
                    <a:pt x="6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447" y="1075"/>
              <a:ext cx="42" cy="16"/>
            </a:xfrm>
            <a:custGeom>
              <a:avLst/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334" y="1089"/>
              <a:ext cx="19" cy="12"/>
            </a:xfrm>
            <a:custGeom>
              <a:avLst/>
              <a:gdLst>
                <a:gd name="T0" fmla="*/ 0 w 8"/>
                <a:gd name="T1" fmla="*/ 0 h 5"/>
                <a:gd name="T2" fmla="*/ 8 w 8"/>
                <a:gd name="T3" fmla="*/ 5 h 5"/>
                <a:gd name="T4" fmla="*/ 0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958" y="1087"/>
              <a:ext cx="78" cy="38"/>
            </a:xfrm>
            <a:custGeom>
              <a:avLst/>
              <a:gdLst>
                <a:gd name="T0" fmla="*/ 29 w 33"/>
                <a:gd name="T1" fmla="*/ 3 h 16"/>
                <a:gd name="T2" fmla="*/ 32 w 33"/>
                <a:gd name="T3" fmla="*/ 10 h 16"/>
                <a:gd name="T4" fmla="*/ 18 w 33"/>
                <a:gd name="T5" fmla="*/ 15 h 16"/>
                <a:gd name="T6" fmla="*/ 15 w 33"/>
                <a:gd name="T7" fmla="*/ 13 h 16"/>
                <a:gd name="T8" fmla="*/ 10 w 33"/>
                <a:gd name="T9" fmla="*/ 13 h 16"/>
                <a:gd name="T10" fmla="*/ 10 w 33"/>
                <a:gd name="T11" fmla="*/ 10 h 16"/>
                <a:gd name="T12" fmla="*/ 5 w 33"/>
                <a:gd name="T13" fmla="*/ 12 h 16"/>
                <a:gd name="T14" fmla="*/ 7 w 33"/>
                <a:gd name="T15" fmla="*/ 9 h 16"/>
                <a:gd name="T16" fmla="*/ 1 w 33"/>
                <a:gd name="T17" fmla="*/ 8 h 16"/>
                <a:gd name="T18" fmla="*/ 4 w 33"/>
                <a:gd name="T19" fmla="*/ 5 h 16"/>
                <a:gd name="T20" fmla="*/ 8 w 33"/>
                <a:gd name="T21" fmla="*/ 2 h 16"/>
                <a:gd name="T22" fmla="*/ 21 w 33"/>
                <a:gd name="T23" fmla="*/ 1 h 16"/>
                <a:gd name="T24" fmla="*/ 21 w 33"/>
                <a:gd name="T25" fmla="*/ 3 h 16"/>
                <a:gd name="T26" fmla="*/ 29 w 33"/>
                <a:gd name="T2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927" y="1087"/>
              <a:ext cx="31" cy="21"/>
            </a:xfrm>
            <a:custGeom>
              <a:avLst/>
              <a:gdLst>
                <a:gd name="T0" fmla="*/ 13 w 13"/>
                <a:gd name="T1" fmla="*/ 5 h 9"/>
                <a:gd name="T2" fmla="*/ 9 w 13"/>
                <a:gd name="T3" fmla="*/ 5 h 9"/>
                <a:gd name="T4" fmla="*/ 7 w 13"/>
                <a:gd name="T5" fmla="*/ 8 h 9"/>
                <a:gd name="T6" fmla="*/ 0 w 13"/>
                <a:gd name="T7" fmla="*/ 5 h 9"/>
                <a:gd name="T8" fmla="*/ 13 w 13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265" y="1110"/>
              <a:ext cx="78" cy="43"/>
            </a:xfrm>
            <a:custGeom>
              <a:avLst/>
              <a:gdLst>
                <a:gd name="T0" fmla="*/ 24 w 33"/>
                <a:gd name="T1" fmla="*/ 5 h 18"/>
                <a:gd name="T2" fmla="*/ 28 w 33"/>
                <a:gd name="T3" fmla="*/ 10 h 18"/>
                <a:gd name="T4" fmla="*/ 32 w 33"/>
                <a:gd name="T5" fmla="*/ 17 h 18"/>
                <a:gd name="T6" fmla="*/ 28 w 33"/>
                <a:gd name="T7" fmla="*/ 17 h 18"/>
                <a:gd name="T8" fmla="*/ 28 w 33"/>
                <a:gd name="T9" fmla="*/ 15 h 18"/>
                <a:gd name="T10" fmla="*/ 25 w 33"/>
                <a:gd name="T11" fmla="*/ 13 h 18"/>
                <a:gd name="T12" fmla="*/ 7 w 33"/>
                <a:gd name="T13" fmla="*/ 12 h 18"/>
                <a:gd name="T14" fmla="*/ 11 w 33"/>
                <a:gd name="T15" fmla="*/ 9 h 18"/>
                <a:gd name="T16" fmla="*/ 8 w 33"/>
                <a:gd name="T17" fmla="*/ 6 h 18"/>
                <a:gd name="T18" fmla="*/ 0 w 33"/>
                <a:gd name="T19" fmla="*/ 2 h 18"/>
                <a:gd name="T20" fmla="*/ 11 w 33"/>
                <a:gd name="T21" fmla="*/ 2 h 18"/>
                <a:gd name="T22" fmla="*/ 14 w 33"/>
                <a:gd name="T23" fmla="*/ 5 h 18"/>
                <a:gd name="T24" fmla="*/ 20 w 33"/>
                <a:gd name="T25" fmla="*/ 5 h 18"/>
                <a:gd name="T26" fmla="*/ 24 w 33"/>
                <a:gd name="T2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038" y="1110"/>
              <a:ext cx="79" cy="41"/>
            </a:xfrm>
            <a:custGeom>
              <a:avLst/>
              <a:gdLst>
                <a:gd name="T0" fmla="*/ 13 w 33"/>
                <a:gd name="T1" fmla="*/ 0 h 17"/>
                <a:gd name="T2" fmla="*/ 19 w 33"/>
                <a:gd name="T3" fmla="*/ 5 h 17"/>
                <a:gd name="T4" fmla="*/ 20 w 33"/>
                <a:gd name="T5" fmla="*/ 2 h 17"/>
                <a:gd name="T6" fmla="*/ 23 w 33"/>
                <a:gd name="T7" fmla="*/ 5 h 17"/>
                <a:gd name="T8" fmla="*/ 26 w 33"/>
                <a:gd name="T9" fmla="*/ 5 h 17"/>
                <a:gd name="T10" fmla="*/ 26 w 33"/>
                <a:gd name="T11" fmla="*/ 6 h 17"/>
                <a:gd name="T12" fmla="*/ 32 w 33"/>
                <a:gd name="T13" fmla="*/ 7 h 17"/>
                <a:gd name="T14" fmla="*/ 22 w 33"/>
                <a:gd name="T15" fmla="*/ 10 h 17"/>
                <a:gd name="T16" fmla="*/ 20 w 33"/>
                <a:gd name="T17" fmla="*/ 13 h 17"/>
                <a:gd name="T18" fmla="*/ 8 w 33"/>
                <a:gd name="T19" fmla="*/ 13 h 17"/>
                <a:gd name="T20" fmla="*/ 6 w 33"/>
                <a:gd name="T21" fmla="*/ 16 h 17"/>
                <a:gd name="T22" fmla="*/ 1 w 33"/>
                <a:gd name="T23" fmla="*/ 15 h 17"/>
                <a:gd name="T24" fmla="*/ 1 w 33"/>
                <a:gd name="T25" fmla="*/ 10 h 17"/>
                <a:gd name="T26" fmla="*/ 4 w 33"/>
                <a:gd name="T27" fmla="*/ 10 h 17"/>
                <a:gd name="T28" fmla="*/ 5 w 33"/>
                <a:gd name="T29" fmla="*/ 6 h 17"/>
                <a:gd name="T30" fmla="*/ 8 w 33"/>
                <a:gd name="T31" fmla="*/ 6 h 17"/>
                <a:gd name="T32" fmla="*/ 13 w 33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128" y="1139"/>
              <a:ext cx="14" cy="23"/>
            </a:xfrm>
            <a:custGeom>
              <a:avLst/>
              <a:gdLst>
                <a:gd name="T0" fmla="*/ 6 w 6"/>
                <a:gd name="T1" fmla="*/ 5 h 10"/>
                <a:gd name="T2" fmla="*/ 6 w 6"/>
                <a:gd name="T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159" y="1144"/>
              <a:ext cx="42" cy="26"/>
            </a:xfrm>
            <a:custGeom>
              <a:avLst/>
              <a:gdLst>
                <a:gd name="T0" fmla="*/ 17 w 18"/>
                <a:gd name="T1" fmla="*/ 3 h 11"/>
                <a:gd name="T2" fmla="*/ 4 w 18"/>
                <a:gd name="T3" fmla="*/ 10 h 11"/>
                <a:gd name="T4" fmla="*/ 0 w 18"/>
                <a:gd name="T5" fmla="*/ 6 h 11"/>
                <a:gd name="T6" fmla="*/ 9 w 18"/>
                <a:gd name="T7" fmla="*/ 3 h 11"/>
                <a:gd name="T8" fmla="*/ 17 w 18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395" y="1148"/>
              <a:ext cx="38" cy="19"/>
            </a:xfrm>
            <a:custGeom>
              <a:avLst/>
              <a:gdLst>
                <a:gd name="T0" fmla="*/ 14 w 16"/>
                <a:gd name="T1" fmla="*/ 3 h 8"/>
                <a:gd name="T2" fmla="*/ 14 w 16"/>
                <a:gd name="T3" fmla="*/ 5 h 8"/>
                <a:gd name="T4" fmla="*/ 10 w 16"/>
                <a:gd name="T5" fmla="*/ 7 h 8"/>
                <a:gd name="T6" fmla="*/ 8 w 16"/>
                <a:gd name="T7" fmla="*/ 8 h 8"/>
                <a:gd name="T8" fmla="*/ 4 w 16"/>
                <a:gd name="T9" fmla="*/ 7 h 8"/>
                <a:gd name="T10" fmla="*/ 3 w 16"/>
                <a:gd name="T11" fmla="*/ 8 h 8"/>
                <a:gd name="T12" fmla="*/ 1 w 16"/>
                <a:gd name="T13" fmla="*/ 7 h 8"/>
                <a:gd name="T14" fmla="*/ 14 w 1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256" y="1158"/>
              <a:ext cx="21" cy="12"/>
            </a:xfrm>
            <a:custGeom>
              <a:avLst/>
              <a:gdLst>
                <a:gd name="T0" fmla="*/ 0 w 9"/>
                <a:gd name="T1" fmla="*/ 3 h 5"/>
                <a:gd name="T2" fmla="*/ 7 w 9"/>
                <a:gd name="T3" fmla="*/ 4 h 5"/>
                <a:gd name="T4" fmla="*/ 0 w 9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464" y="1160"/>
              <a:ext cx="12" cy="12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5 h 5"/>
                <a:gd name="T4" fmla="*/ 0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3" y="5"/>
                    <a:pt x="2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374" y="1179"/>
              <a:ext cx="237" cy="71"/>
            </a:xfrm>
            <a:custGeom>
              <a:avLst/>
              <a:gdLst>
                <a:gd name="T0" fmla="*/ 100 w 100"/>
                <a:gd name="T1" fmla="*/ 16 h 30"/>
                <a:gd name="T2" fmla="*/ 100 w 100"/>
                <a:gd name="T3" fmla="*/ 23 h 30"/>
                <a:gd name="T4" fmla="*/ 96 w 100"/>
                <a:gd name="T5" fmla="*/ 26 h 30"/>
                <a:gd name="T6" fmla="*/ 79 w 100"/>
                <a:gd name="T7" fmla="*/ 26 h 30"/>
                <a:gd name="T8" fmla="*/ 73 w 100"/>
                <a:gd name="T9" fmla="*/ 29 h 30"/>
                <a:gd name="T10" fmla="*/ 69 w 100"/>
                <a:gd name="T11" fmla="*/ 28 h 30"/>
                <a:gd name="T12" fmla="*/ 68 w 100"/>
                <a:gd name="T13" fmla="*/ 29 h 30"/>
                <a:gd name="T14" fmla="*/ 62 w 100"/>
                <a:gd name="T15" fmla="*/ 29 h 30"/>
                <a:gd name="T16" fmla="*/ 62 w 100"/>
                <a:gd name="T17" fmla="*/ 28 h 30"/>
                <a:gd name="T18" fmla="*/ 59 w 100"/>
                <a:gd name="T19" fmla="*/ 29 h 30"/>
                <a:gd name="T20" fmla="*/ 54 w 100"/>
                <a:gd name="T21" fmla="*/ 26 h 30"/>
                <a:gd name="T22" fmla="*/ 33 w 100"/>
                <a:gd name="T23" fmla="*/ 26 h 30"/>
                <a:gd name="T24" fmla="*/ 34 w 100"/>
                <a:gd name="T25" fmla="*/ 23 h 30"/>
                <a:gd name="T26" fmla="*/ 31 w 100"/>
                <a:gd name="T27" fmla="*/ 22 h 30"/>
                <a:gd name="T28" fmla="*/ 28 w 100"/>
                <a:gd name="T29" fmla="*/ 16 h 30"/>
                <a:gd name="T30" fmla="*/ 31 w 100"/>
                <a:gd name="T31" fmla="*/ 14 h 30"/>
                <a:gd name="T32" fmla="*/ 28 w 100"/>
                <a:gd name="T33" fmla="*/ 8 h 30"/>
                <a:gd name="T34" fmla="*/ 16 w 100"/>
                <a:gd name="T35" fmla="*/ 9 h 30"/>
                <a:gd name="T36" fmla="*/ 13 w 100"/>
                <a:gd name="T37" fmla="*/ 7 h 30"/>
                <a:gd name="T38" fmla="*/ 10 w 100"/>
                <a:gd name="T39" fmla="*/ 5 h 30"/>
                <a:gd name="T40" fmla="*/ 5 w 100"/>
                <a:gd name="T41" fmla="*/ 7 h 30"/>
                <a:gd name="T42" fmla="*/ 2 w 100"/>
                <a:gd name="T43" fmla="*/ 1 h 30"/>
                <a:gd name="T44" fmla="*/ 17 w 100"/>
                <a:gd name="T45" fmla="*/ 0 h 30"/>
                <a:gd name="T46" fmla="*/ 20 w 100"/>
                <a:gd name="T47" fmla="*/ 1 h 30"/>
                <a:gd name="T48" fmla="*/ 20 w 100"/>
                <a:gd name="T49" fmla="*/ 4 h 30"/>
                <a:gd name="T50" fmla="*/ 24 w 100"/>
                <a:gd name="T51" fmla="*/ 7 h 30"/>
                <a:gd name="T52" fmla="*/ 37 w 100"/>
                <a:gd name="T53" fmla="*/ 7 h 30"/>
                <a:gd name="T54" fmla="*/ 37 w 100"/>
                <a:gd name="T55" fmla="*/ 14 h 30"/>
                <a:gd name="T56" fmla="*/ 47 w 100"/>
                <a:gd name="T57" fmla="*/ 15 h 30"/>
                <a:gd name="T58" fmla="*/ 47 w 100"/>
                <a:gd name="T59" fmla="*/ 18 h 30"/>
                <a:gd name="T60" fmla="*/ 49 w 100"/>
                <a:gd name="T61" fmla="*/ 16 h 30"/>
                <a:gd name="T62" fmla="*/ 66 w 100"/>
                <a:gd name="T63" fmla="*/ 16 h 30"/>
                <a:gd name="T64" fmla="*/ 69 w 100"/>
                <a:gd name="T65" fmla="*/ 18 h 30"/>
                <a:gd name="T66" fmla="*/ 73 w 100"/>
                <a:gd name="T67" fmla="*/ 15 h 30"/>
                <a:gd name="T68" fmla="*/ 77 w 100"/>
                <a:gd name="T69" fmla="*/ 15 h 30"/>
                <a:gd name="T70" fmla="*/ 100 w 100"/>
                <a:gd name="T7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30">
                  <a:moveTo>
                    <a:pt x="100" y="16"/>
                  </a:moveTo>
                  <a:cubicBezTo>
                    <a:pt x="100" y="19"/>
                    <a:pt x="100" y="21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388" y="1177"/>
              <a:ext cx="236" cy="170"/>
            </a:xfrm>
            <a:custGeom>
              <a:avLst/>
              <a:gdLst>
                <a:gd name="T0" fmla="*/ 82 w 100"/>
                <a:gd name="T1" fmla="*/ 2 h 72"/>
                <a:gd name="T2" fmla="*/ 99 w 100"/>
                <a:gd name="T3" fmla="*/ 1 h 72"/>
                <a:gd name="T4" fmla="*/ 98 w 100"/>
                <a:gd name="T5" fmla="*/ 8 h 72"/>
                <a:gd name="T6" fmla="*/ 79 w 100"/>
                <a:gd name="T7" fmla="*/ 10 h 72"/>
                <a:gd name="T8" fmla="*/ 77 w 100"/>
                <a:gd name="T9" fmla="*/ 13 h 72"/>
                <a:gd name="T10" fmla="*/ 74 w 100"/>
                <a:gd name="T11" fmla="*/ 13 h 72"/>
                <a:gd name="T12" fmla="*/ 71 w 100"/>
                <a:gd name="T13" fmla="*/ 16 h 72"/>
                <a:gd name="T14" fmla="*/ 68 w 100"/>
                <a:gd name="T15" fmla="*/ 15 h 72"/>
                <a:gd name="T16" fmla="*/ 63 w 100"/>
                <a:gd name="T17" fmla="*/ 16 h 72"/>
                <a:gd name="T18" fmla="*/ 57 w 100"/>
                <a:gd name="T19" fmla="*/ 17 h 72"/>
                <a:gd name="T20" fmla="*/ 56 w 100"/>
                <a:gd name="T21" fmla="*/ 20 h 72"/>
                <a:gd name="T22" fmla="*/ 49 w 100"/>
                <a:gd name="T23" fmla="*/ 24 h 72"/>
                <a:gd name="T24" fmla="*/ 44 w 100"/>
                <a:gd name="T25" fmla="*/ 27 h 72"/>
                <a:gd name="T26" fmla="*/ 42 w 100"/>
                <a:gd name="T27" fmla="*/ 30 h 72"/>
                <a:gd name="T28" fmla="*/ 40 w 100"/>
                <a:gd name="T29" fmla="*/ 33 h 72"/>
                <a:gd name="T30" fmla="*/ 33 w 100"/>
                <a:gd name="T31" fmla="*/ 36 h 72"/>
                <a:gd name="T32" fmla="*/ 32 w 100"/>
                <a:gd name="T33" fmla="*/ 37 h 72"/>
                <a:gd name="T34" fmla="*/ 26 w 100"/>
                <a:gd name="T35" fmla="*/ 40 h 72"/>
                <a:gd name="T36" fmla="*/ 23 w 100"/>
                <a:gd name="T37" fmla="*/ 45 h 72"/>
                <a:gd name="T38" fmla="*/ 25 w 100"/>
                <a:gd name="T39" fmla="*/ 54 h 72"/>
                <a:gd name="T40" fmla="*/ 20 w 100"/>
                <a:gd name="T41" fmla="*/ 57 h 72"/>
                <a:gd name="T42" fmla="*/ 23 w 100"/>
                <a:gd name="T43" fmla="*/ 62 h 72"/>
                <a:gd name="T44" fmla="*/ 22 w 100"/>
                <a:gd name="T45" fmla="*/ 64 h 72"/>
                <a:gd name="T46" fmla="*/ 23 w 100"/>
                <a:gd name="T47" fmla="*/ 65 h 72"/>
                <a:gd name="T48" fmla="*/ 25 w 100"/>
                <a:gd name="T49" fmla="*/ 64 h 72"/>
                <a:gd name="T50" fmla="*/ 29 w 100"/>
                <a:gd name="T51" fmla="*/ 66 h 72"/>
                <a:gd name="T52" fmla="*/ 27 w 100"/>
                <a:gd name="T53" fmla="*/ 72 h 72"/>
                <a:gd name="T54" fmla="*/ 15 w 100"/>
                <a:gd name="T55" fmla="*/ 72 h 72"/>
                <a:gd name="T56" fmla="*/ 16 w 100"/>
                <a:gd name="T57" fmla="*/ 69 h 72"/>
                <a:gd name="T58" fmla="*/ 12 w 100"/>
                <a:gd name="T59" fmla="*/ 68 h 72"/>
                <a:gd name="T60" fmla="*/ 9 w 100"/>
                <a:gd name="T61" fmla="*/ 65 h 72"/>
                <a:gd name="T62" fmla="*/ 6 w 100"/>
                <a:gd name="T63" fmla="*/ 65 h 72"/>
                <a:gd name="T64" fmla="*/ 2 w 100"/>
                <a:gd name="T65" fmla="*/ 65 h 72"/>
                <a:gd name="T66" fmla="*/ 1 w 100"/>
                <a:gd name="T67" fmla="*/ 55 h 72"/>
                <a:gd name="T68" fmla="*/ 8 w 100"/>
                <a:gd name="T69" fmla="*/ 52 h 72"/>
                <a:gd name="T70" fmla="*/ 6 w 100"/>
                <a:gd name="T71" fmla="*/ 51 h 72"/>
                <a:gd name="T72" fmla="*/ 8 w 100"/>
                <a:gd name="T73" fmla="*/ 48 h 72"/>
                <a:gd name="T74" fmla="*/ 15 w 100"/>
                <a:gd name="T75" fmla="*/ 45 h 72"/>
                <a:gd name="T76" fmla="*/ 15 w 100"/>
                <a:gd name="T77" fmla="*/ 40 h 72"/>
                <a:gd name="T78" fmla="*/ 19 w 100"/>
                <a:gd name="T79" fmla="*/ 38 h 72"/>
                <a:gd name="T80" fmla="*/ 22 w 100"/>
                <a:gd name="T81" fmla="*/ 34 h 72"/>
                <a:gd name="T82" fmla="*/ 22 w 100"/>
                <a:gd name="T83" fmla="*/ 27 h 72"/>
                <a:gd name="T84" fmla="*/ 33 w 100"/>
                <a:gd name="T85" fmla="*/ 23 h 72"/>
                <a:gd name="T86" fmla="*/ 35 w 100"/>
                <a:gd name="T87" fmla="*/ 20 h 72"/>
                <a:gd name="T88" fmla="*/ 36 w 100"/>
                <a:gd name="T89" fmla="*/ 22 h 72"/>
                <a:gd name="T90" fmla="*/ 39 w 100"/>
                <a:gd name="T91" fmla="*/ 19 h 72"/>
                <a:gd name="T92" fmla="*/ 40 w 100"/>
                <a:gd name="T93" fmla="*/ 16 h 72"/>
                <a:gd name="T94" fmla="*/ 47 w 100"/>
                <a:gd name="T95" fmla="*/ 15 h 72"/>
                <a:gd name="T96" fmla="*/ 56 w 100"/>
                <a:gd name="T97" fmla="*/ 13 h 72"/>
                <a:gd name="T98" fmla="*/ 57 w 100"/>
                <a:gd name="T99" fmla="*/ 12 h 72"/>
                <a:gd name="T100" fmla="*/ 60 w 100"/>
                <a:gd name="T101" fmla="*/ 13 h 72"/>
                <a:gd name="T102" fmla="*/ 61 w 100"/>
                <a:gd name="T103" fmla="*/ 10 h 72"/>
                <a:gd name="T104" fmla="*/ 63 w 100"/>
                <a:gd name="T105" fmla="*/ 10 h 72"/>
                <a:gd name="T106" fmla="*/ 72 w 100"/>
                <a:gd name="T107" fmla="*/ 9 h 72"/>
                <a:gd name="T108" fmla="*/ 75 w 100"/>
                <a:gd name="T109" fmla="*/ 8 h 72"/>
                <a:gd name="T110" fmla="*/ 77 w 100"/>
                <a:gd name="T111" fmla="*/ 6 h 72"/>
                <a:gd name="T112" fmla="*/ 82 w 100"/>
                <a:gd name="T1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23" y="72"/>
                    <a:pt x="19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313" y="1186"/>
              <a:ext cx="26" cy="12"/>
            </a:xfrm>
            <a:custGeom>
              <a:avLst/>
              <a:gdLst>
                <a:gd name="T0" fmla="*/ 8 w 11"/>
                <a:gd name="T1" fmla="*/ 1 h 5"/>
                <a:gd name="T2" fmla="*/ 11 w 11"/>
                <a:gd name="T3" fmla="*/ 1 h 5"/>
                <a:gd name="T4" fmla="*/ 8 w 1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1"/>
                  </a:moveTo>
                  <a:cubicBezTo>
                    <a:pt x="9" y="1"/>
                    <a:pt x="10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545" y="1200"/>
              <a:ext cx="73" cy="57"/>
            </a:xfrm>
            <a:custGeom>
              <a:avLst/>
              <a:gdLst>
                <a:gd name="T0" fmla="*/ 8 w 31"/>
                <a:gd name="T1" fmla="*/ 0 h 24"/>
                <a:gd name="T2" fmla="*/ 10 w 31"/>
                <a:gd name="T3" fmla="*/ 2 h 24"/>
                <a:gd name="T4" fmla="*/ 18 w 31"/>
                <a:gd name="T5" fmla="*/ 6 h 24"/>
                <a:gd name="T6" fmla="*/ 22 w 31"/>
                <a:gd name="T7" fmla="*/ 3 h 24"/>
                <a:gd name="T8" fmla="*/ 31 w 31"/>
                <a:gd name="T9" fmla="*/ 5 h 24"/>
                <a:gd name="T10" fmla="*/ 28 w 31"/>
                <a:gd name="T11" fmla="*/ 12 h 24"/>
                <a:gd name="T12" fmla="*/ 17 w 31"/>
                <a:gd name="T13" fmla="*/ 14 h 24"/>
                <a:gd name="T14" fmla="*/ 17 w 31"/>
                <a:gd name="T15" fmla="*/ 16 h 24"/>
                <a:gd name="T16" fmla="*/ 14 w 31"/>
                <a:gd name="T17" fmla="*/ 19 h 24"/>
                <a:gd name="T18" fmla="*/ 10 w 31"/>
                <a:gd name="T19" fmla="*/ 20 h 24"/>
                <a:gd name="T20" fmla="*/ 4 w 31"/>
                <a:gd name="T21" fmla="*/ 17 h 24"/>
                <a:gd name="T22" fmla="*/ 0 w 31"/>
                <a:gd name="T23" fmla="*/ 6 h 24"/>
                <a:gd name="T24" fmla="*/ 8 w 31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074" y="1207"/>
              <a:ext cx="19" cy="15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0 w 8"/>
                <a:gd name="T5" fmla="*/ 4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625" y="1207"/>
              <a:ext cx="33" cy="31"/>
            </a:xfrm>
            <a:custGeom>
              <a:avLst/>
              <a:gdLst>
                <a:gd name="T0" fmla="*/ 0 w 14"/>
                <a:gd name="T1" fmla="*/ 4 h 13"/>
                <a:gd name="T2" fmla="*/ 14 w 14"/>
                <a:gd name="T3" fmla="*/ 7 h 13"/>
                <a:gd name="T4" fmla="*/ 8 w 14"/>
                <a:gd name="T5" fmla="*/ 13 h 13"/>
                <a:gd name="T6" fmla="*/ 5 w 14"/>
                <a:gd name="T7" fmla="*/ 10 h 13"/>
                <a:gd name="T8" fmla="*/ 3 w 14"/>
                <a:gd name="T9" fmla="*/ 10 h 13"/>
                <a:gd name="T10" fmla="*/ 0 w 14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668" y="1217"/>
              <a:ext cx="50" cy="28"/>
            </a:xfrm>
            <a:custGeom>
              <a:avLst/>
              <a:gdLst>
                <a:gd name="T0" fmla="*/ 1 w 21"/>
                <a:gd name="T1" fmla="*/ 2 h 12"/>
                <a:gd name="T2" fmla="*/ 4 w 21"/>
                <a:gd name="T3" fmla="*/ 2 h 12"/>
                <a:gd name="T4" fmla="*/ 11 w 21"/>
                <a:gd name="T5" fmla="*/ 5 h 12"/>
                <a:gd name="T6" fmla="*/ 18 w 21"/>
                <a:gd name="T7" fmla="*/ 7 h 12"/>
                <a:gd name="T8" fmla="*/ 21 w 21"/>
                <a:gd name="T9" fmla="*/ 10 h 12"/>
                <a:gd name="T10" fmla="*/ 4 w 21"/>
                <a:gd name="T11" fmla="*/ 7 h 12"/>
                <a:gd name="T12" fmla="*/ 1 w 21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1" y="2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298" y="1262"/>
              <a:ext cx="83" cy="69"/>
            </a:xfrm>
            <a:custGeom>
              <a:avLst/>
              <a:gdLst>
                <a:gd name="T0" fmla="*/ 11 w 35"/>
                <a:gd name="T1" fmla="*/ 5 h 29"/>
                <a:gd name="T2" fmla="*/ 11 w 35"/>
                <a:gd name="T3" fmla="*/ 4 h 29"/>
                <a:gd name="T4" fmla="*/ 27 w 35"/>
                <a:gd name="T5" fmla="*/ 0 h 29"/>
                <a:gd name="T6" fmla="*/ 30 w 35"/>
                <a:gd name="T7" fmla="*/ 5 h 29"/>
                <a:gd name="T8" fmla="*/ 27 w 35"/>
                <a:gd name="T9" fmla="*/ 9 h 29"/>
                <a:gd name="T10" fmla="*/ 34 w 35"/>
                <a:gd name="T11" fmla="*/ 11 h 29"/>
                <a:gd name="T12" fmla="*/ 35 w 35"/>
                <a:gd name="T13" fmla="*/ 22 h 29"/>
                <a:gd name="T14" fmla="*/ 31 w 35"/>
                <a:gd name="T15" fmla="*/ 22 h 29"/>
                <a:gd name="T16" fmla="*/ 31 w 35"/>
                <a:gd name="T17" fmla="*/ 25 h 29"/>
                <a:gd name="T18" fmla="*/ 27 w 35"/>
                <a:gd name="T19" fmla="*/ 25 h 29"/>
                <a:gd name="T20" fmla="*/ 23 w 35"/>
                <a:gd name="T21" fmla="*/ 28 h 29"/>
                <a:gd name="T22" fmla="*/ 18 w 35"/>
                <a:gd name="T23" fmla="*/ 23 h 29"/>
                <a:gd name="T24" fmla="*/ 14 w 35"/>
                <a:gd name="T25" fmla="*/ 19 h 29"/>
                <a:gd name="T26" fmla="*/ 11 w 35"/>
                <a:gd name="T27" fmla="*/ 16 h 29"/>
                <a:gd name="T28" fmla="*/ 4 w 35"/>
                <a:gd name="T29" fmla="*/ 15 h 29"/>
                <a:gd name="T30" fmla="*/ 0 w 35"/>
                <a:gd name="T31" fmla="*/ 12 h 29"/>
                <a:gd name="T32" fmla="*/ 14 w 35"/>
                <a:gd name="T33" fmla="*/ 14 h 29"/>
                <a:gd name="T34" fmla="*/ 15 w 35"/>
                <a:gd name="T35" fmla="*/ 8 h 29"/>
                <a:gd name="T36" fmla="*/ 10 w 35"/>
                <a:gd name="T37" fmla="*/ 4 h 29"/>
                <a:gd name="T38" fmla="*/ 11 w 35"/>
                <a:gd name="T3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597" y="1267"/>
              <a:ext cx="52" cy="23"/>
            </a:xfrm>
            <a:custGeom>
              <a:avLst/>
              <a:gdLst>
                <a:gd name="T0" fmla="*/ 0 w 22"/>
                <a:gd name="T1" fmla="*/ 2 h 10"/>
                <a:gd name="T2" fmla="*/ 6 w 22"/>
                <a:gd name="T3" fmla="*/ 0 h 10"/>
                <a:gd name="T4" fmla="*/ 21 w 22"/>
                <a:gd name="T5" fmla="*/ 5 h 10"/>
                <a:gd name="T6" fmla="*/ 20 w 22"/>
                <a:gd name="T7" fmla="*/ 10 h 10"/>
                <a:gd name="T8" fmla="*/ 5 w 22"/>
                <a:gd name="T9" fmla="*/ 5 h 10"/>
                <a:gd name="T10" fmla="*/ 0 w 22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592" y="1267"/>
              <a:ext cx="33" cy="14"/>
            </a:xfrm>
            <a:custGeom>
              <a:avLst/>
              <a:gdLst>
                <a:gd name="T0" fmla="*/ 14 w 14"/>
                <a:gd name="T1" fmla="*/ 5 h 6"/>
                <a:gd name="T2" fmla="*/ 0 w 14"/>
                <a:gd name="T3" fmla="*/ 3 h 6"/>
                <a:gd name="T4" fmla="*/ 4 w 14"/>
                <a:gd name="T5" fmla="*/ 0 h 6"/>
                <a:gd name="T6" fmla="*/ 14 w 1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2963" y="1340"/>
              <a:ext cx="26" cy="19"/>
            </a:xfrm>
            <a:custGeom>
              <a:avLst/>
              <a:gdLst>
                <a:gd name="T0" fmla="*/ 11 w 11"/>
                <a:gd name="T1" fmla="*/ 6 h 8"/>
                <a:gd name="T2" fmla="*/ 0 w 11"/>
                <a:gd name="T3" fmla="*/ 3 h 8"/>
                <a:gd name="T4" fmla="*/ 11 w 11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944" y="1359"/>
              <a:ext cx="38" cy="21"/>
            </a:xfrm>
            <a:custGeom>
              <a:avLst/>
              <a:gdLst>
                <a:gd name="T0" fmla="*/ 16 w 16"/>
                <a:gd name="T1" fmla="*/ 5 h 9"/>
                <a:gd name="T2" fmla="*/ 2 w 16"/>
                <a:gd name="T3" fmla="*/ 5 h 9"/>
                <a:gd name="T4" fmla="*/ 6 w 16"/>
                <a:gd name="T5" fmla="*/ 1 h 9"/>
                <a:gd name="T6" fmla="*/ 16 w 16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340" y="1373"/>
              <a:ext cx="24" cy="22"/>
            </a:xfrm>
            <a:custGeom>
              <a:avLst/>
              <a:gdLst>
                <a:gd name="T0" fmla="*/ 4 w 10"/>
                <a:gd name="T1" fmla="*/ 0 h 9"/>
                <a:gd name="T2" fmla="*/ 10 w 10"/>
                <a:gd name="T3" fmla="*/ 6 h 9"/>
                <a:gd name="T4" fmla="*/ 3 w 10"/>
                <a:gd name="T5" fmla="*/ 9 h 9"/>
                <a:gd name="T6" fmla="*/ 1 w 10"/>
                <a:gd name="T7" fmla="*/ 2 h 9"/>
                <a:gd name="T8" fmla="*/ 4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223" y="1388"/>
              <a:ext cx="23" cy="16"/>
            </a:xfrm>
            <a:custGeom>
              <a:avLst/>
              <a:gdLst>
                <a:gd name="T0" fmla="*/ 10 w 10"/>
                <a:gd name="T1" fmla="*/ 6 h 7"/>
                <a:gd name="T2" fmla="*/ 0 w 10"/>
                <a:gd name="T3" fmla="*/ 7 h 7"/>
                <a:gd name="T4" fmla="*/ 10 w 10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639" y="1399"/>
              <a:ext cx="43" cy="26"/>
            </a:xfrm>
            <a:custGeom>
              <a:avLst/>
              <a:gdLst>
                <a:gd name="T0" fmla="*/ 15 w 18"/>
                <a:gd name="T1" fmla="*/ 2 h 11"/>
                <a:gd name="T2" fmla="*/ 16 w 18"/>
                <a:gd name="T3" fmla="*/ 10 h 11"/>
                <a:gd name="T4" fmla="*/ 2 w 18"/>
                <a:gd name="T5" fmla="*/ 8 h 11"/>
                <a:gd name="T6" fmla="*/ 5 w 18"/>
                <a:gd name="T7" fmla="*/ 2 h 11"/>
                <a:gd name="T8" fmla="*/ 15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625" y="1470"/>
              <a:ext cx="50" cy="24"/>
            </a:xfrm>
            <a:custGeom>
              <a:avLst/>
              <a:gdLst>
                <a:gd name="T0" fmla="*/ 19 w 21"/>
                <a:gd name="T1" fmla="*/ 4 h 10"/>
                <a:gd name="T2" fmla="*/ 14 w 21"/>
                <a:gd name="T3" fmla="*/ 7 h 10"/>
                <a:gd name="T4" fmla="*/ 8 w 21"/>
                <a:gd name="T5" fmla="*/ 8 h 10"/>
                <a:gd name="T6" fmla="*/ 2 w 21"/>
                <a:gd name="T7" fmla="*/ 7 h 10"/>
                <a:gd name="T8" fmla="*/ 4 w 21"/>
                <a:gd name="T9" fmla="*/ 3 h 10"/>
                <a:gd name="T10" fmla="*/ 8 w 21"/>
                <a:gd name="T11" fmla="*/ 0 h 10"/>
                <a:gd name="T12" fmla="*/ 19 w 2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625" y="1506"/>
              <a:ext cx="24" cy="12"/>
            </a:xfrm>
            <a:custGeom>
              <a:avLst/>
              <a:gdLst>
                <a:gd name="T0" fmla="*/ 8 w 10"/>
                <a:gd name="T1" fmla="*/ 5 h 5"/>
                <a:gd name="T2" fmla="*/ 2 w 10"/>
                <a:gd name="T3" fmla="*/ 5 h 5"/>
                <a:gd name="T4" fmla="*/ 8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552" y="1523"/>
              <a:ext cx="26" cy="14"/>
            </a:xfrm>
            <a:custGeom>
              <a:avLst/>
              <a:gdLst>
                <a:gd name="T0" fmla="*/ 9 w 11"/>
                <a:gd name="T1" fmla="*/ 0 h 6"/>
                <a:gd name="T2" fmla="*/ 11 w 11"/>
                <a:gd name="T3" fmla="*/ 3 h 6"/>
                <a:gd name="T4" fmla="*/ 5 w 11"/>
                <a:gd name="T5" fmla="*/ 5 h 6"/>
                <a:gd name="T6" fmla="*/ 0 w 11"/>
                <a:gd name="T7" fmla="*/ 5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601" y="1537"/>
              <a:ext cx="10" cy="16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6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550" y="1677"/>
              <a:ext cx="59" cy="68"/>
            </a:xfrm>
            <a:custGeom>
              <a:avLst/>
              <a:gdLst>
                <a:gd name="T0" fmla="*/ 10 w 25"/>
                <a:gd name="T1" fmla="*/ 0 h 29"/>
                <a:gd name="T2" fmla="*/ 11 w 25"/>
                <a:gd name="T3" fmla="*/ 1 h 29"/>
                <a:gd name="T4" fmla="*/ 21 w 25"/>
                <a:gd name="T5" fmla="*/ 1 h 29"/>
                <a:gd name="T6" fmla="*/ 25 w 25"/>
                <a:gd name="T7" fmla="*/ 4 h 29"/>
                <a:gd name="T8" fmla="*/ 24 w 25"/>
                <a:gd name="T9" fmla="*/ 7 h 29"/>
                <a:gd name="T10" fmla="*/ 21 w 25"/>
                <a:gd name="T11" fmla="*/ 8 h 29"/>
                <a:gd name="T12" fmla="*/ 24 w 25"/>
                <a:gd name="T13" fmla="*/ 15 h 29"/>
                <a:gd name="T14" fmla="*/ 22 w 25"/>
                <a:gd name="T15" fmla="*/ 22 h 29"/>
                <a:gd name="T16" fmla="*/ 15 w 25"/>
                <a:gd name="T17" fmla="*/ 22 h 29"/>
                <a:gd name="T18" fmla="*/ 14 w 25"/>
                <a:gd name="T19" fmla="*/ 27 h 29"/>
                <a:gd name="T20" fmla="*/ 11 w 25"/>
                <a:gd name="T21" fmla="*/ 29 h 29"/>
                <a:gd name="T22" fmla="*/ 3 w 25"/>
                <a:gd name="T23" fmla="*/ 29 h 29"/>
                <a:gd name="T24" fmla="*/ 6 w 25"/>
                <a:gd name="T25" fmla="*/ 21 h 29"/>
                <a:gd name="T26" fmla="*/ 6 w 25"/>
                <a:gd name="T27" fmla="*/ 15 h 29"/>
                <a:gd name="T28" fmla="*/ 3 w 25"/>
                <a:gd name="T29" fmla="*/ 8 h 29"/>
                <a:gd name="T30" fmla="*/ 8 w 25"/>
                <a:gd name="T31" fmla="*/ 10 h 29"/>
                <a:gd name="T32" fmla="*/ 10 w 25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8" y="29"/>
                    <a:pt x="6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1458" y="1679"/>
              <a:ext cx="19" cy="17"/>
            </a:xfrm>
            <a:custGeom>
              <a:avLst/>
              <a:gdLst>
                <a:gd name="T0" fmla="*/ 7 w 8"/>
                <a:gd name="T1" fmla="*/ 0 h 7"/>
                <a:gd name="T2" fmla="*/ 6 w 8"/>
                <a:gd name="T3" fmla="*/ 3 h 7"/>
                <a:gd name="T4" fmla="*/ 0 w 8"/>
                <a:gd name="T5" fmla="*/ 5 h 7"/>
                <a:gd name="T6" fmla="*/ 7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891" y="1693"/>
              <a:ext cx="22" cy="33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10 h 14"/>
                <a:gd name="T4" fmla="*/ 4 w 9"/>
                <a:gd name="T5" fmla="*/ 7 h 14"/>
                <a:gd name="T6" fmla="*/ 2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5606" y="1679"/>
              <a:ext cx="36" cy="154"/>
            </a:xfrm>
            <a:custGeom>
              <a:avLst/>
              <a:gdLst>
                <a:gd name="T0" fmla="*/ 5 w 15"/>
                <a:gd name="T1" fmla="*/ 7 h 65"/>
                <a:gd name="T2" fmla="*/ 8 w 15"/>
                <a:gd name="T3" fmla="*/ 17 h 65"/>
                <a:gd name="T4" fmla="*/ 9 w 15"/>
                <a:gd name="T5" fmla="*/ 23 h 65"/>
                <a:gd name="T6" fmla="*/ 9 w 15"/>
                <a:gd name="T7" fmla="*/ 27 h 65"/>
                <a:gd name="T8" fmla="*/ 11 w 15"/>
                <a:gd name="T9" fmla="*/ 38 h 65"/>
                <a:gd name="T10" fmla="*/ 15 w 15"/>
                <a:gd name="T11" fmla="*/ 44 h 65"/>
                <a:gd name="T12" fmla="*/ 9 w 15"/>
                <a:gd name="T13" fmla="*/ 45 h 65"/>
                <a:gd name="T14" fmla="*/ 9 w 15"/>
                <a:gd name="T15" fmla="*/ 55 h 65"/>
                <a:gd name="T16" fmla="*/ 6 w 15"/>
                <a:gd name="T17" fmla="*/ 55 h 65"/>
                <a:gd name="T18" fmla="*/ 9 w 15"/>
                <a:gd name="T19" fmla="*/ 65 h 65"/>
                <a:gd name="T20" fmla="*/ 2 w 15"/>
                <a:gd name="T21" fmla="*/ 63 h 65"/>
                <a:gd name="T22" fmla="*/ 4 w 15"/>
                <a:gd name="T23" fmla="*/ 55 h 65"/>
                <a:gd name="T24" fmla="*/ 1 w 15"/>
                <a:gd name="T25" fmla="*/ 51 h 65"/>
                <a:gd name="T26" fmla="*/ 4 w 15"/>
                <a:gd name="T27" fmla="*/ 34 h 65"/>
                <a:gd name="T28" fmla="*/ 1 w 15"/>
                <a:gd name="T29" fmla="*/ 27 h 65"/>
                <a:gd name="T30" fmla="*/ 1 w 15"/>
                <a:gd name="T31" fmla="*/ 17 h 65"/>
                <a:gd name="T32" fmla="*/ 5 w 15"/>
                <a:gd name="T33" fmla="*/ 13 h 65"/>
                <a:gd name="T34" fmla="*/ 6 w 15"/>
                <a:gd name="T35" fmla="*/ 9 h 65"/>
                <a:gd name="T36" fmla="*/ 5 w 15"/>
                <a:gd name="T37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432" y="1696"/>
              <a:ext cx="10" cy="16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5 h 7"/>
                <a:gd name="T4" fmla="*/ 0 w 4"/>
                <a:gd name="T5" fmla="*/ 2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2883" y="1750"/>
              <a:ext cx="99" cy="83"/>
            </a:xfrm>
            <a:custGeom>
              <a:avLst/>
              <a:gdLst>
                <a:gd name="T0" fmla="*/ 18 w 42"/>
                <a:gd name="T1" fmla="*/ 0 h 35"/>
                <a:gd name="T2" fmla="*/ 22 w 42"/>
                <a:gd name="T3" fmla="*/ 3 h 35"/>
                <a:gd name="T4" fmla="*/ 21 w 42"/>
                <a:gd name="T5" fmla="*/ 8 h 35"/>
                <a:gd name="T6" fmla="*/ 27 w 42"/>
                <a:gd name="T7" fmla="*/ 11 h 35"/>
                <a:gd name="T8" fmla="*/ 35 w 42"/>
                <a:gd name="T9" fmla="*/ 14 h 35"/>
                <a:gd name="T10" fmla="*/ 34 w 42"/>
                <a:gd name="T11" fmla="*/ 19 h 35"/>
                <a:gd name="T12" fmla="*/ 38 w 42"/>
                <a:gd name="T13" fmla="*/ 21 h 35"/>
                <a:gd name="T14" fmla="*/ 41 w 42"/>
                <a:gd name="T15" fmla="*/ 25 h 35"/>
                <a:gd name="T16" fmla="*/ 38 w 42"/>
                <a:gd name="T17" fmla="*/ 32 h 35"/>
                <a:gd name="T18" fmla="*/ 36 w 42"/>
                <a:gd name="T19" fmla="*/ 29 h 35"/>
                <a:gd name="T20" fmla="*/ 28 w 42"/>
                <a:gd name="T21" fmla="*/ 29 h 35"/>
                <a:gd name="T22" fmla="*/ 22 w 42"/>
                <a:gd name="T23" fmla="*/ 35 h 35"/>
                <a:gd name="T24" fmla="*/ 20 w 42"/>
                <a:gd name="T25" fmla="*/ 31 h 35"/>
                <a:gd name="T26" fmla="*/ 15 w 42"/>
                <a:gd name="T27" fmla="*/ 29 h 35"/>
                <a:gd name="T28" fmla="*/ 10 w 42"/>
                <a:gd name="T29" fmla="*/ 25 h 35"/>
                <a:gd name="T30" fmla="*/ 0 w 42"/>
                <a:gd name="T31" fmla="*/ 26 h 35"/>
                <a:gd name="T32" fmla="*/ 1 w 42"/>
                <a:gd name="T33" fmla="*/ 21 h 35"/>
                <a:gd name="T34" fmla="*/ 7 w 42"/>
                <a:gd name="T35" fmla="*/ 18 h 35"/>
                <a:gd name="T36" fmla="*/ 10 w 42"/>
                <a:gd name="T37" fmla="*/ 12 h 35"/>
                <a:gd name="T38" fmla="*/ 11 w 42"/>
                <a:gd name="T39" fmla="*/ 5 h 35"/>
                <a:gd name="T40" fmla="*/ 14 w 42"/>
                <a:gd name="T41" fmla="*/ 5 h 35"/>
                <a:gd name="T42" fmla="*/ 14 w 42"/>
                <a:gd name="T43" fmla="*/ 3 h 35"/>
                <a:gd name="T44" fmla="*/ 18 w 42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2831" y="1776"/>
              <a:ext cx="21" cy="21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4 h 9"/>
                <a:gd name="T4" fmla="*/ 0 w 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5594" y="1859"/>
              <a:ext cx="71" cy="50"/>
            </a:xfrm>
            <a:custGeom>
              <a:avLst/>
              <a:gdLst>
                <a:gd name="T0" fmla="*/ 9 w 30"/>
                <a:gd name="T1" fmla="*/ 0 h 21"/>
                <a:gd name="T2" fmla="*/ 10 w 30"/>
                <a:gd name="T3" fmla="*/ 2 h 21"/>
                <a:gd name="T4" fmla="*/ 16 w 30"/>
                <a:gd name="T5" fmla="*/ 7 h 21"/>
                <a:gd name="T6" fmla="*/ 30 w 30"/>
                <a:gd name="T7" fmla="*/ 6 h 21"/>
                <a:gd name="T8" fmla="*/ 24 w 30"/>
                <a:gd name="T9" fmla="*/ 14 h 21"/>
                <a:gd name="T10" fmla="*/ 20 w 30"/>
                <a:gd name="T11" fmla="*/ 13 h 21"/>
                <a:gd name="T12" fmla="*/ 14 w 30"/>
                <a:gd name="T13" fmla="*/ 16 h 21"/>
                <a:gd name="T14" fmla="*/ 13 w 30"/>
                <a:gd name="T15" fmla="*/ 20 h 21"/>
                <a:gd name="T16" fmla="*/ 6 w 30"/>
                <a:gd name="T17" fmla="*/ 17 h 21"/>
                <a:gd name="T18" fmla="*/ 9 w 30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5471" y="1918"/>
              <a:ext cx="135" cy="116"/>
            </a:xfrm>
            <a:custGeom>
              <a:avLst/>
              <a:gdLst>
                <a:gd name="T0" fmla="*/ 51 w 57"/>
                <a:gd name="T1" fmla="*/ 0 h 49"/>
                <a:gd name="T2" fmla="*/ 55 w 57"/>
                <a:gd name="T3" fmla="*/ 2 h 49"/>
                <a:gd name="T4" fmla="*/ 55 w 57"/>
                <a:gd name="T5" fmla="*/ 23 h 49"/>
                <a:gd name="T6" fmla="*/ 53 w 57"/>
                <a:gd name="T7" fmla="*/ 20 h 49"/>
                <a:gd name="T8" fmla="*/ 53 w 57"/>
                <a:gd name="T9" fmla="*/ 28 h 49"/>
                <a:gd name="T10" fmla="*/ 51 w 57"/>
                <a:gd name="T11" fmla="*/ 27 h 49"/>
                <a:gd name="T12" fmla="*/ 51 w 57"/>
                <a:gd name="T13" fmla="*/ 41 h 49"/>
                <a:gd name="T14" fmla="*/ 48 w 57"/>
                <a:gd name="T15" fmla="*/ 40 h 49"/>
                <a:gd name="T16" fmla="*/ 44 w 57"/>
                <a:gd name="T17" fmla="*/ 42 h 49"/>
                <a:gd name="T18" fmla="*/ 41 w 57"/>
                <a:gd name="T19" fmla="*/ 41 h 49"/>
                <a:gd name="T20" fmla="*/ 35 w 57"/>
                <a:gd name="T21" fmla="*/ 42 h 49"/>
                <a:gd name="T22" fmla="*/ 28 w 57"/>
                <a:gd name="T23" fmla="*/ 44 h 49"/>
                <a:gd name="T24" fmla="*/ 25 w 57"/>
                <a:gd name="T25" fmla="*/ 49 h 49"/>
                <a:gd name="T26" fmla="*/ 20 w 57"/>
                <a:gd name="T27" fmla="*/ 42 h 49"/>
                <a:gd name="T28" fmla="*/ 17 w 57"/>
                <a:gd name="T29" fmla="*/ 45 h 49"/>
                <a:gd name="T30" fmla="*/ 14 w 57"/>
                <a:gd name="T31" fmla="*/ 44 h 49"/>
                <a:gd name="T32" fmla="*/ 0 w 57"/>
                <a:gd name="T33" fmla="*/ 47 h 49"/>
                <a:gd name="T34" fmla="*/ 2 w 57"/>
                <a:gd name="T35" fmla="*/ 41 h 49"/>
                <a:gd name="T36" fmla="*/ 4 w 57"/>
                <a:gd name="T37" fmla="*/ 42 h 49"/>
                <a:gd name="T38" fmla="*/ 6 w 57"/>
                <a:gd name="T39" fmla="*/ 40 h 49"/>
                <a:gd name="T40" fmla="*/ 25 w 57"/>
                <a:gd name="T41" fmla="*/ 38 h 49"/>
                <a:gd name="T42" fmla="*/ 28 w 57"/>
                <a:gd name="T43" fmla="*/ 28 h 49"/>
                <a:gd name="T44" fmla="*/ 31 w 57"/>
                <a:gd name="T45" fmla="*/ 26 h 49"/>
                <a:gd name="T46" fmla="*/ 39 w 57"/>
                <a:gd name="T47" fmla="*/ 27 h 49"/>
                <a:gd name="T48" fmla="*/ 39 w 57"/>
                <a:gd name="T49" fmla="*/ 21 h 49"/>
                <a:gd name="T50" fmla="*/ 41 w 57"/>
                <a:gd name="T51" fmla="*/ 24 h 49"/>
                <a:gd name="T52" fmla="*/ 42 w 57"/>
                <a:gd name="T53" fmla="*/ 17 h 49"/>
                <a:gd name="T54" fmla="*/ 46 w 57"/>
                <a:gd name="T55" fmla="*/ 6 h 49"/>
                <a:gd name="T56" fmla="*/ 51 w 57"/>
                <a:gd name="T5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32"/>
                    <a:pt x="51" y="36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3803" y="1925"/>
              <a:ext cx="24" cy="26"/>
            </a:xfrm>
            <a:custGeom>
              <a:avLst/>
              <a:gdLst>
                <a:gd name="T0" fmla="*/ 4 w 10"/>
                <a:gd name="T1" fmla="*/ 0 h 11"/>
                <a:gd name="T2" fmla="*/ 1 w 10"/>
                <a:gd name="T3" fmla="*/ 10 h 11"/>
                <a:gd name="T4" fmla="*/ 4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860" y="1963"/>
              <a:ext cx="36" cy="26"/>
            </a:xfrm>
            <a:custGeom>
              <a:avLst/>
              <a:gdLst>
                <a:gd name="T0" fmla="*/ 12 w 15"/>
                <a:gd name="T1" fmla="*/ 2 h 11"/>
                <a:gd name="T2" fmla="*/ 15 w 15"/>
                <a:gd name="T3" fmla="*/ 9 h 11"/>
                <a:gd name="T4" fmla="*/ 8 w 15"/>
                <a:gd name="T5" fmla="*/ 9 h 11"/>
                <a:gd name="T6" fmla="*/ 8 w 15"/>
                <a:gd name="T7" fmla="*/ 8 h 11"/>
                <a:gd name="T8" fmla="*/ 2 w 15"/>
                <a:gd name="T9" fmla="*/ 7 h 11"/>
                <a:gd name="T10" fmla="*/ 12 w 15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4130" y="2011"/>
              <a:ext cx="26" cy="12"/>
            </a:xfrm>
            <a:custGeom>
              <a:avLst/>
              <a:gdLst>
                <a:gd name="T0" fmla="*/ 0 w 11"/>
                <a:gd name="T1" fmla="*/ 5 h 5"/>
                <a:gd name="T2" fmla="*/ 6 w 11"/>
                <a:gd name="T3" fmla="*/ 1 h 5"/>
                <a:gd name="T4" fmla="*/ 5 w 11"/>
                <a:gd name="T5" fmla="*/ 2 h 5"/>
                <a:gd name="T6" fmla="*/ 0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483" y="2032"/>
              <a:ext cx="26" cy="14"/>
            </a:xfrm>
            <a:custGeom>
              <a:avLst/>
              <a:gdLst>
                <a:gd name="T0" fmla="*/ 9 w 11"/>
                <a:gd name="T1" fmla="*/ 0 h 6"/>
                <a:gd name="T2" fmla="*/ 6 w 11"/>
                <a:gd name="T3" fmla="*/ 6 h 6"/>
                <a:gd name="T4" fmla="*/ 1 w 11"/>
                <a:gd name="T5" fmla="*/ 1 h 6"/>
                <a:gd name="T6" fmla="*/ 9 w 1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5441" y="2032"/>
              <a:ext cx="35" cy="38"/>
            </a:xfrm>
            <a:custGeom>
              <a:avLst/>
              <a:gdLst>
                <a:gd name="T0" fmla="*/ 13 w 15"/>
                <a:gd name="T1" fmla="*/ 3 h 16"/>
                <a:gd name="T2" fmla="*/ 13 w 15"/>
                <a:gd name="T3" fmla="*/ 13 h 16"/>
                <a:gd name="T4" fmla="*/ 5 w 15"/>
                <a:gd name="T5" fmla="*/ 14 h 16"/>
                <a:gd name="T6" fmla="*/ 1 w 15"/>
                <a:gd name="T7" fmla="*/ 8 h 16"/>
                <a:gd name="T8" fmla="*/ 13 w 15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5315" y="2165"/>
              <a:ext cx="22" cy="33"/>
            </a:xfrm>
            <a:custGeom>
              <a:avLst/>
              <a:gdLst>
                <a:gd name="T0" fmla="*/ 9 w 9"/>
                <a:gd name="T1" fmla="*/ 6 h 14"/>
                <a:gd name="T2" fmla="*/ 6 w 9"/>
                <a:gd name="T3" fmla="*/ 14 h 14"/>
                <a:gd name="T4" fmla="*/ 0 w 9"/>
                <a:gd name="T5" fmla="*/ 14 h 14"/>
                <a:gd name="T6" fmla="*/ 2 w 9"/>
                <a:gd name="T7" fmla="*/ 4 h 14"/>
                <a:gd name="T8" fmla="*/ 9 w 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192" y="2181"/>
              <a:ext cx="14" cy="10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0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2545" y="2191"/>
              <a:ext cx="134" cy="54"/>
            </a:xfrm>
            <a:custGeom>
              <a:avLst/>
              <a:gdLst>
                <a:gd name="T0" fmla="*/ 56 w 57"/>
                <a:gd name="T1" fmla="*/ 16 h 23"/>
                <a:gd name="T2" fmla="*/ 43 w 57"/>
                <a:gd name="T3" fmla="*/ 20 h 23"/>
                <a:gd name="T4" fmla="*/ 41 w 57"/>
                <a:gd name="T5" fmla="*/ 13 h 23"/>
                <a:gd name="T6" fmla="*/ 25 w 57"/>
                <a:gd name="T7" fmla="*/ 10 h 23"/>
                <a:gd name="T8" fmla="*/ 24 w 57"/>
                <a:gd name="T9" fmla="*/ 6 h 23"/>
                <a:gd name="T10" fmla="*/ 10 w 57"/>
                <a:gd name="T11" fmla="*/ 6 h 23"/>
                <a:gd name="T12" fmla="*/ 0 w 57"/>
                <a:gd name="T13" fmla="*/ 9 h 23"/>
                <a:gd name="T14" fmla="*/ 5 w 57"/>
                <a:gd name="T15" fmla="*/ 2 h 23"/>
                <a:gd name="T16" fmla="*/ 18 w 57"/>
                <a:gd name="T17" fmla="*/ 0 h 23"/>
                <a:gd name="T18" fmla="*/ 22 w 57"/>
                <a:gd name="T19" fmla="*/ 3 h 23"/>
                <a:gd name="T20" fmla="*/ 27 w 57"/>
                <a:gd name="T21" fmla="*/ 5 h 23"/>
                <a:gd name="T22" fmla="*/ 38 w 57"/>
                <a:gd name="T23" fmla="*/ 6 h 23"/>
                <a:gd name="T24" fmla="*/ 42 w 57"/>
                <a:gd name="T25" fmla="*/ 13 h 23"/>
                <a:gd name="T26" fmla="*/ 46 w 57"/>
                <a:gd name="T27" fmla="*/ 14 h 23"/>
                <a:gd name="T28" fmla="*/ 56 w 57"/>
                <a:gd name="T2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2703" y="2238"/>
              <a:ext cx="57" cy="31"/>
            </a:xfrm>
            <a:custGeom>
              <a:avLst/>
              <a:gdLst>
                <a:gd name="T0" fmla="*/ 2 w 24"/>
                <a:gd name="T1" fmla="*/ 0 h 13"/>
                <a:gd name="T2" fmla="*/ 13 w 24"/>
                <a:gd name="T3" fmla="*/ 1 h 13"/>
                <a:gd name="T4" fmla="*/ 18 w 24"/>
                <a:gd name="T5" fmla="*/ 3 h 13"/>
                <a:gd name="T6" fmla="*/ 24 w 24"/>
                <a:gd name="T7" fmla="*/ 6 h 13"/>
                <a:gd name="T8" fmla="*/ 4 w 24"/>
                <a:gd name="T9" fmla="*/ 8 h 13"/>
                <a:gd name="T10" fmla="*/ 7 w 24"/>
                <a:gd name="T11" fmla="*/ 7 h 13"/>
                <a:gd name="T12" fmla="*/ 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5159" y="2241"/>
              <a:ext cx="28" cy="21"/>
            </a:xfrm>
            <a:custGeom>
              <a:avLst/>
              <a:gdLst>
                <a:gd name="T0" fmla="*/ 10 w 12"/>
                <a:gd name="T1" fmla="*/ 0 h 9"/>
                <a:gd name="T2" fmla="*/ 7 w 12"/>
                <a:gd name="T3" fmla="*/ 9 h 9"/>
                <a:gd name="T4" fmla="*/ 0 w 12"/>
                <a:gd name="T5" fmla="*/ 3 h 9"/>
                <a:gd name="T6" fmla="*/ 3 w 12"/>
                <a:gd name="T7" fmla="*/ 0 h 9"/>
                <a:gd name="T8" fmla="*/ 10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cubicBezTo>
                    <a:pt x="5" y="0"/>
                    <a:pt x="8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2684" y="2248"/>
              <a:ext cx="21" cy="16"/>
            </a:xfrm>
            <a:custGeom>
              <a:avLst/>
              <a:gdLst>
                <a:gd name="T0" fmla="*/ 7 w 9"/>
                <a:gd name="T1" fmla="*/ 7 h 7"/>
                <a:gd name="T2" fmla="*/ 0 w 9"/>
                <a:gd name="T3" fmla="*/ 6 h 7"/>
                <a:gd name="T4" fmla="*/ 7 w 9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2627" y="2252"/>
              <a:ext cx="26" cy="19"/>
            </a:xfrm>
            <a:custGeom>
              <a:avLst/>
              <a:gdLst>
                <a:gd name="T0" fmla="*/ 1 w 11"/>
                <a:gd name="T1" fmla="*/ 2 h 8"/>
                <a:gd name="T2" fmla="*/ 10 w 11"/>
                <a:gd name="T3" fmla="*/ 5 h 8"/>
                <a:gd name="T4" fmla="*/ 1 w 11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8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5308" y="2262"/>
              <a:ext cx="38" cy="64"/>
            </a:xfrm>
            <a:custGeom>
              <a:avLst/>
              <a:gdLst>
                <a:gd name="T0" fmla="*/ 7 w 16"/>
                <a:gd name="T1" fmla="*/ 0 h 27"/>
                <a:gd name="T2" fmla="*/ 13 w 16"/>
                <a:gd name="T3" fmla="*/ 0 h 27"/>
                <a:gd name="T4" fmla="*/ 16 w 16"/>
                <a:gd name="T5" fmla="*/ 10 h 27"/>
                <a:gd name="T6" fmla="*/ 12 w 16"/>
                <a:gd name="T7" fmla="*/ 14 h 27"/>
                <a:gd name="T8" fmla="*/ 10 w 16"/>
                <a:gd name="T9" fmla="*/ 18 h 27"/>
                <a:gd name="T10" fmla="*/ 9 w 16"/>
                <a:gd name="T11" fmla="*/ 25 h 27"/>
                <a:gd name="T12" fmla="*/ 5 w 16"/>
                <a:gd name="T13" fmla="*/ 21 h 27"/>
                <a:gd name="T14" fmla="*/ 0 w 16"/>
                <a:gd name="T15" fmla="*/ 15 h 27"/>
                <a:gd name="T16" fmla="*/ 3 w 16"/>
                <a:gd name="T17" fmla="*/ 7 h 27"/>
                <a:gd name="T18" fmla="*/ 7 w 1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7">
                  <a:moveTo>
                    <a:pt x="7" y="0"/>
                  </a:moveTo>
                  <a:cubicBezTo>
                    <a:pt x="9" y="0"/>
                    <a:pt x="11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346" y="2316"/>
              <a:ext cx="50" cy="52"/>
            </a:xfrm>
            <a:custGeom>
              <a:avLst/>
              <a:gdLst>
                <a:gd name="T0" fmla="*/ 11 w 21"/>
                <a:gd name="T1" fmla="*/ 2 h 22"/>
                <a:gd name="T2" fmla="*/ 15 w 21"/>
                <a:gd name="T3" fmla="*/ 6 h 22"/>
                <a:gd name="T4" fmla="*/ 14 w 21"/>
                <a:gd name="T5" fmla="*/ 8 h 22"/>
                <a:gd name="T6" fmla="*/ 15 w 21"/>
                <a:gd name="T7" fmla="*/ 11 h 22"/>
                <a:gd name="T8" fmla="*/ 21 w 21"/>
                <a:gd name="T9" fmla="*/ 18 h 22"/>
                <a:gd name="T10" fmla="*/ 18 w 21"/>
                <a:gd name="T11" fmla="*/ 22 h 22"/>
                <a:gd name="T12" fmla="*/ 14 w 21"/>
                <a:gd name="T13" fmla="*/ 22 h 22"/>
                <a:gd name="T14" fmla="*/ 7 w 21"/>
                <a:gd name="T15" fmla="*/ 15 h 22"/>
                <a:gd name="T16" fmla="*/ 10 w 21"/>
                <a:gd name="T17" fmla="*/ 12 h 22"/>
                <a:gd name="T18" fmla="*/ 0 w 21"/>
                <a:gd name="T19" fmla="*/ 4 h 22"/>
                <a:gd name="T20" fmla="*/ 11 w 21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5325" y="2338"/>
              <a:ext cx="12" cy="7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0 h 3"/>
                <a:gd name="T4" fmla="*/ 5 w 5"/>
                <a:gd name="T5" fmla="*/ 3 h 3"/>
                <a:gd name="T6" fmla="*/ 0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5341" y="2347"/>
              <a:ext cx="29" cy="40"/>
            </a:xfrm>
            <a:custGeom>
              <a:avLst/>
              <a:gdLst>
                <a:gd name="T0" fmla="*/ 12 w 12"/>
                <a:gd name="T1" fmla="*/ 14 h 17"/>
                <a:gd name="T2" fmla="*/ 5 w 12"/>
                <a:gd name="T3" fmla="*/ 16 h 17"/>
                <a:gd name="T4" fmla="*/ 0 w 12"/>
                <a:gd name="T5" fmla="*/ 9 h 17"/>
                <a:gd name="T6" fmla="*/ 12 w 12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4769" y="2380"/>
              <a:ext cx="28" cy="50"/>
            </a:xfrm>
            <a:custGeom>
              <a:avLst/>
              <a:gdLst>
                <a:gd name="T0" fmla="*/ 3 w 12"/>
                <a:gd name="T1" fmla="*/ 2 h 21"/>
                <a:gd name="T2" fmla="*/ 7 w 12"/>
                <a:gd name="T3" fmla="*/ 6 h 21"/>
                <a:gd name="T4" fmla="*/ 8 w 12"/>
                <a:gd name="T5" fmla="*/ 7 h 21"/>
                <a:gd name="T6" fmla="*/ 11 w 12"/>
                <a:gd name="T7" fmla="*/ 10 h 21"/>
                <a:gd name="T8" fmla="*/ 10 w 12"/>
                <a:gd name="T9" fmla="*/ 12 h 21"/>
                <a:gd name="T10" fmla="*/ 11 w 12"/>
                <a:gd name="T11" fmla="*/ 19 h 21"/>
                <a:gd name="T12" fmla="*/ 8 w 12"/>
                <a:gd name="T13" fmla="*/ 21 h 21"/>
                <a:gd name="T14" fmla="*/ 3 w 12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5367" y="2383"/>
              <a:ext cx="36" cy="54"/>
            </a:xfrm>
            <a:custGeom>
              <a:avLst/>
              <a:gdLst>
                <a:gd name="T0" fmla="*/ 12 w 15"/>
                <a:gd name="T1" fmla="*/ 1 h 23"/>
                <a:gd name="T2" fmla="*/ 15 w 15"/>
                <a:gd name="T3" fmla="*/ 12 h 23"/>
                <a:gd name="T4" fmla="*/ 11 w 15"/>
                <a:gd name="T5" fmla="*/ 13 h 23"/>
                <a:gd name="T6" fmla="*/ 11 w 15"/>
                <a:gd name="T7" fmla="*/ 23 h 23"/>
                <a:gd name="T8" fmla="*/ 4 w 15"/>
                <a:gd name="T9" fmla="*/ 19 h 23"/>
                <a:gd name="T10" fmla="*/ 5 w 15"/>
                <a:gd name="T11" fmla="*/ 13 h 23"/>
                <a:gd name="T12" fmla="*/ 5 w 15"/>
                <a:gd name="T13" fmla="*/ 11 h 23"/>
                <a:gd name="T14" fmla="*/ 4 w 15"/>
                <a:gd name="T15" fmla="*/ 11 h 23"/>
                <a:gd name="T16" fmla="*/ 6 w 15"/>
                <a:gd name="T17" fmla="*/ 6 h 23"/>
                <a:gd name="T18" fmla="*/ 9 w 15"/>
                <a:gd name="T19" fmla="*/ 2 h 23"/>
                <a:gd name="T20" fmla="*/ 12 w 15"/>
                <a:gd name="T2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5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4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5341" y="2395"/>
              <a:ext cx="26" cy="23"/>
            </a:xfrm>
            <a:custGeom>
              <a:avLst/>
              <a:gdLst>
                <a:gd name="T0" fmla="*/ 6 w 11"/>
                <a:gd name="T1" fmla="*/ 0 h 10"/>
                <a:gd name="T2" fmla="*/ 10 w 11"/>
                <a:gd name="T3" fmla="*/ 4 h 10"/>
                <a:gd name="T4" fmla="*/ 9 w 11"/>
                <a:gd name="T5" fmla="*/ 6 h 10"/>
                <a:gd name="T6" fmla="*/ 0 w 11"/>
                <a:gd name="T7" fmla="*/ 10 h 10"/>
                <a:gd name="T8" fmla="*/ 6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5415" y="2480"/>
              <a:ext cx="16" cy="33"/>
            </a:xfrm>
            <a:custGeom>
              <a:avLst/>
              <a:gdLst>
                <a:gd name="T0" fmla="*/ 2 w 7"/>
                <a:gd name="T1" fmla="*/ 0 h 14"/>
                <a:gd name="T2" fmla="*/ 7 w 7"/>
                <a:gd name="T3" fmla="*/ 5 h 14"/>
                <a:gd name="T4" fmla="*/ 0 w 7"/>
                <a:gd name="T5" fmla="*/ 13 h 14"/>
                <a:gd name="T6" fmla="*/ 3 w 7"/>
                <a:gd name="T7" fmla="*/ 12 h 14"/>
                <a:gd name="T8" fmla="*/ 2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5313" y="2489"/>
              <a:ext cx="66" cy="22"/>
            </a:xfrm>
            <a:custGeom>
              <a:avLst/>
              <a:gdLst>
                <a:gd name="T0" fmla="*/ 28 w 28"/>
                <a:gd name="T1" fmla="*/ 3 h 9"/>
                <a:gd name="T2" fmla="*/ 19 w 28"/>
                <a:gd name="T3" fmla="*/ 8 h 9"/>
                <a:gd name="T4" fmla="*/ 0 w 28"/>
                <a:gd name="T5" fmla="*/ 9 h 9"/>
                <a:gd name="T6" fmla="*/ 24 w 28"/>
                <a:gd name="T7" fmla="*/ 2 h 9"/>
                <a:gd name="T8" fmla="*/ 28 w 2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5460" y="2515"/>
              <a:ext cx="42" cy="29"/>
            </a:xfrm>
            <a:custGeom>
              <a:avLst/>
              <a:gdLst>
                <a:gd name="T0" fmla="*/ 18 w 18"/>
                <a:gd name="T1" fmla="*/ 8 h 12"/>
                <a:gd name="T2" fmla="*/ 15 w 18"/>
                <a:gd name="T3" fmla="*/ 11 h 12"/>
                <a:gd name="T4" fmla="*/ 7 w 18"/>
                <a:gd name="T5" fmla="*/ 11 h 12"/>
                <a:gd name="T6" fmla="*/ 5 w 18"/>
                <a:gd name="T7" fmla="*/ 9 h 12"/>
                <a:gd name="T8" fmla="*/ 0 w 18"/>
                <a:gd name="T9" fmla="*/ 5 h 12"/>
                <a:gd name="T10" fmla="*/ 7 w 18"/>
                <a:gd name="T11" fmla="*/ 2 h 12"/>
                <a:gd name="T12" fmla="*/ 11 w 18"/>
                <a:gd name="T13" fmla="*/ 1 h 12"/>
                <a:gd name="T14" fmla="*/ 11 w 18"/>
                <a:gd name="T15" fmla="*/ 2 h 12"/>
                <a:gd name="T16" fmla="*/ 12 w 18"/>
                <a:gd name="T17" fmla="*/ 1 h 12"/>
                <a:gd name="T18" fmla="*/ 18 w 18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5481" y="2530"/>
              <a:ext cx="244" cy="130"/>
            </a:xfrm>
            <a:custGeom>
              <a:avLst/>
              <a:gdLst>
                <a:gd name="T0" fmla="*/ 34 w 103"/>
                <a:gd name="T1" fmla="*/ 27 h 55"/>
                <a:gd name="T2" fmla="*/ 28 w 103"/>
                <a:gd name="T3" fmla="*/ 24 h 55"/>
                <a:gd name="T4" fmla="*/ 26 w 103"/>
                <a:gd name="T5" fmla="*/ 19 h 55"/>
                <a:gd name="T6" fmla="*/ 10 w 103"/>
                <a:gd name="T7" fmla="*/ 15 h 55"/>
                <a:gd name="T8" fmla="*/ 2 w 103"/>
                <a:gd name="T9" fmla="*/ 15 h 55"/>
                <a:gd name="T10" fmla="*/ 0 w 103"/>
                <a:gd name="T11" fmla="*/ 9 h 55"/>
                <a:gd name="T12" fmla="*/ 5 w 103"/>
                <a:gd name="T13" fmla="*/ 9 h 55"/>
                <a:gd name="T14" fmla="*/ 9 w 103"/>
                <a:gd name="T15" fmla="*/ 7 h 55"/>
                <a:gd name="T16" fmla="*/ 16 w 103"/>
                <a:gd name="T17" fmla="*/ 10 h 55"/>
                <a:gd name="T18" fmla="*/ 21 w 103"/>
                <a:gd name="T19" fmla="*/ 6 h 55"/>
                <a:gd name="T20" fmla="*/ 33 w 103"/>
                <a:gd name="T21" fmla="*/ 2 h 55"/>
                <a:gd name="T22" fmla="*/ 35 w 103"/>
                <a:gd name="T23" fmla="*/ 5 h 55"/>
                <a:gd name="T24" fmla="*/ 47 w 103"/>
                <a:gd name="T25" fmla="*/ 9 h 55"/>
                <a:gd name="T26" fmla="*/ 49 w 103"/>
                <a:gd name="T27" fmla="*/ 7 h 55"/>
                <a:gd name="T28" fmla="*/ 52 w 103"/>
                <a:gd name="T29" fmla="*/ 10 h 55"/>
                <a:gd name="T30" fmla="*/ 59 w 103"/>
                <a:gd name="T31" fmla="*/ 10 h 55"/>
                <a:gd name="T32" fmla="*/ 65 w 103"/>
                <a:gd name="T33" fmla="*/ 13 h 55"/>
                <a:gd name="T34" fmla="*/ 65 w 103"/>
                <a:gd name="T35" fmla="*/ 17 h 55"/>
                <a:gd name="T36" fmla="*/ 68 w 103"/>
                <a:gd name="T37" fmla="*/ 16 h 55"/>
                <a:gd name="T38" fmla="*/ 69 w 103"/>
                <a:gd name="T39" fmla="*/ 20 h 55"/>
                <a:gd name="T40" fmla="*/ 76 w 103"/>
                <a:gd name="T41" fmla="*/ 24 h 55"/>
                <a:gd name="T42" fmla="*/ 87 w 103"/>
                <a:gd name="T43" fmla="*/ 29 h 55"/>
                <a:gd name="T44" fmla="*/ 86 w 103"/>
                <a:gd name="T45" fmla="*/ 33 h 55"/>
                <a:gd name="T46" fmla="*/ 90 w 103"/>
                <a:gd name="T47" fmla="*/ 36 h 55"/>
                <a:gd name="T48" fmla="*/ 90 w 103"/>
                <a:gd name="T49" fmla="*/ 38 h 55"/>
                <a:gd name="T50" fmla="*/ 96 w 103"/>
                <a:gd name="T51" fmla="*/ 44 h 55"/>
                <a:gd name="T52" fmla="*/ 103 w 103"/>
                <a:gd name="T53" fmla="*/ 51 h 55"/>
                <a:gd name="T54" fmla="*/ 93 w 103"/>
                <a:gd name="T55" fmla="*/ 51 h 55"/>
                <a:gd name="T56" fmla="*/ 85 w 103"/>
                <a:gd name="T57" fmla="*/ 45 h 55"/>
                <a:gd name="T58" fmla="*/ 82 w 103"/>
                <a:gd name="T59" fmla="*/ 43 h 55"/>
                <a:gd name="T60" fmla="*/ 80 w 103"/>
                <a:gd name="T61" fmla="*/ 41 h 55"/>
                <a:gd name="T62" fmla="*/ 76 w 103"/>
                <a:gd name="T63" fmla="*/ 37 h 55"/>
                <a:gd name="T64" fmla="*/ 65 w 103"/>
                <a:gd name="T65" fmla="*/ 36 h 55"/>
                <a:gd name="T66" fmla="*/ 59 w 103"/>
                <a:gd name="T67" fmla="*/ 48 h 55"/>
                <a:gd name="T68" fmla="*/ 51 w 103"/>
                <a:gd name="T69" fmla="*/ 45 h 55"/>
                <a:gd name="T70" fmla="*/ 47 w 103"/>
                <a:gd name="T71" fmla="*/ 44 h 55"/>
                <a:gd name="T72" fmla="*/ 41 w 103"/>
                <a:gd name="T73" fmla="*/ 37 h 55"/>
                <a:gd name="T74" fmla="*/ 35 w 103"/>
                <a:gd name="T75" fmla="*/ 43 h 55"/>
                <a:gd name="T76" fmla="*/ 31 w 103"/>
                <a:gd name="T77" fmla="*/ 40 h 55"/>
                <a:gd name="T78" fmla="*/ 35 w 103"/>
                <a:gd name="T79" fmla="*/ 36 h 55"/>
                <a:gd name="T80" fmla="*/ 38 w 103"/>
                <a:gd name="T81" fmla="*/ 30 h 55"/>
                <a:gd name="T82" fmla="*/ 37 w 103"/>
                <a:gd name="T83" fmla="*/ 33 h 55"/>
                <a:gd name="T84" fmla="*/ 34 w 103"/>
                <a:gd name="T8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5426" y="2546"/>
              <a:ext cx="24" cy="22"/>
            </a:xfrm>
            <a:custGeom>
              <a:avLst/>
              <a:gdLst>
                <a:gd name="T0" fmla="*/ 9 w 10"/>
                <a:gd name="T1" fmla="*/ 3 h 9"/>
                <a:gd name="T2" fmla="*/ 0 w 10"/>
                <a:gd name="T3" fmla="*/ 5 h 9"/>
                <a:gd name="T4" fmla="*/ 9 w 10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5393" y="2551"/>
              <a:ext cx="17" cy="9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703" y="2570"/>
              <a:ext cx="50" cy="35"/>
            </a:xfrm>
            <a:custGeom>
              <a:avLst/>
              <a:gdLst>
                <a:gd name="T0" fmla="*/ 16 w 21"/>
                <a:gd name="T1" fmla="*/ 0 h 15"/>
                <a:gd name="T2" fmla="*/ 20 w 21"/>
                <a:gd name="T3" fmla="*/ 0 h 15"/>
                <a:gd name="T4" fmla="*/ 20 w 21"/>
                <a:gd name="T5" fmla="*/ 5 h 15"/>
                <a:gd name="T6" fmla="*/ 17 w 21"/>
                <a:gd name="T7" fmla="*/ 6 h 15"/>
                <a:gd name="T8" fmla="*/ 17 w 21"/>
                <a:gd name="T9" fmla="*/ 10 h 15"/>
                <a:gd name="T10" fmla="*/ 14 w 21"/>
                <a:gd name="T11" fmla="*/ 12 h 15"/>
                <a:gd name="T12" fmla="*/ 2 w 21"/>
                <a:gd name="T13" fmla="*/ 7 h 15"/>
                <a:gd name="T14" fmla="*/ 16 w 21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6" y="0"/>
                  </a:moveTo>
                  <a:cubicBezTo>
                    <a:pt x="17" y="0"/>
                    <a:pt x="19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5273" y="2622"/>
              <a:ext cx="26" cy="14"/>
            </a:xfrm>
            <a:custGeom>
              <a:avLst/>
              <a:gdLst>
                <a:gd name="T0" fmla="*/ 11 w 11"/>
                <a:gd name="T1" fmla="*/ 1 h 6"/>
                <a:gd name="T2" fmla="*/ 0 w 11"/>
                <a:gd name="T3" fmla="*/ 5 h 6"/>
                <a:gd name="T4" fmla="*/ 11 w 11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5313" y="2622"/>
              <a:ext cx="26" cy="9"/>
            </a:xfrm>
            <a:custGeom>
              <a:avLst/>
              <a:gdLst>
                <a:gd name="T0" fmla="*/ 11 w 11"/>
                <a:gd name="T1" fmla="*/ 1 h 4"/>
                <a:gd name="T2" fmla="*/ 0 w 11"/>
                <a:gd name="T3" fmla="*/ 4 h 4"/>
                <a:gd name="T4" fmla="*/ 11 w 1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5363" y="2622"/>
              <a:ext cx="45" cy="31"/>
            </a:xfrm>
            <a:custGeom>
              <a:avLst/>
              <a:gdLst>
                <a:gd name="T0" fmla="*/ 18 w 19"/>
                <a:gd name="T1" fmla="*/ 1 h 13"/>
                <a:gd name="T2" fmla="*/ 17 w 19"/>
                <a:gd name="T3" fmla="*/ 6 h 13"/>
                <a:gd name="T4" fmla="*/ 14 w 19"/>
                <a:gd name="T5" fmla="*/ 6 h 13"/>
                <a:gd name="T6" fmla="*/ 1 w 19"/>
                <a:gd name="T7" fmla="*/ 12 h 13"/>
                <a:gd name="T8" fmla="*/ 6 w 19"/>
                <a:gd name="T9" fmla="*/ 8 h 13"/>
                <a:gd name="T10" fmla="*/ 8 w 19"/>
                <a:gd name="T11" fmla="*/ 5 h 13"/>
                <a:gd name="T12" fmla="*/ 11 w 19"/>
                <a:gd name="T13" fmla="*/ 2 h 13"/>
                <a:gd name="T14" fmla="*/ 18 w 19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6037" y="3003"/>
              <a:ext cx="24" cy="34"/>
            </a:xfrm>
            <a:custGeom>
              <a:avLst/>
              <a:gdLst>
                <a:gd name="T0" fmla="*/ 1 w 10"/>
                <a:gd name="T1" fmla="*/ 0 h 14"/>
                <a:gd name="T2" fmla="*/ 2 w 10"/>
                <a:gd name="T3" fmla="*/ 2 h 14"/>
                <a:gd name="T4" fmla="*/ 7 w 10"/>
                <a:gd name="T5" fmla="*/ 7 h 14"/>
                <a:gd name="T6" fmla="*/ 8 w 10"/>
                <a:gd name="T7" fmla="*/ 14 h 14"/>
                <a:gd name="T8" fmla="*/ 4 w 10"/>
                <a:gd name="T9" fmla="*/ 14 h 14"/>
                <a:gd name="T10" fmla="*/ 0 w 10"/>
                <a:gd name="T11" fmla="*/ 2 h 14"/>
                <a:gd name="T12" fmla="*/ 1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042" y="3032"/>
              <a:ext cx="54" cy="73"/>
            </a:xfrm>
            <a:custGeom>
              <a:avLst/>
              <a:gdLst>
                <a:gd name="T0" fmla="*/ 7 w 23"/>
                <a:gd name="T1" fmla="*/ 0 h 31"/>
                <a:gd name="T2" fmla="*/ 9 w 23"/>
                <a:gd name="T3" fmla="*/ 2 h 31"/>
                <a:gd name="T4" fmla="*/ 12 w 23"/>
                <a:gd name="T5" fmla="*/ 2 h 31"/>
                <a:gd name="T6" fmla="*/ 23 w 23"/>
                <a:gd name="T7" fmla="*/ 7 h 31"/>
                <a:gd name="T8" fmla="*/ 23 w 23"/>
                <a:gd name="T9" fmla="*/ 14 h 31"/>
                <a:gd name="T10" fmla="*/ 19 w 23"/>
                <a:gd name="T11" fmla="*/ 14 h 31"/>
                <a:gd name="T12" fmla="*/ 17 w 23"/>
                <a:gd name="T13" fmla="*/ 17 h 31"/>
                <a:gd name="T14" fmla="*/ 16 w 23"/>
                <a:gd name="T15" fmla="*/ 26 h 31"/>
                <a:gd name="T16" fmla="*/ 14 w 23"/>
                <a:gd name="T17" fmla="*/ 28 h 31"/>
                <a:gd name="T18" fmla="*/ 7 w 23"/>
                <a:gd name="T19" fmla="*/ 30 h 31"/>
                <a:gd name="T20" fmla="*/ 6 w 23"/>
                <a:gd name="T21" fmla="*/ 26 h 31"/>
                <a:gd name="T22" fmla="*/ 9 w 23"/>
                <a:gd name="T23" fmla="*/ 23 h 31"/>
                <a:gd name="T24" fmla="*/ 0 w 23"/>
                <a:gd name="T25" fmla="*/ 19 h 31"/>
                <a:gd name="T26" fmla="*/ 6 w 23"/>
                <a:gd name="T27" fmla="*/ 13 h 31"/>
                <a:gd name="T28" fmla="*/ 7 w 23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2" y="14"/>
                    <a:pt x="20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654" y="3094"/>
              <a:ext cx="47" cy="49"/>
            </a:xfrm>
            <a:custGeom>
              <a:avLst/>
              <a:gdLst>
                <a:gd name="T0" fmla="*/ 19 w 20"/>
                <a:gd name="T1" fmla="*/ 1 h 21"/>
                <a:gd name="T2" fmla="*/ 19 w 20"/>
                <a:gd name="T3" fmla="*/ 9 h 21"/>
                <a:gd name="T4" fmla="*/ 17 w 20"/>
                <a:gd name="T5" fmla="*/ 7 h 21"/>
                <a:gd name="T6" fmla="*/ 16 w 20"/>
                <a:gd name="T7" fmla="*/ 8 h 21"/>
                <a:gd name="T8" fmla="*/ 16 w 20"/>
                <a:gd name="T9" fmla="*/ 15 h 21"/>
                <a:gd name="T10" fmla="*/ 13 w 20"/>
                <a:gd name="T11" fmla="*/ 15 h 21"/>
                <a:gd name="T12" fmla="*/ 13 w 20"/>
                <a:gd name="T13" fmla="*/ 18 h 21"/>
                <a:gd name="T14" fmla="*/ 9 w 20"/>
                <a:gd name="T15" fmla="*/ 21 h 21"/>
                <a:gd name="T16" fmla="*/ 6 w 20"/>
                <a:gd name="T17" fmla="*/ 16 h 21"/>
                <a:gd name="T18" fmla="*/ 3 w 20"/>
                <a:gd name="T19" fmla="*/ 14 h 21"/>
                <a:gd name="T20" fmla="*/ 0 w 20"/>
                <a:gd name="T21" fmla="*/ 5 h 21"/>
                <a:gd name="T22" fmla="*/ 12 w 20"/>
                <a:gd name="T23" fmla="*/ 2 h 21"/>
                <a:gd name="T24" fmla="*/ 19 w 20"/>
                <a:gd name="T2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2708" y="971"/>
              <a:ext cx="814" cy="608"/>
            </a:xfrm>
            <a:custGeom>
              <a:avLst/>
              <a:gdLst>
                <a:gd name="T0" fmla="*/ 244 w 344"/>
                <a:gd name="T1" fmla="*/ 29 h 257"/>
                <a:gd name="T2" fmla="*/ 258 w 344"/>
                <a:gd name="T3" fmla="*/ 30 h 257"/>
                <a:gd name="T4" fmla="*/ 277 w 344"/>
                <a:gd name="T5" fmla="*/ 26 h 257"/>
                <a:gd name="T6" fmla="*/ 289 w 344"/>
                <a:gd name="T7" fmla="*/ 27 h 257"/>
                <a:gd name="T8" fmla="*/ 287 w 344"/>
                <a:gd name="T9" fmla="*/ 31 h 257"/>
                <a:gd name="T10" fmla="*/ 324 w 344"/>
                <a:gd name="T11" fmla="*/ 24 h 257"/>
                <a:gd name="T12" fmla="*/ 343 w 344"/>
                <a:gd name="T13" fmla="*/ 29 h 257"/>
                <a:gd name="T14" fmla="*/ 318 w 344"/>
                <a:gd name="T15" fmla="*/ 41 h 257"/>
                <a:gd name="T16" fmla="*/ 311 w 344"/>
                <a:gd name="T17" fmla="*/ 51 h 257"/>
                <a:gd name="T18" fmla="*/ 298 w 344"/>
                <a:gd name="T19" fmla="*/ 65 h 257"/>
                <a:gd name="T20" fmla="*/ 301 w 344"/>
                <a:gd name="T21" fmla="*/ 78 h 257"/>
                <a:gd name="T22" fmla="*/ 293 w 344"/>
                <a:gd name="T23" fmla="*/ 90 h 257"/>
                <a:gd name="T24" fmla="*/ 303 w 344"/>
                <a:gd name="T25" fmla="*/ 107 h 257"/>
                <a:gd name="T26" fmla="*/ 294 w 344"/>
                <a:gd name="T27" fmla="*/ 120 h 257"/>
                <a:gd name="T28" fmla="*/ 284 w 344"/>
                <a:gd name="T29" fmla="*/ 131 h 257"/>
                <a:gd name="T30" fmla="*/ 298 w 344"/>
                <a:gd name="T31" fmla="*/ 156 h 257"/>
                <a:gd name="T32" fmla="*/ 276 w 344"/>
                <a:gd name="T33" fmla="*/ 153 h 257"/>
                <a:gd name="T34" fmla="*/ 275 w 344"/>
                <a:gd name="T35" fmla="*/ 162 h 257"/>
                <a:gd name="T36" fmla="*/ 265 w 344"/>
                <a:gd name="T37" fmla="*/ 176 h 257"/>
                <a:gd name="T38" fmla="*/ 242 w 344"/>
                <a:gd name="T39" fmla="*/ 182 h 257"/>
                <a:gd name="T40" fmla="*/ 231 w 344"/>
                <a:gd name="T41" fmla="*/ 189 h 257"/>
                <a:gd name="T42" fmla="*/ 224 w 344"/>
                <a:gd name="T43" fmla="*/ 197 h 257"/>
                <a:gd name="T44" fmla="*/ 193 w 344"/>
                <a:gd name="T45" fmla="*/ 205 h 257"/>
                <a:gd name="T46" fmla="*/ 185 w 344"/>
                <a:gd name="T47" fmla="*/ 218 h 257"/>
                <a:gd name="T48" fmla="*/ 176 w 344"/>
                <a:gd name="T49" fmla="*/ 229 h 257"/>
                <a:gd name="T50" fmla="*/ 174 w 344"/>
                <a:gd name="T51" fmla="*/ 240 h 257"/>
                <a:gd name="T52" fmla="*/ 155 w 344"/>
                <a:gd name="T53" fmla="*/ 252 h 257"/>
                <a:gd name="T54" fmla="*/ 136 w 344"/>
                <a:gd name="T55" fmla="*/ 242 h 257"/>
                <a:gd name="T56" fmla="*/ 124 w 344"/>
                <a:gd name="T57" fmla="*/ 228 h 257"/>
                <a:gd name="T58" fmla="*/ 117 w 344"/>
                <a:gd name="T59" fmla="*/ 218 h 257"/>
                <a:gd name="T60" fmla="*/ 112 w 344"/>
                <a:gd name="T61" fmla="*/ 197 h 257"/>
                <a:gd name="T62" fmla="*/ 115 w 344"/>
                <a:gd name="T63" fmla="*/ 190 h 257"/>
                <a:gd name="T64" fmla="*/ 124 w 344"/>
                <a:gd name="T65" fmla="*/ 179 h 257"/>
                <a:gd name="T66" fmla="*/ 119 w 344"/>
                <a:gd name="T67" fmla="*/ 165 h 257"/>
                <a:gd name="T68" fmla="*/ 122 w 344"/>
                <a:gd name="T69" fmla="*/ 153 h 257"/>
                <a:gd name="T70" fmla="*/ 108 w 344"/>
                <a:gd name="T71" fmla="*/ 149 h 257"/>
                <a:gd name="T72" fmla="*/ 98 w 344"/>
                <a:gd name="T73" fmla="*/ 131 h 257"/>
                <a:gd name="T74" fmla="*/ 88 w 344"/>
                <a:gd name="T75" fmla="*/ 111 h 257"/>
                <a:gd name="T76" fmla="*/ 63 w 344"/>
                <a:gd name="T77" fmla="*/ 99 h 257"/>
                <a:gd name="T78" fmla="*/ 28 w 344"/>
                <a:gd name="T79" fmla="*/ 100 h 257"/>
                <a:gd name="T80" fmla="*/ 28 w 344"/>
                <a:gd name="T81" fmla="*/ 92 h 257"/>
                <a:gd name="T82" fmla="*/ 14 w 344"/>
                <a:gd name="T83" fmla="*/ 79 h 257"/>
                <a:gd name="T84" fmla="*/ 21 w 344"/>
                <a:gd name="T85" fmla="*/ 66 h 257"/>
                <a:gd name="T86" fmla="*/ 37 w 344"/>
                <a:gd name="T87" fmla="*/ 59 h 257"/>
                <a:gd name="T88" fmla="*/ 40 w 344"/>
                <a:gd name="T89" fmla="*/ 51 h 257"/>
                <a:gd name="T90" fmla="*/ 36 w 344"/>
                <a:gd name="T91" fmla="*/ 45 h 257"/>
                <a:gd name="T92" fmla="*/ 49 w 344"/>
                <a:gd name="T93" fmla="*/ 41 h 257"/>
                <a:gd name="T94" fmla="*/ 63 w 344"/>
                <a:gd name="T95" fmla="*/ 27 h 257"/>
                <a:gd name="T96" fmla="*/ 105 w 344"/>
                <a:gd name="T97" fmla="*/ 22 h 257"/>
                <a:gd name="T98" fmla="*/ 124 w 344"/>
                <a:gd name="T99" fmla="*/ 27 h 257"/>
                <a:gd name="T100" fmla="*/ 143 w 344"/>
                <a:gd name="T101" fmla="*/ 17 h 257"/>
                <a:gd name="T102" fmla="*/ 160 w 344"/>
                <a:gd name="T103" fmla="*/ 19 h 257"/>
                <a:gd name="T104" fmla="*/ 165 w 344"/>
                <a:gd name="T105" fmla="*/ 9 h 257"/>
                <a:gd name="T106" fmla="*/ 197 w 344"/>
                <a:gd name="T107" fmla="*/ 2 h 257"/>
                <a:gd name="T108" fmla="*/ 242 w 344"/>
                <a:gd name="T109" fmla="*/ 1 h 257"/>
                <a:gd name="T110" fmla="*/ 276 w 344"/>
                <a:gd name="T111" fmla="*/ 12 h 257"/>
                <a:gd name="T112" fmla="*/ 287 w 344"/>
                <a:gd name="T113" fmla="*/ 20 h 257"/>
                <a:gd name="T114" fmla="*/ 240 w 344"/>
                <a:gd name="T115" fmla="*/ 2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40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7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2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7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4"/>
                    <a:pt x="224" y="196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7"/>
                    <a:pt x="115" y="184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5" y="149"/>
                    <a:pt x="103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55" y="36"/>
                    <a:pt x="58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7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40" y="22"/>
                  </a:cubicBezTo>
                  <a:cubicBezTo>
                    <a:pt x="239" y="22"/>
                    <a:pt x="240" y="24"/>
                    <a:pt x="240" y="24"/>
                  </a:cubicBezTo>
                  <a:cubicBezTo>
                    <a:pt x="237" y="25"/>
                    <a:pt x="234" y="24"/>
                    <a:pt x="2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459" y="987"/>
              <a:ext cx="400" cy="218"/>
            </a:xfrm>
            <a:custGeom>
              <a:avLst/>
              <a:gdLst>
                <a:gd name="T0" fmla="*/ 158 w 169"/>
                <a:gd name="T1" fmla="*/ 9 h 92"/>
                <a:gd name="T2" fmla="*/ 168 w 169"/>
                <a:gd name="T3" fmla="*/ 15 h 92"/>
                <a:gd name="T4" fmla="*/ 164 w 169"/>
                <a:gd name="T5" fmla="*/ 17 h 92"/>
                <a:gd name="T6" fmla="*/ 157 w 169"/>
                <a:gd name="T7" fmla="*/ 20 h 92"/>
                <a:gd name="T8" fmla="*/ 137 w 169"/>
                <a:gd name="T9" fmla="*/ 24 h 92"/>
                <a:gd name="T10" fmla="*/ 145 w 169"/>
                <a:gd name="T11" fmla="*/ 27 h 92"/>
                <a:gd name="T12" fmla="*/ 128 w 169"/>
                <a:gd name="T13" fmla="*/ 34 h 92"/>
                <a:gd name="T14" fmla="*/ 123 w 169"/>
                <a:gd name="T15" fmla="*/ 37 h 92"/>
                <a:gd name="T16" fmla="*/ 114 w 169"/>
                <a:gd name="T17" fmla="*/ 41 h 92"/>
                <a:gd name="T18" fmla="*/ 100 w 169"/>
                <a:gd name="T19" fmla="*/ 47 h 92"/>
                <a:gd name="T20" fmla="*/ 96 w 169"/>
                <a:gd name="T21" fmla="*/ 51 h 92"/>
                <a:gd name="T22" fmla="*/ 86 w 169"/>
                <a:gd name="T23" fmla="*/ 52 h 92"/>
                <a:gd name="T24" fmla="*/ 92 w 169"/>
                <a:gd name="T25" fmla="*/ 61 h 92"/>
                <a:gd name="T26" fmla="*/ 82 w 169"/>
                <a:gd name="T27" fmla="*/ 68 h 92"/>
                <a:gd name="T28" fmla="*/ 75 w 169"/>
                <a:gd name="T29" fmla="*/ 72 h 92"/>
                <a:gd name="T30" fmla="*/ 63 w 169"/>
                <a:gd name="T31" fmla="*/ 81 h 92"/>
                <a:gd name="T32" fmla="*/ 67 w 169"/>
                <a:gd name="T33" fmla="*/ 88 h 92"/>
                <a:gd name="T34" fmla="*/ 55 w 169"/>
                <a:gd name="T35" fmla="*/ 90 h 92"/>
                <a:gd name="T36" fmla="*/ 34 w 169"/>
                <a:gd name="T37" fmla="*/ 86 h 92"/>
                <a:gd name="T38" fmla="*/ 27 w 169"/>
                <a:gd name="T39" fmla="*/ 88 h 92"/>
                <a:gd name="T40" fmla="*/ 18 w 169"/>
                <a:gd name="T41" fmla="*/ 81 h 92"/>
                <a:gd name="T42" fmla="*/ 27 w 169"/>
                <a:gd name="T43" fmla="*/ 72 h 92"/>
                <a:gd name="T44" fmla="*/ 39 w 169"/>
                <a:gd name="T45" fmla="*/ 72 h 92"/>
                <a:gd name="T46" fmla="*/ 19 w 169"/>
                <a:gd name="T47" fmla="*/ 68 h 92"/>
                <a:gd name="T48" fmla="*/ 30 w 169"/>
                <a:gd name="T49" fmla="*/ 59 h 92"/>
                <a:gd name="T50" fmla="*/ 40 w 169"/>
                <a:gd name="T51" fmla="*/ 59 h 92"/>
                <a:gd name="T52" fmla="*/ 40 w 169"/>
                <a:gd name="T53" fmla="*/ 54 h 92"/>
                <a:gd name="T54" fmla="*/ 37 w 169"/>
                <a:gd name="T55" fmla="*/ 47 h 92"/>
                <a:gd name="T56" fmla="*/ 30 w 169"/>
                <a:gd name="T57" fmla="*/ 44 h 92"/>
                <a:gd name="T58" fmla="*/ 46 w 169"/>
                <a:gd name="T59" fmla="*/ 43 h 92"/>
                <a:gd name="T60" fmla="*/ 51 w 169"/>
                <a:gd name="T61" fmla="*/ 40 h 92"/>
                <a:gd name="T62" fmla="*/ 63 w 169"/>
                <a:gd name="T63" fmla="*/ 31 h 92"/>
                <a:gd name="T64" fmla="*/ 39 w 169"/>
                <a:gd name="T65" fmla="*/ 36 h 92"/>
                <a:gd name="T66" fmla="*/ 22 w 169"/>
                <a:gd name="T67" fmla="*/ 31 h 92"/>
                <a:gd name="T68" fmla="*/ 5 w 169"/>
                <a:gd name="T69" fmla="*/ 27 h 92"/>
                <a:gd name="T70" fmla="*/ 2 w 169"/>
                <a:gd name="T71" fmla="*/ 19 h 92"/>
                <a:gd name="T72" fmla="*/ 30 w 169"/>
                <a:gd name="T73" fmla="*/ 12 h 92"/>
                <a:gd name="T74" fmla="*/ 50 w 169"/>
                <a:gd name="T75" fmla="*/ 8 h 92"/>
                <a:gd name="T76" fmla="*/ 74 w 169"/>
                <a:gd name="T77" fmla="*/ 3 h 92"/>
                <a:gd name="T78" fmla="*/ 98 w 169"/>
                <a:gd name="T79" fmla="*/ 2 h 92"/>
                <a:gd name="T80" fmla="*/ 110 w 169"/>
                <a:gd name="T81" fmla="*/ 2 h 92"/>
                <a:gd name="T82" fmla="*/ 134 w 169"/>
                <a:gd name="T83" fmla="*/ 2 h 92"/>
                <a:gd name="T84" fmla="*/ 158 w 169"/>
                <a:gd name="T8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2" y="9"/>
                    <a:pt x="165" y="9"/>
                    <a:pt x="169" y="9"/>
                  </a:cubicBezTo>
                  <a:cubicBezTo>
                    <a:pt x="169" y="12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9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8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3941" y="1070"/>
              <a:ext cx="115" cy="40"/>
            </a:xfrm>
            <a:custGeom>
              <a:avLst/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2152" y="1127"/>
              <a:ext cx="52" cy="14"/>
            </a:xfrm>
            <a:custGeom>
              <a:avLst/>
              <a:gdLst>
                <a:gd name="T0" fmla="*/ 21 w 22"/>
                <a:gd name="T1" fmla="*/ 0 h 6"/>
                <a:gd name="T2" fmla="*/ 13 w 22"/>
                <a:gd name="T3" fmla="*/ 5 h 6"/>
                <a:gd name="T4" fmla="*/ 10 w 22"/>
                <a:gd name="T5" fmla="*/ 6 h 6"/>
                <a:gd name="T6" fmla="*/ 5 w 22"/>
                <a:gd name="T7" fmla="*/ 6 h 6"/>
                <a:gd name="T8" fmla="*/ 7 w 22"/>
                <a:gd name="T9" fmla="*/ 2 h 6"/>
                <a:gd name="T10" fmla="*/ 21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2362" y="1127"/>
              <a:ext cx="48" cy="31"/>
            </a:xfrm>
            <a:custGeom>
              <a:avLst/>
              <a:gdLst>
                <a:gd name="T0" fmla="*/ 10 w 20"/>
                <a:gd name="T1" fmla="*/ 0 h 13"/>
                <a:gd name="T2" fmla="*/ 7 w 20"/>
                <a:gd name="T3" fmla="*/ 2 h 13"/>
                <a:gd name="T4" fmla="*/ 14 w 20"/>
                <a:gd name="T5" fmla="*/ 6 h 13"/>
                <a:gd name="T6" fmla="*/ 17 w 20"/>
                <a:gd name="T7" fmla="*/ 5 h 13"/>
                <a:gd name="T8" fmla="*/ 8 w 20"/>
                <a:gd name="T9" fmla="*/ 13 h 13"/>
                <a:gd name="T10" fmla="*/ 0 w 20"/>
                <a:gd name="T11" fmla="*/ 3 h 13"/>
                <a:gd name="T12" fmla="*/ 10 w 2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 noEditPoints="1"/>
            </p:cNvSpPr>
            <p:nvPr/>
          </p:nvSpPr>
          <p:spPr bwMode="auto">
            <a:xfrm>
              <a:off x="3451" y="1162"/>
              <a:ext cx="2804" cy="1844"/>
            </a:xfrm>
            <a:custGeom>
              <a:avLst/>
              <a:gdLst>
                <a:gd name="T0" fmla="*/ 704 w 1185"/>
                <a:gd name="T1" fmla="*/ 54 h 778"/>
                <a:gd name="T2" fmla="*/ 832 w 1185"/>
                <a:gd name="T3" fmla="*/ 54 h 778"/>
                <a:gd name="T4" fmla="*/ 938 w 1185"/>
                <a:gd name="T5" fmla="*/ 64 h 778"/>
                <a:gd name="T6" fmla="*/ 1077 w 1185"/>
                <a:gd name="T7" fmla="*/ 86 h 778"/>
                <a:gd name="T8" fmla="*/ 1185 w 1185"/>
                <a:gd name="T9" fmla="*/ 122 h 778"/>
                <a:gd name="T10" fmla="*/ 1117 w 1185"/>
                <a:gd name="T11" fmla="*/ 138 h 778"/>
                <a:gd name="T12" fmla="*/ 1028 w 1185"/>
                <a:gd name="T13" fmla="*/ 206 h 778"/>
                <a:gd name="T14" fmla="*/ 993 w 1185"/>
                <a:gd name="T15" fmla="*/ 227 h 778"/>
                <a:gd name="T16" fmla="*/ 1039 w 1185"/>
                <a:gd name="T17" fmla="*/ 157 h 778"/>
                <a:gd name="T18" fmla="*/ 938 w 1185"/>
                <a:gd name="T19" fmla="*/ 186 h 778"/>
                <a:gd name="T20" fmla="*/ 906 w 1185"/>
                <a:gd name="T21" fmla="*/ 235 h 778"/>
                <a:gd name="T22" fmla="*/ 850 w 1185"/>
                <a:gd name="T23" fmla="*/ 312 h 778"/>
                <a:gd name="T24" fmla="*/ 814 w 1185"/>
                <a:gd name="T25" fmla="*/ 331 h 778"/>
                <a:gd name="T26" fmla="*/ 798 w 1185"/>
                <a:gd name="T27" fmla="*/ 349 h 778"/>
                <a:gd name="T28" fmla="*/ 748 w 1185"/>
                <a:gd name="T29" fmla="*/ 441 h 778"/>
                <a:gd name="T30" fmla="*/ 720 w 1185"/>
                <a:gd name="T31" fmla="*/ 507 h 778"/>
                <a:gd name="T32" fmla="*/ 673 w 1185"/>
                <a:gd name="T33" fmla="*/ 516 h 778"/>
                <a:gd name="T34" fmla="*/ 663 w 1185"/>
                <a:gd name="T35" fmla="*/ 519 h 778"/>
                <a:gd name="T36" fmla="*/ 638 w 1185"/>
                <a:gd name="T37" fmla="*/ 453 h 778"/>
                <a:gd name="T38" fmla="*/ 558 w 1185"/>
                <a:gd name="T39" fmla="*/ 495 h 778"/>
                <a:gd name="T40" fmla="*/ 501 w 1185"/>
                <a:gd name="T41" fmla="*/ 436 h 778"/>
                <a:gd name="T42" fmla="*/ 394 w 1185"/>
                <a:gd name="T43" fmla="*/ 419 h 778"/>
                <a:gd name="T44" fmla="*/ 419 w 1185"/>
                <a:gd name="T45" fmla="*/ 464 h 778"/>
                <a:gd name="T46" fmla="*/ 341 w 1185"/>
                <a:gd name="T47" fmla="*/ 468 h 778"/>
                <a:gd name="T48" fmla="*/ 294 w 1185"/>
                <a:gd name="T49" fmla="*/ 411 h 778"/>
                <a:gd name="T50" fmla="*/ 331 w 1185"/>
                <a:gd name="T51" fmla="*/ 486 h 778"/>
                <a:gd name="T52" fmla="*/ 353 w 1185"/>
                <a:gd name="T53" fmla="*/ 563 h 778"/>
                <a:gd name="T54" fmla="*/ 310 w 1185"/>
                <a:gd name="T55" fmla="*/ 676 h 778"/>
                <a:gd name="T56" fmla="*/ 265 w 1185"/>
                <a:gd name="T57" fmla="*/ 763 h 778"/>
                <a:gd name="T58" fmla="*/ 178 w 1185"/>
                <a:gd name="T59" fmla="*/ 695 h 778"/>
                <a:gd name="T60" fmla="*/ 168 w 1185"/>
                <a:gd name="T61" fmla="*/ 593 h 778"/>
                <a:gd name="T62" fmla="*/ 35 w 1185"/>
                <a:gd name="T63" fmla="*/ 528 h 778"/>
                <a:gd name="T64" fmla="*/ 4 w 1185"/>
                <a:gd name="T65" fmla="*/ 443 h 778"/>
                <a:gd name="T66" fmla="*/ 122 w 1185"/>
                <a:gd name="T67" fmla="*/ 350 h 778"/>
                <a:gd name="T68" fmla="*/ 198 w 1185"/>
                <a:gd name="T69" fmla="*/ 385 h 778"/>
                <a:gd name="T70" fmla="*/ 285 w 1185"/>
                <a:gd name="T71" fmla="*/ 385 h 778"/>
                <a:gd name="T72" fmla="*/ 233 w 1185"/>
                <a:gd name="T73" fmla="*/ 328 h 778"/>
                <a:gd name="T74" fmla="*/ 192 w 1185"/>
                <a:gd name="T75" fmla="*/ 303 h 778"/>
                <a:gd name="T76" fmla="*/ 195 w 1185"/>
                <a:gd name="T77" fmla="*/ 325 h 778"/>
                <a:gd name="T78" fmla="*/ 119 w 1185"/>
                <a:gd name="T79" fmla="*/ 307 h 778"/>
                <a:gd name="T80" fmla="*/ 87 w 1185"/>
                <a:gd name="T81" fmla="*/ 305 h 778"/>
                <a:gd name="T82" fmla="*/ 119 w 1185"/>
                <a:gd name="T83" fmla="*/ 248 h 778"/>
                <a:gd name="T84" fmla="*/ 161 w 1185"/>
                <a:gd name="T85" fmla="*/ 220 h 778"/>
                <a:gd name="T86" fmla="*/ 238 w 1185"/>
                <a:gd name="T87" fmla="*/ 186 h 778"/>
                <a:gd name="T88" fmla="*/ 236 w 1185"/>
                <a:gd name="T89" fmla="*/ 148 h 778"/>
                <a:gd name="T90" fmla="*/ 209 w 1185"/>
                <a:gd name="T91" fmla="*/ 179 h 778"/>
                <a:gd name="T92" fmla="*/ 137 w 1185"/>
                <a:gd name="T93" fmla="*/ 189 h 778"/>
                <a:gd name="T94" fmla="*/ 171 w 1185"/>
                <a:gd name="T95" fmla="*/ 126 h 778"/>
                <a:gd name="T96" fmla="*/ 266 w 1185"/>
                <a:gd name="T97" fmla="*/ 79 h 778"/>
                <a:gd name="T98" fmla="*/ 299 w 1185"/>
                <a:gd name="T99" fmla="*/ 116 h 778"/>
                <a:gd name="T100" fmla="*/ 353 w 1185"/>
                <a:gd name="T101" fmla="*/ 101 h 778"/>
                <a:gd name="T102" fmla="*/ 449 w 1185"/>
                <a:gd name="T103" fmla="*/ 95 h 778"/>
                <a:gd name="T104" fmla="*/ 496 w 1185"/>
                <a:gd name="T105" fmla="*/ 63 h 778"/>
                <a:gd name="T106" fmla="*/ 530 w 1185"/>
                <a:gd name="T107" fmla="*/ 98 h 778"/>
                <a:gd name="T108" fmla="*/ 553 w 1185"/>
                <a:gd name="T109" fmla="*/ 61 h 778"/>
                <a:gd name="T110" fmla="*/ 669 w 1185"/>
                <a:gd name="T111" fmla="*/ 14 h 778"/>
                <a:gd name="T112" fmla="*/ 280 w 1185"/>
                <a:gd name="T113" fmla="*/ 281 h 778"/>
                <a:gd name="T114" fmla="*/ 338 w 1185"/>
                <a:gd name="T115" fmla="*/ 319 h 778"/>
                <a:gd name="T116" fmla="*/ 400 w 1185"/>
                <a:gd name="T117" fmla="*/ 310 h 778"/>
                <a:gd name="T118" fmla="*/ 380 w 1185"/>
                <a:gd name="T119" fmla="*/ 339 h 778"/>
                <a:gd name="T120" fmla="*/ 282 w 1185"/>
                <a:gd name="T121" fmla="*/ 573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" h="778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3"/>
                    <a:pt x="748" y="44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67" y="71"/>
                    <a:pt x="871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3"/>
                    <a:pt x="1017" y="85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15"/>
                    <a:pt x="1159" y="118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8" y="123"/>
                    <a:pt x="1135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2"/>
                    <a:pt x="1025" y="214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61"/>
                    <a:pt x="1039" y="159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4" y="180"/>
                    <a:pt x="932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5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9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10" y="443"/>
                    <a:pt x="606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8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9" y="448"/>
                    <a:pt x="438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7" y="460"/>
                    <a:pt x="425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3" y="437"/>
                    <a:pt x="305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5"/>
                    <a:pt x="366" y="556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3"/>
                    <a:pt x="287" y="726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8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5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3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69"/>
                    <a:pt x="7" y="461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80"/>
                    <a:pt x="49" y="377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0"/>
                    <a:pt x="119" y="313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16" y="249"/>
                    <a:pt x="119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3" y="202"/>
                    <a:pt x="155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6"/>
                    <a:pt x="220" y="215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6" y="106"/>
                    <a:pt x="363" y="106"/>
                    <a:pt x="360" y="106"/>
                  </a:cubicBezTo>
                  <a:cubicBezTo>
                    <a:pt x="360" y="108"/>
                    <a:pt x="360" y="109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97"/>
                    <a:pt x="411" y="99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4" y="112"/>
                    <a:pt x="526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60"/>
                    <a:pt x="529" y="58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66" y="67"/>
                    <a:pt x="568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close/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close/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close/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43"/>
                    <a:pt x="411" y="339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08" y="325"/>
                    <a:pt x="411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close/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close/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close/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2386" y="1222"/>
              <a:ext cx="40" cy="21"/>
            </a:xfrm>
            <a:custGeom>
              <a:avLst/>
              <a:gdLst>
                <a:gd name="T0" fmla="*/ 12 w 17"/>
                <a:gd name="T1" fmla="*/ 0 h 9"/>
                <a:gd name="T2" fmla="*/ 15 w 17"/>
                <a:gd name="T3" fmla="*/ 8 h 9"/>
                <a:gd name="T4" fmla="*/ 0 w 17"/>
                <a:gd name="T5" fmla="*/ 4 h 9"/>
                <a:gd name="T6" fmla="*/ 1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2469" y="1262"/>
              <a:ext cx="400" cy="280"/>
            </a:xfrm>
            <a:custGeom>
              <a:avLst/>
              <a:gdLst>
                <a:gd name="T0" fmla="*/ 16 w 169"/>
                <a:gd name="T1" fmla="*/ 7 h 118"/>
                <a:gd name="T2" fmla="*/ 22 w 169"/>
                <a:gd name="T3" fmla="*/ 5 h 118"/>
                <a:gd name="T4" fmla="*/ 22 w 169"/>
                <a:gd name="T5" fmla="*/ 8 h 118"/>
                <a:gd name="T6" fmla="*/ 22 w 169"/>
                <a:gd name="T7" fmla="*/ 14 h 118"/>
                <a:gd name="T8" fmla="*/ 26 w 169"/>
                <a:gd name="T9" fmla="*/ 25 h 118"/>
                <a:gd name="T10" fmla="*/ 36 w 169"/>
                <a:gd name="T11" fmla="*/ 7 h 118"/>
                <a:gd name="T12" fmla="*/ 49 w 169"/>
                <a:gd name="T13" fmla="*/ 5 h 118"/>
                <a:gd name="T14" fmla="*/ 57 w 169"/>
                <a:gd name="T15" fmla="*/ 19 h 118"/>
                <a:gd name="T16" fmla="*/ 67 w 169"/>
                <a:gd name="T17" fmla="*/ 16 h 118"/>
                <a:gd name="T18" fmla="*/ 81 w 169"/>
                <a:gd name="T19" fmla="*/ 15 h 118"/>
                <a:gd name="T20" fmla="*/ 87 w 169"/>
                <a:gd name="T21" fmla="*/ 21 h 118"/>
                <a:gd name="T22" fmla="*/ 92 w 169"/>
                <a:gd name="T23" fmla="*/ 23 h 118"/>
                <a:gd name="T24" fmla="*/ 95 w 169"/>
                <a:gd name="T25" fmla="*/ 25 h 118"/>
                <a:gd name="T26" fmla="*/ 108 w 169"/>
                <a:gd name="T27" fmla="*/ 28 h 118"/>
                <a:gd name="T28" fmla="*/ 119 w 169"/>
                <a:gd name="T29" fmla="*/ 33 h 118"/>
                <a:gd name="T30" fmla="*/ 123 w 169"/>
                <a:gd name="T31" fmla="*/ 37 h 118"/>
                <a:gd name="T32" fmla="*/ 131 w 169"/>
                <a:gd name="T33" fmla="*/ 44 h 118"/>
                <a:gd name="T34" fmla="*/ 126 w 169"/>
                <a:gd name="T35" fmla="*/ 56 h 118"/>
                <a:gd name="T36" fmla="*/ 138 w 169"/>
                <a:gd name="T37" fmla="*/ 57 h 118"/>
                <a:gd name="T38" fmla="*/ 141 w 169"/>
                <a:gd name="T39" fmla="*/ 64 h 118"/>
                <a:gd name="T40" fmla="*/ 153 w 169"/>
                <a:gd name="T41" fmla="*/ 66 h 118"/>
                <a:gd name="T42" fmla="*/ 160 w 169"/>
                <a:gd name="T43" fmla="*/ 73 h 118"/>
                <a:gd name="T44" fmla="*/ 162 w 169"/>
                <a:gd name="T45" fmla="*/ 78 h 118"/>
                <a:gd name="T46" fmla="*/ 155 w 169"/>
                <a:gd name="T47" fmla="*/ 88 h 118"/>
                <a:gd name="T48" fmla="*/ 146 w 169"/>
                <a:gd name="T49" fmla="*/ 87 h 118"/>
                <a:gd name="T50" fmla="*/ 137 w 169"/>
                <a:gd name="T51" fmla="*/ 78 h 118"/>
                <a:gd name="T52" fmla="*/ 130 w 169"/>
                <a:gd name="T53" fmla="*/ 85 h 118"/>
                <a:gd name="T54" fmla="*/ 140 w 169"/>
                <a:gd name="T55" fmla="*/ 91 h 118"/>
                <a:gd name="T56" fmla="*/ 146 w 169"/>
                <a:gd name="T57" fmla="*/ 101 h 118"/>
                <a:gd name="T58" fmla="*/ 141 w 169"/>
                <a:gd name="T59" fmla="*/ 110 h 118"/>
                <a:gd name="T60" fmla="*/ 123 w 169"/>
                <a:gd name="T61" fmla="*/ 103 h 118"/>
                <a:gd name="T62" fmla="*/ 129 w 169"/>
                <a:gd name="T63" fmla="*/ 110 h 118"/>
                <a:gd name="T64" fmla="*/ 136 w 169"/>
                <a:gd name="T65" fmla="*/ 115 h 118"/>
                <a:gd name="T66" fmla="*/ 129 w 169"/>
                <a:gd name="T67" fmla="*/ 115 h 118"/>
                <a:gd name="T68" fmla="*/ 113 w 169"/>
                <a:gd name="T69" fmla="*/ 109 h 118"/>
                <a:gd name="T70" fmla="*/ 105 w 169"/>
                <a:gd name="T71" fmla="*/ 105 h 118"/>
                <a:gd name="T72" fmla="*/ 101 w 169"/>
                <a:gd name="T73" fmla="*/ 98 h 118"/>
                <a:gd name="T74" fmla="*/ 92 w 169"/>
                <a:gd name="T75" fmla="*/ 82 h 118"/>
                <a:gd name="T76" fmla="*/ 94 w 169"/>
                <a:gd name="T77" fmla="*/ 78 h 118"/>
                <a:gd name="T78" fmla="*/ 96 w 169"/>
                <a:gd name="T79" fmla="*/ 73 h 118"/>
                <a:gd name="T80" fmla="*/ 101 w 169"/>
                <a:gd name="T81" fmla="*/ 66 h 118"/>
                <a:gd name="T82" fmla="*/ 96 w 169"/>
                <a:gd name="T83" fmla="*/ 57 h 118"/>
                <a:gd name="T84" fmla="*/ 91 w 169"/>
                <a:gd name="T85" fmla="*/ 53 h 118"/>
                <a:gd name="T86" fmla="*/ 87 w 169"/>
                <a:gd name="T87" fmla="*/ 53 h 118"/>
                <a:gd name="T88" fmla="*/ 81 w 169"/>
                <a:gd name="T89" fmla="*/ 52 h 118"/>
                <a:gd name="T90" fmla="*/ 70 w 169"/>
                <a:gd name="T91" fmla="*/ 39 h 118"/>
                <a:gd name="T92" fmla="*/ 59 w 169"/>
                <a:gd name="T93" fmla="*/ 42 h 118"/>
                <a:gd name="T94" fmla="*/ 49 w 169"/>
                <a:gd name="T95" fmla="*/ 42 h 118"/>
                <a:gd name="T96" fmla="*/ 37 w 169"/>
                <a:gd name="T97" fmla="*/ 42 h 118"/>
                <a:gd name="T98" fmla="*/ 16 w 169"/>
                <a:gd name="T99" fmla="*/ 37 h 118"/>
                <a:gd name="T100" fmla="*/ 7 w 169"/>
                <a:gd name="T101" fmla="*/ 32 h 118"/>
                <a:gd name="T102" fmla="*/ 4 w 169"/>
                <a:gd name="T103" fmla="*/ 25 h 118"/>
                <a:gd name="T104" fmla="*/ 5 w 169"/>
                <a:gd name="T105" fmla="*/ 19 h 118"/>
                <a:gd name="T106" fmla="*/ 109 w 169"/>
                <a:gd name="T107" fmla="*/ 81 h 118"/>
                <a:gd name="T108" fmla="*/ 116 w 169"/>
                <a:gd name="T109" fmla="*/ 75 h 118"/>
                <a:gd name="T110" fmla="*/ 109 w 169"/>
                <a:gd name="T111" fmla="*/ 8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2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5" y="78"/>
                    <a:pt x="133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3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62"/>
                    <a:pt x="96" y="59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close/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2078" y="1276"/>
              <a:ext cx="246" cy="123"/>
            </a:xfrm>
            <a:custGeom>
              <a:avLst/>
              <a:gdLst>
                <a:gd name="T0" fmla="*/ 12 w 104"/>
                <a:gd name="T1" fmla="*/ 40 h 52"/>
                <a:gd name="T2" fmla="*/ 13 w 104"/>
                <a:gd name="T3" fmla="*/ 36 h 52"/>
                <a:gd name="T4" fmla="*/ 19 w 104"/>
                <a:gd name="T5" fmla="*/ 34 h 52"/>
                <a:gd name="T6" fmla="*/ 22 w 104"/>
                <a:gd name="T7" fmla="*/ 33 h 52"/>
                <a:gd name="T8" fmla="*/ 37 w 104"/>
                <a:gd name="T9" fmla="*/ 31 h 52"/>
                <a:gd name="T10" fmla="*/ 22 w 104"/>
                <a:gd name="T11" fmla="*/ 30 h 52"/>
                <a:gd name="T12" fmla="*/ 20 w 104"/>
                <a:gd name="T13" fmla="*/ 29 h 52"/>
                <a:gd name="T14" fmla="*/ 16 w 104"/>
                <a:gd name="T15" fmla="*/ 30 h 52"/>
                <a:gd name="T16" fmla="*/ 7 w 104"/>
                <a:gd name="T17" fmla="*/ 29 h 52"/>
                <a:gd name="T18" fmla="*/ 15 w 104"/>
                <a:gd name="T19" fmla="*/ 23 h 52"/>
                <a:gd name="T20" fmla="*/ 19 w 104"/>
                <a:gd name="T21" fmla="*/ 23 h 52"/>
                <a:gd name="T22" fmla="*/ 3 w 104"/>
                <a:gd name="T23" fmla="*/ 20 h 52"/>
                <a:gd name="T24" fmla="*/ 0 w 104"/>
                <a:gd name="T25" fmla="*/ 16 h 52"/>
                <a:gd name="T26" fmla="*/ 7 w 104"/>
                <a:gd name="T27" fmla="*/ 10 h 52"/>
                <a:gd name="T28" fmla="*/ 7 w 104"/>
                <a:gd name="T29" fmla="*/ 9 h 52"/>
                <a:gd name="T30" fmla="*/ 22 w 104"/>
                <a:gd name="T31" fmla="*/ 3 h 52"/>
                <a:gd name="T32" fmla="*/ 26 w 104"/>
                <a:gd name="T33" fmla="*/ 1 h 52"/>
                <a:gd name="T34" fmla="*/ 29 w 104"/>
                <a:gd name="T35" fmla="*/ 2 h 52"/>
                <a:gd name="T36" fmla="*/ 31 w 104"/>
                <a:gd name="T37" fmla="*/ 8 h 52"/>
                <a:gd name="T38" fmla="*/ 29 w 104"/>
                <a:gd name="T39" fmla="*/ 9 h 52"/>
                <a:gd name="T40" fmla="*/ 31 w 104"/>
                <a:gd name="T41" fmla="*/ 10 h 52"/>
                <a:gd name="T42" fmla="*/ 33 w 104"/>
                <a:gd name="T43" fmla="*/ 8 h 52"/>
                <a:gd name="T44" fmla="*/ 41 w 104"/>
                <a:gd name="T45" fmla="*/ 6 h 52"/>
                <a:gd name="T46" fmla="*/ 45 w 104"/>
                <a:gd name="T47" fmla="*/ 13 h 52"/>
                <a:gd name="T48" fmla="*/ 51 w 104"/>
                <a:gd name="T49" fmla="*/ 10 h 52"/>
                <a:gd name="T50" fmla="*/ 55 w 104"/>
                <a:gd name="T51" fmla="*/ 6 h 52"/>
                <a:gd name="T52" fmla="*/ 59 w 104"/>
                <a:gd name="T53" fmla="*/ 8 h 52"/>
                <a:gd name="T54" fmla="*/ 61 w 104"/>
                <a:gd name="T55" fmla="*/ 13 h 52"/>
                <a:gd name="T56" fmla="*/ 64 w 104"/>
                <a:gd name="T57" fmla="*/ 19 h 52"/>
                <a:gd name="T58" fmla="*/ 69 w 104"/>
                <a:gd name="T59" fmla="*/ 15 h 52"/>
                <a:gd name="T60" fmla="*/ 65 w 104"/>
                <a:gd name="T61" fmla="*/ 12 h 52"/>
                <a:gd name="T62" fmla="*/ 65 w 104"/>
                <a:gd name="T63" fmla="*/ 3 h 52"/>
                <a:gd name="T64" fmla="*/ 71 w 104"/>
                <a:gd name="T65" fmla="*/ 2 h 52"/>
                <a:gd name="T66" fmla="*/ 76 w 104"/>
                <a:gd name="T67" fmla="*/ 12 h 52"/>
                <a:gd name="T68" fmla="*/ 80 w 104"/>
                <a:gd name="T69" fmla="*/ 15 h 52"/>
                <a:gd name="T70" fmla="*/ 83 w 104"/>
                <a:gd name="T71" fmla="*/ 19 h 52"/>
                <a:gd name="T72" fmla="*/ 82 w 104"/>
                <a:gd name="T73" fmla="*/ 23 h 52"/>
                <a:gd name="T74" fmla="*/ 86 w 104"/>
                <a:gd name="T75" fmla="*/ 29 h 52"/>
                <a:gd name="T76" fmla="*/ 99 w 104"/>
                <a:gd name="T77" fmla="*/ 30 h 52"/>
                <a:gd name="T78" fmla="*/ 103 w 104"/>
                <a:gd name="T79" fmla="*/ 34 h 52"/>
                <a:gd name="T80" fmla="*/ 104 w 104"/>
                <a:gd name="T81" fmla="*/ 37 h 52"/>
                <a:gd name="T82" fmla="*/ 93 w 104"/>
                <a:gd name="T83" fmla="*/ 37 h 52"/>
                <a:gd name="T84" fmla="*/ 96 w 104"/>
                <a:gd name="T85" fmla="*/ 47 h 52"/>
                <a:gd name="T86" fmla="*/ 80 w 104"/>
                <a:gd name="T87" fmla="*/ 47 h 52"/>
                <a:gd name="T88" fmla="*/ 61 w 104"/>
                <a:gd name="T89" fmla="*/ 47 h 52"/>
                <a:gd name="T90" fmla="*/ 54 w 104"/>
                <a:gd name="T91" fmla="*/ 48 h 52"/>
                <a:gd name="T92" fmla="*/ 52 w 104"/>
                <a:gd name="T93" fmla="*/ 51 h 52"/>
                <a:gd name="T94" fmla="*/ 34 w 104"/>
                <a:gd name="T95" fmla="*/ 51 h 52"/>
                <a:gd name="T96" fmla="*/ 29 w 104"/>
                <a:gd name="T97" fmla="*/ 43 h 52"/>
                <a:gd name="T98" fmla="*/ 17 w 104"/>
                <a:gd name="T99" fmla="*/ 40 h 52"/>
                <a:gd name="T100" fmla="*/ 16 w 104"/>
                <a:gd name="T101" fmla="*/ 41 h 52"/>
                <a:gd name="T102" fmla="*/ 16 w 104"/>
                <a:gd name="T103" fmla="*/ 38 h 52"/>
                <a:gd name="T104" fmla="*/ 12 w 104"/>
                <a:gd name="T105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 noEditPoints="1"/>
            </p:cNvSpPr>
            <p:nvPr/>
          </p:nvSpPr>
          <p:spPr bwMode="auto">
            <a:xfrm>
              <a:off x="1423" y="1305"/>
              <a:ext cx="1760" cy="2047"/>
            </a:xfrm>
            <a:custGeom>
              <a:avLst/>
              <a:gdLst>
                <a:gd name="T0" fmla="*/ 486 w 744"/>
                <a:gd name="T1" fmla="*/ 57 h 864"/>
                <a:gd name="T2" fmla="*/ 437 w 744"/>
                <a:gd name="T3" fmla="*/ 91 h 864"/>
                <a:gd name="T4" fmla="*/ 432 w 744"/>
                <a:gd name="T5" fmla="*/ 142 h 864"/>
                <a:gd name="T6" fmla="*/ 492 w 744"/>
                <a:gd name="T7" fmla="*/ 182 h 864"/>
                <a:gd name="T8" fmla="*/ 512 w 744"/>
                <a:gd name="T9" fmla="*/ 127 h 864"/>
                <a:gd name="T10" fmla="*/ 562 w 744"/>
                <a:gd name="T11" fmla="*/ 126 h 864"/>
                <a:gd name="T12" fmla="*/ 609 w 744"/>
                <a:gd name="T13" fmla="*/ 139 h 864"/>
                <a:gd name="T14" fmla="*/ 627 w 744"/>
                <a:gd name="T15" fmla="*/ 186 h 864"/>
                <a:gd name="T16" fmla="*/ 569 w 744"/>
                <a:gd name="T17" fmla="*/ 207 h 864"/>
                <a:gd name="T18" fmla="*/ 604 w 744"/>
                <a:gd name="T19" fmla="*/ 228 h 864"/>
                <a:gd name="T20" fmla="*/ 590 w 744"/>
                <a:gd name="T21" fmla="*/ 236 h 864"/>
                <a:gd name="T22" fmla="*/ 527 w 744"/>
                <a:gd name="T23" fmla="*/ 282 h 864"/>
                <a:gd name="T24" fmla="*/ 501 w 744"/>
                <a:gd name="T25" fmla="*/ 360 h 864"/>
                <a:gd name="T26" fmla="*/ 446 w 744"/>
                <a:gd name="T27" fmla="*/ 329 h 864"/>
                <a:gd name="T28" fmla="*/ 402 w 744"/>
                <a:gd name="T29" fmla="*/ 388 h 864"/>
                <a:gd name="T30" fmla="*/ 451 w 744"/>
                <a:gd name="T31" fmla="*/ 412 h 864"/>
                <a:gd name="T32" fmla="*/ 520 w 744"/>
                <a:gd name="T33" fmla="*/ 459 h 864"/>
                <a:gd name="T34" fmla="*/ 576 w 744"/>
                <a:gd name="T35" fmla="*/ 450 h 864"/>
                <a:gd name="T36" fmla="*/ 665 w 744"/>
                <a:gd name="T37" fmla="*/ 488 h 864"/>
                <a:gd name="T38" fmla="*/ 743 w 744"/>
                <a:gd name="T39" fmla="*/ 536 h 864"/>
                <a:gd name="T40" fmla="*/ 710 w 744"/>
                <a:gd name="T41" fmla="*/ 644 h 864"/>
                <a:gd name="T42" fmla="*/ 666 w 744"/>
                <a:gd name="T43" fmla="*/ 691 h 864"/>
                <a:gd name="T44" fmla="*/ 624 w 744"/>
                <a:gd name="T45" fmla="*/ 738 h 864"/>
                <a:gd name="T46" fmla="*/ 586 w 744"/>
                <a:gd name="T47" fmla="*/ 781 h 864"/>
                <a:gd name="T48" fmla="*/ 569 w 744"/>
                <a:gd name="T49" fmla="*/ 815 h 864"/>
                <a:gd name="T50" fmla="*/ 538 w 744"/>
                <a:gd name="T51" fmla="*/ 849 h 864"/>
                <a:gd name="T52" fmla="*/ 529 w 744"/>
                <a:gd name="T53" fmla="*/ 802 h 864"/>
                <a:gd name="T54" fmla="*/ 552 w 744"/>
                <a:gd name="T55" fmla="*/ 705 h 864"/>
                <a:gd name="T56" fmla="*/ 550 w 744"/>
                <a:gd name="T57" fmla="*/ 613 h 864"/>
                <a:gd name="T58" fmla="*/ 501 w 744"/>
                <a:gd name="T59" fmla="*/ 550 h 864"/>
                <a:gd name="T60" fmla="*/ 510 w 744"/>
                <a:gd name="T61" fmla="*/ 498 h 864"/>
                <a:gd name="T62" fmla="*/ 467 w 744"/>
                <a:gd name="T63" fmla="*/ 443 h 864"/>
                <a:gd name="T64" fmla="*/ 421 w 744"/>
                <a:gd name="T65" fmla="*/ 415 h 864"/>
                <a:gd name="T66" fmla="*/ 349 w 744"/>
                <a:gd name="T67" fmla="*/ 374 h 864"/>
                <a:gd name="T68" fmla="*/ 308 w 744"/>
                <a:gd name="T69" fmla="*/ 332 h 864"/>
                <a:gd name="T70" fmla="*/ 308 w 744"/>
                <a:gd name="T71" fmla="*/ 349 h 864"/>
                <a:gd name="T72" fmla="*/ 266 w 744"/>
                <a:gd name="T73" fmla="*/ 296 h 864"/>
                <a:gd name="T74" fmla="*/ 240 w 744"/>
                <a:gd name="T75" fmla="*/ 202 h 864"/>
                <a:gd name="T76" fmla="*/ 224 w 744"/>
                <a:gd name="T77" fmla="*/ 177 h 864"/>
                <a:gd name="T78" fmla="*/ 183 w 744"/>
                <a:gd name="T79" fmla="*/ 132 h 864"/>
                <a:gd name="T80" fmla="*/ 113 w 744"/>
                <a:gd name="T81" fmla="*/ 109 h 864"/>
                <a:gd name="T82" fmla="*/ 78 w 744"/>
                <a:gd name="T83" fmla="*/ 127 h 864"/>
                <a:gd name="T84" fmla="*/ 43 w 744"/>
                <a:gd name="T85" fmla="*/ 150 h 864"/>
                <a:gd name="T86" fmla="*/ 18 w 744"/>
                <a:gd name="T87" fmla="*/ 116 h 864"/>
                <a:gd name="T88" fmla="*/ 7 w 744"/>
                <a:gd name="T89" fmla="*/ 74 h 864"/>
                <a:gd name="T90" fmla="*/ 21 w 744"/>
                <a:gd name="T91" fmla="*/ 48 h 864"/>
                <a:gd name="T92" fmla="*/ 71 w 744"/>
                <a:gd name="T93" fmla="*/ 17 h 864"/>
                <a:gd name="T94" fmla="*/ 192 w 744"/>
                <a:gd name="T95" fmla="*/ 29 h 864"/>
                <a:gd name="T96" fmla="*/ 249 w 744"/>
                <a:gd name="T97" fmla="*/ 32 h 864"/>
                <a:gd name="T98" fmla="*/ 339 w 744"/>
                <a:gd name="T99" fmla="*/ 56 h 864"/>
                <a:gd name="T100" fmla="*/ 404 w 744"/>
                <a:gd name="T101" fmla="*/ 41 h 864"/>
                <a:gd name="T102" fmla="*/ 422 w 744"/>
                <a:gd name="T103" fmla="*/ 10 h 864"/>
                <a:gd name="T104" fmla="*/ 456 w 744"/>
                <a:gd name="T105" fmla="*/ 39 h 864"/>
                <a:gd name="T106" fmla="*/ 244 w 744"/>
                <a:gd name="T107" fmla="*/ 66 h 864"/>
                <a:gd name="T108" fmla="*/ 314 w 744"/>
                <a:gd name="T109" fmla="*/ 102 h 864"/>
                <a:gd name="T110" fmla="*/ 303 w 744"/>
                <a:gd name="T111" fmla="*/ 101 h 864"/>
                <a:gd name="T112" fmla="*/ 401 w 744"/>
                <a:gd name="T113" fmla="*/ 189 h 864"/>
                <a:gd name="T114" fmla="*/ 433 w 744"/>
                <a:gd name="T115" fmla="*/ 223 h 864"/>
                <a:gd name="T116" fmla="*/ 461 w 744"/>
                <a:gd name="T117" fmla="*/ 205 h 864"/>
                <a:gd name="T118" fmla="*/ 456 w 744"/>
                <a:gd name="T119" fmla="*/ 257 h 864"/>
                <a:gd name="T120" fmla="*/ 505 w 744"/>
                <a:gd name="T121" fmla="*/ 240 h 864"/>
                <a:gd name="T122" fmla="*/ 491 w 744"/>
                <a:gd name="T123" fmla="*/ 25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57" y="52"/>
                    <a:pt x="458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34"/>
                    <a:pt x="471" y="31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3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43" y="85"/>
                    <a:pt x="441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1"/>
                    <a:pt x="426" y="133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1" y="108"/>
                    <a:pt x="554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6"/>
                    <a:pt x="479" y="335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7"/>
                    <a:pt x="509" y="458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58" y="445"/>
                    <a:pt x="561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50"/>
                    <a:pt x="743" y="565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2"/>
                    <a:pt x="659" y="704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52" y="711"/>
                    <a:pt x="650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6"/>
                    <a:pt x="544" y="854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12"/>
                    <a:pt x="533" y="808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84"/>
                    <a:pt x="538" y="780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3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5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3" y="154"/>
                    <a:pt x="205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9" y="150"/>
                    <a:pt x="196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6" y="137"/>
                    <a:pt x="183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7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4"/>
                    <a:pt x="78" y="126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4" y="148"/>
                    <a:pt x="53" y="150"/>
                  </a:cubicBezTo>
                  <a:cubicBezTo>
                    <a:pt x="51" y="150"/>
                    <a:pt x="49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8"/>
                    <a:pt x="56" y="135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77" y="17"/>
                    <a:pt x="83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4"/>
                    <a:pt x="230" y="25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68" y="29"/>
                    <a:pt x="271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close/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close/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cubicBezTo>
                    <a:pt x="290" y="111"/>
                    <a:pt x="293" y="111"/>
                    <a:pt x="296" y="111"/>
                  </a:cubicBez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1"/>
                    <a:pt x="390" y="173"/>
                    <a:pt x="390" y="175"/>
                  </a:cubicBezTo>
                  <a:cubicBezTo>
                    <a:pt x="392" y="175"/>
                    <a:pt x="394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4" y="193"/>
                    <a:pt x="406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close/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6" y="209"/>
                    <a:pt x="464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close/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close/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close/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91" y="251"/>
                    <a:pt x="489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4" y="255"/>
                    <a:pt x="485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3602" y="1613"/>
              <a:ext cx="109" cy="163"/>
            </a:xfrm>
            <a:custGeom>
              <a:avLst/>
              <a:gdLst>
                <a:gd name="T0" fmla="*/ 13 w 46"/>
                <a:gd name="T1" fmla="*/ 7 h 69"/>
                <a:gd name="T2" fmla="*/ 23 w 46"/>
                <a:gd name="T3" fmla="*/ 6 h 69"/>
                <a:gd name="T4" fmla="*/ 24 w 46"/>
                <a:gd name="T5" fmla="*/ 14 h 69"/>
                <a:gd name="T6" fmla="*/ 17 w 46"/>
                <a:gd name="T7" fmla="*/ 19 h 69"/>
                <a:gd name="T8" fmla="*/ 26 w 46"/>
                <a:gd name="T9" fmla="*/ 23 h 69"/>
                <a:gd name="T10" fmla="*/ 30 w 46"/>
                <a:gd name="T11" fmla="*/ 33 h 69"/>
                <a:gd name="T12" fmla="*/ 33 w 46"/>
                <a:gd name="T13" fmla="*/ 35 h 69"/>
                <a:gd name="T14" fmla="*/ 38 w 46"/>
                <a:gd name="T15" fmla="*/ 38 h 69"/>
                <a:gd name="T16" fmla="*/ 35 w 46"/>
                <a:gd name="T17" fmla="*/ 44 h 69"/>
                <a:gd name="T18" fmla="*/ 44 w 46"/>
                <a:gd name="T19" fmla="*/ 45 h 69"/>
                <a:gd name="T20" fmla="*/ 44 w 46"/>
                <a:gd name="T21" fmla="*/ 54 h 69"/>
                <a:gd name="T22" fmla="*/ 41 w 46"/>
                <a:gd name="T23" fmla="*/ 54 h 69"/>
                <a:gd name="T24" fmla="*/ 44 w 46"/>
                <a:gd name="T25" fmla="*/ 55 h 69"/>
                <a:gd name="T26" fmla="*/ 41 w 46"/>
                <a:gd name="T27" fmla="*/ 59 h 69"/>
                <a:gd name="T28" fmla="*/ 37 w 46"/>
                <a:gd name="T29" fmla="*/ 62 h 69"/>
                <a:gd name="T30" fmla="*/ 23 w 46"/>
                <a:gd name="T31" fmla="*/ 61 h 69"/>
                <a:gd name="T32" fmla="*/ 17 w 46"/>
                <a:gd name="T33" fmla="*/ 62 h 69"/>
                <a:gd name="T34" fmla="*/ 7 w 46"/>
                <a:gd name="T35" fmla="*/ 62 h 69"/>
                <a:gd name="T36" fmla="*/ 10 w 46"/>
                <a:gd name="T37" fmla="*/ 61 h 69"/>
                <a:gd name="T38" fmla="*/ 12 w 46"/>
                <a:gd name="T39" fmla="*/ 62 h 69"/>
                <a:gd name="T40" fmla="*/ 13 w 46"/>
                <a:gd name="T41" fmla="*/ 59 h 69"/>
                <a:gd name="T42" fmla="*/ 21 w 46"/>
                <a:gd name="T43" fmla="*/ 58 h 69"/>
                <a:gd name="T44" fmla="*/ 10 w 46"/>
                <a:gd name="T45" fmla="*/ 54 h 69"/>
                <a:gd name="T46" fmla="*/ 10 w 46"/>
                <a:gd name="T47" fmla="*/ 45 h 69"/>
                <a:gd name="T48" fmla="*/ 13 w 46"/>
                <a:gd name="T49" fmla="*/ 44 h 69"/>
                <a:gd name="T50" fmla="*/ 19 w 46"/>
                <a:gd name="T51" fmla="*/ 44 h 69"/>
                <a:gd name="T52" fmla="*/ 20 w 46"/>
                <a:gd name="T53" fmla="*/ 35 h 69"/>
                <a:gd name="T54" fmla="*/ 16 w 46"/>
                <a:gd name="T55" fmla="*/ 30 h 69"/>
                <a:gd name="T56" fmla="*/ 10 w 46"/>
                <a:gd name="T57" fmla="*/ 31 h 69"/>
                <a:gd name="T58" fmla="*/ 10 w 46"/>
                <a:gd name="T59" fmla="*/ 24 h 69"/>
                <a:gd name="T60" fmla="*/ 5 w 46"/>
                <a:gd name="T61" fmla="*/ 21 h 69"/>
                <a:gd name="T62" fmla="*/ 0 w 46"/>
                <a:gd name="T63" fmla="*/ 7 h 69"/>
                <a:gd name="T64" fmla="*/ 7 w 46"/>
                <a:gd name="T65" fmla="*/ 0 h 69"/>
                <a:gd name="T66" fmla="*/ 20 w 46"/>
                <a:gd name="T67" fmla="*/ 0 h 69"/>
                <a:gd name="T68" fmla="*/ 13 w 46"/>
                <a:gd name="T6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51"/>
                    <a:pt x="10" y="48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9"/>
                    <a:pt x="10" y="26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12" y="0"/>
                    <a:pt x="16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1596" y="1622"/>
              <a:ext cx="28" cy="21"/>
            </a:xfrm>
            <a:custGeom>
              <a:avLst/>
              <a:gdLst>
                <a:gd name="T0" fmla="*/ 11 w 12"/>
                <a:gd name="T1" fmla="*/ 1 h 9"/>
                <a:gd name="T2" fmla="*/ 12 w 12"/>
                <a:gd name="T3" fmla="*/ 6 h 9"/>
                <a:gd name="T4" fmla="*/ 5 w 12"/>
                <a:gd name="T5" fmla="*/ 9 h 9"/>
                <a:gd name="T6" fmla="*/ 5 w 12"/>
                <a:gd name="T7" fmla="*/ 6 h 9"/>
                <a:gd name="T8" fmla="*/ 2 w 12"/>
                <a:gd name="T9" fmla="*/ 8 h 9"/>
                <a:gd name="T10" fmla="*/ 4 w 12"/>
                <a:gd name="T11" fmla="*/ 6 h 9"/>
                <a:gd name="T12" fmla="*/ 11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5580" y="1887"/>
              <a:ext cx="17" cy="19"/>
            </a:xfrm>
            <a:custGeom>
              <a:avLst/>
              <a:gdLst>
                <a:gd name="T0" fmla="*/ 2 w 7"/>
                <a:gd name="T1" fmla="*/ 2 h 8"/>
                <a:gd name="T2" fmla="*/ 7 w 7"/>
                <a:gd name="T3" fmla="*/ 1 h 8"/>
                <a:gd name="T4" fmla="*/ 0 w 7"/>
                <a:gd name="T5" fmla="*/ 8 h 8"/>
                <a:gd name="T6" fmla="*/ 2 w 7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5161" y="2411"/>
              <a:ext cx="135" cy="157"/>
            </a:xfrm>
            <a:custGeom>
              <a:avLst/>
              <a:gdLst>
                <a:gd name="T0" fmla="*/ 46 w 57"/>
                <a:gd name="T1" fmla="*/ 4 h 66"/>
                <a:gd name="T2" fmla="*/ 51 w 57"/>
                <a:gd name="T3" fmla="*/ 7 h 66"/>
                <a:gd name="T4" fmla="*/ 57 w 57"/>
                <a:gd name="T5" fmla="*/ 11 h 66"/>
                <a:gd name="T6" fmla="*/ 51 w 57"/>
                <a:gd name="T7" fmla="*/ 18 h 66"/>
                <a:gd name="T8" fmla="*/ 50 w 57"/>
                <a:gd name="T9" fmla="*/ 27 h 66"/>
                <a:gd name="T10" fmla="*/ 53 w 57"/>
                <a:gd name="T11" fmla="*/ 29 h 66"/>
                <a:gd name="T12" fmla="*/ 53 w 57"/>
                <a:gd name="T13" fmla="*/ 34 h 66"/>
                <a:gd name="T14" fmla="*/ 55 w 57"/>
                <a:gd name="T15" fmla="*/ 36 h 66"/>
                <a:gd name="T16" fmla="*/ 48 w 57"/>
                <a:gd name="T17" fmla="*/ 41 h 66"/>
                <a:gd name="T18" fmla="*/ 47 w 57"/>
                <a:gd name="T19" fmla="*/ 48 h 66"/>
                <a:gd name="T20" fmla="*/ 47 w 57"/>
                <a:gd name="T21" fmla="*/ 50 h 66"/>
                <a:gd name="T22" fmla="*/ 44 w 57"/>
                <a:gd name="T23" fmla="*/ 50 h 66"/>
                <a:gd name="T24" fmla="*/ 40 w 57"/>
                <a:gd name="T25" fmla="*/ 56 h 66"/>
                <a:gd name="T26" fmla="*/ 40 w 57"/>
                <a:gd name="T27" fmla="*/ 65 h 66"/>
                <a:gd name="T28" fmla="*/ 26 w 57"/>
                <a:gd name="T29" fmla="*/ 60 h 66"/>
                <a:gd name="T30" fmla="*/ 25 w 57"/>
                <a:gd name="T31" fmla="*/ 63 h 66"/>
                <a:gd name="T32" fmla="*/ 20 w 57"/>
                <a:gd name="T33" fmla="*/ 60 h 66"/>
                <a:gd name="T34" fmla="*/ 13 w 57"/>
                <a:gd name="T35" fmla="*/ 60 h 66"/>
                <a:gd name="T36" fmla="*/ 9 w 57"/>
                <a:gd name="T37" fmla="*/ 59 h 66"/>
                <a:gd name="T38" fmla="*/ 4 w 57"/>
                <a:gd name="T39" fmla="*/ 50 h 66"/>
                <a:gd name="T40" fmla="*/ 5 w 57"/>
                <a:gd name="T41" fmla="*/ 45 h 66"/>
                <a:gd name="T42" fmla="*/ 4 w 57"/>
                <a:gd name="T43" fmla="*/ 45 h 66"/>
                <a:gd name="T44" fmla="*/ 2 w 57"/>
                <a:gd name="T45" fmla="*/ 34 h 66"/>
                <a:gd name="T46" fmla="*/ 16 w 57"/>
                <a:gd name="T47" fmla="*/ 32 h 66"/>
                <a:gd name="T48" fmla="*/ 16 w 57"/>
                <a:gd name="T49" fmla="*/ 28 h 66"/>
                <a:gd name="T50" fmla="*/ 26 w 57"/>
                <a:gd name="T51" fmla="*/ 21 h 66"/>
                <a:gd name="T52" fmla="*/ 34 w 57"/>
                <a:gd name="T53" fmla="*/ 18 h 66"/>
                <a:gd name="T54" fmla="*/ 36 w 57"/>
                <a:gd name="T55" fmla="*/ 14 h 66"/>
                <a:gd name="T56" fmla="*/ 39 w 57"/>
                <a:gd name="T57" fmla="*/ 14 h 66"/>
                <a:gd name="T58" fmla="*/ 41 w 57"/>
                <a:gd name="T59" fmla="*/ 11 h 66"/>
                <a:gd name="T60" fmla="*/ 47 w 57"/>
                <a:gd name="T61" fmla="*/ 4 h 66"/>
                <a:gd name="T62" fmla="*/ 46 w 57"/>
                <a:gd name="T63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cubicBezTo>
                    <a:pt x="47" y="4"/>
                    <a:pt x="46" y="4"/>
                    <a:pt x="4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5299" y="2522"/>
              <a:ext cx="61" cy="69"/>
            </a:xfrm>
            <a:custGeom>
              <a:avLst/>
              <a:gdLst>
                <a:gd name="T0" fmla="*/ 23 w 26"/>
                <a:gd name="T1" fmla="*/ 1 h 29"/>
                <a:gd name="T2" fmla="*/ 18 w 26"/>
                <a:gd name="T3" fmla="*/ 6 h 29"/>
                <a:gd name="T4" fmla="*/ 17 w 26"/>
                <a:gd name="T5" fmla="*/ 6 h 29"/>
                <a:gd name="T6" fmla="*/ 18 w 26"/>
                <a:gd name="T7" fmla="*/ 10 h 29"/>
                <a:gd name="T8" fmla="*/ 21 w 26"/>
                <a:gd name="T9" fmla="*/ 13 h 29"/>
                <a:gd name="T10" fmla="*/ 23 w 26"/>
                <a:gd name="T11" fmla="*/ 26 h 29"/>
                <a:gd name="T12" fmla="*/ 17 w 26"/>
                <a:gd name="T13" fmla="*/ 26 h 29"/>
                <a:gd name="T14" fmla="*/ 13 w 26"/>
                <a:gd name="T15" fmla="*/ 12 h 29"/>
                <a:gd name="T16" fmla="*/ 7 w 26"/>
                <a:gd name="T17" fmla="*/ 16 h 29"/>
                <a:gd name="T18" fmla="*/ 7 w 26"/>
                <a:gd name="T19" fmla="*/ 25 h 29"/>
                <a:gd name="T20" fmla="*/ 3 w 26"/>
                <a:gd name="T21" fmla="*/ 29 h 29"/>
                <a:gd name="T22" fmla="*/ 2 w 26"/>
                <a:gd name="T23" fmla="*/ 22 h 29"/>
                <a:gd name="T24" fmla="*/ 3 w 26"/>
                <a:gd name="T25" fmla="*/ 20 h 29"/>
                <a:gd name="T26" fmla="*/ 2 w 26"/>
                <a:gd name="T27" fmla="*/ 19 h 29"/>
                <a:gd name="T28" fmla="*/ 3 w 26"/>
                <a:gd name="T29" fmla="*/ 13 h 29"/>
                <a:gd name="T30" fmla="*/ 0 w 26"/>
                <a:gd name="T31" fmla="*/ 10 h 29"/>
                <a:gd name="T32" fmla="*/ 11 w 26"/>
                <a:gd name="T33" fmla="*/ 1 h 29"/>
                <a:gd name="T34" fmla="*/ 23 w 26"/>
                <a:gd name="T3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21" y="26"/>
                    <a:pt x="19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19"/>
                    <a:pt x="7" y="22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5117" y="2591"/>
              <a:ext cx="141" cy="40"/>
            </a:xfrm>
            <a:custGeom>
              <a:avLst/>
              <a:gdLst>
                <a:gd name="T0" fmla="*/ 1 w 60"/>
                <a:gd name="T1" fmla="*/ 5 h 17"/>
                <a:gd name="T2" fmla="*/ 7 w 60"/>
                <a:gd name="T3" fmla="*/ 1 h 17"/>
                <a:gd name="T4" fmla="*/ 10 w 60"/>
                <a:gd name="T5" fmla="*/ 4 h 17"/>
                <a:gd name="T6" fmla="*/ 13 w 60"/>
                <a:gd name="T7" fmla="*/ 5 h 17"/>
                <a:gd name="T8" fmla="*/ 27 w 60"/>
                <a:gd name="T9" fmla="*/ 8 h 17"/>
                <a:gd name="T10" fmla="*/ 41 w 60"/>
                <a:gd name="T11" fmla="*/ 7 h 17"/>
                <a:gd name="T12" fmla="*/ 44 w 60"/>
                <a:gd name="T13" fmla="*/ 10 h 17"/>
                <a:gd name="T14" fmla="*/ 48 w 60"/>
                <a:gd name="T15" fmla="*/ 11 h 17"/>
                <a:gd name="T16" fmla="*/ 55 w 60"/>
                <a:gd name="T17" fmla="*/ 11 h 17"/>
                <a:gd name="T18" fmla="*/ 56 w 60"/>
                <a:gd name="T19" fmla="*/ 15 h 17"/>
                <a:gd name="T20" fmla="*/ 53 w 60"/>
                <a:gd name="T21" fmla="*/ 15 h 17"/>
                <a:gd name="T22" fmla="*/ 25 w 60"/>
                <a:gd name="T23" fmla="*/ 11 h 17"/>
                <a:gd name="T24" fmla="*/ 18 w 60"/>
                <a:gd name="T25" fmla="*/ 11 h 17"/>
                <a:gd name="T26" fmla="*/ 8 w 60"/>
                <a:gd name="T27" fmla="*/ 8 h 17"/>
                <a:gd name="T28" fmla="*/ 1 w 60"/>
                <a:gd name="T2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5306" y="2639"/>
              <a:ext cx="19" cy="9"/>
            </a:xfrm>
            <a:custGeom>
              <a:avLst/>
              <a:gdLst>
                <a:gd name="T0" fmla="*/ 3 w 8"/>
                <a:gd name="T1" fmla="*/ 2 h 4"/>
                <a:gd name="T2" fmla="*/ 8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3 w 8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7" y="4"/>
                    <a:pt x="5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5938" y="3096"/>
              <a:ext cx="104" cy="104"/>
            </a:xfrm>
            <a:custGeom>
              <a:avLst/>
              <a:gdLst>
                <a:gd name="T0" fmla="*/ 1 w 44"/>
                <a:gd name="T1" fmla="*/ 38 h 44"/>
                <a:gd name="T2" fmla="*/ 4 w 44"/>
                <a:gd name="T3" fmla="*/ 32 h 44"/>
                <a:gd name="T4" fmla="*/ 7 w 44"/>
                <a:gd name="T5" fmla="*/ 31 h 44"/>
                <a:gd name="T6" fmla="*/ 7 w 44"/>
                <a:gd name="T7" fmla="*/ 28 h 44"/>
                <a:gd name="T8" fmla="*/ 9 w 44"/>
                <a:gd name="T9" fmla="*/ 28 h 44"/>
                <a:gd name="T10" fmla="*/ 11 w 44"/>
                <a:gd name="T11" fmla="*/ 25 h 44"/>
                <a:gd name="T12" fmla="*/ 16 w 44"/>
                <a:gd name="T13" fmla="*/ 24 h 44"/>
                <a:gd name="T14" fmla="*/ 19 w 44"/>
                <a:gd name="T15" fmla="*/ 21 h 44"/>
                <a:gd name="T16" fmla="*/ 22 w 44"/>
                <a:gd name="T17" fmla="*/ 17 h 44"/>
                <a:gd name="T18" fmla="*/ 25 w 44"/>
                <a:gd name="T19" fmla="*/ 14 h 44"/>
                <a:gd name="T20" fmla="*/ 29 w 44"/>
                <a:gd name="T21" fmla="*/ 15 h 44"/>
                <a:gd name="T22" fmla="*/ 28 w 44"/>
                <a:gd name="T23" fmla="*/ 10 h 44"/>
                <a:gd name="T24" fmla="*/ 33 w 44"/>
                <a:gd name="T25" fmla="*/ 3 h 44"/>
                <a:gd name="T26" fmla="*/ 37 w 44"/>
                <a:gd name="T27" fmla="*/ 0 h 44"/>
                <a:gd name="T28" fmla="*/ 42 w 44"/>
                <a:gd name="T29" fmla="*/ 3 h 44"/>
                <a:gd name="T30" fmla="*/ 43 w 44"/>
                <a:gd name="T31" fmla="*/ 10 h 44"/>
                <a:gd name="T32" fmla="*/ 42 w 44"/>
                <a:gd name="T33" fmla="*/ 14 h 44"/>
                <a:gd name="T34" fmla="*/ 39 w 44"/>
                <a:gd name="T35" fmla="*/ 14 h 44"/>
                <a:gd name="T36" fmla="*/ 37 w 44"/>
                <a:gd name="T37" fmla="*/ 21 h 44"/>
                <a:gd name="T38" fmla="*/ 32 w 44"/>
                <a:gd name="T39" fmla="*/ 22 h 44"/>
                <a:gd name="T40" fmla="*/ 28 w 44"/>
                <a:gd name="T41" fmla="*/ 32 h 44"/>
                <a:gd name="T42" fmla="*/ 25 w 44"/>
                <a:gd name="T43" fmla="*/ 38 h 44"/>
                <a:gd name="T44" fmla="*/ 22 w 44"/>
                <a:gd name="T45" fmla="*/ 41 h 44"/>
                <a:gd name="T46" fmla="*/ 11 w 44"/>
                <a:gd name="T47" fmla="*/ 36 h 44"/>
                <a:gd name="T48" fmla="*/ 5 w 44"/>
                <a:gd name="T49" fmla="*/ 38 h 44"/>
                <a:gd name="T50" fmla="*/ 4 w 44"/>
                <a:gd name="T51" fmla="*/ 35 h 44"/>
                <a:gd name="T52" fmla="*/ 1 w 44"/>
                <a:gd name="T5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2386" y="1049"/>
              <a:ext cx="144" cy="106"/>
            </a:xfrm>
            <a:custGeom>
              <a:avLst/>
              <a:gdLst>
                <a:gd name="T0" fmla="*/ 16 w 61"/>
                <a:gd name="T1" fmla="*/ 0 h 45"/>
                <a:gd name="T2" fmla="*/ 23 w 61"/>
                <a:gd name="T3" fmla="*/ 5 h 45"/>
                <a:gd name="T4" fmla="*/ 28 w 61"/>
                <a:gd name="T5" fmla="*/ 7 h 45"/>
                <a:gd name="T6" fmla="*/ 30 w 61"/>
                <a:gd name="T7" fmla="*/ 7 h 45"/>
                <a:gd name="T8" fmla="*/ 32 w 61"/>
                <a:gd name="T9" fmla="*/ 8 h 45"/>
                <a:gd name="T10" fmla="*/ 36 w 61"/>
                <a:gd name="T11" fmla="*/ 11 h 45"/>
                <a:gd name="T12" fmla="*/ 40 w 61"/>
                <a:gd name="T13" fmla="*/ 11 h 45"/>
                <a:gd name="T14" fmla="*/ 49 w 61"/>
                <a:gd name="T15" fmla="*/ 14 h 45"/>
                <a:gd name="T16" fmla="*/ 49 w 61"/>
                <a:gd name="T17" fmla="*/ 18 h 45"/>
                <a:gd name="T18" fmla="*/ 53 w 61"/>
                <a:gd name="T19" fmla="*/ 18 h 45"/>
                <a:gd name="T20" fmla="*/ 53 w 61"/>
                <a:gd name="T21" fmla="*/ 21 h 45"/>
                <a:gd name="T22" fmla="*/ 61 w 61"/>
                <a:gd name="T23" fmla="*/ 26 h 45"/>
                <a:gd name="T24" fmla="*/ 60 w 61"/>
                <a:gd name="T25" fmla="*/ 31 h 45"/>
                <a:gd name="T26" fmla="*/ 57 w 61"/>
                <a:gd name="T27" fmla="*/ 29 h 45"/>
                <a:gd name="T28" fmla="*/ 50 w 61"/>
                <a:gd name="T29" fmla="*/ 33 h 45"/>
                <a:gd name="T30" fmla="*/ 49 w 61"/>
                <a:gd name="T31" fmla="*/ 36 h 45"/>
                <a:gd name="T32" fmla="*/ 46 w 61"/>
                <a:gd name="T33" fmla="*/ 39 h 45"/>
                <a:gd name="T34" fmla="*/ 37 w 61"/>
                <a:gd name="T35" fmla="*/ 39 h 45"/>
                <a:gd name="T36" fmla="*/ 37 w 61"/>
                <a:gd name="T37" fmla="*/ 41 h 45"/>
                <a:gd name="T38" fmla="*/ 32 w 61"/>
                <a:gd name="T39" fmla="*/ 42 h 45"/>
                <a:gd name="T40" fmla="*/ 30 w 61"/>
                <a:gd name="T41" fmla="*/ 39 h 45"/>
                <a:gd name="T42" fmla="*/ 22 w 61"/>
                <a:gd name="T43" fmla="*/ 39 h 45"/>
                <a:gd name="T44" fmla="*/ 19 w 61"/>
                <a:gd name="T45" fmla="*/ 36 h 45"/>
                <a:gd name="T46" fmla="*/ 23 w 61"/>
                <a:gd name="T47" fmla="*/ 33 h 45"/>
                <a:gd name="T48" fmla="*/ 16 w 61"/>
                <a:gd name="T49" fmla="*/ 32 h 45"/>
                <a:gd name="T50" fmla="*/ 21 w 61"/>
                <a:gd name="T51" fmla="*/ 29 h 45"/>
                <a:gd name="T52" fmla="*/ 23 w 61"/>
                <a:gd name="T53" fmla="*/ 26 h 45"/>
                <a:gd name="T54" fmla="*/ 28 w 61"/>
                <a:gd name="T55" fmla="*/ 28 h 45"/>
                <a:gd name="T56" fmla="*/ 26 w 61"/>
                <a:gd name="T57" fmla="*/ 24 h 45"/>
                <a:gd name="T58" fmla="*/ 14 w 61"/>
                <a:gd name="T59" fmla="*/ 26 h 45"/>
                <a:gd name="T60" fmla="*/ 9 w 61"/>
                <a:gd name="T61" fmla="*/ 25 h 45"/>
                <a:gd name="T62" fmla="*/ 7 w 61"/>
                <a:gd name="T63" fmla="*/ 22 h 45"/>
                <a:gd name="T64" fmla="*/ 1 w 61"/>
                <a:gd name="T65" fmla="*/ 19 h 45"/>
                <a:gd name="T66" fmla="*/ 0 w 61"/>
                <a:gd name="T67" fmla="*/ 15 h 45"/>
                <a:gd name="T68" fmla="*/ 4 w 61"/>
                <a:gd name="T69" fmla="*/ 12 h 45"/>
                <a:gd name="T70" fmla="*/ 7 w 61"/>
                <a:gd name="T71" fmla="*/ 10 h 45"/>
                <a:gd name="T72" fmla="*/ 8 w 61"/>
                <a:gd name="T73" fmla="*/ 5 h 45"/>
                <a:gd name="T74" fmla="*/ 11 w 61"/>
                <a:gd name="T75" fmla="*/ 5 h 45"/>
                <a:gd name="T76" fmla="*/ 14 w 61"/>
                <a:gd name="T77" fmla="*/ 3 h 45"/>
                <a:gd name="T78" fmla="*/ 16 w 61"/>
                <a:gd name="T7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5"/>
                    <a:pt x="49" y="17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3834" y="1089"/>
              <a:ext cx="194" cy="97"/>
            </a:xfrm>
            <a:custGeom>
              <a:avLst/>
              <a:gdLst>
                <a:gd name="T0" fmla="*/ 29 w 82"/>
                <a:gd name="T1" fmla="*/ 28 h 41"/>
                <a:gd name="T2" fmla="*/ 26 w 82"/>
                <a:gd name="T3" fmla="*/ 29 h 41"/>
                <a:gd name="T4" fmla="*/ 19 w 82"/>
                <a:gd name="T5" fmla="*/ 28 h 41"/>
                <a:gd name="T6" fmla="*/ 23 w 82"/>
                <a:gd name="T7" fmla="*/ 25 h 41"/>
                <a:gd name="T8" fmla="*/ 31 w 82"/>
                <a:gd name="T9" fmla="*/ 19 h 41"/>
                <a:gd name="T10" fmla="*/ 29 w 82"/>
                <a:gd name="T11" fmla="*/ 15 h 41"/>
                <a:gd name="T12" fmla="*/ 22 w 82"/>
                <a:gd name="T13" fmla="*/ 15 h 41"/>
                <a:gd name="T14" fmla="*/ 15 w 82"/>
                <a:gd name="T15" fmla="*/ 21 h 41"/>
                <a:gd name="T16" fmla="*/ 5 w 82"/>
                <a:gd name="T17" fmla="*/ 19 h 41"/>
                <a:gd name="T18" fmla="*/ 6 w 82"/>
                <a:gd name="T19" fmla="*/ 9 h 41"/>
                <a:gd name="T20" fmla="*/ 3 w 82"/>
                <a:gd name="T21" fmla="*/ 11 h 41"/>
                <a:gd name="T22" fmla="*/ 2 w 82"/>
                <a:gd name="T23" fmla="*/ 4 h 41"/>
                <a:gd name="T24" fmla="*/ 5 w 82"/>
                <a:gd name="T25" fmla="*/ 5 h 41"/>
                <a:gd name="T26" fmla="*/ 13 w 82"/>
                <a:gd name="T27" fmla="*/ 2 h 41"/>
                <a:gd name="T28" fmla="*/ 15 w 82"/>
                <a:gd name="T29" fmla="*/ 7 h 41"/>
                <a:gd name="T30" fmla="*/ 26 w 82"/>
                <a:gd name="T31" fmla="*/ 8 h 41"/>
                <a:gd name="T32" fmla="*/ 30 w 82"/>
                <a:gd name="T33" fmla="*/ 2 h 41"/>
                <a:gd name="T34" fmla="*/ 44 w 82"/>
                <a:gd name="T35" fmla="*/ 4 h 41"/>
                <a:gd name="T36" fmla="*/ 45 w 82"/>
                <a:gd name="T37" fmla="*/ 4 h 41"/>
                <a:gd name="T38" fmla="*/ 51 w 82"/>
                <a:gd name="T39" fmla="*/ 8 h 41"/>
                <a:gd name="T40" fmla="*/ 50 w 82"/>
                <a:gd name="T41" fmla="*/ 11 h 41"/>
                <a:gd name="T42" fmla="*/ 57 w 82"/>
                <a:gd name="T43" fmla="*/ 9 h 41"/>
                <a:gd name="T44" fmla="*/ 65 w 82"/>
                <a:gd name="T45" fmla="*/ 12 h 41"/>
                <a:gd name="T46" fmla="*/ 67 w 82"/>
                <a:gd name="T47" fmla="*/ 15 h 41"/>
                <a:gd name="T48" fmla="*/ 68 w 82"/>
                <a:gd name="T49" fmla="*/ 16 h 41"/>
                <a:gd name="T50" fmla="*/ 69 w 82"/>
                <a:gd name="T51" fmla="*/ 19 h 41"/>
                <a:gd name="T52" fmla="*/ 72 w 82"/>
                <a:gd name="T53" fmla="*/ 19 h 41"/>
                <a:gd name="T54" fmla="*/ 72 w 82"/>
                <a:gd name="T55" fmla="*/ 22 h 41"/>
                <a:gd name="T56" fmla="*/ 75 w 82"/>
                <a:gd name="T57" fmla="*/ 22 h 41"/>
                <a:gd name="T58" fmla="*/ 76 w 82"/>
                <a:gd name="T59" fmla="*/ 26 h 41"/>
                <a:gd name="T60" fmla="*/ 81 w 82"/>
                <a:gd name="T61" fmla="*/ 26 h 41"/>
                <a:gd name="T62" fmla="*/ 76 w 82"/>
                <a:gd name="T63" fmla="*/ 29 h 41"/>
                <a:gd name="T64" fmla="*/ 76 w 82"/>
                <a:gd name="T65" fmla="*/ 30 h 41"/>
                <a:gd name="T66" fmla="*/ 62 w 82"/>
                <a:gd name="T67" fmla="*/ 30 h 41"/>
                <a:gd name="T68" fmla="*/ 62 w 82"/>
                <a:gd name="T69" fmla="*/ 22 h 41"/>
                <a:gd name="T70" fmla="*/ 48 w 82"/>
                <a:gd name="T71" fmla="*/ 21 h 41"/>
                <a:gd name="T72" fmla="*/ 47 w 82"/>
                <a:gd name="T73" fmla="*/ 25 h 41"/>
                <a:gd name="T74" fmla="*/ 44 w 82"/>
                <a:gd name="T75" fmla="*/ 25 h 41"/>
                <a:gd name="T76" fmla="*/ 41 w 82"/>
                <a:gd name="T77" fmla="*/ 28 h 41"/>
                <a:gd name="T78" fmla="*/ 43 w 82"/>
                <a:gd name="T79" fmla="*/ 29 h 41"/>
                <a:gd name="T80" fmla="*/ 38 w 82"/>
                <a:gd name="T81" fmla="*/ 30 h 41"/>
                <a:gd name="T82" fmla="*/ 38 w 82"/>
                <a:gd name="T83" fmla="*/ 39 h 41"/>
                <a:gd name="T84" fmla="*/ 20 w 82"/>
                <a:gd name="T85" fmla="*/ 33 h 41"/>
                <a:gd name="T86" fmla="*/ 24 w 82"/>
                <a:gd name="T87" fmla="*/ 30 h 41"/>
                <a:gd name="T88" fmla="*/ 30 w 82"/>
                <a:gd name="T89" fmla="*/ 30 h 41"/>
                <a:gd name="T90" fmla="*/ 29 w 82"/>
                <a:gd name="T9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2029" y="1165"/>
              <a:ext cx="92" cy="47"/>
            </a:xfrm>
            <a:custGeom>
              <a:avLst/>
              <a:gdLst>
                <a:gd name="T0" fmla="*/ 38 w 39"/>
                <a:gd name="T1" fmla="*/ 3 h 20"/>
                <a:gd name="T2" fmla="*/ 38 w 39"/>
                <a:gd name="T3" fmla="*/ 7 h 20"/>
                <a:gd name="T4" fmla="*/ 36 w 39"/>
                <a:gd name="T5" fmla="*/ 7 h 20"/>
                <a:gd name="T6" fmla="*/ 36 w 39"/>
                <a:gd name="T7" fmla="*/ 11 h 20"/>
                <a:gd name="T8" fmla="*/ 31 w 39"/>
                <a:gd name="T9" fmla="*/ 14 h 20"/>
                <a:gd name="T10" fmla="*/ 27 w 39"/>
                <a:gd name="T11" fmla="*/ 10 h 20"/>
                <a:gd name="T12" fmla="*/ 23 w 39"/>
                <a:gd name="T13" fmla="*/ 13 h 20"/>
                <a:gd name="T14" fmla="*/ 17 w 39"/>
                <a:gd name="T15" fmla="*/ 18 h 20"/>
                <a:gd name="T16" fmla="*/ 2 w 39"/>
                <a:gd name="T17" fmla="*/ 18 h 20"/>
                <a:gd name="T18" fmla="*/ 0 w 39"/>
                <a:gd name="T19" fmla="*/ 13 h 20"/>
                <a:gd name="T20" fmla="*/ 6 w 39"/>
                <a:gd name="T21" fmla="*/ 14 h 20"/>
                <a:gd name="T22" fmla="*/ 12 w 39"/>
                <a:gd name="T23" fmla="*/ 10 h 20"/>
                <a:gd name="T24" fmla="*/ 14 w 39"/>
                <a:gd name="T25" fmla="*/ 7 h 20"/>
                <a:gd name="T26" fmla="*/ 19 w 39"/>
                <a:gd name="T27" fmla="*/ 6 h 20"/>
                <a:gd name="T28" fmla="*/ 20 w 39"/>
                <a:gd name="T29" fmla="*/ 6 h 20"/>
                <a:gd name="T30" fmla="*/ 23 w 39"/>
                <a:gd name="T31" fmla="*/ 3 h 20"/>
                <a:gd name="T32" fmla="*/ 28 w 39"/>
                <a:gd name="T33" fmla="*/ 3 h 20"/>
                <a:gd name="T34" fmla="*/ 38 w 39"/>
                <a:gd name="T3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2279" y="1184"/>
              <a:ext cx="93" cy="47"/>
            </a:xfrm>
            <a:custGeom>
              <a:avLst/>
              <a:gdLst>
                <a:gd name="T0" fmla="*/ 35 w 39"/>
                <a:gd name="T1" fmla="*/ 2 h 20"/>
                <a:gd name="T2" fmla="*/ 39 w 39"/>
                <a:gd name="T3" fmla="*/ 14 h 20"/>
                <a:gd name="T4" fmla="*/ 36 w 39"/>
                <a:gd name="T5" fmla="*/ 13 h 20"/>
                <a:gd name="T6" fmla="*/ 36 w 39"/>
                <a:gd name="T7" fmla="*/ 17 h 20"/>
                <a:gd name="T8" fmla="*/ 31 w 39"/>
                <a:gd name="T9" fmla="*/ 19 h 20"/>
                <a:gd name="T10" fmla="*/ 29 w 39"/>
                <a:gd name="T11" fmla="*/ 20 h 20"/>
                <a:gd name="T12" fmla="*/ 25 w 39"/>
                <a:gd name="T13" fmla="*/ 20 h 20"/>
                <a:gd name="T14" fmla="*/ 25 w 39"/>
                <a:gd name="T15" fmla="*/ 14 h 20"/>
                <a:gd name="T16" fmla="*/ 11 w 39"/>
                <a:gd name="T17" fmla="*/ 13 h 20"/>
                <a:gd name="T18" fmla="*/ 0 w 39"/>
                <a:gd name="T19" fmla="*/ 6 h 20"/>
                <a:gd name="T20" fmla="*/ 1 w 39"/>
                <a:gd name="T21" fmla="*/ 3 h 20"/>
                <a:gd name="T22" fmla="*/ 4 w 39"/>
                <a:gd name="T23" fmla="*/ 5 h 20"/>
                <a:gd name="T24" fmla="*/ 11 w 39"/>
                <a:gd name="T25" fmla="*/ 7 h 20"/>
                <a:gd name="T26" fmla="*/ 14 w 39"/>
                <a:gd name="T27" fmla="*/ 7 h 20"/>
                <a:gd name="T28" fmla="*/ 15 w 39"/>
                <a:gd name="T29" fmla="*/ 10 h 20"/>
                <a:gd name="T30" fmla="*/ 16 w 39"/>
                <a:gd name="T31" fmla="*/ 5 h 20"/>
                <a:gd name="T32" fmla="*/ 19 w 39"/>
                <a:gd name="T33" fmla="*/ 7 h 20"/>
                <a:gd name="T34" fmla="*/ 35 w 39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2102" y="1186"/>
              <a:ext cx="163" cy="62"/>
            </a:xfrm>
            <a:custGeom>
              <a:avLst/>
              <a:gdLst>
                <a:gd name="T0" fmla="*/ 31 w 69"/>
                <a:gd name="T1" fmla="*/ 9 h 26"/>
                <a:gd name="T2" fmla="*/ 45 w 69"/>
                <a:gd name="T3" fmla="*/ 15 h 26"/>
                <a:gd name="T4" fmla="*/ 45 w 69"/>
                <a:gd name="T5" fmla="*/ 8 h 26"/>
                <a:gd name="T6" fmla="*/ 41 w 69"/>
                <a:gd name="T7" fmla="*/ 2 h 26"/>
                <a:gd name="T8" fmla="*/ 51 w 69"/>
                <a:gd name="T9" fmla="*/ 1 h 26"/>
                <a:gd name="T10" fmla="*/ 54 w 69"/>
                <a:gd name="T11" fmla="*/ 4 h 26"/>
                <a:gd name="T12" fmla="*/ 54 w 69"/>
                <a:gd name="T13" fmla="*/ 6 h 26"/>
                <a:gd name="T14" fmla="*/ 59 w 69"/>
                <a:gd name="T15" fmla="*/ 11 h 26"/>
                <a:gd name="T16" fmla="*/ 63 w 69"/>
                <a:gd name="T17" fmla="*/ 8 h 26"/>
                <a:gd name="T18" fmla="*/ 68 w 69"/>
                <a:gd name="T19" fmla="*/ 11 h 26"/>
                <a:gd name="T20" fmla="*/ 69 w 69"/>
                <a:gd name="T21" fmla="*/ 13 h 26"/>
                <a:gd name="T22" fmla="*/ 68 w 69"/>
                <a:gd name="T23" fmla="*/ 19 h 26"/>
                <a:gd name="T24" fmla="*/ 59 w 69"/>
                <a:gd name="T25" fmla="*/ 20 h 26"/>
                <a:gd name="T26" fmla="*/ 54 w 69"/>
                <a:gd name="T27" fmla="*/ 19 h 26"/>
                <a:gd name="T28" fmla="*/ 41 w 69"/>
                <a:gd name="T29" fmla="*/ 22 h 26"/>
                <a:gd name="T30" fmla="*/ 38 w 69"/>
                <a:gd name="T31" fmla="*/ 22 h 26"/>
                <a:gd name="T32" fmla="*/ 34 w 69"/>
                <a:gd name="T33" fmla="*/ 23 h 26"/>
                <a:gd name="T34" fmla="*/ 20 w 69"/>
                <a:gd name="T35" fmla="*/ 26 h 26"/>
                <a:gd name="T36" fmla="*/ 33 w 69"/>
                <a:gd name="T37" fmla="*/ 22 h 26"/>
                <a:gd name="T38" fmla="*/ 26 w 69"/>
                <a:gd name="T39" fmla="*/ 19 h 26"/>
                <a:gd name="T40" fmla="*/ 20 w 69"/>
                <a:gd name="T41" fmla="*/ 16 h 26"/>
                <a:gd name="T42" fmla="*/ 14 w 69"/>
                <a:gd name="T43" fmla="*/ 19 h 26"/>
                <a:gd name="T44" fmla="*/ 10 w 69"/>
                <a:gd name="T45" fmla="*/ 18 h 26"/>
                <a:gd name="T46" fmla="*/ 0 w 69"/>
                <a:gd name="T47" fmla="*/ 16 h 26"/>
                <a:gd name="T48" fmla="*/ 3 w 69"/>
                <a:gd name="T49" fmla="*/ 13 h 26"/>
                <a:gd name="T50" fmla="*/ 5 w 69"/>
                <a:gd name="T51" fmla="*/ 9 h 26"/>
                <a:gd name="T52" fmla="*/ 10 w 69"/>
                <a:gd name="T53" fmla="*/ 8 h 26"/>
                <a:gd name="T54" fmla="*/ 9 w 69"/>
                <a:gd name="T55" fmla="*/ 5 h 26"/>
                <a:gd name="T56" fmla="*/ 12 w 69"/>
                <a:gd name="T57" fmla="*/ 5 h 26"/>
                <a:gd name="T58" fmla="*/ 16 w 69"/>
                <a:gd name="T59" fmla="*/ 4 h 26"/>
                <a:gd name="T60" fmla="*/ 23 w 69"/>
                <a:gd name="T61" fmla="*/ 5 h 26"/>
                <a:gd name="T62" fmla="*/ 24 w 69"/>
                <a:gd name="T63" fmla="*/ 8 h 26"/>
                <a:gd name="T64" fmla="*/ 27 w 69"/>
                <a:gd name="T65" fmla="*/ 8 h 26"/>
                <a:gd name="T66" fmla="*/ 27 w 69"/>
                <a:gd name="T67" fmla="*/ 12 h 26"/>
                <a:gd name="T68" fmla="*/ 31 w 69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1991" y="1248"/>
              <a:ext cx="130" cy="87"/>
            </a:xfrm>
            <a:custGeom>
              <a:avLst/>
              <a:gdLst>
                <a:gd name="T0" fmla="*/ 7 w 55"/>
                <a:gd name="T1" fmla="*/ 1 h 37"/>
                <a:gd name="T2" fmla="*/ 30 w 55"/>
                <a:gd name="T3" fmla="*/ 3 h 37"/>
                <a:gd name="T4" fmla="*/ 33 w 55"/>
                <a:gd name="T5" fmla="*/ 3 h 37"/>
                <a:gd name="T6" fmla="*/ 39 w 55"/>
                <a:gd name="T7" fmla="*/ 4 h 37"/>
                <a:gd name="T8" fmla="*/ 44 w 55"/>
                <a:gd name="T9" fmla="*/ 4 h 37"/>
                <a:gd name="T10" fmla="*/ 46 w 55"/>
                <a:gd name="T11" fmla="*/ 6 h 37"/>
                <a:gd name="T12" fmla="*/ 54 w 55"/>
                <a:gd name="T13" fmla="*/ 11 h 37"/>
                <a:gd name="T14" fmla="*/ 42 w 55"/>
                <a:gd name="T15" fmla="*/ 14 h 37"/>
                <a:gd name="T16" fmla="*/ 40 w 55"/>
                <a:gd name="T17" fmla="*/ 17 h 37"/>
                <a:gd name="T18" fmla="*/ 37 w 55"/>
                <a:gd name="T19" fmla="*/ 15 h 37"/>
                <a:gd name="T20" fmla="*/ 36 w 55"/>
                <a:gd name="T21" fmla="*/ 17 h 37"/>
                <a:gd name="T22" fmla="*/ 37 w 55"/>
                <a:gd name="T23" fmla="*/ 18 h 37"/>
                <a:gd name="T24" fmla="*/ 35 w 55"/>
                <a:gd name="T25" fmla="*/ 20 h 37"/>
                <a:gd name="T26" fmla="*/ 35 w 55"/>
                <a:gd name="T27" fmla="*/ 22 h 37"/>
                <a:gd name="T28" fmla="*/ 32 w 55"/>
                <a:gd name="T29" fmla="*/ 22 h 37"/>
                <a:gd name="T30" fmla="*/ 29 w 55"/>
                <a:gd name="T31" fmla="*/ 25 h 37"/>
                <a:gd name="T32" fmla="*/ 29 w 55"/>
                <a:gd name="T33" fmla="*/ 31 h 37"/>
                <a:gd name="T34" fmla="*/ 12 w 55"/>
                <a:gd name="T35" fmla="*/ 35 h 37"/>
                <a:gd name="T36" fmla="*/ 0 w 55"/>
                <a:gd name="T37" fmla="*/ 27 h 37"/>
                <a:gd name="T38" fmla="*/ 4 w 55"/>
                <a:gd name="T39" fmla="*/ 24 h 37"/>
                <a:gd name="T40" fmla="*/ 5 w 55"/>
                <a:gd name="T41" fmla="*/ 21 h 37"/>
                <a:gd name="T42" fmla="*/ 4 w 55"/>
                <a:gd name="T43" fmla="*/ 15 h 37"/>
                <a:gd name="T44" fmla="*/ 7 w 55"/>
                <a:gd name="T45" fmla="*/ 14 h 37"/>
                <a:gd name="T46" fmla="*/ 9 w 55"/>
                <a:gd name="T47" fmla="*/ 8 h 37"/>
                <a:gd name="T48" fmla="*/ 7 w 55"/>
                <a:gd name="T4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27"/>
                    <a:pt x="29" y="29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2251" y="1267"/>
              <a:ext cx="28" cy="21"/>
            </a:xfrm>
            <a:custGeom>
              <a:avLst/>
              <a:gdLst>
                <a:gd name="T0" fmla="*/ 2 w 12"/>
                <a:gd name="T1" fmla="*/ 0 h 9"/>
                <a:gd name="T2" fmla="*/ 10 w 12"/>
                <a:gd name="T3" fmla="*/ 0 h 9"/>
                <a:gd name="T4" fmla="*/ 12 w 12"/>
                <a:gd name="T5" fmla="*/ 6 h 9"/>
                <a:gd name="T6" fmla="*/ 9 w 12"/>
                <a:gd name="T7" fmla="*/ 9 h 9"/>
                <a:gd name="T8" fmla="*/ 0 w 12"/>
                <a:gd name="T9" fmla="*/ 5 h 9"/>
                <a:gd name="T10" fmla="*/ 2 w 1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5" y="0"/>
                    <a:pt x="7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2395" y="1257"/>
              <a:ext cx="67" cy="48"/>
            </a:xfrm>
            <a:custGeom>
              <a:avLst/>
              <a:gdLst>
                <a:gd name="T0" fmla="*/ 25 w 28"/>
                <a:gd name="T1" fmla="*/ 2 h 20"/>
                <a:gd name="T2" fmla="*/ 26 w 28"/>
                <a:gd name="T3" fmla="*/ 9 h 20"/>
                <a:gd name="T4" fmla="*/ 24 w 28"/>
                <a:gd name="T5" fmla="*/ 11 h 20"/>
                <a:gd name="T6" fmla="*/ 17 w 28"/>
                <a:gd name="T7" fmla="*/ 13 h 20"/>
                <a:gd name="T8" fmla="*/ 5 w 28"/>
                <a:gd name="T9" fmla="*/ 20 h 20"/>
                <a:gd name="T10" fmla="*/ 4 w 28"/>
                <a:gd name="T11" fmla="*/ 14 h 20"/>
                <a:gd name="T12" fmla="*/ 1 w 28"/>
                <a:gd name="T13" fmla="*/ 11 h 20"/>
                <a:gd name="T14" fmla="*/ 1 w 28"/>
                <a:gd name="T15" fmla="*/ 4 h 20"/>
                <a:gd name="T16" fmla="*/ 4 w 28"/>
                <a:gd name="T17" fmla="*/ 2 h 20"/>
                <a:gd name="T18" fmla="*/ 8 w 28"/>
                <a:gd name="T19" fmla="*/ 0 h 20"/>
                <a:gd name="T20" fmla="*/ 19 w 28"/>
                <a:gd name="T21" fmla="*/ 3 h 20"/>
                <a:gd name="T22" fmla="*/ 25 w 28"/>
                <a:gd name="T2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363" y="1440"/>
              <a:ext cx="142" cy="68"/>
            </a:xfrm>
            <a:custGeom>
              <a:avLst/>
              <a:gdLst>
                <a:gd name="T0" fmla="*/ 44 w 60"/>
                <a:gd name="T1" fmla="*/ 0 h 29"/>
                <a:gd name="T2" fmla="*/ 49 w 60"/>
                <a:gd name="T3" fmla="*/ 3 h 29"/>
                <a:gd name="T4" fmla="*/ 54 w 60"/>
                <a:gd name="T5" fmla="*/ 5 h 29"/>
                <a:gd name="T6" fmla="*/ 52 w 60"/>
                <a:gd name="T7" fmla="*/ 7 h 29"/>
                <a:gd name="T8" fmla="*/ 59 w 60"/>
                <a:gd name="T9" fmla="*/ 12 h 29"/>
                <a:gd name="T10" fmla="*/ 55 w 60"/>
                <a:gd name="T11" fmla="*/ 20 h 29"/>
                <a:gd name="T12" fmla="*/ 51 w 60"/>
                <a:gd name="T13" fmla="*/ 21 h 29"/>
                <a:gd name="T14" fmla="*/ 45 w 60"/>
                <a:gd name="T15" fmla="*/ 24 h 29"/>
                <a:gd name="T16" fmla="*/ 41 w 60"/>
                <a:gd name="T17" fmla="*/ 26 h 29"/>
                <a:gd name="T18" fmla="*/ 38 w 60"/>
                <a:gd name="T19" fmla="*/ 27 h 29"/>
                <a:gd name="T20" fmla="*/ 21 w 60"/>
                <a:gd name="T21" fmla="*/ 28 h 29"/>
                <a:gd name="T22" fmla="*/ 20 w 60"/>
                <a:gd name="T23" fmla="*/ 27 h 29"/>
                <a:gd name="T24" fmla="*/ 14 w 60"/>
                <a:gd name="T25" fmla="*/ 24 h 29"/>
                <a:gd name="T26" fmla="*/ 12 w 60"/>
                <a:gd name="T27" fmla="*/ 23 h 29"/>
                <a:gd name="T28" fmla="*/ 14 w 60"/>
                <a:gd name="T29" fmla="*/ 21 h 29"/>
                <a:gd name="T30" fmla="*/ 10 w 60"/>
                <a:gd name="T31" fmla="*/ 19 h 29"/>
                <a:gd name="T32" fmla="*/ 10 w 60"/>
                <a:gd name="T33" fmla="*/ 10 h 29"/>
                <a:gd name="T34" fmla="*/ 2 w 60"/>
                <a:gd name="T35" fmla="*/ 12 h 29"/>
                <a:gd name="T36" fmla="*/ 5 w 60"/>
                <a:gd name="T37" fmla="*/ 6 h 29"/>
                <a:gd name="T38" fmla="*/ 16 w 60"/>
                <a:gd name="T39" fmla="*/ 6 h 29"/>
                <a:gd name="T40" fmla="*/ 17 w 60"/>
                <a:gd name="T41" fmla="*/ 12 h 29"/>
                <a:gd name="T42" fmla="*/ 21 w 60"/>
                <a:gd name="T43" fmla="*/ 6 h 29"/>
                <a:gd name="T44" fmla="*/ 30 w 60"/>
                <a:gd name="T45" fmla="*/ 9 h 29"/>
                <a:gd name="T46" fmla="*/ 33 w 60"/>
                <a:gd name="T47" fmla="*/ 6 h 29"/>
                <a:gd name="T48" fmla="*/ 41 w 60"/>
                <a:gd name="T49" fmla="*/ 5 h 29"/>
                <a:gd name="T50" fmla="*/ 44 w 6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7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2511" y="1456"/>
              <a:ext cx="86" cy="62"/>
            </a:xfrm>
            <a:custGeom>
              <a:avLst/>
              <a:gdLst>
                <a:gd name="T0" fmla="*/ 10 w 36"/>
                <a:gd name="T1" fmla="*/ 0 h 26"/>
                <a:gd name="T2" fmla="*/ 18 w 36"/>
                <a:gd name="T3" fmla="*/ 9 h 26"/>
                <a:gd name="T4" fmla="*/ 21 w 36"/>
                <a:gd name="T5" fmla="*/ 7 h 26"/>
                <a:gd name="T6" fmla="*/ 25 w 36"/>
                <a:gd name="T7" fmla="*/ 12 h 26"/>
                <a:gd name="T8" fmla="*/ 31 w 36"/>
                <a:gd name="T9" fmla="*/ 19 h 26"/>
                <a:gd name="T10" fmla="*/ 36 w 36"/>
                <a:gd name="T11" fmla="*/ 20 h 26"/>
                <a:gd name="T12" fmla="*/ 18 w 36"/>
                <a:gd name="T13" fmla="*/ 21 h 26"/>
                <a:gd name="T14" fmla="*/ 11 w 36"/>
                <a:gd name="T15" fmla="*/ 26 h 26"/>
                <a:gd name="T16" fmla="*/ 0 w 36"/>
                <a:gd name="T17" fmla="*/ 21 h 26"/>
                <a:gd name="T18" fmla="*/ 3 w 36"/>
                <a:gd name="T19" fmla="*/ 20 h 26"/>
                <a:gd name="T20" fmla="*/ 4 w 36"/>
                <a:gd name="T21" fmla="*/ 17 h 26"/>
                <a:gd name="T22" fmla="*/ 4 w 36"/>
                <a:gd name="T23" fmla="*/ 5 h 26"/>
                <a:gd name="T24" fmla="*/ 10 w 3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4982" y="2437"/>
              <a:ext cx="142" cy="152"/>
            </a:xfrm>
            <a:custGeom>
              <a:avLst/>
              <a:gdLst>
                <a:gd name="T0" fmla="*/ 5 w 60"/>
                <a:gd name="T1" fmla="*/ 9 h 64"/>
                <a:gd name="T2" fmla="*/ 2 w 60"/>
                <a:gd name="T3" fmla="*/ 7 h 64"/>
                <a:gd name="T4" fmla="*/ 0 w 60"/>
                <a:gd name="T5" fmla="*/ 3 h 64"/>
                <a:gd name="T6" fmla="*/ 11 w 60"/>
                <a:gd name="T7" fmla="*/ 2 h 64"/>
                <a:gd name="T8" fmla="*/ 16 w 60"/>
                <a:gd name="T9" fmla="*/ 4 h 64"/>
                <a:gd name="T10" fmla="*/ 16 w 60"/>
                <a:gd name="T11" fmla="*/ 7 h 64"/>
                <a:gd name="T12" fmla="*/ 19 w 60"/>
                <a:gd name="T13" fmla="*/ 10 h 64"/>
                <a:gd name="T14" fmla="*/ 25 w 60"/>
                <a:gd name="T15" fmla="*/ 13 h 64"/>
                <a:gd name="T16" fmla="*/ 35 w 60"/>
                <a:gd name="T17" fmla="*/ 21 h 64"/>
                <a:gd name="T18" fmla="*/ 37 w 60"/>
                <a:gd name="T19" fmla="*/ 25 h 64"/>
                <a:gd name="T20" fmla="*/ 42 w 60"/>
                <a:gd name="T21" fmla="*/ 27 h 64"/>
                <a:gd name="T22" fmla="*/ 44 w 60"/>
                <a:gd name="T23" fmla="*/ 30 h 64"/>
                <a:gd name="T24" fmla="*/ 44 w 60"/>
                <a:gd name="T25" fmla="*/ 32 h 64"/>
                <a:gd name="T26" fmla="*/ 47 w 60"/>
                <a:gd name="T27" fmla="*/ 35 h 64"/>
                <a:gd name="T28" fmla="*/ 51 w 60"/>
                <a:gd name="T29" fmla="*/ 39 h 64"/>
                <a:gd name="T30" fmla="*/ 54 w 60"/>
                <a:gd name="T31" fmla="*/ 42 h 64"/>
                <a:gd name="T32" fmla="*/ 57 w 60"/>
                <a:gd name="T33" fmla="*/ 49 h 64"/>
                <a:gd name="T34" fmla="*/ 58 w 60"/>
                <a:gd name="T35" fmla="*/ 55 h 64"/>
                <a:gd name="T36" fmla="*/ 60 w 60"/>
                <a:gd name="T37" fmla="*/ 59 h 64"/>
                <a:gd name="T38" fmla="*/ 53 w 60"/>
                <a:gd name="T39" fmla="*/ 61 h 64"/>
                <a:gd name="T40" fmla="*/ 47 w 60"/>
                <a:gd name="T41" fmla="*/ 61 h 64"/>
                <a:gd name="T42" fmla="*/ 47 w 60"/>
                <a:gd name="T43" fmla="*/ 58 h 64"/>
                <a:gd name="T44" fmla="*/ 44 w 60"/>
                <a:gd name="T45" fmla="*/ 58 h 64"/>
                <a:gd name="T46" fmla="*/ 37 w 60"/>
                <a:gd name="T47" fmla="*/ 52 h 64"/>
                <a:gd name="T48" fmla="*/ 39 w 60"/>
                <a:gd name="T49" fmla="*/ 49 h 64"/>
                <a:gd name="T50" fmla="*/ 37 w 60"/>
                <a:gd name="T51" fmla="*/ 49 h 64"/>
                <a:gd name="T52" fmla="*/ 36 w 60"/>
                <a:gd name="T53" fmla="*/ 46 h 64"/>
                <a:gd name="T54" fmla="*/ 33 w 60"/>
                <a:gd name="T55" fmla="*/ 46 h 64"/>
                <a:gd name="T56" fmla="*/ 28 w 60"/>
                <a:gd name="T57" fmla="*/ 41 h 64"/>
                <a:gd name="T58" fmla="*/ 25 w 60"/>
                <a:gd name="T59" fmla="*/ 31 h 64"/>
                <a:gd name="T60" fmla="*/ 23 w 60"/>
                <a:gd name="T61" fmla="*/ 34 h 64"/>
                <a:gd name="T62" fmla="*/ 21 w 60"/>
                <a:gd name="T63" fmla="*/ 27 h 64"/>
                <a:gd name="T64" fmla="*/ 18 w 60"/>
                <a:gd name="T65" fmla="*/ 24 h 64"/>
                <a:gd name="T66" fmla="*/ 15 w 60"/>
                <a:gd name="T67" fmla="*/ 23 h 64"/>
                <a:gd name="T68" fmla="*/ 14 w 60"/>
                <a:gd name="T69" fmla="*/ 17 h 64"/>
                <a:gd name="T70" fmla="*/ 9 w 60"/>
                <a:gd name="T71" fmla="*/ 14 h 64"/>
                <a:gd name="T72" fmla="*/ 7 w 60"/>
                <a:gd name="T73" fmla="*/ 11 h 64"/>
                <a:gd name="T74" fmla="*/ 5 w 60"/>
                <a:gd name="T75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4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77" y="2674"/>
              <a:ext cx="101" cy="187"/>
            </a:xfrm>
            <a:custGeom>
              <a:avLst/>
              <a:gdLst>
                <a:gd name="T0" fmla="*/ 32 w 43"/>
                <a:gd name="T1" fmla="*/ 0 h 79"/>
                <a:gd name="T2" fmla="*/ 38 w 43"/>
                <a:gd name="T3" fmla="*/ 1 h 79"/>
                <a:gd name="T4" fmla="*/ 35 w 43"/>
                <a:gd name="T5" fmla="*/ 26 h 79"/>
                <a:gd name="T6" fmla="*/ 32 w 43"/>
                <a:gd name="T7" fmla="*/ 43 h 79"/>
                <a:gd name="T8" fmla="*/ 28 w 43"/>
                <a:gd name="T9" fmla="*/ 50 h 79"/>
                <a:gd name="T10" fmla="*/ 27 w 43"/>
                <a:gd name="T11" fmla="*/ 59 h 79"/>
                <a:gd name="T12" fmla="*/ 27 w 43"/>
                <a:gd name="T13" fmla="*/ 62 h 79"/>
                <a:gd name="T14" fmla="*/ 24 w 43"/>
                <a:gd name="T15" fmla="*/ 63 h 79"/>
                <a:gd name="T16" fmla="*/ 23 w 43"/>
                <a:gd name="T17" fmla="*/ 71 h 79"/>
                <a:gd name="T18" fmla="*/ 21 w 43"/>
                <a:gd name="T19" fmla="*/ 73 h 79"/>
                <a:gd name="T20" fmla="*/ 20 w 43"/>
                <a:gd name="T21" fmla="*/ 77 h 79"/>
                <a:gd name="T22" fmla="*/ 6 w 43"/>
                <a:gd name="T23" fmla="*/ 78 h 79"/>
                <a:gd name="T24" fmla="*/ 4 w 43"/>
                <a:gd name="T25" fmla="*/ 71 h 79"/>
                <a:gd name="T26" fmla="*/ 3 w 43"/>
                <a:gd name="T27" fmla="*/ 69 h 79"/>
                <a:gd name="T28" fmla="*/ 0 w 43"/>
                <a:gd name="T29" fmla="*/ 67 h 79"/>
                <a:gd name="T30" fmla="*/ 0 w 43"/>
                <a:gd name="T31" fmla="*/ 62 h 79"/>
                <a:gd name="T32" fmla="*/ 2 w 43"/>
                <a:gd name="T33" fmla="*/ 60 h 79"/>
                <a:gd name="T34" fmla="*/ 0 w 43"/>
                <a:gd name="T35" fmla="*/ 59 h 79"/>
                <a:gd name="T36" fmla="*/ 3 w 43"/>
                <a:gd name="T37" fmla="*/ 53 h 79"/>
                <a:gd name="T38" fmla="*/ 3 w 43"/>
                <a:gd name="T39" fmla="*/ 50 h 79"/>
                <a:gd name="T40" fmla="*/ 6 w 43"/>
                <a:gd name="T41" fmla="*/ 49 h 79"/>
                <a:gd name="T42" fmla="*/ 9 w 43"/>
                <a:gd name="T43" fmla="*/ 42 h 79"/>
                <a:gd name="T44" fmla="*/ 6 w 43"/>
                <a:gd name="T45" fmla="*/ 38 h 79"/>
                <a:gd name="T46" fmla="*/ 6 w 43"/>
                <a:gd name="T47" fmla="*/ 29 h 79"/>
                <a:gd name="T48" fmla="*/ 9 w 43"/>
                <a:gd name="T49" fmla="*/ 26 h 79"/>
                <a:gd name="T50" fmla="*/ 13 w 43"/>
                <a:gd name="T51" fmla="*/ 24 h 79"/>
                <a:gd name="T52" fmla="*/ 20 w 43"/>
                <a:gd name="T53" fmla="*/ 18 h 79"/>
                <a:gd name="T54" fmla="*/ 24 w 43"/>
                <a:gd name="T55" fmla="*/ 19 h 79"/>
                <a:gd name="T56" fmla="*/ 25 w 43"/>
                <a:gd name="T57" fmla="*/ 11 h 79"/>
                <a:gd name="T58" fmla="*/ 30 w 43"/>
                <a:gd name="T59" fmla="*/ 10 h 79"/>
                <a:gd name="T60" fmla="*/ 32 w 43"/>
                <a:gd name="T6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5221" y="2665"/>
              <a:ext cx="546" cy="400"/>
            </a:xfrm>
            <a:custGeom>
              <a:avLst/>
              <a:gdLst>
                <a:gd name="T0" fmla="*/ 134 w 231"/>
                <a:gd name="T1" fmla="*/ 14 h 169"/>
                <a:gd name="T2" fmla="*/ 129 w 231"/>
                <a:gd name="T3" fmla="*/ 16 h 169"/>
                <a:gd name="T4" fmla="*/ 136 w 231"/>
                <a:gd name="T5" fmla="*/ 25 h 169"/>
                <a:gd name="T6" fmla="*/ 155 w 231"/>
                <a:gd name="T7" fmla="*/ 36 h 169"/>
                <a:gd name="T8" fmla="*/ 161 w 231"/>
                <a:gd name="T9" fmla="*/ 28 h 169"/>
                <a:gd name="T10" fmla="*/ 162 w 231"/>
                <a:gd name="T11" fmla="*/ 22 h 169"/>
                <a:gd name="T12" fmla="*/ 164 w 231"/>
                <a:gd name="T13" fmla="*/ 9 h 169"/>
                <a:gd name="T14" fmla="*/ 168 w 231"/>
                <a:gd name="T15" fmla="*/ 2 h 169"/>
                <a:gd name="T16" fmla="*/ 172 w 231"/>
                <a:gd name="T17" fmla="*/ 8 h 169"/>
                <a:gd name="T18" fmla="*/ 179 w 231"/>
                <a:gd name="T19" fmla="*/ 22 h 169"/>
                <a:gd name="T20" fmla="*/ 186 w 231"/>
                <a:gd name="T21" fmla="*/ 32 h 169"/>
                <a:gd name="T22" fmla="*/ 193 w 231"/>
                <a:gd name="T23" fmla="*/ 42 h 169"/>
                <a:gd name="T24" fmla="*/ 197 w 231"/>
                <a:gd name="T25" fmla="*/ 53 h 169"/>
                <a:gd name="T26" fmla="*/ 202 w 231"/>
                <a:gd name="T27" fmla="*/ 56 h 169"/>
                <a:gd name="T28" fmla="*/ 210 w 231"/>
                <a:gd name="T29" fmla="*/ 61 h 169"/>
                <a:gd name="T30" fmla="*/ 217 w 231"/>
                <a:gd name="T31" fmla="*/ 75 h 169"/>
                <a:gd name="T32" fmla="*/ 220 w 231"/>
                <a:gd name="T33" fmla="*/ 78 h 169"/>
                <a:gd name="T34" fmla="*/ 228 w 231"/>
                <a:gd name="T35" fmla="*/ 84 h 169"/>
                <a:gd name="T36" fmla="*/ 231 w 231"/>
                <a:gd name="T37" fmla="*/ 108 h 169"/>
                <a:gd name="T38" fmla="*/ 227 w 231"/>
                <a:gd name="T39" fmla="*/ 119 h 169"/>
                <a:gd name="T40" fmla="*/ 227 w 231"/>
                <a:gd name="T41" fmla="*/ 123 h 169"/>
                <a:gd name="T42" fmla="*/ 224 w 231"/>
                <a:gd name="T43" fmla="*/ 131 h 169"/>
                <a:gd name="T44" fmla="*/ 216 w 231"/>
                <a:gd name="T45" fmla="*/ 138 h 169"/>
                <a:gd name="T46" fmla="*/ 209 w 231"/>
                <a:gd name="T47" fmla="*/ 159 h 169"/>
                <a:gd name="T48" fmla="*/ 196 w 231"/>
                <a:gd name="T49" fmla="*/ 165 h 169"/>
                <a:gd name="T50" fmla="*/ 190 w 231"/>
                <a:gd name="T51" fmla="*/ 169 h 169"/>
                <a:gd name="T52" fmla="*/ 179 w 231"/>
                <a:gd name="T53" fmla="*/ 167 h 169"/>
                <a:gd name="T54" fmla="*/ 154 w 231"/>
                <a:gd name="T55" fmla="*/ 162 h 169"/>
                <a:gd name="T56" fmla="*/ 152 w 231"/>
                <a:gd name="T57" fmla="*/ 154 h 169"/>
                <a:gd name="T58" fmla="*/ 151 w 231"/>
                <a:gd name="T59" fmla="*/ 150 h 169"/>
                <a:gd name="T60" fmla="*/ 140 w 231"/>
                <a:gd name="T61" fmla="*/ 141 h 169"/>
                <a:gd name="T62" fmla="*/ 134 w 231"/>
                <a:gd name="T63" fmla="*/ 134 h 169"/>
                <a:gd name="T64" fmla="*/ 123 w 231"/>
                <a:gd name="T65" fmla="*/ 130 h 169"/>
                <a:gd name="T66" fmla="*/ 117 w 231"/>
                <a:gd name="T67" fmla="*/ 127 h 169"/>
                <a:gd name="T68" fmla="*/ 91 w 231"/>
                <a:gd name="T69" fmla="*/ 122 h 169"/>
                <a:gd name="T70" fmla="*/ 77 w 231"/>
                <a:gd name="T71" fmla="*/ 126 h 169"/>
                <a:gd name="T72" fmla="*/ 71 w 231"/>
                <a:gd name="T73" fmla="*/ 129 h 169"/>
                <a:gd name="T74" fmla="*/ 67 w 231"/>
                <a:gd name="T75" fmla="*/ 133 h 169"/>
                <a:gd name="T76" fmla="*/ 64 w 231"/>
                <a:gd name="T77" fmla="*/ 133 h 169"/>
                <a:gd name="T78" fmla="*/ 39 w 231"/>
                <a:gd name="T79" fmla="*/ 137 h 169"/>
                <a:gd name="T80" fmla="*/ 35 w 231"/>
                <a:gd name="T81" fmla="*/ 140 h 169"/>
                <a:gd name="T82" fmla="*/ 11 w 231"/>
                <a:gd name="T83" fmla="*/ 144 h 169"/>
                <a:gd name="T84" fmla="*/ 14 w 231"/>
                <a:gd name="T85" fmla="*/ 129 h 169"/>
                <a:gd name="T86" fmla="*/ 11 w 231"/>
                <a:gd name="T87" fmla="*/ 120 h 169"/>
                <a:gd name="T88" fmla="*/ 11 w 231"/>
                <a:gd name="T89" fmla="*/ 115 h 169"/>
                <a:gd name="T90" fmla="*/ 7 w 231"/>
                <a:gd name="T91" fmla="*/ 106 h 169"/>
                <a:gd name="T92" fmla="*/ 5 w 231"/>
                <a:gd name="T93" fmla="*/ 99 h 169"/>
                <a:gd name="T94" fmla="*/ 2 w 231"/>
                <a:gd name="T95" fmla="*/ 91 h 169"/>
                <a:gd name="T96" fmla="*/ 4 w 231"/>
                <a:gd name="T97" fmla="*/ 84 h 169"/>
                <a:gd name="T98" fmla="*/ 4 w 231"/>
                <a:gd name="T99" fmla="*/ 66 h 169"/>
                <a:gd name="T100" fmla="*/ 19 w 231"/>
                <a:gd name="T101" fmla="*/ 56 h 169"/>
                <a:gd name="T102" fmla="*/ 37 w 231"/>
                <a:gd name="T103" fmla="*/ 52 h 169"/>
                <a:gd name="T104" fmla="*/ 47 w 231"/>
                <a:gd name="T105" fmla="*/ 47 h 169"/>
                <a:gd name="T106" fmla="*/ 51 w 231"/>
                <a:gd name="T107" fmla="*/ 32 h 169"/>
                <a:gd name="T108" fmla="*/ 64 w 231"/>
                <a:gd name="T109" fmla="*/ 32 h 169"/>
                <a:gd name="T110" fmla="*/ 67 w 231"/>
                <a:gd name="T111" fmla="*/ 22 h 169"/>
                <a:gd name="T112" fmla="*/ 78 w 231"/>
                <a:gd name="T113" fmla="*/ 15 h 169"/>
                <a:gd name="T114" fmla="*/ 87 w 231"/>
                <a:gd name="T115" fmla="*/ 19 h 169"/>
                <a:gd name="T116" fmla="*/ 89 w 231"/>
                <a:gd name="T117" fmla="*/ 21 h 169"/>
                <a:gd name="T118" fmla="*/ 92 w 231"/>
                <a:gd name="T119" fmla="*/ 18 h 169"/>
                <a:gd name="T120" fmla="*/ 102 w 231"/>
                <a:gd name="T121" fmla="*/ 9 h 169"/>
                <a:gd name="T122" fmla="*/ 109 w 231"/>
                <a:gd name="T123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169">
                  <a:moveTo>
                    <a:pt x="134" y="7"/>
                  </a:moveTo>
                  <a:cubicBezTo>
                    <a:pt x="134" y="9"/>
                    <a:pt x="134" y="11"/>
                    <a:pt x="134" y="14"/>
                  </a:cubicBezTo>
                  <a:cubicBezTo>
                    <a:pt x="133" y="14"/>
                    <a:pt x="131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5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7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椭圆 112"/>
          <p:cNvSpPr/>
          <p:nvPr/>
        </p:nvSpPr>
        <p:spPr>
          <a:xfrm>
            <a:off x="1635538" y="5074077"/>
            <a:ext cx="739373" cy="73937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12</a:t>
            </a:r>
            <a:r>
              <a:rPr lang="en-US" altLang="zh-CN" sz="1100" dirty="0"/>
              <a:t>%</a:t>
            </a:r>
            <a:endParaRPr lang="zh-CN" altLang="en-US" dirty="0"/>
          </a:p>
        </p:txBody>
      </p:sp>
      <p:sp>
        <p:nvSpPr>
          <p:cNvPr id="114" name="椭圆 113"/>
          <p:cNvSpPr/>
          <p:nvPr/>
        </p:nvSpPr>
        <p:spPr>
          <a:xfrm>
            <a:off x="4011494" y="5112077"/>
            <a:ext cx="739373" cy="73937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13</a:t>
            </a:r>
            <a:r>
              <a:rPr lang="en-US" altLang="zh-CN" sz="1100" dirty="0"/>
              <a:t>%</a:t>
            </a:r>
            <a:endParaRPr lang="zh-CN" altLang="en-US" dirty="0"/>
          </a:p>
        </p:txBody>
      </p:sp>
      <p:sp>
        <p:nvSpPr>
          <p:cNvPr id="115" name="椭圆 114"/>
          <p:cNvSpPr/>
          <p:nvPr/>
        </p:nvSpPr>
        <p:spPr>
          <a:xfrm>
            <a:off x="6649789" y="5102060"/>
            <a:ext cx="739373" cy="73937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34</a:t>
            </a:r>
            <a:r>
              <a:rPr lang="en-US" altLang="zh-CN" sz="1100" dirty="0"/>
              <a:t>%</a:t>
            </a:r>
            <a:endParaRPr lang="zh-CN" altLang="en-US" dirty="0"/>
          </a:p>
        </p:txBody>
      </p:sp>
      <p:sp>
        <p:nvSpPr>
          <p:cNvPr id="116" name="椭圆 115"/>
          <p:cNvSpPr/>
          <p:nvPr/>
        </p:nvSpPr>
        <p:spPr>
          <a:xfrm>
            <a:off x="9025745" y="5112077"/>
            <a:ext cx="739373" cy="73937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41</a:t>
            </a:r>
            <a:r>
              <a:rPr lang="en-US" altLang="zh-CN" sz="1100" dirty="0"/>
              <a:t>%</a:t>
            </a:r>
            <a:endParaRPr lang="zh-CN" altLang="en-US" dirty="0"/>
          </a:p>
        </p:txBody>
      </p:sp>
      <p:sp>
        <p:nvSpPr>
          <p:cNvPr id="117" name="椭圆 116"/>
          <p:cNvSpPr/>
          <p:nvPr/>
        </p:nvSpPr>
        <p:spPr>
          <a:xfrm>
            <a:off x="2760710" y="2388325"/>
            <a:ext cx="173082" cy="173082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5561954" y="2808913"/>
            <a:ext cx="173082" cy="173082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6427488" y="3370377"/>
            <a:ext cx="173082" cy="173082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8216191" y="3824675"/>
            <a:ext cx="173082" cy="173082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" name="肘形连接符 120"/>
          <p:cNvCxnSpPr>
            <a:stCxn id="113" idx="0"/>
            <a:endCxn id="117" idx="2"/>
          </p:cNvCxnSpPr>
          <p:nvPr/>
        </p:nvCxnSpPr>
        <p:spPr>
          <a:xfrm rot="5400000" flipH="1" flipV="1">
            <a:off x="1083362" y="3396730"/>
            <a:ext cx="2599211" cy="755485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肘形连接符 121"/>
          <p:cNvCxnSpPr>
            <a:stCxn id="114" idx="0"/>
            <a:endCxn id="118" idx="2"/>
          </p:cNvCxnSpPr>
          <p:nvPr/>
        </p:nvCxnSpPr>
        <p:spPr>
          <a:xfrm rot="5400000" flipH="1" flipV="1">
            <a:off x="3863256" y="3413380"/>
            <a:ext cx="2216623" cy="1180773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肘形连接符 122"/>
          <p:cNvCxnSpPr>
            <a:stCxn id="115" idx="0"/>
            <a:endCxn id="119" idx="6"/>
          </p:cNvCxnSpPr>
          <p:nvPr/>
        </p:nvCxnSpPr>
        <p:spPr>
          <a:xfrm rot="16200000" flipV="1">
            <a:off x="5987452" y="4070036"/>
            <a:ext cx="1645142" cy="418906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肘形连接符 123"/>
          <p:cNvCxnSpPr>
            <a:stCxn id="116" idx="0"/>
            <a:endCxn id="120" idx="6"/>
          </p:cNvCxnSpPr>
          <p:nvPr/>
        </p:nvCxnSpPr>
        <p:spPr>
          <a:xfrm rot="16200000" flipV="1">
            <a:off x="8291923" y="4008567"/>
            <a:ext cx="1200861" cy="1006159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18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50" autoRev="1" fill="remov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250" autoRev="1" fill="remov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4"/>
          <a:stretch/>
        </p:blipFill>
        <p:spPr>
          <a:xfrm>
            <a:off x="0" y="-14514"/>
            <a:ext cx="12192000" cy="687251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14514"/>
            <a:ext cx="12192000" cy="6872514"/>
          </a:xfrm>
          <a:prstGeom prst="rect">
            <a:avLst/>
          </a:prstGeom>
          <a:solidFill>
            <a:schemeClr val="tx1">
              <a:lumMod val="95000"/>
              <a:lumOff val="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PA_SlideNumberPlaceholder 25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9CFFF6CF-A6A7-45A0-B169-D5B7EA7FD9B9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sp>
        <p:nvSpPr>
          <p:cNvPr id="25" name="PA_六边形 4"/>
          <p:cNvSpPr/>
          <p:nvPr>
            <p:custDataLst>
              <p:tags r:id="rId2"/>
            </p:custDataLst>
          </p:nvPr>
        </p:nvSpPr>
        <p:spPr>
          <a:xfrm>
            <a:off x="1803400" y="1779624"/>
            <a:ext cx="8534400" cy="1446550"/>
          </a:xfrm>
          <a:prstGeom prst="hexagon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_六边形 4"/>
          <p:cNvSpPr/>
          <p:nvPr>
            <p:custDataLst>
              <p:tags r:id="rId3"/>
            </p:custDataLst>
          </p:nvPr>
        </p:nvSpPr>
        <p:spPr>
          <a:xfrm>
            <a:off x="8115300" y="3421743"/>
            <a:ext cx="1739900" cy="294907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PA_六边形 4"/>
          <p:cNvSpPr/>
          <p:nvPr>
            <p:custDataLst>
              <p:tags r:id="rId4"/>
            </p:custDataLst>
          </p:nvPr>
        </p:nvSpPr>
        <p:spPr>
          <a:xfrm>
            <a:off x="7074090" y="3715678"/>
            <a:ext cx="1041210" cy="393081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PA_六边形 4"/>
          <p:cNvSpPr/>
          <p:nvPr>
            <p:custDataLst>
              <p:tags r:id="rId5"/>
            </p:custDataLst>
          </p:nvPr>
        </p:nvSpPr>
        <p:spPr>
          <a:xfrm>
            <a:off x="2324290" y="1140793"/>
            <a:ext cx="1041210" cy="393081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PA_六边形 4"/>
          <p:cNvSpPr/>
          <p:nvPr>
            <p:custDataLst>
              <p:tags r:id="rId6"/>
            </p:custDataLst>
          </p:nvPr>
        </p:nvSpPr>
        <p:spPr>
          <a:xfrm>
            <a:off x="7886317" y="4402694"/>
            <a:ext cx="457966" cy="17289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_六边形 4"/>
          <p:cNvSpPr/>
          <p:nvPr>
            <p:custDataLst>
              <p:tags r:id="rId7"/>
            </p:custDataLst>
          </p:nvPr>
        </p:nvSpPr>
        <p:spPr>
          <a:xfrm>
            <a:off x="1803400" y="3223057"/>
            <a:ext cx="8534400" cy="1446550"/>
          </a:xfrm>
          <a:prstGeom prst="hexagon">
            <a:avLst/>
          </a:prstGeom>
          <a:noFill/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PA_六边形 4"/>
          <p:cNvSpPr/>
          <p:nvPr>
            <p:custDataLst>
              <p:tags r:id="rId8"/>
            </p:custDataLst>
          </p:nvPr>
        </p:nvSpPr>
        <p:spPr>
          <a:xfrm rot="10800000">
            <a:off x="1803400" y="326447"/>
            <a:ext cx="8534400" cy="1446550"/>
          </a:xfrm>
          <a:prstGeom prst="hexagon">
            <a:avLst/>
          </a:prstGeom>
          <a:noFill/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文本框 5"/>
          <p:cNvSpPr txBox="1"/>
          <p:nvPr>
            <p:custDataLst>
              <p:tags r:id="rId9"/>
            </p:custDataLst>
          </p:nvPr>
        </p:nvSpPr>
        <p:spPr>
          <a:xfrm>
            <a:off x="3485360" y="1968567"/>
            <a:ext cx="5221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Impact" panose="020B0806030902050204" pitchFamily="34" charset="0"/>
                <a:ea typeface="黑体" panose="02010609060101010101" pitchFamily="49" charset="-122"/>
              </a:rPr>
              <a:t>THANK YOU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28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网友分享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FF6CF-A6A7-45A0-B169-D5B7EA7FD9B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41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72" t="9752" r="19964"/>
          <a:stretch/>
        </p:blipFill>
        <p:spPr>
          <a:xfrm flipH="1">
            <a:off x="-1" y="0"/>
            <a:ext cx="6096000" cy="685799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45660" y="1160060"/>
            <a:ext cx="6341659" cy="4653886"/>
            <a:chOff x="-245660" y="1160060"/>
            <a:chExt cx="6341659" cy="4653886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-245660" y="1160060"/>
              <a:ext cx="3275463" cy="161043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29803" y="1160060"/>
              <a:ext cx="3066196" cy="465388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-122830" y="479024"/>
            <a:ext cx="6086902" cy="6276618"/>
            <a:chOff x="-122830" y="479024"/>
            <a:chExt cx="6086902" cy="6276618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-122830" y="479024"/>
              <a:ext cx="3398292" cy="353000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293660" y="479024"/>
              <a:ext cx="2670412" cy="6276618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2108966" y="2184147"/>
            <a:ext cx="153118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黑体" panose="02010609060101010101" pitchFamily="49" charset="-122"/>
              </a:rPr>
              <a:t>01</a:t>
            </a:r>
            <a:endParaRPr lang="zh-CN" altLang="en-US" sz="1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95999" y="1789849"/>
            <a:ext cx="6096001" cy="3641960"/>
            <a:chOff x="6095999" y="1789849"/>
            <a:chExt cx="6096001" cy="3641960"/>
          </a:xfrm>
        </p:grpSpPr>
        <p:cxnSp>
          <p:nvCxnSpPr>
            <p:cNvPr id="23" name="直接连接符 22"/>
            <p:cNvCxnSpPr>
              <a:stCxn id="4" idx="1"/>
            </p:cNvCxnSpPr>
            <p:nvPr/>
          </p:nvCxnSpPr>
          <p:spPr>
            <a:xfrm flipV="1">
              <a:off x="6095999" y="1789849"/>
              <a:ext cx="1778759" cy="163915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929349" y="1801504"/>
              <a:ext cx="2456597" cy="363030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0385946" y="3429000"/>
              <a:ext cx="1806054" cy="20028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6425387" y="2447330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blipFill dpi="0" rotWithShape="1">
                  <a:blip r:embed="rId3">
                    <a:extLst/>
                  </a:blip>
                  <a:srcRect/>
                  <a:stretch>
                    <a:fillRect/>
                  </a:stretch>
                </a:blip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插入标题内容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425387" y="3617333"/>
            <a:ext cx="4268806" cy="137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请插入小标题或者文本的内容请插入小标题或者文本的内容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请插入小标题或者文本的内容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75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H="1">
            <a:off x="6657975" y="0"/>
            <a:ext cx="5534025" cy="3382963"/>
          </a:xfrm>
          <a:custGeom>
            <a:avLst/>
            <a:gdLst>
              <a:gd name="connsiteX0" fmla="*/ 0 w 6096000"/>
              <a:gd name="connsiteY0" fmla="*/ 0 h 3465513"/>
              <a:gd name="connsiteX1" fmla="*/ 6096000 w 6096000"/>
              <a:gd name="connsiteY1" fmla="*/ 0 h 3465513"/>
              <a:gd name="connsiteX2" fmla="*/ 6096000 w 6096000"/>
              <a:gd name="connsiteY2" fmla="*/ 3465513 h 3465513"/>
              <a:gd name="connsiteX3" fmla="*/ 0 w 6096000"/>
              <a:gd name="connsiteY3" fmla="*/ 3465513 h 3465513"/>
              <a:gd name="connsiteX4" fmla="*/ 0 w 6096000"/>
              <a:gd name="connsiteY4" fmla="*/ 0 h 3465513"/>
              <a:gd name="connsiteX0" fmla="*/ 0 w 6096000"/>
              <a:gd name="connsiteY0" fmla="*/ 0 h 3465513"/>
              <a:gd name="connsiteX1" fmla="*/ 6096000 w 6096000"/>
              <a:gd name="connsiteY1" fmla="*/ 0 h 3465513"/>
              <a:gd name="connsiteX2" fmla="*/ 6081485 w 6096000"/>
              <a:gd name="connsiteY2" fmla="*/ 2681742 h 3465513"/>
              <a:gd name="connsiteX3" fmla="*/ 0 w 6096000"/>
              <a:gd name="connsiteY3" fmla="*/ 3465513 h 3465513"/>
              <a:gd name="connsiteX4" fmla="*/ 0 w 6096000"/>
              <a:gd name="connsiteY4" fmla="*/ 0 h 346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3465513">
                <a:moveTo>
                  <a:pt x="0" y="0"/>
                </a:moveTo>
                <a:lnTo>
                  <a:pt x="6096000" y="0"/>
                </a:lnTo>
                <a:cubicBezTo>
                  <a:pt x="6091162" y="893914"/>
                  <a:pt x="6086323" y="1787828"/>
                  <a:pt x="6081485" y="2681742"/>
                </a:cubicBezTo>
                <a:lnTo>
                  <a:pt x="0" y="3465513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19075" y="2681288"/>
            <a:ext cx="4076700" cy="41767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4" name="矩形 2"/>
          <p:cNvSpPr/>
          <p:nvPr/>
        </p:nvSpPr>
        <p:spPr>
          <a:xfrm flipV="1">
            <a:off x="6657975" y="2681288"/>
            <a:ext cx="4084638" cy="2497137"/>
          </a:xfrm>
          <a:custGeom>
            <a:avLst/>
            <a:gdLst>
              <a:gd name="connsiteX0" fmla="*/ 0 w 6096000"/>
              <a:gd name="connsiteY0" fmla="*/ 0 h 3465513"/>
              <a:gd name="connsiteX1" fmla="*/ 6096000 w 6096000"/>
              <a:gd name="connsiteY1" fmla="*/ 0 h 3465513"/>
              <a:gd name="connsiteX2" fmla="*/ 6096000 w 6096000"/>
              <a:gd name="connsiteY2" fmla="*/ 3465513 h 3465513"/>
              <a:gd name="connsiteX3" fmla="*/ 0 w 6096000"/>
              <a:gd name="connsiteY3" fmla="*/ 3465513 h 3465513"/>
              <a:gd name="connsiteX4" fmla="*/ 0 w 6096000"/>
              <a:gd name="connsiteY4" fmla="*/ 0 h 3465513"/>
              <a:gd name="connsiteX0" fmla="*/ 0 w 6096000"/>
              <a:gd name="connsiteY0" fmla="*/ 0 h 3465513"/>
              <a:gd name="connsiteX1" fmla="*/ 6096000 w 6096000"/>
              <a:gd name="connsiteY1" fmla="*/ 0 h 3465513"/>
              <a:gd name="connsiteX2" fmla="*/ 6081485 w 6096000"/>
              <a:gd name="connsiteY2" fmla="*/ 2681742 h 3465513"/>
              <a:gd name="connsiteX3" fmla="*/ 0 w 6096000"/>
              <a:gd name="connsiteY3" fmla="*/ 3465513 h 3465513"/>
              <a:gd name="connsiteX4" fmla="*/ 0 w 6096000"/>
              <a:gd name="connsiteY4" fmla="*/ 0 h 346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3465513">
                <a:moveTo>
                  <a:pt x="0" y="0"/>
                </a:moveTo>
                <a:lnTo>
                  <a:pt x="6096000" y="0"/>
                </a:lnTo>
                <a:cubicBezTo>
                  <a:pt x="6091162" y="893914"/>
                  <a:pt x="6086323" y="1787828"/>
                  <a:pt x="6081485" y="2681742"/>
                </a:cubicBezTo>
                <a:lnTo>
                  <a:pt x="0" y="3465513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57975" y="5265738"/>
            <a:ext cx="2722563" cy="159226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469438" y="5265738"/>
            <a:ext cx="2722562" cy="159226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9" name="矩形 18"/>
          <p:cNvSpPr/>
          <p:nvPr/>
        </p:nvSpPr>
        <p:spPr>
          <a:xfrm rot="5400000">
            <a:off x="4072732" y="2682081"/>
            <a:ext cx="2927350" cy="2084387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90500" y="1529848"/>
            <a:ext cx="4927405" cy="1089529"/>
            <a:chOff x="190671" y="1530078"/>
            <a:chExt cx="4926807" cy="1089691"/>
          </a:xfrm>
        </p:grpSpPr>
        <p:sp>
          <p:nvSpPr>
            <p:cNvPr id="44" name="矩形 43"/>
            <p:cNvSpPr/>
            <p:nvPr/>
          </p:nvSpPr>
          <p:spPr>
            <a:xfrm>
              <a:off x="190671" y="1871945"/>
              <a:ext cx="4838113" cy="36359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0001" y="1530078"/>
              <a:ext cx="4917477" cy="1089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20000"/>
                </a:lnSpc>
                <a:spcBef>
                  <a:spcPts val="1000"/>
                </a:spcBef>
              </a:pPr>
              <a:r>
                <a:rPr kumimoji="0"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请插入文本内容，请插入文字请插入文本</a:t>
              </a:r>
              <a:r>
                <a:rPr kumimoji="0"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内容，请插入文字，请插入文本内容，请插入文字</a:t>
              </a:r>
              <a:r>
                <a:rPr kumimoji="0"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请插入文本内容，请插入文字</a:t>
              </a:r>
              <a:endParaRPr kumimoji="0"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Freeform 132"/>
          <p:cNvSpPr>
            <a:spLocks noEditPoints="1"/>
          </p:cNvSpPr>
          <p:nvPr/>
        </p:nvSpPr>
        <p:spPr bwMode="auto">
          <a:xfrm>
            <a:off x="719138" y="2922588"/>
            <a:ext cx="508000" cy="460375"/>
          </a:xfrm>
          <a:custGeom>
            <a:avLst/>
            <a:gdLst>
              <a:gd name="T0" fmla="*/ 30803 w 66"/>
              <a:gd name="T1" fmla="*/ 130535 h 60"/>
              <a:gd name="T2" fmla="*/ 215620 w 66"/>
              <a:gd name="T3" fmla="*/ 115178 h 60"/>
              <a:gd name="T4" fmla="*/ 246423 w 66"/>
              <a:gd name="T5" fmla="*/ 23036 h 60"/>
              <a:gd name="T6" fmla="*/ 485145 w 66"/>
              <a:gd name="T7" fmla="*/ 23036 h 60"/>
              <a:gd name="T8" fmla="*/ 392736 w 66"/>
              <a:gd name="T9" fmla="*/ 460712 h 60"/>
              <a:gd name="T10" fmla="*/ 292627 w 66"/>
              <a:gd name="T11" fmla="*/ 61428 h 60"/>
              <a:gd name="T12" fmla="*/ 215620 w 66"/>
              <a:gd name="T13" fmla="*/ 460712 h 60"/>
              <a:gd name="T14" fmla="*/ 154014 w 66"/>
              <a:gd name="T15" fmla="*/ 153571 h 60"/>
              <a:gd name="T16" fmla="*/ 46204 w 66"/>
              <a:gd name="T17" fmla="*/ 460712 h 60"/>
              <a:gd name="T18" fmla="*/ 338831 w 66"/>
              <a:gd name="T19" fmla="*/ 153571 h 60"/>
              <a:gd name="T20" fmla="*/ 346532 w 66"/>
              <a:gd name="T21" fmla="*/ 122857 h 60"/>
              <a:gd name="T22" fmla="*/ 346532 w 66"/>
              <a:gd name="T23" fmla="*/ 99821 h 60"/>
              <a:gd name="T24" fmla="*/ 338831 w 66"/>
              <a:gd name="T25" fmla="*/ 69107 h 60"/>
              <a:gd name="T26" fmla="*/ 354233 w 66"/>
              <a:gd name="T27" fmla="*/ 207320 h 60"/>
              <a:gd name="T28" fmla="*/ 338831 w 66"/>
              <a:gd name="T29" fmla="*/ 230356 h 60"/>
              <a:gd name="T30" fmla="*/ 354233 w 66"/>
              <a:gd name="T31" fmla="*/ 230356 h 60"/>
              <a:gd name="T32" fmla="*/ 338831 w 66"/>
              <a:gd name="T33" fmla="*/ 314820 h 60"/>
              <a:gd name="T34" fmla="*/ 346532 w 66"/>
              <a:gd name="T35" fmla="*/ 284106 h 60"/>
              <a:gd name="T36" fmla="*/ 315729 w 66"/>
              <a:gd name="T37" fmla="*/ 161249 h 60"/>
              <a:gd name="T38" fmla="*/ 300328 w 66"/>
              <a:gd name="T39" fmla="*/ 130535 h 60"/>
              <a:gd name="T40" fmla="*/ 323430 w 66"/>
              <a:gd name="T41" fmla="*/ 99821 h 60"/>
              <a:gd name="T42" fmla="*/ 300328 w 66"/>
              <a:gd name="T43" fmla="*/ 184285 h 60"/>
              <a:gd name="T44" fmla="*/ 323430 w 66"/>
              <a:gd name="T45" fmla="*/ 176606 h 60"/>
              <a:gd name="T46" fmla="*/ 300328 w 66"/>
              <a:gd name="T47" fmla="*/ 268749 h 60"/>
              <a:gd name="T48" fmla="*/ 315729 w 66"/>
              <a:gd name="T49" fmla="*/ 238035 h 60"/>
              <a:gd name="T50" fmla="*/ 315729 w 66"/>
              <a:gd name="T51" fmla="*/ 314820 h 60"/>
              <a:gd name="T52" fmla="*/ 300328 w 66"/>
              <a:gd name="T53" fmla="*/ 291784 h 60"/>
              <a:gd name="T54" fmla="*/ 354233 w 66"/>
              <a:gd name="T55" fmla="*/ 368570 h 60"/>
              <a:gd name="T56" fmla="*/ 300328 w 66"/>
              <a:gd name="T57" fmla="*/ 345534 h 60"/>
              <a:gd name="T58" fmla="*/ 323430 w 66"/>
              <a:gd name="T59" fmla="*/ 337855 h 60"/>
              <a:gd name="T60" fmla="*/ 84708 w 66"/>
              <a:gd name="T61" fmla="*/ 261070 h 60"/>
              <a:gd name="T62" fmla="*/ 92409 w 66"/>
              <a:gd name="T63" fmla="*/ 230356 h 60"/>
              <a:gd name="T64" fmla="*/ 130912 w 66"/>
              <a:gd name="T65" fmla="*/ 253392 h 60"/>
              <a:gd name="T66" fmla="*/ 115511 w 66"/>
              <a:gd name="T67" fmla="*/ 230356 h 60"/>
              <a:gd name="T68" fmla="*/ 138613 w 66"/>
              <a:gd name="T69" fmla="*/ 199642 h 60"/>
              <a:gd name="T70" fmla="*/ 115511 w 66"/>
              <a:gd name="T71" fmla="*/ 284106 h 60"/>
              <a:gd name="T72" fmla="*/ 138613 w 66"/>
              <a:gd name="T73" fmla="*/ 276427 h 60"/>
              <a:gd name="T74" fmla="*/ 115511 w 66"/>
              <a:gd name="T75" fmla="*/ 368570 h 60"/>
              <a:gd name="T76" fmla="*/ 130912 w 66"/>
              <a:gd name="T77" fmla="*/ 337855 h 60"/>
              <a:gd name="T78" fmla="*/ 130912 w 66"/>
              <a:gd name="T79" fmla="*/ 422319 h 60"/>
              <a:gd name="T80" fmla="*/ 115511 w 66"/>
              <a:gd name="T81" fmla="*/ 391605 h 60"/>
              <a:gd name="T82" fmla="*/ 100109 w 66"/>
              <a:gd name="T83" fmla="*/ 207320 h 60"/>
              <a:gd name="T84" fmla="*/ 84708 w 66"/>
              <a:gd name="T85" fmla="*/ 284106 h 60"/>
              <a:gd name="T86" fmla="*/ 100109 w 66"/>
              <a:gd name="T87" fmla="*/ 284106 h 60"/>
              <a:gd name="T88" fmla="*/ 84708 w 66"/>
              <a:gd name="T89" fmla="*/ 368570 h 60"/>
              <a:gd name="T90" fmla="*/ 92409 w 66"/>
              <a:gd name="T91" fmla="*/ 337855 h 60"/>
              <a:gd name="T92" fmla="*/ 92409 w 66"/>
              <a:gd name="T93" fmla="*/ 422319 h 60"/>
              <a:gd name="T94" fmla="*/ 84708 w 66"/>
              <a:gd name="T95" fmla="*/ 391605 h 6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6" h="60">
                <a:moveTo>
                  <a:pt x="0" y="55"/>
                </a:moveTo>
                <a:cubicBezTo>
                  <a:pt x="4" y="55"/>
                  <a:pt x="4" y="55"/>
                  <a:pt x="4" y="5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31" y="37"/>
                  <a:pt x="31" y="37"/>
                  <a:pt x="31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3"/>
                  <a:pt x="32" y="3"/>
                  <a:pt x="32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63" y="55"/>
                  <a:pt x="63" y="55"/>
                  <a:pt x="63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"/>
                  <a:pt x="49" y="6"/>
                  <a:pt x="49" y="6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20"/>
                  <a:pt x="20" y="20"/>
                  <a:pt x="20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60"/>
                  <a:pt x="9" y="60"/>
                  <a:pt x="9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0" y="55"/>
                  <a:pt x="0" y="55"/>
                </a:cubicBezTo>
                <a:close/>
                <a:moveTo>
                  <a:pt x="44" y="16"/>
                </a:moveTo>
                <a:cubicBezTo>
                  <a:pt x="44" y="18"/>
                  <a:pt x="44" y="19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7"/>
                  <a:pt x="46" y="16"/>
                </a:cubicBezTo>
                <a:cubicBezTo>
                  <a:pt x="46" y="16"/>
                  <a:pt x="46" y="16"/>
                  <a:pt x="45" y="16"/>
                </a:cubicBezTo>
                <a:cubicBezTo>
                  <a:pt x="45" y="16"/>
                  <a:pt x="44" y="16"/>
                  <a:pt x="44" y="16"/>
                </a:cubicBezTo>
                <a:close/>
                <a:moveTo>
                  <a:pt x="44" y="9"/>
                </a:moveTo>
                <a:cubicBezTo>
                  <a:pt x="44" y="11"/>
                  <a:pt x="44" y="12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0"/>
                  <a:pt x="46" y="9"/>
                </a:cubicBezTo>
                <a:cubicBezTo>
                  <a:pt x="46" y="9"/>
                  <a:pt x="46" y="9"/>
                  <a:pt x="45" y="9"/>
                </a:cubicBezTo>
                <a:cubicBezTo>
                  <a:pt x="45" y="9"/>
                  <a:pt x="44" y="9"/>
                  <a:pt x="44" y="9"/>
                </a:cubicBezTo>
                <a:close/>
                <a:moveTo>
                  <a:pt x="44" y="23"/>
                </a:moveTo>
                <a:cubicBezTo>
                  <a:pt x="44" y="25"/>
                  <a:pt x="44" y="26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4"/>
                  <a:pt x="46" y="23"/>
                </a:cubicBezTo>
                <a:cubicBezTo>
                  <a:pt x="46" y="23"/>
                  <a:pt x="46" y="23"/>
                  <a:pt x="45" y="23"/>
                </a:cubicBezTo>
                <a:cubicBezTo>
                  <a:pt x="45" y="23"/>
                  <a:pt x="44" y="23"/>
                  <a:pt x="44" y="23"/>
                </a:cubicBezTo>
                <a:close/>
                <a:moveTo>
                  <a:pt x="44" y="30"/>
                </a:moveTo>
                <a:cubicBezTo>
                  <a:pt x="44" y="32"/>
                  <a:pt x="44" y="33"/>
                  <a:pt x="44" y="34"/>
                </a:cubicBezTo>
                <a:cubicBezTo>
                  <a:pt x="44" y="34"/>
                  <a:pt x="45" y="34"/>
                  <a:pt x="45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3"/>
                  <a:pt x="46" y="32"/>
                  <a:pt x="46" y="30"/>
                </a:cubicBezTo>
                <a:cubicBezTo>
                  <a:pt x="46" y="30"/>
                  <a:pt x="46" y="30"/>
                  <a:pt x="45" y="30"/>
                </a:cubicBezTo>
                <a:cubicBezTo>
                  <a:pt x="45" y="30"/>
                  <a:pt x="44" y="30"/>
                  <a:pt x="44" y="30"/>
                </a:cubicBezTo>
                <a:close/>
                <a:moveTo>
                  <a:pt x="44" y="37"/>
                </a:moveTo>
                <a:cubicBezTo>
                  <a:pt x="44" y="39"/>
                  <a:pt x="44" y="40"/>
                  <a:pt x="44" y="41"/>
                </a:cubicBezTo>
                <a:cubicBezTo>
                  <a:pt x="44" y="41"/>
                  <a:pt x="45" y="41"/>
                  <a:pt x="45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0"/>
                  <a:pt x="46" y="39"/>
                  <a:pt x="46" y="37"/>
                </a:cubicBezTo>
                <a:cubicBezTo>
                  <a:pt x="46" y="37"/>
                  <a:pt x="46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lose/>
                <a:moveTo>
                  <a:pt x="39" y="17"/>
                </a:moveTo>
                <a:cubicBezTo>
                  <a:pt x="39" y="18"/>
                  <a:pt x="39" y="19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1" y="21"/>
                  <a:pt x="42" y="20"/>
                </a:cubicBezTo>
                <a:cubicBezTo>
                  <a:pt x="42" y="19"/>
                  <a:pt x="42" y="18"/>
                  <a:pt x="42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0" y="17"/>
                  <a:pt x="40" y="17"/>
                  <a:pt x="39" y="17"/>
                </a:cubicBezTo>
                <a:close/>
                <a:moveTo>
                  <a:pt x="39" y="10"/>
                </a:moveTo>
                <a:cubicBezTo>
                  <a:pt x="39" y="11"/>
                  <a:pt x="39" y="12"/>
                  <a:pt x="39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2" y="13"/>
                </a:cubicBezTo>
                <a:cubicBezTo>
                  <a:pt x="42" y="12"/>
                  <a:pt x="42" y="11"/>
                  <a:pt x="4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lose/>
                <a:moveTo>
                  <a:pt x="39" y="24"/>
                </a:moveTo>
                <a:cubicBezTo>
                  <a:pt x="39" y="25"/>
                  <a:pt x="39" y="26"/>
                  <a:pt x="39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2" y="26"/>
                  <a:pt x="42" y="25"/>
                  <a:pt x="42" y="23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4"/>
                  <a:pt x="39" y="24"/>
                </a:cubicBezTo>
                <a:close/>
                <a:moveTo>
                  <a:pt x="39" y="31"/>
                </a:moveTo>
                <a:cubicBezTo>
                  <a:pt x="39" y="32"/>
                  <a:pt x="39" y="33"/>
                  <a:pt x="39" y="35"/>
                </a:cubicBezTo>
                <a:cubicBezTo>
                  <a:pt x="40" y="35"/>
                  <a:pt x="40" y="34"/>
                  <a:pt x="41" y="34"/>
                </a:cubicBezTo>
                <a:cubicBezTo>
                  <a:pt x="41" y="34"/>
                  <a:pt x="41" y="34"/>
                  <a:pt x="42" y="34"/>
                </a:cubicBezTo>
                <a:cubicBezTo>
                  <a:pt x="42" y="33"/>
                  <a:pt x="42" y="32"/>
                  <a:pt x="42" y="30"/>
                </a:cubicBezTo>
                <a:cubicBezTo>
                  <a:pt x="41" y="30"/>
                  <a:pt x="41" y="30"/>
                  <a:pt x="41" y="31"/>
                </a:cubicBezTo>
                <a:cubicBezTo>
                  <a:pt x="40" y="31"/>
                  <a:pt x="40" y="31"/>
                  <a:pt x="39" y="31"/>
                </a:cubicBezTo>
                <a:close/>
                <a:moveTo>
                  <a:pt x="39" y="38"/>
                </a:moveTo>
                <a:cubicBezTo>
                  <a:pt x="39" y="39"/>
                  <a:pt x="39" y="40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1" y="41"/>
                  <a:pt x="41" y="41"/>
                  <a:pt x="42" y="41"/>
                </a:cubicBezTo>
                <a:cubicBezTo>
                  <a:pt x="42" y="40"/>
                  <a:pt x="42" y="39"/>
                  <a:pt x="4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7"/>
                  <a:pt x="40" y="37"/>
                  <a:pt x="39" y="38"/>
                </a:cubicBezTo>
                <a:close/>
                <a:moveTo>
                  <a:pt x="44" y="44"/>
                </a:moveTo>
                <a:cubicBezTo>
                  <a:pt x="44" y="46"/>
                  <a:pt x="44" y="47"/>
                  <a:pt x="44" y="48"/>
                </a:cubicBezTo>
                <a:cubicBezTo>
                  <a:pt x="44" y="48"/>
                  <a:pt x="45" y="48"/>
                  <a:pt x="45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6" y="46"/>
                  <a:pt x="46" y="44"/>
                </a:cubicBezTo>
                <a:cubicBezTo>
                  <a:pt x="46" y="44"/>
                  <a:pt x="46" y="44"/>
                  <a:pt x="45" y="44"/>
                </a:cubicBezTo>
                <a:cubicBezTo>
                  <a:pt x="45" y="44"/>
                  <a:pt x="44" y="44"/>
                  <a:pt x="44" y="44"/>
                </a:cubicBezTo>
                <a:close/>
                <a:moveTo>
                  <a:pt x="39" y="45"/>
                </a:moveTo>
                <a:cubicBezTo>
                  <a:pt x="39" y="46"/>
                  <a:pt x="39" y="47"/>
                  <a:pt x="39" y="48"/>
                </a:cubicBezTo>
                <a:cubicBezTo>
                  <a:pt x="40" y="48"/>
                  <a:pt x="40" y="48"/>
                  <a:pt x="41" y="48"/>
                </a:cubicBezTo>
                <a:cubicBezTo>
                  <a:pt x="41" y="48"/>
                  <a:pt x="41" y="48"/>
                  <a:pt x="42" y="48"/>
                </a:cubicBezTo>
                <a:cubicBezTo>
                  <a:pt x="42" y="47"/>
                  <a:pt x="42" y="46"/>
                  <a:pt x="4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4"/>
                  <a:pt x="40" y="44"/>
                  <a:pt x="39" y="45"/>
                </a:cubicBezTo>
                <a:close/>
                <a:moveTo>
                  <a:pt x="11" y="30"/>
                </a:moveTo>
                <a:cubicBezTo>
                  <a:pt x="11" y="31"/>
                  <a:pt x="11" y="33"/>
                  <a:pt x="11" y="34"/>
                </a:cubicBezTo>
                <a:cubicBezTo>
                  <a:pt x="11" y="34"/>
                  <a:pt x="12" y="34"/>
                  <a:pt x="12" y="34"/>
                </a:cubicBezTo>
                <a:cubicBezTo>
                  <a:pt x="12" y="34"/>
                  <a:pt x="13" y="34"/>
                  <a:pt x="13" y="34"/>
                </a:cubicBezTo>
                <a:cubicBezTo>
                  <a:pt x="13" y="32"/>
                  <a:pt x="13" y="31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1" y="30"/>
                  <a:pt x="11" y="30"/>
                </a:cubicBezTo>
                <a:close/>
                <a:moveTo>
                  <a:pt x="15" y="30"/>
                </a:moveTo>
                <a:cubicBezTo>
                  <a:pt x="15" y="31"/>
                  <a:pt x="15" y="32"/>
                  <a:pt x="15" y="34"/>
                </a:cubicBezTo>
                <a:cubicBezTo>
                  <a:pt x="16" y="34"/>
                  <a:pt x="16" y="34"/>
                  <a:pt x="17" y="33"/>
                </a:cubicBezTo>
                <a:cubicBezTo>
                  <a:pt x="17" y="33"/>
                  <a:pt x="17" y="33"/>
                  <a:pt x="18" y="33"/>
                </a:cubicBezTo>
                <a:cubicBezTo>
                  <a:pt x="18" y="32"/>
                  <a:pt x="18" y="31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5" y="30"/>
                </a:cubicBezTo>
                <a:close/>
                <a:moveTo>
                  <a:pt x="15" y="23"/>
                </a:moveTo>
                <a:cubicBezTo>
                  <a:pt x="15" y="24"/>
                  <a:pt x="15" y="25"/>
                  <a:pt x="15" y="27"/>
                </a:cubicBezTo>
                <a:cubicBezTo>
                  <a:pt x="16" y="27"/>
                  <a:pt x="16" y="26"/>
                  <a:pt x="17" y="26"/>
                </a:cubicBezTo>
                <a:cubicBezTo>
                  <a:pt x="17" y="26"/>
                  <a:pt x="17" y="26"/>
                  <a:pt x="18" y="26"/>
                </a:cubicBezTo>
                <a:cubicBezTo>
                  <a:pt x="18" y="25"/>
                  <a:pt x="18" y="24"/>
                  <a:pt x="18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5" y="23"/>
                </a:cubicBezTo>
                <a:close/>
                <a:moveTo>
                  <a:pt x="15" y="37"/>
                </a:moveTo>
                <a:cubicBezTo>
                  <a:pt x="15" y="38"/>
                  <a:pt x="15" y="39"/>
                  <a:pt x="15" y="41"/>
                </a:cubicBezTo>
                <a:cubicBezTo>
                  <a:pt x="16" y="41"/>
                  <a:pt x="16" y="41"/>
                  <a:pt x="17" y="41"/>
                </a:cubicBezTo>
                <a:cubicBezTo>
                  <a:pt x="17" y="41"/>
                  <a:pt x="17" y="41"/>
                  <a:pt x="18" y="40"/>
                </a:cubicBezTo>
                <a:cubicBezTo>
                  <a:pt x="18" y="39"/>
                  <a:pt x="18" y="38"/>
                  <a:pt x="18" y="36"/>
                </a:cubicBezTo>
                <a:cubicBezTo>
                  <a:pt x="17" y="36"/>
                  <a:pt x="17" y="37"/>
                  <a:pt x="17" y="37"/>
                </a:cubicBezTo>
                <a:cubicBezTo>
                  <a:pt x="16" y="37"/>
                  <a:pt x="16" y="37"/>
                  <a:pt x="15" y="37"/>
                </a:cubicBezTo>
                <a:close/>
                <a:moveTo>
                  <a:pt x="15" y="44"/>
                </a:moveTo>
                <a:cubicBezTo>
                  <a:pt x="15" y="45"/>
                  <a:pt x="15" y="46"/>
                  <a:pt x="15" y="48"/>
                </a:cubicBezTo>
                <a:cubicBezTo>
                  <a:pt x="16" y="48"/>
                  <a:pt x="16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6"/>
                  <a:pt x="18" y="45"/>
                  <a:pt x="18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4"/>
                  <a:pt x="15" y="44"/>
                </a:cubicBezTo>
                <a:close/>
                <a:moveTo>
                  <a:pt x="15" y="51"/>
                </a:moveTo>
                <a:cubicBezTo>
                  <a:pt x="15" y="52"/>
                  <a:pt x="15" y="53"/>
                  <a:pt x="15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3"/>
                  <a:pt x="18" y="52"/>
                  <a:pt x="18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1"/>
                  <a:pt x="15" y="51"/>
                </a:cubicBezTo>
                <a:close/>
                <a:moveTo>
                  <a:pt x="11" y="23"/>
                </a:moveTo>
                <a:cubicBezTo>
                  <a:pt x="11" y="24"/>
                  <a:pt x="11" y="26"/>
                  <a:pt x="11" y="27"/>
                </a:cubicBezTo>
                <a:cubicBezTo>
                  <a:pt x="11" y="27"/>
                  <a:pt x="12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5"/>
                  <a:pt x="13" y="24"/>
                  <a:pt x="13" y="23"/>
                </a:cubicBezTo>
                <a:cubicBezTo>
                  <a:pt x="13" y="23"/>
                  <a:pt x="12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lose/>
                <a:moveTo>
                  <a:pt x="11" y="37"/>
                </a:moveTo>
                <a:cubicBezTo>
                  <a:pt x="11" y="38"/>
                  <a:pt x="11" y="40"/>
                  <a:pt x="11" y="41"/>
                </a:cubicBezTo>
                <a:cubicBezTo>
                  <a:pt x="11" y="41"/>
                  <a:pt x="12" y="41"/>
                  <a:pt x="12" y="41"/>
                </a:cubicBezTo>
                <a:cubicBezTo>
                  <a:pt x="12" y="41"/>
                  <a:pt x="13" y="41"/>
                  <a:pt x="13" y="41"/>
                </a:cubicBezTo>
                <a:cubicBezTo>
                  <a:pt x="13" y="39"/>
                  <a:pt x="13" y="38"/>
                  <a:pt x="13" y="37"/>
                </a:cubicBezTo>
                <a:cubicBezTo>
                  <a:pt x="13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lose/>
                <a:moveTo>
                  <a:pt x="11" y="44"/>
                </a:moveTo>
                <a:cubicBezTo>
                  <a:pt x="11" y="45"/>
                  <a:pt x="11" y="46"/>
                  <a:pt x="11" y="48"/>
                </a:cubicBezTo>
                <a:cubicBezTo>
                  <a:pt x="11" y="48"/>
                  <a:pt x="12" y="48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2" y="44"/>
                  <a:pt x="12" y="44"/>
                </a:cubicBezTo>
                <a:cubicBezTo>
                  <a:pt x="12" y="44"/>
                  <a:pt x="11" y="44"/>
                  <a:pt x="11" y="44"/>
                </a:cubicBezTo>
                <a:close/>
                <a:moveTo>
                  <a:pt x="11" y="51"/>
                </a:moveTo>
                <a:cubicBezTo>
                  <a:pt x="11" y="52"/>
                  <a:pt x="11" y="53"/>
                  <a:pt x="11" y="55"/>
                </a:cubicBezTo>
                <a:cubicBezTo>
                  <a:pt x="11" y="55"/>
                  <a:pt x="12" y="55"/>
                  <a:pt x="12" y="55"/>
                </a:cubicBezTo>
                <a:cubicBezTo>
                  <a:pt x="12" y="55"/>
                  <a:pt x="13" y="55"/>
                  <a:pt x="13" y="55"/>
                </a:cubicBezTo>
                <a:cubicBezTo>
                  <a:pt x="13" y="53"/>
                  <a:pt x="13" y="52"/>
                  <a:pt x="13" y="51"/>
                </a:cubicBezTo>
                <a:cubicBezTo>
                  <a:pt x="13" y="51"/>
                  <a:pt x="12" y="51"/>
                  <a:pt x="12" y="51"/>
                </a:cubicBezTo>
                <a:cubicBezTo>
                  <a:pt x="12" y="51"/>
                  <a:pt x="11" y="51"/>
                  <a:pt x="11" y="5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137"/>
          <p:cNvSpPr>
            <a:spLocks noEditPoints="1"/>
          </p:cNvSpPr>
          <p:nvPr/>
        </p:nvSpPr>
        <p:spPr bwMode="auto">
          <a:xfrm>
            <a:off x="758825" y="3925888"/>
            <a:ext cx="404813" cy="522287"/>
          </a:xfrm>
          <a:custGeom>
            <a:avLst/>
            <a:gdLst>
              <a:gd name="T0" fmla="*/ 336945 w 53"/>
              <a:gd name="T1" fmla="*/ 23068 h 68"/>
              <a:gd name="T2" fmla="*/ 237393 w 53"/>
              <a:gd name="T3" fmla="*/ 238368 h 68"/>
              <a:gd name="T4" fmla="*/ 176131 w 53"/>
              <a:gd name="T5" fmla="*/ 292193 h 68"/>
              <a:gd name="T6" fmla="*/ 107210 w 53"/>
              <a:gd name="T7" fmla="*/ 238368 h 68"/>
              <a:gd name="T8" fmla="*/ 206762 w 53"/>
              <a:gd name="T9" fmla="*/ 476736 h 68"/>
              <a:gd name="T10" fmla="*/ 206762 w 53"/>
              <a:gd name="T11" fmla="*/ 522872 h 68"/>
              <a:gd name="T12" fmla="*/ 206762 w 53"/>
              <a:gd name="T13" fmla="*/ 476736 h 68"/>
              <a:gd name="T14" fmla="*/ 107210 w 53"/>
              <a:gd name="T15" fmla="*/ 492115 h 68"/>
              <a:gd name="T16" fmla="*/ 91894 w 53"/>
              <a:gd name="T17" fmla="*/ 522872 h 68"/>
              <a:gd name="T18" fmla="*/ 76578 w 53"/>
              <a:gd name="T19" fmla="*/ 484426 h 68"/>
              <a:gd name="T20" fmla="*/ 183788 w 53"/>
              <a:gd name="T21" fmla="*/ 445979 h 68"/>
              <a:gd name="T22" fmla="*/ 99552 w 53"/>
              <a:gd name="T23" fmla="*/ 353708 h 68"/>
              <a:gd name="T24" fmla="*/ 306314 w 53"/>
              <a:gd name="T25" fmla="*/ 315261 h 68"/>
              <a:gd name="T26" fmla="*/ 222078 w 53"/>
              <a:gd name="T27" fmla="*/ 369086 h 68"/>
              <a:gd name="T28" fmla="*/ 344603 w 53"/>
              <a:gd name="T29" fmla="*/ 469047 h 68"/>
              <a:gd name="T30" fmla="*/ 352261 w 53"/>
              <a:gd name="T31" fmla="*/ 499804 h 68"/>
              <a:gd name="T32" fmla="*/ 306314 w 53"/>
              <a:gd name="T33" fmla="*/ 499804 h 68"/>
              <a:gd name="T34" fmla="*/ 206762 w 53"/>
              <a:gd name="T35" fmla="*/ 476736 h 68"/>
              <a:gd name="T36" fmla="*/ 344603 w 53"/>
              <a:gd name="T37" fmla="*/ 292193 h 68"/>
              <a:gd name="T38" fmla="*/ 336945 w 53"/>
              <a:gd name="T39" fmla="*/ 346018 h 68"/>
              <a:gd name="T40" fmla="*/ 382892 w 53"/>
              <a:gd name="T41" fmla="*/ 246057 h 68"/>
              <a:gd name="T42" fmla="*/ 336945 w 53"/>
              <a:gd name="T43" fmla="*/ 222990 h 68"/>
              <a:gd name="T44" fmla="*/ 45947 w 53"/>
              <a:gd name="T45" fmla="*/ 246057 h 68"/>
              <a:gd name="T46" fmla="*/ 0 w 53"/>
              <a:gd name="T47" fmla="*/ 222990 h 68"/>
              <a:gd name="T48" fmla="*/ 38289 w 53"/>
              <a:gd name="T49" fmla="*/ 307572 h 68"/>
              <a:gd name="T50" fmla="*/ 84236 w 53"/>
              <a:gd name="T51" fmla="*/ 330640 h 68"/>
              <a:gd name="T52" fmla="*/ 45947 w 53"/>
              <a:gd name="T53" fmla="*/ 246057 h 68"/>
              <a:gd name="T54" fmla="*/ 122526 w 53"/>
              <a:gd name="T55" fmla="*/ 76893 h 68"/>
              <a:gd name="T56" fmla="*/ 290998 w 53"/>
              <a:gd name="T57" fmla="*/ 61514 h 68"/>
              <a:gd name="T58" fmla="*/ 145499 w 53"/>
              <a:gd name="T59" fmla="*/ 161475 h 68"/>
              <a:gd name="T60" fmla="*/ 268025 w 53"/>
              <a:gd name="T61" fmla="*/ 184543 h 68"/>
              <a:gd name="T62" fmla="*/ 145499 w 53"/>
              <a:gd name="T63" fmla="*/ 161475 h 68"/>
              <a:gd name="T64" fmla="*/ 137841 w 53"/>
              <a:gd name="T65" fmla="*/ 130718 h 68"/>
              <a:gd name="T66" fmla="*/ 275683 w 53"/>
              <a:gd name="T67" fmla="*/ 107650 h 6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3" h="68">
                <a:moveTo>
                  <a:pt x="9" y="3"/>
                </a:moveTo>
                <a:cubicBezTo>
                  <a:pt x="20" y="0"/>
                  <a:pt x="32" y="0"/>
                  <a:pt x="44" y="3"/>
                </a:cubicBezTo>
                <a:cubicBezTo>
                  <a:pt x="43" y="14"/>
                  <a:pt x="42" y="23"/>
                  <a:pt x="39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8"/>
                  <a:pt x="31" y="38"/>
                  <a:pt x="31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1"/>
                  <a:pt x="23" y="31"/>
                  <a:pt x="23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2" y="23"/>
                  <a:pt x="10" y="15"/>
                  <a:pt x="9" y="3"/>
                </a:cubicBezTo>
                <a:close/>
                <a:moveTo>
                  <a:pt x="27" y="62"/>
                </a:moveTo>
                <a:cubicBezTo>
                  <a:pt x="29" y="62"/>
                  <a:pt x="30" y="64"/>
                  <a:pt x="30" y="65"/>
                </a:cubicBezTo>
                <a:cubicBezTo>
                  <a:pt x="30" y="67"/>
                  <a:pt x="28" y="68"/>
                  <a:pt x="27" y="68"/>
                </a:cubicBezTo>
                <a:cubicBezTo>
                  <a:pt x="25" y="68"/>
                  <a:pt x="24" y="67"/>
                  <a:pt x="24" y="65"/>
                </a:cubicBezTo>
                <a:cubicBezTo>
                  <a:pt x="24" y="64"/>
                  <a:pt x="25" y="62"/>
                  <a:pt x="27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2" y="62"/>
                  <a:pt x="18" y="63"/>
                  <a:pt x="14" y="64"/>
                </a:cubicBezTo>
                <a:cubicBezTo>
                  <a:pt x="15" y="64"/>
                  <a:pt x="15" y="65"/>
                  <a:pt x="15" y="65"/>
                </a:cubicBezTo>
                <a:cubicBezTo>
                  <a:pt x="15" y="67"/>
                  <a:pt x="13" y="68"/>
                  <a:pt x="12" y="68"/>
                </a:cubicBezTo>
                <a:cubicBezTo>
                  <a:pt x="10" y="68"/>
                  <a:pt x="9" y="67"/>
                  <a:pt x="9" y="65"/>
                </a:cubicBezTo>
                <a:cubicBezTo>
                  <a:pt x="9" y="64"/>
                  <a:pt x="9" y="63"/>
                  <a:pt x="10" y="63"/>
                </a:cubicBezTo>
                <a:cubicBezTo>
                  <a:pt x="10" y="61"/>
                  <a:pt x="10" y="61"/>
                  <a:pt x="10" y="61"/>
                </a:cubicBezTo>
                <a:cubicBezTo>
                  <a:pt x="14" y="60"/>
                  <a:pt x="19" y="58"/>
                  <a:pt x="24" y="58"/>
                </a:cubicBezTo>
                <a:cubicBezTo>
                  <a:pt x="24" y="48"/>
                  <a:pt x="24" y="48"/>
                  <a:pt x="24" y="48"/>
                </a:cubicBezTo>
                <a:cubicBezTo>
                  <a:pt x="20" y="48"/>
                  <a:pt x="16" y="47"/>
                  <a:pt x="13" y="46"/>
                </a:cubicBezTo>
                <a:cubicBezTo>
                  <a:pt x="13" y="44"/>
                  <a:pt x="13" y="43"/>
                  <a:pt x="13" y="41"/>
                </a:cubicBezTo>
                <a:cubicBezTo>
                  <a:pt x="22" y="41"/>
                  <a:pt x="31" y="41"/>
                  <a:pt x="40" y="41"/>
                </a:cubicBezTo>
                <a:cubicBezTo>
                  <a:pt x="40" y="43"/>
                  <a:pt x="40" y="44"/>
                  <a:pt x="40" y="46"/>
                </a:cubicBezTo>
                <a:cubicBezTo>
                  <a:pt x="37" y="47"/>
                  <a:pt x="33" y="48"/>
                  <a:pt x="29" y="48"/>
                </a:cubicBezTo>
                <a:cubicBezTo>
                  <a:pt x="29" y="58"/>
                  <a:pt x="29" y="58"/>
                  <a:pt x="29" y="58"/>
                </a:cubicBezTo>
                <a:cubicBezTo>
                  <a:pt x="34" y="58"/>
                  <a:pt x="39" y="59"/>
                  <a:pt x="45" y="61"/>
                </a:cubicBezTo>
                <a:cubicBezTo>
                  <a:pt x="44" y="63"/>
                  <a:pt x="44" y="63"/>
                  <a:pt x="44" y="63"/>
                </a:cubicBezTo>
                <a:cubicBezTo>
                  <a:pt x="45" y="63"/>
                  <a:pt x="46" y="64"/>
                  <a:pt x="46" y="65"/>
                </a:cubicBezTo>
                <a:cubicBezTo>
                  <a:pt x="46" y="67"/>
                  <a:pt x="44" y="68"/>
                  <a:pt x="43" y="68"/>
                </a:cubicBezTo>
                <a:cubicBezTo>
                  <a:pt x="41" y="68"/>
                  <a:pt x="40" y="67"/>
                  <a:pt x="40" y="65"/>
                </a:cubicBezTo>
                <a:cubicBezTo>
                  <a:pt x="40" y="65"/>
                  <a:pt x="40" y="65"/>
                  <a:pt x="40" y="64"/>
                </a:cubicBezTo>
                <a:cubicBezTo>
                  <a:pt x="35" y="63"/>
                  <a:pt x="31" y="62"/>
                  <a:pt x="27" y="62"/>
                </a:cubicBezTo>
                <a:close/>
                <a:moveTo>
                  <a:pt x="46" y="32"/>
                </a:moveTo>
                <a:cubicBezTo>
                  <a:pt x="46" y="35"/>
                  <a:pt x="46" y="37"/>
                  <a:pt x="45" y="38"/>
                </a:cubicBezTo>
                <a:cubicBezTo>
                  <a:pt x="44" y="40"/>
                  <a:pt x="43" y="42"/>
                  <a:pt x="42" y="43"/>
                </a:cubicBezTo>
                <a:cubicBezTo>
                  <a:pt x="44" y="45"/>
                  <a:pt x="44" y="45"/>
                  <a:pt x="44" y="45"/>
                </a:cubicBezTo>
                <a:cubicBezTo>
                  <a:pt x="46" y="44"/>
                  <a:pt x="47" y="42"/>
                  <a:pt x="48" y="40"/>
                </a:cubicBezTo>
                <a:cubicBezTo>
                  <a:pt x="49" y="38"/>
                  <a:pt x="49" y="35"/>
                  <a:pt x="50" y="32"/>
                </a:cubicBezTo>
                <a:cubicBezTo>
                  <a:pt x="51" y="32"/>
                  <a:pt x="53" y="31"/>
                  <a:pt x="5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31"/>
                  <a:pt x="45" y="32"/>
                  <a:pt x="46" y="32"/>
                </a:cubicBezTo>
                <a:close/>
                <a:moveTo>
                  <a:pt x="6" y="32"/>
                </a:moveTo>
                <a:cubicBezTo>
                  <a:pt x="8" y="32"/>
                  <a:pt x="9" y="31"/>
                  <a:pt x="9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1" y="32"/>
                  <a:pt x="3" y="32"/>
                </a:cubicBezTo>
                <a:cubicBezTo>
                  <a:pt x="3" y="35"/>
                  <a:pt x="4" y="38"/>
                  <a:pt x="5" y="40"/>
                </a:cubicBezTo>
                <a:cubicBezTo>
                  <a:pt x="6" y="42"/>
                  <a:pt x="7" y="44"/>
                  <a:pt x="8" y="45"/>
                </a:cubicBezTo>
                <a:cubicBezTo>
                  <a:pt x="11" y="43"/>
                  <a:pt x="11" y="43"/>
                  <a:pt x="11" y="43"/>
                </a:cubicBezTo>
                <a:cubicBezTo>
                  <a:pt x="9" y="42"/>
                  <a:pt x="8" y="40"/>
                  <a:pt x="8" y="38"/>
                </a:cubicBezTo>
                <a:cubicBezTo>
                  <a:pt x="7" y="37"/>
                  <a:pt x="6" y="35"/>
                  <a:pt x="6" y="32"/>
                </a:cubicBezTo>
                <a:close/>
                <a:moveTo>
                  <a:pt x="16" y="8"/>
                </a:moveTo>
                <a:cubicBezTo>
                  <a:pt x="16" y="10"/>
                  <a:pt x="16" y="10"/>
                  <a:pt x="16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8" y="8"/>
                  <a:pt x="38" y="8"/>
                </a:cubicBezTo>
                <a:cubicBezTo>
                  <a:pt x="16" y="8"/>
                  <a:pt x="16" y="8"/>
                  <a:pt x="16" y="8"/>
                </a:cubicBezTo>
                <a:close/>
                <a:moveTo>
                  <a:pt x="19" y="21"/>
                </a:moveTo>
                <a:cubicBezTo>
                  <a:pt x="19" y="24"/>
                  <a:pt x="19" y="24"/>
                  <a:pt x="1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1"/>
                  <a:pt x="35" y="21"/>
                  <a:pt x="35" y="21"/>
                </a:cubicBezTo>
                <a:cubicBezTo>
                  <a:pt x="19" y="21"/>
                  <a:pt x="19" y="21"/>
                  <a:pt x="19" y="21"/>
                </a:cubicBezTo>
                <a:close/>
                <a:moveTo>
                  <a:pt x="18" y="14"/>
                </a:moveTo>
                <a:cubicBezTo>
                  <a:pt x="18" y="17"/>
                  <a:pt x="18" y="17"/>
                  <a:pt x="18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4"/>
                  <a:pt x="36" y="14"/>
                  <a:pt x="36" y="14"/>
                </a:cubicBezTo>
                <a:lnTo>
                  <a:pt x="18" y="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138"/>
          <p:cNvSpPr>
            <a:spLocks noEditPoints="1"/>
          </p:cNvSpPr>
          <p:nvPr/>
        </p:nvSpPr>
        <p:spPr bwMode="auto">
          <a:xfrm>
            <a:off x="706438" y="4978400"/>
            <a:ext cx="538162" cy="404813"/>
          </a:xfrm>
          <a:custGeom>
            <a:avLst/>
            <a:gdLst>
              <a:gd name="T0" fmla="*/ 353213 w 70"/>
              <a:gd name="T1" fmla="*/ 114868 h 53"/>
              <a:gd name="T2" fmla="*/ 391606 w 70"/>
              <a:gd name="T3" fmla="*/ 160815 h 53"/>
              <a:gd name="T4" fmla="*/ 391606 w 70"/>
              <a:gd name="T5" fmla="*/ 130183 h 53"/>
              <a:gd name="T6" fmla="*/ 406963 w 70"/>
              <a:gd name="T7" fmla="*/ 122526 h 53"/>
              <a:gd name="T8" fmla="*/ 406963 w 70"/>
              <a:gd name="T9" fmla="*/ 130183 h 53"/>
              <a:gd name="T10" fmla="*/ 429998 w 70"/>
              <a:gd name="T11" fmla="*/ 114868 h 53"/>
              <a:gd name="T12" fmla="*/ 460713 w 70"/>
              <a:gd name="T13" fmla="*/ 114868 h 53"/>
              <a:gd name="T14" fmla="*/ 537498 w 70"/>
              <a:gd name="T15" fmla="*/ 199104 h 53"/>
              <a:gd name="T16" fmla="*/ 522141 w 70"/>
              <a:gd name="T17" fmla="*/ 237393 h 53"/>
              <a:gd name="T18" fmla="*/ 483748 w 70"/>
              <a:gd name="T19" fmla="*/ 405866 h 53"/>
              <a:gd name="T20" fmla="*/ 299463 w 70"/>
              <a:gd name="T21" fmla="*/ 237393 h 53"/>
              <a:gd name="T22" fmla="*/ 261070 w 70"/>
              <a:gd name="T23" fmla="*/ 405866 h 53"/>
              <a:gd name="T24" fmla="*/ 230356 w 70"/>
              <a:gd name="T25" fmla="*/ 237393 h 53"/>
              <a:gd name="T26" fmla="*/ 307142 w 70"/>
              <a:gd name="T27" fmla="*/ 199104 h 53"/>
              <a:gd name="T28" fmla="*/ 99821 w 70"/>
              <a:gd name="T29" fmla="*/ 145499 h 53"/>
              <a:gd name="T30" fmla="*/ 176606 w 70"/>
              <a:gd name="T31" fmla="*/ 268025 h 53"/>
              <a:gd name="T32" fmla="*/ 207321 w 70"/>
              <a:gd name="T33" fmla="*/ 283340 h 53"/>
              <a:gd name="T34" fmla="*/ 176606 w 70"/>
              <a:gd name="T35" fmla="*/ 405866 h 53"/>
              <a:gd name="T36" fmla="*/ 168928 w 70"/>
              <a:gd name="T37" fmla="*/ 313972 h 53"/>
              <a:gd name="T38" fmla="*/ 115178 w 70"/>
              <a:gd name="T39" fmla="*/ 329288 h 53"/>
              <a:gd name="T40" fmla="*/ 76785 w 70"/>
              <a:gd name="T41" fmla="*/ 367577 h 53"/>
              <a:gd name="T42" fmla="*/ 69107 w 70"/>
              <a:gd name="T43" fmla="*/ 390550 h 53"/>
              <a:gd name="T44" fmla="*/ 99821 w 70"/>
              <a:gd name="T45" fmla="*/ 405866 h 53"/>
              <a:gd name="T46" fmla="*/ 30714 w 70"/>
              <a:gd name="T47" fmla="*/ 390550 h 53"/>
              <a:gd name="T48" fmla="*/ 53750 w 70"/>
              <a:gd name="T49" fmla="*/ 367577 h 53"/>
              <a:gd name="T50" fmla="*/ 46071 w 70"/>
              <a:gd name="T51" fmla="*/ 329288 h 53"/>
              <a:gd name="T52" fmla="*/ 0 w 70"/>
              <a:gd name="T53" fmla="*/ 306314 h 53"/>
              <a:gd name="T54" fmla="*/ 0 w 70"/>
              <a:gd name="T55" fmla="*/ 191446 h 53"/>
              <a:gd name="T56" fmla="*/ 30714 w 70"/>
              <a:gd name="T57" fmla="*/ 298656 h 53"/>
              <a:gd name="T58" fmla="*/ 23036 w 70"/>
              <a:gd name="T59" fmla="*/ 145499 h 53"/>
              <a:gd name="T60" fmla="*/ 138214 w 70"/>
              <a:gd name="T61" fmla="*/ 268025 h 53"/>
              <a:gd name="T62" fmla="*/ 107500 w 70"/>
              <a:gd name="T63" fmla="*/ 260367 h 53"/>
              <a:gd name="T64" fmla="*/ 61428 w 70"/>
              <a:gd name="T65" fmla="*/ 15316 h 53"/>
              <a:gd name="T66" fmla="*/ 61428 w 70"/>
              <a:gd name="T67" fmla="*/ 122526 h 53"/>
              <a:gd name="T68" fmla="*/ 61428 w 70"/>
              <a:gd name="T69" fmla="*/ 15316 h 53"/>
              <a:gd name="T70" fmla="*/ 353213 w 70"/>
              <a:gd name="T71" fmla="*/ 68921 h 53"/>
              <a:gd name="T72" fmla="*/ 353213 w 70"/>
              <a:gd name="T73" fmla="*/ 53605 h 53"/>
              <a:gd name="T74" fmla="*/ 353213 w 70"/>
              <a:gd name="T75" fmla="*/ 53605 h 53"/>
              <a:gd name="T76" fmla="*/ 429998 w 70"/>
              <a:gd name="T77" fmla="*/ 15316 h 53"/>
              <a:gd name="T78" fmla="*/ 437677 w 70"/>
              <a:gd name="T79" fmla="*/ 53605 h 53"/>
              <a:gd name="T80" fmla="*/ 445355 w 70"/>
              <a:gd name="T81" fmla="*/ 61263 h 53"/>
              <a:gd name="T82" fmla="*/ 429998 w 70"/>
              <a:gd name="T83" fmla="*/ 76578 h 53"/>
              <a:gd name="T84" fmla="*/ 391606 w 70"/>
              <a:gd name="T85" fmla="*/ 107210 h 5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0" h="53">
                <a:moveTo>
                  <a:pt x="44" y="15"/>
                </a:moveTo>
                <a:cubicBezTo>
                  <a:pt x="45" y="15"/>
                  <a:pt x="45" y="15"/>
                  <a:pt x="46" y="15"/>
                </a:cubicBezTo>
                <a:cubicBezTo>
                  <a:pt x="47" y="15"/>
                  <a:pt x="47" y="15"/>
                  <a:pt x="48" y="15"/>
                </a:cubicBezTo>
                <a:cubicBezTo>
                  <a:pt x="51" y="21"/>
                  <a:pt x="51" y="21"/>
                  <a:pt x="51" y="21"/>
                </a:cubicBezTo>
                <a:cubicBezTo>
                  <a:pt x="52" y="17"/>
                  <a:pt x="52" y="17"/>
                  <a:pt x="52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21"/>
                  <a:pt x="54" y="21"/>
                  <a:pt x="54" y="21"/>
                </a:cubicBezTo>
                <a:cubicBezTo>
                  <a:pt x="56" y="15"/>
                  <a:pt x="56" y="15"/>
                  <a:pt x="56" y="15"/>
                </a:cubicBezTo>
                <a:cubicBezTo>
                  <a:pt x="57" y="15"/>
                  <a:pt x="57" y="15"/>
                  <a:pt x="58" y="15"/>
                </a:cubicBezTo>
                <a:cubicBezTo>
                  <a:pt x="58" y="15"/>
                  <a:pt x="59" y="15"/>
                  <a:pt x="60" y="15"/>
                </a:cubicBezTo>
                <a:cubicBezTo>
                  <a:pt x="62" y="17"/>
                  <a:pt x="63" y="22"/>
                  <a:pt x="63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31"/>
                  <a:pt x="70" y="31"/>
                  <a:pt x="70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3"/>
                  <a:pt x="68" y="53"/>
                  <a:pt x="68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3" y="31"/>
                  <a:pt x="63" y="31"/>
                  <a:pt x="63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31"/>
                  <a:pt x="34" y="31"/>
                  <a:pt x="34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26"/>
                  <a:pt x="30" y="26"/>
                  <a:pt x="3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3"/>
                  <a:pt x="41" y="17"/>
                  <a:pt x="44" y="15"/>
                </a:cubicBezTo>
                <a:close/>
                <a:moveTo>
                  <a:pt x="13" y="19"/>
                </a:moveTo>
                <a:cubicBezTo>
                  <a:pt x="16" y="28"/>
                  <a:pt x="16" y="28"/>
                  <a:pt x="16" y="28"/>
                </a:cubicBezTo>
                <a:cubicBezTo>
                  <a:pt x="23" y="35"/>
                  <a:pt x="23" y="35"/>
                  <a:pt x="23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53"/>
                  <a:pt x="27" y="53"/>
                  <a:pt x="27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3"/>
                  <a:pt x="22" y="46"/>
                  <a:pt x="22" y="44"/>
                </a:cubicBezTo>
                <a:cubicBezTo>
                  <a:pt x="21" y="42"/>
                  <a:pt x="22" y="41"/>
                  <a:pt x="22" y="41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3"/>
                  <a:pt x="15" y="43"/>
                  <a:pt x="15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1"/>
                  <a:pt x="9" y="51"/>
                  <a:pt x="9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3"/>
                  <a:pt x="13" y="53"/>
                  <a:pt x="13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4" y="51"/>
                  <a:pt x="4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7" y="48"/>
                  <a:pt x="7" y="48"/>
                  <a:pt x="7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6" y="43"/>
                  <a:pt x="6" y="43"/>
                  <a:pt x="6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39"/>
                  <a:pt x="4" y="39"/>
                  <a:pt x="4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3" y="19"/>
                  <a:pt x="3" y="19"/>
                  <a:pt x="3" y="19"/>
                </a:cubicBezTo>
                <a:cubicBezTo>
                  <a:pt x="13" y="19"/>
                  <a:pt x="13" y="19"/>
                  <a:pt x="13" y="19"/>
                </a:cubicBezTo>
                <a:close/>
                <a:moveTo>
                  <a:pt x="18" y="35"/>
                </a:moveTo>
                <a:cubicBezTo>
                  <a:pt x="14" y="32"/>
                  <a:pt x="14" y="32"/>
                  <a:pt x="14" y="32"/>
                </a:cubicBezTo>
                <a:cubicBezTo>
                  <a:pt x="14" y="34"/>
                  <a:pt x="14" y="34"/>
                  <a:pt x="14" y="34"/>
                </a:cubicBezTo>
                <a:cubicBezTo>
                  <a:pt x="18" y="35"/>
                  <a:pt x="18" y="35"/>
                  <a:pt x="18" y="35"/>
                </a:cubicBezTo>
                <a:close/>
                <a:moveTo>
                  <a:pt x="8" y="2"/>
                </a:moveTo>
                <a:cubicBezTo>
                  <a:pt x="12" y="2"/>
                  <a:pt x="15" y="5"/>
                  <a:pt x="15" y="9"/>
                </a:cubicBezTo>
                <a:cubicBezTo>
                  <a:pt x="15" y="12"/>
                  <a:pt x="12" y="16"/>
                  <a:pt x="8" y="16"/>
                </a:cubicBezTo>
                <a:cubicBezTo>
                  <a:pt x="4" y="16"/>
                  <a:pt x="1" y="12"/>
                  <a:pt x="1" y="9"/>
                </a:cubicBezTo>
                <a:cubicBezTo>
                  <a:pt x="1" y="5"/>
                  <a:pt x="4" y="2"/>
                  <a:pt x="8" y="2"/>
                </a:cubicBezTo>
                <a:close/>
                <a:moveTo>
                  <a:pt x="47" y="10"/>
                </a:moveTo>
                <a:cubicBezTo>
                  <a:pt x="47" y="10"/>
                  <a:pt x="46" y="10"/>
                  <a:pt x="46" y="9"/>
                </a:cubicBezTo>
                <a:cubicBezTo>
                  <a:pt x="46" y="9"/>
                  <a:pt x="46" y="8"/>
                  <a:pt x="46" y="8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4"/>
                  <a:pt x="46" y="3"/>
                  <a:pt x="48" y="2"/>
                </a:cubicBezTo>
                <a:cubicBezTo>
                  <a:pt x="50" y="0"/>
                  <a:pt x="53" y="0"/>
                  <a:pt x="56" y="2"/>
                </a:cubicBezTo>
                <a:cubicBezTo>
                  <a:pt x="57" y="3"/>
                  <a:pt x="57" y="4"/>
                  <a:pt x="57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8"/>
                  <a:pt x="57" y="9"/>
                  <a:pt x="57" y="9"/>
                </a:cubicBezTo>
                <a:cubicBezTo>
                  <a:pt x="57" y="10"/>
                  <a:pt x="57" y="10"/>
                  <a:pt x="56" y="10"/>
                </a:cubicBezTo>
                <a:cubicBezTo>
                  <a:pt x="56" y="12"/>
                  <a:pt x="54" y="14"/>
                  <a:pt x="52" y="14"/>
                </a:cubicBezTo>
                <a:cubicBezTo>
                  <a:pt x="52" y="14"/>
                  <a:pt x="51" y="14"/>
                  <a:pt x="51" y="14"/>
                </a:cubicBezTo>
                <a:cubicBezTo>
                  <a:pt x="49" y="13"/>
                  <a:pt x="48" y="13"/>
                  <a:pt x="47" y="1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72"/>
          <p:cNvSpPr>
            <a:spLocks/>
          </p:cNvSpPr>
          <p:nvPr/>
        </p:nvSpPr>
        <p:spPr bwMode="auto">
          <a:xfrm>
            <a:off x="723900" y="5938838"/>
            <a:ext cx="493713" cy="468312"/>
          </a:xfrm>
          <a:custGeom>
            <a:avLst/>
            <a:gdLst>
              <a:gd name="T0" fmla="*/ 246810 w 64"/>
              <a:gd name="T1" fmla="*/ 0 h 61"/>
              <a:gd name="T2" fmla="*/ 200533 w 64"/>
              <a:gd name="T3" fmla="*/ 184141 h 61"/>
              <a:gd name="T4" fmla="*/ 0 w 64"/>
              <a:gd name="T5" fmla="*/ 299228 h 61"/>
              <a:gd name="T6" fmla="*/ 15426 w 64"/>
              <a:gd name="T7" fmla="*/ 337591 h 61"/>
              <a:gd name="T8" fmla="*/ 208246 w 64"/>
              <a:gd name="T9" fmla="*/ 306901 h 61"/>
              <a:gd name="T10" fmla="*/ 208246 w 64"/>
              <a:gd name="T11" fmla="*/ 391299 h 61"/>
              <a:gd name="T12" fmla="*/ 138831 w 64"/>
              <a:gd name="T13" fmla="*/ 414316 h 61"/>
              <a:gd name="T14" fmla="*/ 146543 w 64"/>
              <a:gd name="T15" fmla="*/ 460351 h 61"/>
              <a:gd name="T16" fmla="*/ 215959 w 64"/>
              <a:gd name="T17" fmla="*/ 452679 h 61"/>
              <a:gd name="T18" fmla="*/ 215959 w 64"/>
              <a:gd name="T19" fmla="*/ 468024 h 61"/>
              <a:gd name="T20" fmla="*/ 246810 w 64"/>
              <a:gd name="T21" fmla="*/ 468024 h 61"/>
              <a:gd name="T22" fmla="*/ 277661 w 64"/>
              <a:gd name="T23" fmla="*/ 468024 h 61"/>
              <a:gd name="T24" fmla="*/ 277661 w 64"/>
              <a:gd name="T25" fmla="*/ 452679 h 61"/>
              <a:gd name="T26" fmla="*/ 347077 w 64"/>
              <a:gd name="T27" fmla="*/ 460351 h 61"/>
              <a:gd name="T28" fmla="*/ 362502 w 64"/>
              <a:gd name="T29" fmla="*/ 414316 h 61"/>
              <a:gd name="T30" fmla="*/ 285374 w 64"/>
              <a:gd name="T31" fmla="*/ 391299 h 61"/>
              <a:gd name="T32" fmla="*/ 293087 w 64"/>
              <a:gd name="T33" fmla="*/ 306901 h 61"/>
              <a:gd name="T34" fmla="*/ 478194 w 64"/>
              <a:gd name="T35" fmla="*/ 337591 h 61"/>
              <a:gd name="T36" fmla="*/ 493620 w 64"/>
              <a:gd name="T37" fmla="*/ 299228 h 61"/>
              <a:gd name="T38" fmla="*/ 300800 w 64"/>
              <a:gd name="T39" fmla="*/ 184141 h 61"/>
              <a:gd name="T40" fmla="*/ 246810 w 64"/>
              <a:gd name="T41" fmla="*/ 0 h 6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4" h="61">
                <a:moveTo>
                  <a:pt x="32" y="0"/>
                </a:moveTo>
                <a:cubicBezTo>
                  <a:pt x="22" y="2"/>
                  <a:pt x="25" y="16"/>
                  <a:pt x="26" y="24"/>
                </a:cubicBezTo>
                <a:cubicBezTo>
                  <a:pt x="0" y="39"/>
                  <a:pt x="0" y="39"/>
                  <a:pt x="0" y="39"/>
                </a:cubicBezTo>
                <a:cubicBezTo>
                  <a:pt x="2" y="44"/>
                  <a:pt x="2" y="44"/>
                  <a:pt x="2" y="44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51"/>
                  <a:pt x="27" y="51"/>
                  <a:pt x="27" y="51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60"/>
                  <a:pt x="19" y="60"/>
                  <a:pt x="19" y="60"/>
                </a:cubicBezTo>
                <a:cubicBezTo>
                  <a:pt x="28" y="59"/>
                  <a:pt x="28" y="59"/>
                  <a:pt x="28" y="59"/>
                </a:cubicBezTo>
                <a:cubicBezTo>
                  <a:pt x="28" y="61"/>
                  <a:pt x="28" y="61"/>
                  <a:pt x="28" y="61"/>
                </a:cubicBezTo>
                <a:cubicBezTo>
                  <a:pt x="29" y="61"/>
                  <a:pt x="31" y="61"/>
                  <a:pt x="32" y="61"/>
                </a:cubicBezTo>
                <a:cubicBezTo>
                  <a:pt x="33" y="61"/>
                  <a:pt x="35" y="61"/>
                  <a:pt x="36" y="61"/>
                </a:cubicBezTo>
                <a:cubicBezTo>
                  <a:pt x="36" y="59"/>
                  <a:pt x="36" y="59"/>
                  <a:pt x="36" y="59"/>
                </a:cubicBezTo>
                <a:cubicBezTo>
                  <a:pt x="45" y="60"/>
                  <a:pt x="45" y="60"/>
                  <a:pt x="45" y="60"/>
                </a:cubicBezTo>
                <a:cubicBezTo>
                  <a:pt x="47" y="54"/>
                  <a:pt x="47" y="54"/>
                  <a:pt x="47" y="54"/>
                </a:cubicBezTo>
                <a:cubicBezTo>
                  <a:pt x="37" y="51"/>
                  <a:pt x="37" y="51"/>
                  <a:pt x="37" y="51"/>
                </a:cubicBezTo>
                <a:cubicBezTo>
                  <a:pt x="38" y="40"/>
                  <a:pt x="38" y="40"/>
                  <a:pt x="38" y="40"/>
                </a:cubicBezTo>
                <a:cubicBezTo>
                  <a:pt x="62" y="44"/>
                  <a:pt x="62" y="44"/>
                  <a:pt x="62" y="44"/>
                </a:cubicBezTo>
                <a:cubicBezTo>
                  <a:pt x="64" y="39"/>
                  <a:pt x="64" y="39"/>
                  <a:pt x="6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16"/>
                  <a:pt x="42" y="2"/>
                  <a:pt x="3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438275" y="2782888"/>
            <a:ext cx="2336800" cy="86793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endParaRPr kumimoji="0" lang="zh-CN" altLang="en-US" sz="1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38275" y="3789363"/>
            <a:ext cx="2336800" cy="8456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38275" y="4795838"/>
            <a:ext cx="2336800" cy="8456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38275" y="5802313"/>
            <a:ext cx="2336800" cy="8456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30225" y="3652838"/>
            <a:ext cx="346868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30225" y="4675188"/>
            <a:ext cx="346868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30225" y="5697538"/>
            <a:ext cx="346868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478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7" grpId="0" animBg="1"/>
      <p:bldP spid="17" grpId="0" animBg="1"/>
      <p:bldP spid="19" grpId="0" animBg="1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93" b="2226"/>
          <a:stretch>
            <a:fillRect/>
          </a:stretch>
        </p:blipFill>
        <p:spPr bwMode="auto">
          <a:xfrm>
            <a:off x="0" y="0"/>
            <a:ext cx="12192000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538538"/>
            <a:ext cx="2095500" cy="1625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95500" y="3538538"/>
            <a:ext cx="2095500" cy="1625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5164138"/>
            <a:ext cx="2095500" cy="1625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95500" y="5164138"/>
            <a:ext cx="2095500" cy="16256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411664" y="3613151"/>
            <a:ext cx="7494198" cy="1569660"/>
            <a:chOff x="4412341" y="3613730"/>
            <a:chExt cx="7492863" cy="1569893"/>
          </a:xfrm>
        </p:grpSpPr>
        <p:sp>
          <p:nvSpPr>
            <p:cNvPr id="28" name="矩形 27"/>
            <p:cNvSpPr/>
            <p:nvPr/>
          </p:nvSpPr>
          <p:spPr>
            <a:xfrm>
              <a:off x="4455194" y="4026543"/>
              <a:ext cx="7359927" cy="36835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412341" y="3613730"/>
              <a:ext cx="7492863" cy="156989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kumimoji="0"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请插入文字请插入文本内容，请插入文字，请插入文本内容，请</a:t>
              </a:r>
              <a:r>
                <a:rPr kumimoji="0"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插入文字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请插入文字请插入文本内容，请插入文字，请插入文本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请插入文字</a:t>
              </a:r>
              <a:endParaRPr kumimoji="0" lang="zh-CN" altLang="en-US" sz="20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endParaRPr kumimoji="0" lang="zh-CN" altLang="en-US" sz="20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30" name="Freeform 146"/>
          <p:cNvSpPr>
            <a:spLocks noEditPoints="1"/>
          </p:cNvSpPr>
          <p:nvPr/>
        </p:nvSpPr>
        <p:spPr bwMode="auto">
          <a:xfrm>
            <a:off x="6848475" y="5111750"/>
            <a:ext cx="581025" cy="390525"/>
          </a:xfrm>
          <a:custGeom>
            <a:avLst/>
            <a:gdLst>
              <a:gd name="T0" fmla="*/ 40 w 141"/>
              <a:gd name="T1" fmla="*/ 8 h 95"/>
              <a:gd name="T2" fmla="*/ 63 w 141"/>
              <a:gd name="T3" fmla="*/ 8 h 95"/>
              <a:gd name="T4" fmla="*/ 63 w 141"/>
              <a:gd name="T5" fmla="*/ 88 h 95"/>
              <a:gd name="T6" fmla="*/ 72 w 141"/>
              <a:gd name="T7" fmla="*/ 88 h 95"/>
              <a:gd name="T8" fmla="*/ 72 w 141"/>
              <a:gd name="T9" fmla="*/ 25 h 95"/>
              <a:gd name="T10" fmla="*/ 97 w 141"/>
              <a:gd name="T11" fmla="*/ 25 h 95"/>
              <a:gd name="T12" fmla="*/ 97 w 141"/>
              <a:gd name="T13" fmla="*/ 88 h 95"/>
              <a:gd name="T14" fmla="*/ 107 w 141"/>
              <a:gd name="T15" fmla="*/ 88 h 95"/>
              <a:gd name="T16" fmla="*/ 107 w 141"/>
              <a:gd name="T17" fmla="*/ 0 h 95"/>
              <a:gd name="T18" fmla="*/ 130 w 141"/>
              <a:gd name="T19" fmla="*/ 0 h 95"/>
              <a:gd name="T20" fmla="*/ 130 w 141"/>
              <a:gd name="T21" fmla="*/ 88 h 95"/>
              <a:gd name="T22" fmla="*/ 141 w 141"/>
              <a:gd name="T23" fmla="*/ 88 h 95"/>
              <a:gd name="T24" fmla="*/ 141 w 141"/>
              <a:gd name="T25" fmla="*/ 95 h 95"/>
              <a:gd name="T26" fmla="*/ 0 w 141"/>
              <a:gd name="T27" fmla="*/ 95 h 95"/>
              <a:gd name="T28" fmla="*/ 0 w 141"/>
              <a:gd name="T29" fmla="*/ 88 h 95"/>
              <a:gd name="T30" fmla="*/ 9 w 141"/>
              <a:gd name="T31" fmla="*/ 88 h 95"/>
              <a:gd name="T32" fmla="*/ 9 w 141"/>
              <a:gd name="T33" fmla="*/ 32 h 95"/>
              <a:gd name="T34" fmla="*/ 32 w 141"/>
              <a:gd name="T35" fmla="*/ 32 h 95"/>
              <a:gd name="T36" fmla="*/ 32 w 141"/>
              <a:gd name="T37" fmla="*/ 88 h 95"/>
              <a:gd name="T38" fmla="*/ 40 w 141"/>
              <a:gd name="T39" fmla="*/ 88 h 95"/>
              <a:gd name="T40" fmla="*/ 40 w 141"/>
              <a:gd name="T41" fmla="*/ 8 h 95"/>
              <a:gd name="T42" fmla="*/ 40 w 141"/>
              <a:gd name="T43" fmla="*/ 8 h 95"/>
              <a:gd name="T44" fmla="*/ 48 w 141"/>
              <a:gd name="T45" fmla="*/ 88 h 95"/>
              <a:gd name="T46" fmla="*/ 48 w 141"/>
              <a:gd name="T47" fmla="*/ 19 h 95"/>
              <a:gd name="T48" fmla="*/ 44 w 141"/>
              <a:gd name="T49" fmla="*/ 19 h 95"/>
              <a:gd name="T50" fmla="*/ 44 w 141"/>
              <a:gd name="T51" fmla="*/ 88 h 95"/>
              <a:gd name="T52" fmla="*/ 48 w 141"/>
              <a:gd name="T53" fmla="*/ 88 h 95"/>
              <a:gd name="T54" fmla="*/ 48 w 141"/>
              <a:gd name="T55" fmla="*/ 88 h 95"/>
              <a:gd name="T56" fmla="*/ 15 w 141"/>
              <a:gd name="T57" fmla="*/ 88 h 95"/>
              <a:gd name="T58" fmla="*/ 19 w 141"/>
              <a:gd name="T59" fmla="*/ 88 h 95"/>
              <a:gd name="T60" fmla="*/ 19 w 141"/>
              <a:gd name="T61" fmla="*/ 42 h 95"/>
              <a:gd name="T62" fmla="*/ 15 w 141"/>
              <a:gd name="T63" fmla="*/ 42 h 95"/>
              <a:gd name="T64" fmla="*/ 15 w 141"/>
              <a:gd name="T65" fmla="*/ 88 h 95"/>
              <a:gd name="T66" fmla="*/ 15 w 141"/>
              <a:gd name="T67" fmla="*/ 88 h 95"/>
              <a:gd name="T68" fmla="*/ 78 w 141"/>
              <a:gd name="T69" fmla="*/ 88 h 95"/>
              <a:gd name="T70" fmla="*/ 82 w 141"/>
              <a:gd name="T71" fmla="*/ 88 h 95"/>
              <a:gd name="T72" fmla="*/ 82 w 141"/>
              <a:gd name="T73" fmla="*/ 38 h 95"/>
              <a:gd name="T74" fmla="*/ 78 w 141"/>
              <a:gd name="T75" fmla="*/ 38 h 95"/>
              <a:gd name="T76" fmla="*/ 78 w 141"/>
              <a:gd name="T77" fmla="*/ 88 h 95"/>
              <a:gd name="T78" fmla="*/ 78 w 141"/>
              <a:gd name="T79" fmla="*/ 88 h 95"/>
              <a:gd name="T80" fmla="*/ 111 w 141"/>
              <a:gd name="T81" fmla="*/ 88 h 95"/>
              <a:gd name="T82" fmla="*/ 116 w 141"/>
              <a:gd name="T83" fmla="*/ 88 h 95"/>
              <a:gd name="T84" fmla="*/ 116 w 141"/>
              <a:gd name="T85" fmla="*/ 13 h 95"/>
              <a:gd name="T86" fmla="*/ 111 w 141"/>
              <a:gd name="T87" fmla="*/ 13 h 95"/>
              <a:gd name="T88" fmla="*/ 111 w 141"/>
              <a:gd name="T89" fmla="*/ 8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1" h="95">
                <a:moveTo>
                  <a:pt x="40" y="8"/>
                </a:moveTo>
                <a:lnTo>
                  <a:pt x="63" y="8"/>
                </a:lnTo>
                <a:lnTo>
                  <a:pt x="63" y="88"/>
                </a:lnTo>
                <a:lnTo>
                  <a:pt x="72" y="88"/>
                </a:lnTo>
                <a:lnTo>
                  <a:pt x="72" y="25"/>
                </a:lnTo>
                <a:lnTo>
                  <a:pt x="97" y="25"/>
                </a:lnTo>
                <a:lnTo>
                  <a:pt x="97" y="88"/>
                </a:lnTo>
                <a:lnTo>
                  <a:pt x="107" y="88"/>
                </a:lnTo>
                <a:lnTo>
                  <a:pt x="107" y="0"/>
                </a:lnTo>
                <a:lnTo>
                  <a:pt x="130" y="0"/>
                </a:lnTo>
                <a:lnTo>
                  <a:pt x="130" y="88"/>
                </a:lnTo>
                <a:lnTo>
                  <a:pt x="141" y="88"/>
                </a:lnTo>
                <a:lnTo>
                  <a:pt x="141" y="95"/>
                </a:lnTo>
                <a:lnTo>
                  <a:pt x="0" y="95"/>
                </a:lnTo>
                <a:lnTo>
                  <a:pt x="0" y="88"/>
                </a:lnTo>
                <a:lnTo>
                  <a:pt x="9" y="88"/>
                </a:lnTo>
                <a:lnTo>
                  <a:pt x="9" y="32"/>
                </a:lnTo>
                <a:lnTo>
                  <a:pt x="32" y="32"/>
                </a:lnTo>
                <a:lnTo>
                  <a:pt x="32" y="88"/>
                </a:lnTo>
                <a:lnTo>
                  <a:pt x="40" y="88"/>
                </a:lnTo>
                <a:lnTo>
                  <a:pt x="40" y="8"/>
                </a:lnTo>
                <a:lnTo>
                  <a:pt x="40" y="8"/>
                </a:lnTo>
                <a:close/>
                <a:moveTo>
                  <a:pt x="48" y="88"/>
                </a:moveTo>
                <a:lnTo>
                  <a:pt x="48" y="19"/>
                </a:lnTo>
                <a:lnTo>
                  <a:pt x="44" y="19"/>
                </a:lnTo>
                <a:lnTo>
                  <a:pt x="44" y="88"/>
                </a:lnTo>
                <a:lnTo>
                  <a:pt x="48" y="88"/>
                </a:lnTo>
                <a:lnTo>
                  <a:pt x="48" y="88"/>
                </a:lnTo>
                <a:close/>
                <a:moveTo>
                  <a:pt x="15" y="88"/>
                </a:moveTo>
                <a:lnTo>
                  <a:pt x="19" y="88"/>
                </a:lnTo>
                <a:lnTo>
                  <a:pt x="19" y="42"/>
                </a:lnTo>
                <a:lnTo>
                  <a:pt x="15" y="42"/>
                </a:lnTo>
                <a:lnTo>
                  <a:pt x="15" y="88"/>
                </a:lnTo>
                <a:lnTo>
                  <a:pt x="15" y="88"/>
                </a:lnTo>
                <a:close/>
                <a:moveTo>
                  <a:pt x="78" y="88"/>
                </a:moveTo>
                <a:lnTo>
                  <a:pt x="82" y="88"/>
                </a:lnTo>
                <a:lnTo>
                  <a:pt x="82" y="38"/>
                </a:lnTo>
                <a:lnTo>
                  <a:pt x="78" y="38"/>
                </a:lnTo>
                <a:lnTo>
                  <a:pt x="78" y="88"/>
                </a:lnTo>
                <a:lnTo>
                  <a:pt x="78" y="88"/>
                </a:lnTo>
                <a:close/>
                <a:moveTo>
                  <a:pt x="111" y="88"/>
                </a:moveTo>
                <a:lnTo>
                  <a:pt x="116" y="88"/>
                </a:lnTo>
                <a:lnTo>
                  <a:pt x="116" y="13"/>
                </a:lnTo>
                <a:lnTo>
                  <a:pt x="111" y="13"/>
                </a:lnTo>
                <a:lnTo>
                  <a:pt x="111" y="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+mn-lt"/>
              <a:ea typeface="+mn-ea"/>
            </a:endParaRPr>
          </a:p>
        </p:txBody>
      </p:sp>
      <p:sp>
        <p:nvSpPr>
          <p:cNvPr id="31" name="Freeform 174"/>
          <p:cNvSpPr>
            <a:spLocks noEditPoints="1"/>
          </p:cNvSpPr>
          <p:nvPr/>
        </p:nvSpPr>
        <p:spPr bwMode="auto">
          <a:xfrm>
            <a:off x="9059863" y="5070475"/>
            <a:ext cx="495300" cy="473075"/>
          </a:xfrm>
          <a:custGeom>
            <a:avLst/>
            <a:gdLst>
              <a:gd name="T0" fmla="*/ 25 w 57"/>
              <a:gd name="T1" fmla="*/ 39 h 55"/>
              <a:gd name="T2" fmla="*/ 29 w 57"/>
              <a:gd name="T3" fmla="*/ 47 h 55"/>
              <a:gd name="T4" fmla="*/ 26 w 57"/>
              <a:gd name="T5" fmla="*/ 53 h 55"/>
              <a:gd name="T6" fmla="*/ 4 w 57"/>
              <a:gd name="T7" fmla="*/ 53 h 55"/>
              <a:gd name="T8" fmla="*/ 6 w 57"/>
              <a:gd name="T9" fmla="*/ 45 h 55"/>
              <a:gd name="T10" fmla="*/ 1 w 57"/>
              <a:gd name="T11" fmla="*/ 40 h 55"/>
              <a:gd name="T12" fmla="*/ 6 w 57"/>
              <a:gd name="T13" fmla="*/ 32 h 55"/>
              <a:gd name="T14" fmla="*/ 5 w 57"/>
              <a:gd name="T15" fmla="*/ 25 h 55"/>
              <a:gd name="T16" fmla="*/ 1 w 57"/>
              <a:gd name="T17" fmla="*/ 17 h 55"/>
              <a:gd name="T18" fmla="*/ 23 w 57"/>
              <a:gd name="T19" fmla="*/ 17 h 55"/>
              <a:gd name="T20" fmla="*/ 25 w 57"/>
              <a:gd name="T21" fmla="*/ 24 h 55"/>
              <a:gd name="T22" fmla="*/ 28 w 57"/>
              <a:gd name="T23" fmla="*/ 32 h 55"/>
              <a:gd name="T24" fmla="*/ 36 w 57"/>
              <a:gd name="T25" fmla="*/ 0 h 55"/>
              <a:gd name="T26" fmla="*/ 33 w 57"/>
              <a:gd name="T27" fmla="*/ 8 h 55"/>
              <a:gd name="T28" fmla="*/ 28 w 57"/>
              <a:gd name="T29" fmla="*/ 11 h 55"/>
              <a:gd name="T30" fmla="*/ 33 w 57"/>
              <a:gd name="T31" fmla="*/ 19 h 55"/>
              <a:gd name="T32" fmla="*/ 32 w 57"/>
              <a:gd name="T33" fmla="*/ 26 h 55"/>
              <a:gd name="T34" fmla="*/ 32 w 57"/>
              <a:gd name="T35" fmla="*/ 34 h 55"/>
              <a:gd name="T36" fmla="*/ 34 w 57"/>
              <a:gd name="T37" fmla="*/ 38 h 55"/>
              <a:gd name="T38" fmla="*/ 33 w 57"/>
              <a:gd name="T39" fmla="*/ 45 h 55"/>
              <a:gd name="T40" fmla="*/ 37 w 57"/>
              <a:gd name="T41" fmla="*/ 54 h 55"/>
              <a:gd name="T42" fmla="*/ 56 w 57"/>
              <a:gd name="T43" fmla="*/ 51 h 55"/>
              <a:gd name="T44" fmla="*/ 57 w 57"/>
              <a:gd name="T45" fmla="*/ 44 h 55"/>
              <a:gd name="T46" fmla="*/ 54 w 57"/>
              <a:gd name="T47" fmla="*/ 35 h 55"/>
              <a:gd name="T48" fmla="*/ 55 w 57"/>
              <a:gd name="T49" fmla="*/ 28 h 55"/>
              <a:gd name="T50" fmla="*/ 55 w 57"/>
              <a:gd name="T51" fmla="*/ 20 h 55"/>
              <a:gd name="T52" fmla="*/ 51 w 57"/>
              <a:gd name="T53" fmla="*/ 17 h 55"/>
              <a:gd name="T54" fmla="*/ 51 w 57"/>
              <a:gd name="T55" fmla="*/ 10 h 55"/>
              <a:gd name="T56" fmla="*/ 56 w 57"/>
              <a:gd name="T57" fmla="*/ 2 h 55"/>
              <a:gd name="T58" fmla="*/ 46 w 57"/>
              <a:gd name="T59" fmla="*/ 10 h 55"/>
              <a:gd name="T60" fmla="*/ 40 w 57"/>
              <a:gd name="T61" fmla="*/ 12 h 55"/>
              <a:gd name="T62" fmla="*/ 38 w 57"/>
              <a:gd name="T63" fmla="*/ 10 h 55"/>
              <a:gd name="T64" fmla="*/ 53 w 57"/>
              <a:gd name="T65" fmla="*/ 2 h 55"/>
              <a:gd name="T66" fmla="*/ 35 w 57"/>
              <a:gd name="T67" fmla="*/ 2 h 55"/>
              <a:gd name="T68" fmla="*/ 46 w 57"/>
              <a:gd name="T69" fmla="*/ 19 h 55"/>
              <a:gd name="T70" fmla="*/ 44 w 57"/>
              <a:gd name="T71" fmla="*/ 21 h 55"/>
              <a:gd name="T72" fmla="*/ 37 w 57"/>
              <a:gd name="T73" fmla="*/ 19 h 55"/>
              <a:gd name="T74" fmla="*/ 51 w 57"/>
              <a:gd name="T75" fmla="*/ 28 h 55"/>
              <a:gd name="T76" fmla="*/ 37 w 57"/>
              <a:gd name="T77" fmla="*/ 29 h 55"/>
              <a:gd name="T78" fmla="*/ 44 w 57"/>
              <a:gd name="T79" fmla="*/ 28 h 55"/>
              <a:gd name="T80" fmla="*/ 55 w 57"/>
              <a:gd name="T81" fmla="*/ 37 h 55"/>
              <a:gd name="T82" fmla="*/ 37 w 57"/>
              <a:gd name="T83" fmla="*/ 37 h 55"/>
              <a:gd name="T84" fmla="*/ 50 w 57"/>
              <a:gd name="T85" fmla="*/ 36 h 55"/>
              <a:gd name="T86" fmla="*/ 51 w 57"/>
              <a:gd name="T87" fmla="*/ 46 h 55"/>
              <a:gd name="T88" fmla="*/ 37 w 57"/>
              <a:gd name="T89" fmla="*/ 45 h 55"/>
              <a:gd name="T90" fmla="*/ 6 w 57"/>
              <a:gd name="T91" fmla="*/ 47 h 55"/>
              <a:gd name="T92" fmla="*/ 24 w 57"/>
              <a:gd name="T93" fmla="*/ 41 h 55"/>
              <a:gd name="T94" fmla="*/ 25 w 57"/>
              <a:gd name="T95" fmla="*/ 42 h 55"/>
              <a:gd name="T96" fmla="*/ 20 w 57"/>
              <a:gd name="T97" fmla="*/ 25 h 55"/>
              <a:gd name="T98" fmla="*/ 8 w 57"/>
              <a:gd name="T99" fmla="*/ 26 h 55"/>
              <a:gd name="T100" fmla="*/ 26 w 57"/>
              <a:gd name="T101" fmla="*/ 26 h 55"/>
              <a:gd name="T102" fmla="*/ 12 w 57"/>
              <a:gd name="T103" fmla="*/ 16 h 55"/>
              <a:gd name="T104" fmla="*/ 12 w 57"/>
              <a:gd name="T105" fmla="*/ 18 h 55"/>
              <a:gd name="T106" fmla="*/ 21 w 57"/>
              <a:gd name="T107" fmla="*/ 34 h 55"/>
              <a:gd name="T108" fmla="*/ 6 w 57"/>
              <a:gd name="T109" fmla="*/ 34 h 55"/>
              <a:gd name="T110" fmla="*/ 20 w 57"/>
              <a:gd name="T111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7" h="55"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5" y="34"/>
                  <a:pt x="25" y="35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7" y="39"/>
                  <a:pt x="28" y="40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3"/>
                  <a:pt x="29" y="45"/>
                  <a:pt x="29" y="47"/>
                </a:cubicBezTo>
                <a:cubicBezTo>
                  <a:pt x="29" y="47"/>
                  <a:pt x="29" y="47"/>
                  <a:pt x="29" y="48"/>
                </a:cubicBezTo>
                <a:cubicBezTo>
                  <a:pt x="28" y="48"/>
                  <a:pt x="27" y="48"/>
                  <a:pt x="26" y="49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3"/>
                  <a:pt x="26" y="53"/>
                  <a:pt x="26" y="53"/>
                </a:cubicBezTo>
                <a:cubicBezTo>
                  <a:pt x="25" y="54"/>
                  <a:pt x="24" y="55"/>
                  <a:pt x="22" y="55"/>
                </a:cubicBezTo>
                <a:cubicBezTo>
                  <a:pt x="20" y="55"/>
                  <a:pt x="18" y="55"/>
                  <a:pt x="15" y="55"/>
                </a:cubicBezTo>
                <a:cubicBezTo>
                  <a:pt x="12" y="55"/>
                  <a:pt x="9" y="55"/>
                  <a:pt x="7" y="55"/>
                </a:cubicBezTo>
                <a:cubicBezTo>
                  <a:pt x="5" y="55"/>
                  <a:pt x="4" y="54"/>
                  <a:pt x="4" y="53"/>
                </a:cubicBezTo>
                <a:cubicBezTo>
                  <a:pt x="3" y="53"/>
                  <a:pt x="3" y="53"/>
                  <a:pt x="3" y="52"/>
                </a:cubicBezTo>
                <a:cubicBezTo>
                  <a:pt x="3" y="51"/>
                  <a:pt x="3" y="49"/>
                  <a:pt x="3" y="47"/>
                </a:cubicBezTo>
                <a:cubicBezTo>
                  <a:pt x="3" y="47"/>
                  <a:pt x="3" y="47"/>
                  <a:pt x="3" y="46"/>
                </a:cubicBezTo>
                <a:cubicBezTo>
                  <a:pt x="4" y="46"/>
                  <a:pt x="5" y="46"/>
                  <a:pt x="6" y="45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5" y="42"/>
                  <a:pt x="5" y="42"/>
                </a:cubicBezTo>
                <a:cubicBezTo>
                  <a:pt x="4" y="42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8"/>
                  <a:pt x="1" y="36"/>
                  <a:pt x="1" y="35"/>
                </a:cubicBezTo>
                <a:cubicBezTo>
                  <a:pt x="1" y="34"/>
                  <a:pt x="1" y="34"/>
                  <a:pt x="2" y="34"/>
                </a:cubicBezTo>
                <a:cubicBezTo>
                  <a:pt x="2" y="33"/>
                  <a:pt x="3" y="33"/>
                  <a:pt x="5" y="32"/>
                </a:cubicBezTo>
                <a:cubicBezTo>
                  <a:pt x="5" y="32"/>
                  <a:pt x="6" y="32"/>
                  <a:pt x="6" y="32"/>
                </a:cubicBezTo>
                <a:cubicBezTo>
                  <a:pt x="6" y="32"/>
                  <a:pt x="5" y="32"/>
                  <a:pt x="5" y="31"/>
                </a:cubicBezTo>
                <a:cubicBezTo>
                  <a:pt x="5" y="30"/>
                  <a:pt x="5" y="28"/>
                  <a:pt x="5" y="26"/>
                </a:cubicBezTo>
                <a:cubicBezTo>
                  <a:pt x="5" y="26"/>
                  <a:pt x="6" y="26"/>
                  <a:pt x="6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3" y="25"/>
                  <a:pt x="2" y="24"/>
                  <a:pt x="1" y="24"/>
                </a:cubicBezTo>
                <a:cubicBezTo>
                  <a:pt x="1" y="23"/>
                  <a:pt x="0" y="23"/>
                  <a:pt x="0" y="23"/>
                </a:cubicBezTo>
                <a:cubicBezTo>
                  <a:pt x="0" y="21"/>
                  <a:pt x="0" y="19"/>
                  <a:pt x="0" y="18"/>
                </a:cubicBezTo>
                <a:cubicBezTo>
                  <a:pt x="0" y="17"/>
                  <a:pt x="1" y="17"/>
                  <a:pt x="1" y="17"/>
                </a:cubicBezTo>
                <a:cubicBezTo>
                  <a:pt x="2" y="16"/>
                  <a:pt x="3" y="16"/>
                  <a:pt x="5" y="15"/>
                </a:cubicBezTo>
                <a:cubicBezTo>
                  <a:pt x="7" y="15"/>
                  <a:pt x="9" y="15"/>
                  <a:pt x="12" y="15"/>
                </a:cubicBezTo>
                <a:cubicBezTo>
                  <a:pt x="15" y="15"/>
                  <a:pt x="18" y="15"/>
                  <a:pt x="20" y="15"/>
                </a:cubicBezTo>
                <a:cubicBezTo>
                  <a:pt x="21" y="16"/>
                  <a:pt x="23" y="16"/>
                  <a:pt x="23" y="17"/>
                </a:cubicBezTo>
                <a:cubicBezTo>
                  <a:pt x="24" y="17"/>
                  <a:pt x="24" y="17"/>
                  <a:pt x="24" y="18"/>
                </a:cubicBezTo>
                <a:cubicBezTo>
                  <a:pt x="24" y="19"/>
                  <a:pt x="24" y="21"/>
                  <a:pt x="24" y="23"/>
                </a:cubicBezTo>
                <a:cubicBezTo>
                  <a:pt x="24" y="23"/>
                  <a:pt x="24" y="23"/>
                  <a:pt x="23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6" y="24"/>
                  <a:pt x="28" y="25"/>
                  <a:pt x="28" y="25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8"/>
                  <a:pt x="29" y="30"/>
                  <a:pt x="29" y="31"/>
                </a:cubicBezTo>
                <a:cubicBezTo>
                  <a:pt x="29" y="32"/>
                  <a:pt x="29" y="32"/>
                  <a:pt x="28" y="32"/>
                </a:cubicBezTo>
                <a:cubicBezTo>
                  <a:pt x="28" y="33"/>
                  <a:pt x="26" y="33"/>
                  <a:pt x="25" y="34"/>
                </a:cubicBezTo>
                <a:cubicBezTo>
                  <a:pt x="25" y="34"/>
                  <a:pt x="24" y="34"/>
                  <a:pt x="24" y="34"/>
                </a:cubicBezTo>
                <a:close/>
                <a:moveTo>
                  <a:pt x="44" y="0"/>
                </a:moveTo>
                <a:cubicBezTo>
                  <a:pt x="41" y="0"/>
                  <a:pt x="38" y="0"/>
                  <a:pt x="36" y="0"/>
                </a:cubicBezTo>
                <a:cubicBezTo>
                  <a:pt x="34" y="0"/>
                  <a:pt x="33" y="1"/>
                  <a:pt x="33" y="1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4"/>
                  <a:pt x="32" y="6"/>
                  <a:pt x="32" y="7"/>
                </a:cubicBezTo>
                <a:cubicBezTo>
                  <a:pt x="32" y="8"/>
                  <a:pt x="32" y="8"/>
                  <a:pt x="33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1" y="9"/>
                  <a:pt x="30" y="10"/>
                  <a:pt x="29" y="10"/>
                </a:cubicBezTo>
                <a:cubicBezTo>
                  <a:pt x="29" y="11"/>
                  <a:pt x="28" y="11"/>
                  <a:pt x="28" y="11"/>
                </a:cubicBezTo>
                <a:cubicBezTo>
                  <a:pt x="28" y="13"/>
                  <a:pt x="28" y="15"/>
                  <a:pt x="28" y="16"/>
                </a:cubicBezTo>
                <a:cubicBezTo>
                  <a:pt x="28" y="17"/>
                  <a:pt x="29" y="17"/>
                  <a:pt x="29" y="17"/>
                </a:cubicBezTo>
                <a:cubicBezTo>
                  <a:pt x="30" y="18"/>
                  <a:pt x="31" y="18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2"/>
                  <a:pt x="32" y="23"/>
                  <a:pt x="32" y="25"/>
                </a:cubicBezTo>
                <a:cubicBezTo>
                  <a:pt x="32" y="25"/>
                  <a:pt x="32" y="26"/>
                  <a:pt x="32" y="26"/>
                </a:cubicBezTo>
                <a:cubicBezTo>
                  <a:pt x="33" y="26"/>
                  <a:pt x="33" y="27"/>
                  <a:pt x="34" y="27"/>
                </a:cubicBezTo>
                <a:cubicBezTo>
                  <a:pt x="34" y="27"/>
                  <a:pt x="33" y="27"/>
                  <a:pt x="33" y="28"/>
                </a:cubicBezTo>
                <a:cubicBezTo>
                  <a:pt x="33" y="28"/>
                  <a:pt x="33" y="28"/>
                  <a:pt x="32" y="29"/>
                </a:cubicBezTo>
                <a:cubicBezTo>
                  <a:pt x="32" y="30"/>
                  <a:pt x="32" y="32"/>
                  <a:pt x="32" y="34"/>
                </a:cubicBezTo>
                <a:cubicBezTo>
                  <a:pt x="33" y="34"/>
                  <a:pt x="33" y="34"/>
                  <a:pt x="33" y="35"/>
                </a:cubicBezTo>
                <a:cubicBezTo>
                  <a:pt x="34" y="35"/>
                  <a:pt x="34" y="36"/>
                  <a:pt x="36" y="36"/>
                </a:cubicBezTo>
                <a:cubicBezTo>
                  <a:pt x="35" y="36"/>
                  <a:pt x="35" y="36"/>
                  <a:pt x="34" y="37"/>
                </a:cubicBezTo>
                <a:cubicBezTo>
                  <a:pt x="34" y="37"/>
                  <a:pt x="34" y="37"/>
                  <a:pt x="34" y="38"/>
                </a:cubicBezTo>
                <a:cubicBezTo>
                  <a:pt x="34" y="39"/>
                  <a:pt x="34" y="41"/>
                  <a:pt x="34" y="43"/>
                </a:cubicBezTo>
                <a:cubicBezTo>
                  <a:pt x="34" y="43"/>
                  <a:pt x="34" y="43"/>
                  <a:pt x="35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34" y="44"/>
                  <a:pt x="33" y="45"/>
                  <a:pt x="33" y="45"/>
                </a:cubicBezTo>
                <a:cubicBezTo>
                  <a:pt x="33" y="46"/>
                  <a:pt x="33" y="46"/>
                  <a:pt x="32" y="46"/>
                </a:cubicBezTo>
                <a:cubicBezTo>
                  <a:pt x="32" y="48"/>
                  <a:pt x="32" y="50"/>
                  <a:pt x="32" y="51"/>
                </a:cubicBezTo>
                <a:cubicBezTo>
                  <a:pt x="33" y="52"/>
                  <a:pt x="33" y="52"/>
                  <a:pt x="33" y="52"/>
                </a:cubicBezTo>
                <a:cubicBezTo>
                  <a:pt x="34" y="53"/>
                  <a:pt x="35" y="53"/>
                  <a:pt x="37" y="54"/>
                </a:cubicBezTo>
                <a:cubicBezTo>
                  <a:pt x="39" y="54"/>
                  <a:pt x="41" y="54"/>
                  <a:pt x="44" y="54"/>
                </a:cubicBezTo>
                <a:cubicBezTo>
                  <a:pt x="47" y="54"/>
                  <a:pt x="50" y="54"/>
                  <a:pt x="52" y="54"/>
                </a:cubicBezTo>
                <a:cubicBezTo>
                  <a:pt x="53" y="53"/>
                  <a:pt x="55" y="53"/>
                  <a:pt x="55" y="52"/>
                </a:cubicBezTo>
                <a:cubicBezTo>
                  <a:pt x="56" y="52"/>
                  <a:pt x="56" y="52"/>
                  <a:pt x="56" y="51"/>
                </a:cubicBezTo>
                <a:cubicBezTo>
                  <a:pt x="56" y="50"/>
                  <a:pt x="56" y="48"/>
                  <a:pt x="56" y="46"/>
                </a:cubicBezTo>
                <a:cubicBezTo>
                  <a:pt x="56" y="46"/>
                  <a:pt x="56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6" y="44"/>
                  <a:pt x="56" y="44"/>
                  <a:pt x="57" y="44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1"/>
                  <a:pt x="57" y="39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6" y="36"/>
                  <a:pt x="56" y="36"/>
                  <a:pt x="54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35"/>
                  <a:pt x="56" y="34"/>
                  <a:pt x="56" y="34"/>
                </a:cubicBezTo>
                <a:cubicBezTo>
                  <a:pt x="56" y="32"/>
                  <a:pt x="56" y="30"/>
                  <a:pt x="56" y="29"/>
                </a:cubicBezTo>
                <a:cubicBezTo>
                  <a:pt x="56" y="28"/>
                  <a:pt x="56" y="28"/>
                  <a:pt x="55" y="28"/>
                </a:cubicBezTo>
                <a:cubicBezTo>
                  <a:pt x="55" y="27"/>
                  <a:pt x="54" y="27"/>
                  <a:pt x="53" y="27"/>
                </a:cubicBezTo>
                <a:cubicBezTo>
                  <a:pt x="54" y="27"/>
                  <a:pt x="54" y="26"/>
                  <a:pt x="55" y="26"/>
                </a:cubicBezTo>
                <a:cubicBezTo>
                  <a:pt x="55" y="26"/>
                  <a:pt x="55" y="26"/>
                  <a:pt x="55" y="25"/>
                </a:cubicBezTo>
                <a:cubicBezTo>
                  <a:pt x="55" y="23"/>
                  <a:pt x="55" y="22"/>
                  <a:pt x="55" y="20"/>
                </a:cubicBezTo>
                <a:cubicBezTo>
                  <a:pt x="55" y="20"/>
                  <a:pt x="55" y="19"/>
                  <a:pt x="55" y="19"/>
                </a:cubicBezTo>
                <a:cubicBezTo>
                  <a:pt x="54" y="18"/>
                  <a:pt x="53" y="18"/>
                  <a:pt x="51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7"/>
                  <a:pt x="51" y="17"/>
                  <a:pt x="51" y="17"/>
                </a:cubicBezTo>
                <a:cubicBezTo>
                  <a:pt x="52" y="17"/>
                  <a:pt x="52" y="17"/>
                  <a:pt x="52" y="16"/>
                </a:cubicBezTo>
                <a:cubicBezTo>
                  <a:pt x="52" y="15"/>
                  <a:pt x="52" y="13"/>
                  <a:pt x="52" y="11"/>
                </a:cubicBezTo>
                <a:cubicBezTo>
                  <a:pt x="52" y="11"/>
                  <a:pt x="52" y="11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3" y="10"/>
                  <a:pt x="54" y="9"/>
                  <a:pt x="55" y="8"/>
                </a:cubicBezTo>
                <a:cubicBezTo>
                  <a:pt x="55" y="8"/>
                  <a:pt x="55" y="8"/>
                  <a:pt x="56" y="7"/>
                </a:cubicBezTo>
                <a:cubicBezTo>
                  <a:pt x="56" y="6"/>
                  <a:pt x="56" y="4"/>
                  <a:pt x="56" y="2"/>
                </a:cubicBezTo>
                <a:cubicBezTo>
                  <a:pt x="56" y="2"/>
                  <a:pt x="55" y="2"/>
                  <a:pt x="55" y="1"/>
                </a:cubicBezTo>
                <a:cubicBezTo>
                  <a:pt x="54" y="1"/>
                  <a:pt x="53" y="0"/>
                  <a:pt x="51" y="0"/>
                </a:cubicBezTo>
                <a:cubicBezTo>
                  <a:pt x="49" y="0"/>
                  <a:pt x="47" y="0"/>
                  <a:pt x="44" y="0"/>
                </a:cubicBezTo>
                <a:close/>
                <a:moveTo>
                  <a:pt x="46" y="10"/>
                </a:moveTo>
                <a:cubicBezTo>
                  <a:pt x="47" y="10"/>
                  <a:pt x="47" y="10"/>
                  <a:pt x="47" y="10"/>
                </a:cubicBezTo>
                <a:cubicBezTo>
                  <a:pt x="48" y="11"/>
                  <a:pt x="49" y="11"/>
                  <a:pt x="49" y="11"/>
                </a:cubicBezTo>
                <a:cubicBezTo>
                  <a:pt x="49" y="11"/>
                  <a:pt x="48" y="11"/>
                  <a:pt x="47" y="11"/>
                </a:cubicBezTo>
                <a:cubicBezTo>
                  <a:pt x="45" y="12"/>
                  <a:pt x="43" y="12"/>
                  <a:pt x="40" y="12"/>
                </a:cubicBezTo>
                <a:cubicBezTo>
                  <a:pt x="37" y="12"/>
                  <a:pt x="35" y="12"/>
                  <a:pt x="33" y="11"/>
                </a:cubicBezTo>
                <a:cubicBezTo>
                  <a:pt x="32" y="11"/>
                  <a:pt x="31" y="11"/>
                  <a:pt x="31" y="11"/>
                </a:cubicBezTo>
                <a:cubicBezTo>
                  <a:pt x="31" y="11"/>
                  <a:pt x="32" y="11"/>
                  <a:pt x="33" y="10"/>
                </a:cubicBezTo>
                <a:cubicBezTo>
                  <a:pt x="34" y="10"/>
                  <a:pt x="36" y="10"/>
                  <a:pt x="38" y="10"/>
                </a:cubicBezTo>
                <a:cubicBezTo>
                  <a:pt x="39" y="10"/>
                  <a:pt x="42" y="10"/>
                  <a:pt x="44" y="10"/>
                </a:cubicBezTo>
                <a:cubicBezTo>
                  <a:pt x="45" y="10"/>
                  <a:pt x="46" y="10"/>
                  <a:pt x="46" y="10"/>
                </a:cubicBezTo>
                <a:close/>
                <a:moveTo>
                  <a:pt x="51" y="2"/>
                </a:moveTo>
                <a:cubicBezTo>
                  <a:pt x="52" y="2"/>
                  <a:pt x="53" y="2"/>
                  <a:pt x="53" y="2"/>
                </a:cubicBezTo>
                <a:cubicBezTo>
                  <a:pt x="53" y="2"/>
                  <a:pt x="52" y="2"/>
                  <a:pt x="51" y="3"/>
                </a:cubicBezTo>
                <a:cubicBezTo>
                  <a:pt x="49" y="3"/>
                  <a:pt x="47" y="3"/>
                  <a:pt x="44" y="3"/>
                </a:cubicBezTo>
                <a:cubicBezTo>
                  <a:pt x="41" y="3"/>
                  <a:pt x="39" y="3"/>
                  <a:pt x="37" y="3"/>
                </a:cubicBezTo>
                <a:cubicBezTo>
                  <a:pt x="36" y="2"/>
                  <a:pt x="35" y="2"/>
                  <a:pt x="35" y="2"/>
                </a:cubicBezTo>
                <a:cubicBezTo>
                  <a:pt x="35" y="2"/>
                  <a:pt x="36" y="2"/>
                  <a:pt x="37" y="2"/>
                </a:cubicBezTo>
                <a:cubicBezTo>
                  <a:pt x="39" y="1"/>
                  <a:pt x="41" y="1"/>
                  <a:pt x="44" y="1"/>
                </a:cubicBezTo>
                <a:cubicBezTo>
                  <a:pt x="47" y="1"/>
                  <a:pt x="49" y="1"/>
                  <a:pt x="51" y="2"/>
                </a:cubicBezTo>
                <a:close/>
                <a:moveTo>
                  <a:pt x="46" y="19"/>
                </a:moveTo>
                <a:cubicBezTo>
                  <a:pt x="48" y="19"/>
                  <a:pt x="49" y="19"/>
                  <a:pt x="51" y="19"/>
                </a:cubicBezTo>
                <a:cubicBezTo>
                  <a:pt x="52" y="19"/>
                  <a:pt x="52" y="20"/>
                  <a:pt x="52" y="20"/>
                </a:cubicBezTo>
                <a:cubicBezTo>
                  <a:pt x="52" y="20"/>
                  <a:pt x="52" y="20"/>
                  <a:pt x="51" y="20"/>
                </a:cubicBezTo>
                <a:cubicBezTo>
                  <a:pt x="49" y="20"/>
                  <a:pt x="46" y="21"/>
                  <a:pt x="44" y="21"/>
                </a:cubicBezTo>
                <a:cubicBezTo>
                  <a:pt x="41" y="21"/>
                  <a:pt x="38" y="20"/>
                  <a:pt x="36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19"/>
                  <a:pt x="36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9" y="19"/>
                  <a:pt x="40" y="19"/>
                </a:cubicBezTo>
                <a:cubicBezTo>
                  <a:pt x="42" y="19"/>
                  <a:pt x="45" y="19"/>
                  <a:pt x="46" y="19"/>
                </a:cubicBezTo>
                <a:close/>
                <a:moveTo>
                  <a:pt x="49" y="28"/>
                </a:moveTo>
                <a:cubicBezTo>
                  <a:pt x="50" y="28"/>
                  <a:pt x="51" y="28"/>
                  <a:pt x="51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9"/>
                  <a:pt x="53" y="29"/>
                  <a:pt x="51" y="29"/>
                </a:cubicBezTo>
                <a:cubicBezTo>
                  <a:pt x="50" y="29"/>
                  <a:pt x="47" y="29"/>
                  <a:pt x="44" y="29"/>
                </a:cubicBezTo>
                <a:cubicBezTo>
                  <a:pt x="41" y="29"/>
                  <a:pt x="39" y="29"/>
                  <a:pt x="37" y="29"/>
                </a:cubicBezTo>
                <a:cubicBezTo>
                  <a:pt x="36" y="29"/>
                  <a:pt x="35" y="29"/>
                  <a:pt x="35" y="28"/>
                </a:cubicBezTo>
                <a:cubicBezTo>
                  <a:pt x="35" y="28"/>
                  <a:pt x="36" y="28"/>
                  <a:pt x="37" y="28"/>
                </a:cubicBezTo>
                <a:cubicBezTo>
                  <a:pt x="38" y="28"/>
                  <a:pt x="38" y="28"/>
                  <a:pt x="39" y="28"/>
                </a:cubicBezTo>
                <a:cubicBezTo>
                  <a:pt x="40" y="28"/>
                  <a:pt x="42" y="28"/>
                  <a:pt x="44" y="28"/>
                </a:cubicBezTo>
                <a:cubicBezTo>
                  <a:pt x="45" y="28"/>
                  <a:pt x="47" y="28"/>
                  <a:pt x="49" y="28"/>
                </a:cubicBezTo>
                <a:close/>
                <a:moveTo>
                  <a:pt x="50" y="36"/>
                </a:moveTo>
                <a:cubicBezTo>
                  <a:pt x="51" y="36"/>
                  <a:pt x="52" y="37"/>
                  <a:pt x="53" y="37"/>
                </a:cubicBezTo>
                <a:cubicBezTo>
                  <a:pt x="54" y="37"/>
                  <a:pt x="55" y="37"/>
                  <a:pt x="55" y="37"/>
                </a:cubicBezTo>
                <a:cubicBezTo>
                  <a:pt x="55" y="37"/>
                  <a:pt x="54" y="37"/>
                  <a:pt x="53" y="38"/>
                </a:cubicBezTo>
                <a:cubicBezTo>
                  <a:pt x="51" y="38"/>
                  <a:pt x="49" y="38"/>
                  <a:pt x="46" y="38"/>
                </a:cubicBezTo>
                <a:cubicBezTo>
                  <a:pt x="43" y="38"/>
                  <a:pt x="40" y="38"/>
                  <a:pt x="39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9" y="37"/>
                </a:cubicBezTo>
                <a:cubicBezTo>
                  <a:pt x="39" y="37"/>
                  <a:pt x="40" y="37"/>
                  <a:pt x="40" y="37"/>
                </a:cubicBezTo>
                <a:cubicBezTo>
                  <a:pt x="41" y="37"/>
                  <a:pt x="43" y="37"/>
                  <a:pt x="44" y="37"/>
                </a:cubicBezTo>
                <a:cubicBezTo>
                  <a:pt x="46" y="37"/>
                  <a:pt x="48" y="37"/>
                  <a:pt x="50" y="36"/>
                </a:cubicBezTo>
                <a:close/>
                <a:moveTo>
                  <a:pt x="50" y="45"/>
                </a:moveTo>
                <a:cubicBezTo>
                  <a:pt x="51" y="45"/>
                  <a:pt x="51" y="45"/>
                  <a:pt x="51" y="45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3" y="46"/>
                  <a:pt x="51" y="46"/>
                </a:cubicBezTo>
                <a:cubicBezTo>
                  <a:pt x="50" y="47"/>
                  <a:pt x="47" y="47"/>
                  <a:pt x="44" y="47"/>
                </a:cubicBezTo>
                <a:cubicBezTo>
                  <a:pt x="41" y="47"/>
                  <a:pt x="39" y="47"/>
                  <a:pt x="37" y="46"/>
                </a:cubicBezTo>
                <a:cubicBezTo>
                  <a:pt x="36" y="46"/>
                  <a:pt x="35" y="46"/>
                  <a:pt x="35" y="46"/>
                </a:cubicBezTo>
                <a:cubicBezTo>
                  <a:pt x="35" y="46"/>
                  <a:pt x="36" y="46"/>
                  <a:pt x="37" y="45"/>
                </a:cubicBezTo>
                <a:cubicBezTo>
                  <a:pt x="38" y="45"/>
                  <a:pt x="39" y="45"/>
                  <a:pt x="40" y="45"/>
                </a:cubicBezTo>
                <a:cubicBezTo>
                  <a:pt x="41" y="45"/>
                  <a:pt x="43" y="45"/>
                  <a:pt x="46" y="45"/>
                </a:cubicBezTo>
                <a:cubicBezTo>
                  <a:pt x="47" y="45"/>
                  <a:pt x="49" y="45"/>
                  <a:pt x="50" y="45"/>
                </a:cubicBezTo>
                <a:close/>
                <a:moveTo>
                  <a:pt x="6" y="47"/>
                </a:move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lose/>
                <a:moveTo>
                  <a:pt x="24" y="41"/>
                </a:moveTo>
                <a:cubicBezTo>
                  <a:pt x="24" y="41"/>
                  <a:pt x="24" y="41"/>
                  <a:pt x="24" y="41"/>
                </a:cubicBezTo>
                <a:cubicBezTo>
                  <a:pt x="23" y="41"/>
                  <a:pt x="22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2" y="42"/>
                  <a:pt x="23" y="42"/>
                  <a:pt x="25" y="42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5" y="41"/>
                </a:cubicBezTo>
                <a:cubicBezTo>
                  <a:pt x="24" y="41"/>
                  <a:pt x="24" y="41"/>
                  <a:pt x="24" y="41"/>
                </a:cubicBezTo>
                <a:close/>
                <a:moveTo>
                  <a:pt x="20" y="25"/>
                </a:moveTo>
                <a:cubicBezTo>
                  <a:pt x="20" y="25"/>
                  <a:pt x="20" y="25"/>
                  <a:pt x="20" y="25"/>
                </a:cubicBezTo>
                <a:cubicBezTo>
                  <a:pt x="18" y="25"/>
                  <a:pt x="15" y="26"/>
                  <a:pt x="12" y="26"/>
                </a:cubicBezTo>
                <a:cubicBezTo>
                  <a:pt x="11" y="26"/>
                  <a:pt x="10" y="26"/>
                  <a:pt x="9" y="26"/>
                </a:cubicBezTo>
                <a:cubicBezTo>
                  <a:pt x="9" y="26"/>
                  <a:pt x="8" y="26"/>
                  <a:pt x="8" y="26"/>
                </a:cubicBezTo>
                <a:cubicBezTo>
                  <a:pt x="8" y="26"/>
                  <a:pt x="9" y="26"/>
                  <a:pt x="10" y="26"/>
                </a:cubicBezTo>
                <a:cubicBezTo>
                  <a:pt x="12" y="27"/>
                  <a:pt x="14" y="27"/>
                  <a:pt x="17" y="27"/>
                </a:cubicBezTo>
                <a:cubicBezTo>
                  <a:pt x="20" y="27"/>
                  <a:pt x="22" y="27"/>
                  <a:pt x="24" y="26"/>
                </a:cubicBezTo>
                <a:cubicBezTo>
                  <a:pt x="25" y="26"/>
                  <a:pt x="26" y="26"/>
                  <a:pt x="26" y="26"/>
                </a:cubicBezTo>
                <a:cubicBezTo>
                  <a:pt x="26" y="26"/>
                  <a:pt x="25" y="26"/>
                  <a:pt x="24" y="25"/>
                </a:cubicBezTo>
                <a:cubicBezTo>
                  <a:pt x="23" y="25"/>
                  <a:pt x="22" y="25"/>
                  <a:pt x="20" y="25"/>
                </a:cubicBezTo>
                <a:close/>
                <a:moveTo>
                  <a:pt x="19" y="17"/>
                </a:moveTo>
                <a:cubicBezTo>
                  <a:pt x="17" y="17"/>
                  <a:pt x="15" y="16"/>
                  <a:pt x="12" y="16"/>
                </a:cubicBezTo>
                <a:cubicBezTo>
                  <a:pt x="9" y="16"/>
                  <a:pt x="7" y="17"/>
                  <a:pt x="5" y="17"/>
                </a:cubicBezTo>
                <a:cubicBezTo>
                  <a:pt x="4" y="17"/>
                  <a:pt x="3" y="17"/>
                  <a:pt x="3" y="17"/>
                </a:cubicBezTo>
                <a:cubicBezTo>
                  <a:pt x="3" y="17"/>
                  <a:pt x="4" y="18"/>
                  <a:pt x="5" y="18"/>
                </a:cubicBezTo>
                <a:cubicBezTo>
                  <a:pt x="7" y="18"/>
                  <a:pt x="9" y="18"/>
                  <a:pt x="12" y="18"/>
                </a:cubicBezTo>
                <a:cubicBezTo>
                  <a:pt x="15" y="18"/>
                  <a:pt x="17" y="18"/>
                  <a:pt x="19" y="18"/>
                </a:cubicBezTo>
                <a:cubicBezTo>
                  <a:pt x="20" y="18"/>
                  <a:pt x="21" y="17"/>
                  <a:pt x="21" y="17"/>
                </a:cubicBezTo>
                <a:cubicBezTo>
                  <a:pt x="21" y="17"/>
                  <a:pt x="20" y="17"/>
                  <a:pt x="19" y="17"/>
                </a:cubicBezTo>
                <a:close/>
                <a:moveTo>
                  <a:pt x="21" y="34"/>
                </a:moveTo>
                <a:cubicBezTo>
                  <a:pt x="19" y="34"/>
                  <a:pt x="18" y="34"/>
                  <a:pt x="17" y="34"/>
                </a:cubicBezTo>
                <a:cubicBezTo>
                  <a:pt x="14" y="34"/>
                  <a:pt x="12" y="34"/>
                  <a:pt x="10" y="34"/>
                </a:cubicBezTo>
                <a:cubicBezTo>
                  <a:pt x="9" y="33"/>
                  <a:pt x="9" y="33"/>
                  <a:pt x="9" y="33"/>
                </a:cubicBezTo>
                <a:cubicBezTo>
                  <a:pt x="8" y="34"/>
                  <a:pt x="7" y="34"/>
                  <a:pt x="6" y="34"/>
                </a:cubicBezTo>
                <a:cubicBezTo>
                  <a:pt x="5" y="34"/>
                  <a:pt x="4" y="34"/>
                  <a:pt x="4" y="34"/>
                </a:cubicBezTo>
                <a:cubicBezTo>
                  <a:pt x="4" y="34"/>
                  <a:pt x="5" y="35"/>
                  <a:pt x="6" y="35"/>
                </a:cubicBezTo>
                <a:cubicBezTo>
                  <a:pt x="8" y="35"/>
                  <a:pt x="10" y="35"/>
                  <a:pt x="13" y="35"/>
                </a:cubicBezTo>
                <a:cubicBezTo>
                  <a:pt x="16" y="35"/>
                  <a:pt x="18" y="35"/>
                  <a:pt x="20" y="35"/>
                </a:cubicBezTo>
                <a:cubicBezTo>
                  <a:pt x="21" y="35"/>
                  <a:pt x="22" y="34"/>
                  <a:pt x="22" y="34"/>
                </a:cubicBezTo>
                <a:cubicBezTo>
                  <a:pt x="22" y="34"/>
                  <a:pt x="21" y="34"/>
                  <a:pt x="21" y="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+mn-lt"/>
              <a:ea typeface="+mn-ea"/>
            </a:endParaRPr>
          </a:p>
        </p:txBody>
      </p:sp>
      <p:sp>
        <p:nvSpPr>
          <p:cNvPr id="32" name="Freeform 176"/>
          <p:cNvSpPr>
            <a:spLocks noEditPoints="1"/>
          </p:cNvSpPr>
          <p:nvPr/>
        </p:nvSpPr>
        <p:spPr bwMode="auto">
          <a:xfrm>
            <a:off x="5765800" y="5091113"/>
            <a:ext cx="527050" cy="431800"/>
          </a:xfrm>
          <a:custGeom>
            <a:avLst/>
            <a:gdLst>
              <a:gd name="T0" fmla="*/ 112 w 128"/>
              <a:gd name="T1" fmla="*/ 2 h 105"/>
              <a:gd name="T2" fmla="*/ 107 w 128"/>
              <a:gd name="T3" fmla="*/ 23 h 105"/>
              <a:gd name="T4" fmla="*/ 99 w 128"/>
              <a:gd name="T5" fmla="*/ 2 h 105"/>
              <a:gd name="T6" fmla="*/ 112 w 128"/>
              <a:gd name="T7" fmla="*/ 46 h 105"/>
              <a:gd name="T8" fmla="*/ 99 w 128"/>
              <a:gd name="T9" fmla="*/ 105 h 105"/>
              <a:gd name="T10" fmla="*/ 107 w 128"/>
              <a:gd name="T11" fmla="*/ 42 h 105"/>
              <a:gd name="T12" fmla="*/ 112 w 128"/>
              <a:gd name="T13" fmla="*/ 46 h 105"/>
              <a:gd name="T14" fmla="*/ 128 w 128"/>
              <a:gd name="T15" fmla="*/ 0 h 105"/>
              <a:gd name="T16" fmla="*/ 114 w 128"/>
              <a:gd name="T17" fmla="*/ 105 h 105"/>
              <a:gd name="T18" fmla="*/ 118 w 128"/>
              <a:gd name="T19" fmla="*/ 33 h 105"/>
              <a:gd name="T20" fmla="*/ 114 w 128"/>
              <a:gd name="T21" fmla="*/ 21 h 105"/>
              <a:gd name="T22" fmla="*/ 114 w 128"/>
              <a:gd name="T23" fmla="*/ 0 h 105"/>
              <a:gd name="T24" fmla="*/ 95 w 128"/>
              <a:gd name="T25" fmla="*/ 15 h 105"/>
              <a:gd name="T26" fmla="*/ 93 w 128"/>
              <a:gd name="T27" fmla="*/ 27 h 105"/>
              <a:gd name="T28" fmla="*/ 95 w 128"/>
              <a:gd name="T29" fmla="*/ 38 h 105"/>
              <a:gd name="T30" fmla="*/ 82 w 128"/>
              <a:gd name="T31" fmla="*/ 15 h 105"/>
              <a:gd name="T32" fmla="*/ 95 w 128"/>
              <a:gd name="T33" fmla="*/ 57 h 105"/>
              <a:gd name="T34" fmla="*/ 82 w 128"/>
              <a:gd name="T35" fmla="*/ 105 h 105"/>
              <a:gd name="T36" fmla="*/ 95 w 128"/>
              <a:gd name="T37" fmla="*/ 57 h 105"/>
              <a:gd name="T38" fmla="*/ 65 w 128"/>
              <a:gd name="T39" fmla="*/ 23 h 105"/>
              <a:gd name="T40" fmla="*/ 80 w 128"/>
              <a:gd name="T41" fmla="*/ 54 h 105"/>
              <a:gd name="T42" fmla="*/ 72 w 128"/>
              <a:gd name="T43" fmla="*/ 57 h 105"/>
              <a:gd name="T44" fmla="*/ 65 w 128"/>
              <a:gd name="T45" fmla="*/ 52 h 105"/>
              <a:gd name="T46" fmla="*/ 65 w 128"/>
              <a:gd name="T47" fmla="*/ 23 h 105"/>
              <a:gd name="T48" fmla="*/ 80 w 128"/>
              <a:gd name="T49" fmla="*/ 105 h 105"/>
              <a:gd name="T50" fmla="*/ 65 w 128"/>
              <a:gd name="T51" fmla="*/ 71 h 105"/>
              <a:gd name="T52" fmla="*/ 72 w 128"/>
              <a:gd name="T53" fmla="*/ 80 h 105"/>
              <a:gd name="T54" fmla="*/ 80 w 128"/>
              <a:gd name="T55" fmla="*/ 73 h 105"/>
              <a:gd name="T56" fmla="*/ 49 w 128"/>
              <a:gd name="T57" fmla="*/ 33 h 105"/>
              <a:gd name="T58" fmla="*/ 63 w 128"/>
              <a:gd name="T59" fmla="*/ 54 h 105"/>
              <a:gd name="T60" fmla="*/ 49 w 128"/>
              <a:gd name="T61" fmla="*/ 63 h 105"/>
              <a:gd name="T62" fmla="*/ 49 w 128"/>
              <a:gd name="T63" fmla="*/ 33 h 105"/>
              <a:gd name="T64" fmla="*/ 63 w 128"/>
              <a:gd name="T65" fmla="*/ 105 h 105"/>
              <a:gd name="T66" fmla="*/ 49 w 128"/>
              <a:gd name="T67" fmla="*/ 78 h 105"/>
              <a:gd name="T68" fmla="*/ 63 w 128"/>
              <a:gd name="T69" fmla="*/ 69 h 105"/>
              <a:gd name="T70" fmla="*/ 47 w 128"/>
              <a:gd name="T71" fmla="*/ 42 h 105"/>
              <a:gd name="T72" fmla="*/ 38 w 128"/>
              <a:gd name="T73" fmla="*/ 71 h 105"/>
              <a:gd name="T74" fmla="*/ 34 w 128"/>
              <a:gd name="T75" fmla="*/ 42 h 105"/>
              <a:gd name="T76" fmla="*/ 47 w 128"/>
              <a:gd name="T77" fmla="*/ 80 h 105"/>
              <a:gd name="T78" fmla="*/ 34 w 128"/>
              <a:gd name="T79" fmla="*/ 105 h 105"/>
              <a:gd name="T80" fmla="*/ 36 w 128"/>
              <a:gd name="T81" fmla="*/ 86 h 105"/>
              <a:gd name="T82" fmla="*/ 47 w 128"/>
              <a:gd name="T83" fmla="*/ 80 h 105"/>
              <a:gd name="T84" fmla="*/ 17 w 128"/>
              <a:gd name="T85" fmla="*/ 36 h 105"/>
              <a:gd name="T86" fmla="*/ 32 w 128"/>
              <a:gd name="T87" fmla="*/ 63 h 105"/>
              <a:gd name="T88" fmla="*/ 28 w 128"/>
              <a:gd name="T89" fmla="*/ 61 h 105"/>
              <a:gd name="T90" fmla="*/ 17 w 128"/>
              <a:gd name="T91" fmla="*/ 65 h 105"/>
              <a:gd name="T92" fmla="*/ 17 w 128"/>
              <a:gd name="T93" fmla="*/ 36 h 105"/>
              <a:gd name="T94" fmla="*/ 32 w 128"/>
              <a:gd name="T95" fmla="*/ 105 h 105"/>
              <a:gd name="T96" fmla="*/ 17 w 128"/>
              <a:gd name="T97" fmla="*/ 80 h 105"/>
              <a:gd name="T98" fmla="*/ 32 w 128"/>
              <a:gd name="T99" fmla="*/ 82 h 105"/>
              <a:gd name="T100" fmla="*/ 0 w 128"/>
              <a:gd name="T101" fmla="*/ 48 h 105"/>
              <a:gd name="T102" fmla="*/ 15 w 128"/>
              <a:gd name="T103" fmla="*/ 67 h 105"/>
              <a:gd name="T104" fmla="*/ 13 w 128"/>
              <a:gd name="T105" fmla="*/ 84 h 105"/>
              <a:gd name="T106" fmla="*/ 15 w 128"/>
              <a:gd name="T107" fmla="*/ 105 h 105"/>
              <a:gd name="T108" fmla="*/ 0 w 128"/>
              <a:gd name="T109" fmla="*/ 4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8" h="105">
                <a:moveTo>
                  <a:pt x="99" y="2"/>
                </a:moveTo>
                <a:lnTo>
                  <a:pt x="112" y="2"/>
                </a:lnTo>
                <a:lnTo>
                  <a:pt x="112" y="21"/>
                </a:lnTo>
                <a:lnTo>
                  <a:pt x="107" y="23"/>
                </a:lnTo>
                <a:lnTo>
                  <a:pt x="99" y="25"/>
                </a:lnTo>
                <a:lnTo>
                  <a:pt x="99" y="2"/>
                </a:lnTo>
                <a:lnTo>
                  <a:pt x="99" y="2"/>
                </a:lnTo>
                <a:close/>
                <a:moveTo>
                  <a:pt x="112" y="46"/>
                </a:moveTo>
                <a:lnTo>
                  <a:pt x="112" y="105"/>
                </a:lnTo>
                <a:lnTo>
                  <a:pt x="99" y="105"/>
                </a:lnTo>
                <a:lnTo>
                  <a:pt x="99" y="52"/>
                </a:lnTo>
                <a:lnTo>
                  <a:pt x="107" y="42"/>
                </a:lnTo>
                <a:lnTo>
                  <a:pt x="112" y="46"/>
                </a:lnTo>
                <a:lnTo>
                  <a:pt x="112" y="46"/>
                </a:lnTo>
                <a:close/>
                <a:moveTo>
                  <a:pt x="114" y="0"/>
                </a:moveTo>
                <a:lnTo>
                  <a:pt x="128" y="0"/>
                </a:lnTo>
                <a:lnTo>
                  <a:pt x="128" y="105"/>
                </a:lnTo>
                <a:lnTo>
                  <a:pt x="114" y="105"/>
                </a:lnTo>
                <a:lnTo>
                  <a:pt x="114" y="44"/>
                </a:lnTo>
                <a:lnTo>
                  <a:pt x="118" y="33"/>
                </a:lnTo>
                <a:lnTo>
                  <a:pt x="120" y="19"/>
                </a:lnTo>
                <a:lnTo>
                  <a:pt x="114" y="21"/>
                </a:lnTo>
                <a:lnTo>
                  <a:pt x="114" y="0"/>
                </a:lnTo>
                <a:lnTo>
                  <a:pt x="114" y="0"/>
                </a:lnTo>
                <a:close/>
                <a:moveTo>
                  <a:pt x="82" y="15"/>
                </a:moveTo>
                <a:lnTo>
                  <a:pt x="95" y="15"/>
                </a:lnTo>
                <a:lnTo>
                  <a:pt x="95" y="27"/>
                </a:lnTo>
                <a:lnTo>
                  <a:pt x="93" y="27"/>
                </a:lnTo>
                <a:lnTo>
                  <a:pt x="95" y="31"/>
                </a:lnTo>
                <a:lnTo>
                  <a:pt x="95" y="38"/>
                </a:lnTo>
                <a:lnTo>
                  <a:pt x="82" y="50"/>
                </a:lnTo>
                <a:lnTo>
                  <a:pt x="82" y="15"/>
                </a:lnTo>
                <a:lnTo>
                  <a:pt x="82" y="15"/>
                </a:lnTo>
                <a:close/>
                <a:moveTo>
                  <a:pt x="95" y="57"/>
                </a:moveTo>
                <a:lnTo>
                  <a:pt x="95" y="105"/>
                </a:lnTo>
                <a:lnTo>
                  <a:pt x="82" y="105"/>
                </a:lnTo>
                <a:lnTo>
                  <a:pt x="82" y="69"/>
                </a:lnTo>
                <a:lnTo>
                  <a:pt x="95" y="57"/>
                </a:lnTo>
                <a:lnTo>
                  <a:pt x="95" y="57"/>
                </a:lnTo>
                <a:close/>
                <a:moveTo>
                  <a:pt x="65" y="23"/>
                </a:moveTo>
                <a:lnTo>
                  <a:pt x="80" y="23"/>
                </a:lnTo>
                <a:lnTo>
                  <a:pt x="80" y="54"/>
                </a:lnTo>
                <a:lnTo>
                  <a:pt x="74" y="61"/>
                </a:lnTo>
                <a:lnTo>
                  <a:pt x="72" y="57"/>
                </a:lnTo>
                <a:lnTo>
                  <a:pt x="68" y="52"/>
                </a:lnTo>
                <a:lnTo>
                  <a:pt x="65" y="52"/>
                </a:lnTo>
                <a:lnTo>
                  <a:pt x="65" y="23"/>
                </a:lnTo>
                <a:lnTo>
                  <a:pt x="65" y="23"/>
                </a:lnTo>
                <a:close/>
                <a:moveTo>
                  <a:pt x="80" y="73"/>
                </a:moveTo>
                <a:lnTo>
                  <a:pt x="80" y="105"/>
                </a:lnTo>
                <a:lnTo>
                  <a:pt x="65" y="105"/>
                </a:lnTo>
                <a:lnTo>
                  <a:pt x="65" y="71"/>
                </a:lnTo>
                <a:lnTo>
                  <a:pt x="68" y="73"/>
                </a:lnTo>
                <a:lnTo>
                  <a:pt x="72" y="80"/>
                </a:lnTo>
                <a:lnTo>
                  <a:pt x="78" y="73"/>
                </a:lnTo>
                <a:lnTo>
                  <a:pt x="80" y="73"/>
                </a:lnTo>
                <a:lnTo>
                  <a:pt x="80" y="73"/>
                </a:lnTo>
                <a:close/>
                <a:moveTo>
                  <a:pt x="49" y="33"/>
                </a:moveTo>
                <a:lnTo>
                  <a:pt x="63" y="33"/>
                </a:lnTo>
                <a:lnTo>
                  <a:pt x="63" y="54"/>
                </a:lnTo>
                <a:lnTo>
                  <a:pt x="61" y="54"/>
                </a:lnTo>
                <a:lnTo>
                  <a:pt x="49" y="63"/>
                </a:lnTo>
                <a:lnTo>
                  <a:pt x="49" y="33"/>
                </a:lnTo>
                <a:lnTo>
                  <a:pt x="49" y="33"/>
                </a:lnTo>
                <a:close/>
                <a:moveTo>
                  <a:pt x="63" y="69"/>
                </a:moveTo>
                <a:lnTo>
                  <a:pt x="63" y="105"/>
                </a:lnTo>
                <a:lnTo>
                  <a:pt x="49" y="105"/>
                </a:lnTo>
                <a:lnTo>
                  <a:pt x="49" y="78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34" y="42"/>
                </a:moveTo>
                <a:lnTo>
                  <a:pt x="47" y="42"/>
                </a:lnTo>
                <a:lnTo>
                  <a:pt x="47" y="65"/>
                </a:lnTo>
                <a:lnTo>
                  <a:pt x="38" y="71"/>
                </a:lnTo>
                <a:lnTo>
                  <a:pt x="34" y="67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47" y="80"/>
                </a:moveTo>
                <a:lnTo>
                  <a:pt x="47" y="105"/>
                </a:lnTo>
                <a:lnTo>
                  <a:pt x="34" y="105"/>
                </a:lnTo>
                <a:lnTo>
                  <a:pt x="34" y="84"/>
                </a:lnTo>
                <a:lnTo>
                  <a:pt x="36" y="86"/>
                </a:lnTo>
                <a:lnTo>
                  <a:pt x="40" y="84"/>
                </a:lnTo>
                <a:lnTo>
                  <a:pt x="47" y="80"/>
                </a:lnTo>
                <a:lnTo>
                  <a:pt x="47" y="80"/>
                </a:lnTo>
                <a:close/>
                <a:moveTo>
                  <a:pt x="17" y="36"/>
                </a:moveTo>
                <a:lnTo>
                  <a:pt x="32" y="36"/>
                </a:lnTo>
                <a:lnTo>
                  <a:pt x="32" y="63"/>
                </a:lnTo>
                <a:lnTo>
                  <a:pt x="30" y="63"/>
                </a:lnTo>
                <a:lnTo>
                  <a:pt x="28" y="61"/>
                </a:lnTo>
                <a:lnTo>
                  <a:pt x="23" y="63"/>
                </a:lnTo>
                <a:lnTo>
                  <a:pt x="17" y="65"/>
                </a:lnTo>
                <a:lnTo>
                  <a:pt x="17" y="36"/>
                </a:lnTo>
                <a:lnTo>
                  <a:pt x="17" y="36"/>
                </a:lnTo>
                <a:close/>
                <a:moveTo>
                  <a:pt x="32" y="82"/>
                </a:moveTo>
                <a:lnTo>
                  <a:pt x="32" y="105"/>
                </a:lnTo>
                <a:lnTo>
                  <a:pt x="17" y="105"/>
                </a:lnTo>
                <a:lnTo>
                  <a:pt x="17" y="80"/>
                </a:lnTo>
                <a:lnTo>
                  <a:pt x="26" y="75"/>
                </a:lnTo>
                <a:lnTo>
                  <a:pt x="32" y="82"/>
                </a:lnTo>
                <a:lnTo>
                  <a:pt x="32" y="82"/>
                </a:lnTo>
                <a:close/>
                <a:moveTo>
                  <a:pt x="0" y="48"/>
                </a:moveTo>
                <a:lnTo>
                  <a:pt x="15" y="48"/>
                </a:lnTo>
                <a:lnTo>
                  <a:pt x="15" y="67"/>
                </a:lnTo>
                <a:lnTo>
                  <a:pt x="7" y="71"/>
                </a:lnTo>
                <a:lnTo>
                  <a:pt x="13" y="84"/>
                </a:lnTo>
                <a:lnTo>
                  <a:pt x="15" y="82"/>
                </a:lnTo>
                <a:lnTo>
                  <a:pt x="15" y="105"/>
                </a:lnTo>
                <a:lnTo>
                  <a:pt x="0" y="105"/>
                </a:lnTo>
                <a:lnTo>
                  <a:pt x="0" y="4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+mn-lt"/>
              <a:ea typeface="+mn-ea"/>
            </a:endParaRPr>
          </a:p>
        </p:txBody>
      </p:sp>
      <p:sp>
        <p:nvSpPr>
          <p:cNvPr id="33" name="Freeform 346"/>
          <p:cNvSpPr>
            <a:spLocks noEditPoints="1"/>
          </p:cNvSpPr>
          <p:nvPr/>
        </p:nvSpPr>
        <p:spPr bwMode="auto">
          <a:xfrm>
            <a:off x="4600575" y="4997450"/>
            <a:ext cx="609600" cy="619125"/>
          </a:xfrm>
          <a:custGeom>
            <a:avLst/>
            <a:gdLst>
              <a:gd name="T0" fmla="*/ 38 w 60"/>
              <a:gd name="T1" fmla="*/ 8 h 61"/>
              <a:gd name="T2" fmla="*/ 22 w 60"/>
              <a:gd name="T3" fmla="*/ 8 h 61"/>
              <a:gd name="T4" fmla="*/ 45 w 60"/>
              <a:gd name="T5" fmla="*/ 41 h 61"/>
              <a:gd name="T6" fmla="*/ 50 w 60"/>
              <a:gd name="T7" fmla="*/ 58 h 61"/>
              <a:gd name="T8" fmla="*/ 51 w 60"/>
              <a:gd name="T9" fmla="*/ 44 h 61"/>
              <a:gd name="T10" fmla="*/ 55 w 60"/>
              <a:gd name="T11" fmla="*/ 58 h 61"/>
              <a:gd name="T12" fmla="*/ 55 w 60"/>
              <a:gd name="T13" fmla="*/ 38 h 61"/>
              <a:gd name="T14" fmla="*/ 56 w 60"/>
              <a:gd name="T15" fmla="*/ 29 h 61"/>
              <a:gd name="T16" fmla="*/ 60 w 60"/>
              <a:gd name="T17" fmla="*/ 38 h 61"/>
              <a:gd name="T18" fmla="*/ 56 w 60"/>
              <a:gd name="T19" fmla="*/ 21 h 61"/>
              <a:gd name="T20" fmla="*/ 47 w 60"/>
              <a:gd name="T21" fmla="*/ 23 h 61"/>
              <a:gd name="T22" fmla="*/ 45 w 60"/>
              <a:gd name="T23" fmla="*/ 41 h 61"/>
              <a:gd name="T24" fmla="*/ 37 w 60"/>
              <a:gd name="T25" fmla="*/ 26 h 61"/>
              <a:gd name="T26" fmla="*/ 36 w 60"/>
              <a:gd name="T27" fmla="*/ 37 h 61"/>
              <a:gd name="T28" fmla="*/ 36 w 60"/>
              <a:gd name="T29" fmla="*/ 61 h 61"/>
              <a:gd name="T30" fmla="*/ 31 w 60"/>
              <a:gd name="T31" fmla="*/ 44 h 61"/>
              <a:gd name="T32" fmla="*/ 30 w 60"/>
              <a:gd name="T33" fmla="*/ 61 h 61"/>
              <a:gd name="T34" fmla="*/ 24 w 60"/>
              <a:gd name="T35" fmla="*/ 40 h 61"/>
              <a:gd name="T36" fmla="*/ 24 w 60"/>
              <a:gd name="T37" fmla="*/ 26 h 61"/>
              <a:gd name="T38" fmla="*/ 23 w 60"/>
              <a:gd name="T39" fmla="*/ 37 h 61"/>
              <a:gd name="T40" fmla="*/ 18 w 60"/>
              <a:gd name="T41" fmla="*/ 22 h 61"/>
              <a:gd name="T42" fmla="*/ 37 w 60"/>
              <a:gd name="T43" fmla="*/ 17 h 61"/>
              <a:gd name="T44" fmla="*/ 43 w 60"/>
              <a:gd name="T45" fmla="*/ 37 h 61"/>
              <a:gd name="T46" fmla="*/ 15 w 60"/>
              <a:gd name="T47" fmla="*/ 41 h 61"/>
              <a:gd name="T48" fmla="*/ 10 w 60"/>
              <a:gd name="T49" fmla="*/ 58 h 61"/>
              <a:gd name="T50" fmla="*/ 9 w 60"/>
              <a:gd name="T51" fmla="*/ 44 h 61"/>
              <a:gd name="T52" fmla="*/ 5 w 60"/>
              <a:gd name="T53" fmla="*/ 58 h 61"/>
              <a:gd name="T54" fmla="*/ 5 w 60"/>
              <a:gd name="T55" fmla="*/ 38 h 61"/>
              <a:gd name="T56" fmla="*/ 4 w 60"/>
              <a:gd name="T57" fmla="*/ 29 h 61"/>
              <a:gd name="T58" fmla="*/ 0 w 60"/>
              <a:gd name="T59" fmla="*/ 38 h 61"/>
              <a:gd name="T60" fmla="*/ 4 w 60"/>
              <a:gd name="T61" fmla="*/ 21 h 61"/>
              <a:gd name="T62" fmla="*/ 13 w 60"/>
              <a:gd name="T63" fmla="*/ 23 h 61"/>
              <a:gd name="T64" fmla="*/ 15 w 60"/>
              <a:gd name="T65" fmla="*/ 41 h 61"/>
              <a:gd name="T66" fmla="*/ 16 w 60"/>
              <a:gd name="T67" fmla="*/ 14 h 61"/>
              <a:gd name="T68" fmla="*/ 15 w 60"/>
              <a:gd name="T69" fmla="*/ 18 h 61"/>
              <a:gd name="T70" fmla="*/ 3 w 60"/>
              <a:gd name="T71" fmla="*/ 14 h 61"/>
              <a:gd name="T72" fmla="*/ 50 w 60"/>
              <a:gd name="T73" fmla="*/ 7 h 61"/>
              <a:gd name="T74" fmla="*/ 45 w 60"/>
              <a:gd name="T75" fmla="*/ 18 h 61"/>
              <a:gd name="T76" fmla="*/ 50 w 60"/>
              <a:gd name="T77" fmla="*/ 20 h 61"/>
              <a:gd name="T78" fmla="*/ 50 w 60"/>
              <a:gd name="T79" fmla="*/ 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0" h="61">
                <a:moveTo>
                  <a:pt x="30" y="0"/>
                </a:moveTo>
                <a:cubicBezTo>
                  <a:pt x="35" y="0"/>
                  <a:pt x="38" y="3"/>
                  <a:pt x="38" y="8"/>
                </a:cubicBezTo>
                <a:cubicBezTo>
                  <a:pt x="38" y="12"/>
                  <a:pt x="35" y="16"/>
                  <a:pt x="30" y="16"/>
                </a:cubicBezTo>
                <a:cubicBezTo>
                  <a:pt x="26" y="16"/>
                  <a:pt x="22" y="12"/>
                  <a:pt x="22" y="8"/>
                </a:cubicBezTo>
                <a:cubicBezTo>
                  <a:pt x="22" y="3"/>
                  <a:pt x="26" y="0"/>
                  <a:pt x="30" y="0"/>
                </a:cubicBezTo>
                <a:close/>
                <a:moveTo>
                  <a:pt x="45" y="41"/>
                </a:move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58"/>
                  <a:pt x="51" y="58"/>
                  <a:pt x="5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38"/>
                  <a:pt x="56" y="38"/>
                  <a:pt x="56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3"/>
                  <a:pt x="58" y="21"/>
                  <a:pt x="56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3"/>
                </a:cubicBezTo>
                <a:cubicBezTo>
                  <a:pt x="47" y="41"/>
                  <a:pt x="47" y="41"/>
                  <a:pt x="47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37" y="37"/>
                </a:move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61"/>
                  <a:pt x="36" y="61"/>
                  <a:pt x="36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19"/>
                  <a:pt x="20" y="17"/>
                  <a:pt x="23" y="17"/>
                </a:cubicBezTo>
                <a:cubicBezTo>
                  <a:pt x="38" y="17"/>
                  <a:pt x="22" y="17"/>
                  <a:pt x="37" y="17"/>
                </a:cubicBezTo>
                <a:cubicBezTo>
                  <a:pt x="40" y="17"/>
                  <a:pt x="43" y="19"/>
                  <a:pt x="43" y="22"/>
                </a:cubicBezTo>
                <a:cubicBezTo>
                  <a:pt x="43" y="37"/>
                  <a:pt x="43" y="37"/>
                  <a:pt x="43" y="37"/>
                </a:cubicBezTo>
                <a:cubicBezTo>
                  <a:pt x="42" y="37"/>
                  <a:pt x="40" y="37"/>
                  <a:pt x="37" y="37"/>
                </a:cubicBezTo>
                <a:close/>
                <a:moveTo>
                  <a:pt x="15" y="41"/>
                </a:moveTo>
                <a:cubicBezTo>
                  <a:pt x="15" y="58"/>
                  <a:pt x="15" y="58"/>
                  <a:pt x="1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58"/>
                  <a:pt x="9" y="58"/>
                  <a:pt x="9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3" y="22"/>
                  <a:pt x="13" y="23"/>
                </a:cubicBezTo>
                <a:cubicBezTo>
                  <a:pt x="13" y="41"/>
                  <a:pt x="13" y="41"/>
                  <a:pt x="13" y="41"/>
                </a:cubicBezTo>
                <a:cubicBezTo>
                  <a:pt x="15" y="41"/>
                  <a:pt x="15" y="41"/>
                  <a:pt x="15" y="41"/>
                </a:cubicBezTo>
                <a:close/>
                <a:moveTo>
                  <a:pt x="10" y="7"/>
                </a:moveTo>
                <a:cubicBezTo>
                  <a:pt x="14" y="7"/>
                  <a:pt x="16" y="10"/>
                  <a:pt x="16" y="14"/>
                </a:cubicBezTo>
                <a:cubicBezTo>
                  <a:pt x="16" y="15"/>
                  <a:pt x="16" y="16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3" y="19"/>
                  <a:pt x="12" y="20"/>
                  <a:pt x="10" y="20"/>
                </a:cubicBezTo>
                <a:cubicBezTo>
                  <a:pt x="6" y="20"/>
                  <a:pt x="3" y="17"/>
                  <a:pt x="3" y="14"/>
                </a:cubicBezTo>
                <a:cubicBezTo>
                  <a:pt x="3" y="10"/>
                  <a:pt x="6" y="7"/>
                  <a:pt x="10" y="7"/>
                </a:cubicBezTo>
                <a:close/>
                <a:moveTo>
                  <a:pt x="50" y="7"/>
                </a:moveTo>
                <a:cubicBezTo>
                  <a:pt x="46" y="7"/>
                  <a:pt x="43" y="10"/>
                  <a:pt x="43" y="14"/>
                </a:cubicBezTo>
                <a:cubicBezTo>
                  <a:pt x="43" y="15"/>
                  <a:pt x="44" y="16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7" y="19"/>
                  <a:pt x="48" y="20"/>
                  <a:pt x="50" y="20"/>
                </a:cubicBezTo>
                <a:cubicBezTo>
                  <a:pt x="54" y="20"/>
                  <a:pt x="57" y="17"/>
                  <a:pt x="57" y="14"/>
                </a:cubicBezTo>
                <a:cubicBezTo>
                  <a:pt x="57" y="10"/>
                  <a:pt x="54" y="7"/>
                  <a:pt x="50" y="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+mn-lt"/>
              <a:ea typeface="+mn-ea"/>
            </a:endParaRPr>
          </a:p>
        </p:txBody>
      </p:sp>
      <p:sp>
        <p:nvSpPr>
          <p:cNvPr id="34" name="Freeform 352"/>
          <p:cNvSpPr>
            <a:spLocks noEditPoints="1"/>
          </p:cNvSpPr>
          <p:nvPr/>
        </p:nvSpPr>
        <p:spPr bwMode="auto">
          <a:xfrm>
            <a:off x="7985125" y="5030788"/>
            <a:ext cx="519113" cy="552450"/>
          </a:xfrm>
          <a:custGeom>
            <a:avLst/>
            <a:gdLst>
              <a:gd name="T0" fmla="*/ 19 w 60"/>
              <a:gd name="T1" fmla="*/ 7 h 64"/>
              <a:gd name="T2" fmla="*/ 30 w 60"/>
              <a:gd name="T3" fmla="*/ 28 h 64"/>
              <a:gd name="T4" fmla="*/ 39 w 60"/>
              <a:gd name="T5" fmla="*/ 20 h 64"/>
              <a:gd name="T6" fmla="*/ 30 w 60"/>
              <a:gd name="T7" fmla="*/ 7 h 64"/>
              <a:gd name="T8" fmla="*/ 49 w 60"/>
              <a:gd name="T9" fmla="*/ 7 h 64"/>
              <a:gd name="T10" fmla="*/ 51 w 60"/>
              <a:gd name="T11" fmla="*/ 19 h 64"/>
              <a:gd name="T12" fmla="*/ 43 w 60"/>
              <a:gd name="T13" fmla="*/ 21 h 64"/>
              <a:gd name="T14" fmla="*/ 47 w 60"/>
              <a:gd name="T15" fmla="*/ 10 h 64"/>
              <a:gd name="T16" fmla="*/ 36 w 60"/>
              <a:gd name="T17" fmla="*/ 32 h 64"/>
              <a:gd name="T18" fmla="*/ 35 w 60"/>
              <a:gd name="T19" fmla="*/ 36 h 64"/>
              <a:gd name="T20" fmla="*/ 44 w 60"/>
              <a:gd name="T21" fmla="*/ 44 h 64"/>
              <a:gd name="T22" fmla="*/ 47 w 60"/>
              <a:gd name="T23" fmla="*/ 48 h 64"/>
              <a:gd name="T24" fmla="*/ 14 w 60"/>
              <a:gd name="T25" fmla="*/ 64 h 64"/>
              <a:gd name="T26" fmla="*/ 16 w 60"/>
              <a:gd name="T27" fmla="*/ 48 h 64"/>
              <a:gd name="T28" fmla="*/ 23 w 60"/>
              <a:gd name="T29" fmla="*/ 44 h 64"/>
              <a:gd name="T30" fmla="*/ 25 w 60"/>
              <a:gd name="T31" fmla="*/ 36 h 64"/>
              <a:gd name="T32" fmla="*/ 21 w 60"/>
              <a:gd name="T33" fmla="*/ 29 h 64"/>
              <a:gd name="T34" fmla="*/ 17 w 60"/>
              <a:gd name="T35" fmla="*/ 30 h 64"/>
              <a:gd name="T36" fmla="*/ 7 w 60"/>
              <a:gd name="T37" fmla="*/ 21 h 64"/>
              <a:gd name="T38" fmla="*/ 2 w 60"/>
              <a:gd name="T39" fmla="*/ 3 h 64"/>
              <a:gd name="T40" fmla="*/ 13 w 60"/>
              <a:gd name="T41" fmla="*/ 3 h 64"/>
              <a:gd name="T42" fmla="*/ 48 w 60"/>
              <a:gd name="T43" fmla="*/ 0 h 64"/>
              <a:gd name="T44" fmla="*/ 59 w 60"/>
              <a:gd name="T45" fmla="*/ 3 h 64"/>
              <a:gd name="T46" fmla="*/ 54 w 60"/>
              <a:gd name="T47" fmla="*/ 21 h 64"/>
              <a:gd name="T48" fmla="*/ 44 w 60"/>
              <a:gd name="T49" fmla="*/ 30 h 64"/>
              <a:gd name="T50" fmla="*/ 39 w 60"/>
              <a:gd name="T51" fmla="*/ 29 h 64"/>
              <a:gd name="T52" fmla="*/ 12 w 60"/>
              <a:gd name="T53" fmla="*/ 7 h 64"/>
              <a:gd name="T54" fmla="*/ 9 w 60"/>
              <a:gd name="T55" fmla="*/ 19 h 64"/>
              <a:gd name="T56" fmla="*/ 17 w 60"/>
              <a:gd name="T57" fmla="*/ 21 h 64"/>
              <a:gd name="T58" fmla="*/ 14 w 60"/>
              <a:gd name="T59" fmla="*/ 10 h 64"/>
              <a:gd name="T60" fmla="*/ 19 w 60"/>
              <a:gd name="T61" fmla="*/ 60 h 64"/>
              <a:gd name="T62" fmla="*/ 42 w 60"/>
              <a:gd name="T63" fmla="*/ 5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0" h="64">
                <a:moveTo>
                  <a:pt x="30" y="7"/>
                </a:moveTo>
                <a:cubicBezTo>
                  <a:pt x="19" y="7"/>
                  <a:pt x="19" y="7"/>
                  <a:pt x="19" y="7"/>
                </a:cubicBezTo>
                <a:cubicBezTo>
                  <a:pt x="20" y="11"/>
                  <a:pt x="20" y="16"/>
                  <a:pt x="22" y="20"/>
                </a:cubicBezTo>
                <a:cubicBezTo>
                  <a:pt x="23" y="25"/>
                  <a:pt x="26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5" y="28"/>
                  <a:pt x="37" y="25"/>
                  <a:pt x="39" y="20"/>
                </a:cubicBezTo>
                <a:cubicBezTo>
                  <a:pt x="40" y="16"/>
                  <a:pt x="41" y="11"/>
                  <a:pt x="41" y="7"/>
                </a:cubicBezTo>
                <a:cubicBezTo>
                  <a:pt x="30" y="7"/>
                  <a:pt x="30" y="7"/>
                  <a:pt x="30" y="7"/>
                </a:cubicBezTo>
                <a:close/>
                <a:moveTo>
                  <a:pt x="47" y="10"/>
                </a:moveTo>
                <a:cubicBezTo>
                  <a:pt x="49" y="7"/>
                  <a:pt x="49" y="7"/>
                  <a:pt x="49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12"/>
                  <a:pt x="54" y="16"/>
                  <a:pt x="51" y="19"/>
                </a:cubicBezTo>
                <a:cubicBezTo>
                  <a:pt x="49" y="21"/>
                  <a:pt x="46" y="23"/>
                  <a:pt x="42" y="24"/>
                </a:cubicBezTo>
                <a:cubicBezTo>
                  <a:pt x="43" y="23"/>
                  <a:pt x="43" y="22"/>
                  <a:pt x="43" y="21"/>
                </a:cubicBezTo>
                <a:cubicBezTo>
                  <a:pt x="45" y="17"/>
                  <a:pt x="45" y="13"/>
                  <a:pt x="45" y="9"/>
                </a:cubicBezTo>
                <a:cubicBezTo>
                  <a:pt x="47" y="10"/>
                  <a:pt x="47" y="10"/>
                  <a:pt x="47" y="10"/>
                </a:cubicBezTo>
                <a:close/>
                <a:moveTo>
                  <a:pt x="39" y="29"/>
                </a:moveTo>
                <a:cubicBezTo>
                  <a:pt x="38" y="30"/>
                  <a:pt x="37" y="31"/>
                  <a:pt x="36" y="32"/>
                </a:cubicBezTo>
                <a:cubicBezTo>
                  <a:pt x="36" y="36"/>
                  <a:pt x="36" y="36"/>
                  <a:pt x="36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9"/>
                  <a:pt x="36" y="41"/>
                  <a:pt x="37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8"/>
                  <a:pt x="44" y="48"/>
                  <a:pt x="44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64"/>
                  <a:pt x="47" y="64"/>
                  <a:pt x="47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48"/>
                  <a:pt x="14" y="48"/>
                  <a:pt x="14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4"/>
                  <a:pt x="16" y="44"/>
                  <a:pt x="16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5" y="41"/>
                  <a:pt x="25" y="39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2"/>
                  <a:pt x="25" y="32"/>
                  <a:pt x="25" y="32"/>
                </a:cubicBezTo>
                <a:cubicBezTo>
                  <a:pt x="23" y="31"/>
                  <a:pt x="22" y="30"/>
                  <a:pt x="21" y="29"/>
                </a:cubicBezTo>
                <a:cubicBezTo>
                  <a:pt x="20" y="31"/>
                  <a:pt x="20" y="31"/>
                  <a:pt x="20" y="31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7"/>
                  <a:pt x="17" y="27"/>
                  <a:pt x="17" y="27"/>
                </a:cubicBezTo>
                <a:cubicBezTo>
                  <a:pt x="13" y="26"/>
                  <a:pt x="10" y="24"/>
                  <a:pt x="7" y="21"/>
                </a:cubicBezTo>
                <a:cubicBezTo>
                  <a:pt x="3" y="18"/>
                  <a:pt x="1" y="12"/>
                  <a:pt x="0" y="5"/>
                </a:cubicBezTo>
                <a:cubicBezTo>
                  <a:pt x="2" y="3"/>
                  <a:pt x="2" y="3"/>
                  <a:pt x="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0"/>
                  <a:pt x="13" y="0"/>
                  <a:pt x="1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12"/>
                  <a:pt x="57" y="18"/>
                  <a:pt x="54" y="21"/>
                </a:cubicBezTo>
                <a:cubicBezTo>
                  <a:pt x="51" y="24"/>
                  <a:pt x="47" y="26"/>
                  <a:pt x="43" y="27"/>
                </a:cubicBezTo>
                <a:cubicBezTo>
                  <a:pt x="44" y="30"/>
                  <a:pt x="44" y="30"/>
                  <a:pt x="44" y="30"/>
                </a:cubicBezTo>
                <a:cubicBezTo>
                  <a:pt x="40" y="31"/>
                  <a:pt x="40" y="31"/>
                  <a:pt x="40" y="31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14" y="10"/>
                </a:moveTo>
                <a:cubicBezTo>
                  <a:pt x="12" y="7"/>
                  <a:pt x="12" y="7"/>
                  <a:pt x="12" y="7"/>
                </a:cubicBezTo>
                <a:cubicBezTo>
                  <a:pt x="4" y="7"/>
                  <a:pt x="4" y="7"/>
                  <a:pt x="4" y="7"/>
                </a:cubicBezTo>
                <a:cubicBezTo>
                  <a:pt x="5" y="12"/>
                  <a:pt x="7" y="16"/>
                  <a:pt x="9" y="19"/>
                </a:cubicBezTo>
                <a:cubicBezTo>
                  <a:pt x="12" y="21"/>
                  <a:pt x="15" y="23"/>
                  <a:pt x="18" y="24"/>
                </a:cubicBezTo>
                <a:cubicBezTo>
                  <a:pt x="18" y="23"/>
                  <a:pt x="17" y="22"/>
                  <a:pt x="17" y="21"/>
                </a:cubicBezTo>
                <a:cubicBezTo>
                  <a:pt x="16" y="17"/>
                  <a:pt x="15" y="13"/>
                  <a:pt x="15" y="9"/>
                </a:cubicBezTo>
                <a:cubicBezTo>
                  <a:pt x="14" y="10"/>
                  <a:pt x="14" y="10"/>
                  <a:pt x="14" y="10"/>
                </a:cubicBezTo>
                <a:close/>
                <a:moveTo>
                  <a:pt x="19" y="51"/>
                </a:moveTo>
                <a:cubicBezTo>
                  <a:pt x="19" y="60"/>
                  <a:pt x="19" y="60"/>
                  <a:pt x="19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1"/>
                  <a:pt x="42" y="51"/>
                  <a:pt x="42" y="51"/>
                </a:cubicBezTo>
                <a:lnTo>
                  <a:pt x="19" y="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427663" y="4895850"/>
            <a:ext cx="0" cy="822325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526213" y="4895850"/>
            <a:ext cx="0" cy="822325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624763" y="4895850"/>
            <a:ext cx="0" cy="822325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723313" y="4895850"/>
            <a:ext cx="0" cy="822325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456113" y="5800725"/>
            <a:ext cx="4794250" cy="110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kumimoji="0"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endParaRPr kumimoji="0" lang="zh-CN" altLang="en-US" sz="1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  <a:defRPr/>
            </a:pPr>
            <a:endParaRPr kumimoji="0" lang="zh-CN" altLang="en-US" sz="14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38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7" grpId="0" animBg="1"/>
      <p:bldP spid="19" grpId="0" animBg="1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1778209" y="1434467"/>
            <a:ext cx="8938614" cy="1200329"/>
            <a:chOff x="334339" y="1129547"/>
            <a:chExt cx="6096000" cy="1200508"/>
          </a:xfrm>
        </p:grpSpPr>
        <p:sp>
          <p:nvSpPr>
            <p:cNvPr id="9" name="矩形 8"/>
            <p:cNvSpPr/>
            <p:nvPr/>
          </p:nvSpPr>
          <p:spPr>
            <a:xfrm>
              <a:off x="334339" y="1552882"/>
              <a:ext cx="5991192" cy="37788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34339" y="1129547"/>
              <a:ext cx="6096000" cy="120050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kumimoji="0"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请插入文字请插入文本内容，请插入文字，请插入文本内容，请插入文字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文字请插入文本内容，文字请插入文本内容，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文字请插入文本内容，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请请插入文字，请插入文本请插入文字</a:t>
              </a:r>
              <a:endParaRPr kumimoji="0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1355872" y="2847515"/>
            <a:ext cx="2046287" cy="2046288"/>
            <a:chOff x="392283" y="2492829"/>
            <a:chExt cx="2046514" cy="2046514"/>
          </a:xfrm>
        </p:grpSpPr>
        <p:sp>
          <p:nvSpPr>
            <p:cNvPr id="4" name="矩形 3"/>
            <p:cNvSpPr/>
            <p:nvPr/>
          </p:nvSpPr>
          <p:spPr>
            <a:xfrm>
              <a:off x="392283" y="2492829"/>
              <a:ext cx="2046514" cy="204651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15" name="直角三角形 14"/>
            <p:cNvSpPr/>
            <p:nvPr/>
          </p:nvSpPr>
          <p:spPr>
            <a:xfrm rot="10800000" flipV="1">
              <a:off x="2046642" y="4147187"/>
              <a:ext cx="392155" cy="392156"/>
            </a:xfrm>
            <a:prstGeom prst="rtTriangl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CN" dirty="0"/>
                <a:t>1</a:t>
              </a:r>
              <a:endParaRPr kumimoji="0" lang="zh-CN" altLang="en-US" dirty="0"/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5208467" y="2818946"/>
            <a:ext cx="2046287" cy="2046288"/>
            <a:chOff x="2732513" y="2492829"/>
            <a:chExt cx="2046514" cy="2046514"/>
          </a:xfrm>
        </p:grpSpPr>
        <p:sp>
          <p:nvSpPr>
            <p:cNvPr id="35" name="矩形 34"/>
            <p:cNvSpPr/>
            <p:nvPr/>
          </p:nvSpPr>
          <p:spPr>
            <a:xfrm>
              <a:off x="2732513" y="2492829"/>
              <a:ext cx="2046514" cy="204651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 rot="10800000" flipV="1">
              <a:off x="4386872" y="4147187"/>
              <a:ext cx="392155" cy="392156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CN" dirty="0"/>
                <a:t>2</a:t>
              </a:r>
              <a:endParaRPr kumimoji="0" lang="zh-CN" altLang="en-US" dirty="0"/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9061061" y="2749096"/>
            <a:ext cx="2047875" cy="2046288"/>
            <a:chOff x="5072743" y="2492829"/>
            <a:chExt cx="2046514" cy="2046514"/>
          </a:xfrm>
        </p:grpSpPr>
        <p:sp>
          <p:nvSpPr>
            <p:cNvPr id="42" name="矩形 41"/>
            <p:cNvSpPr/>
            <p:nvPr/>
          </p:nvSpPr>
          <p:spPr>
            <a:xfrm>
              <a:off x="5072743" y="2492829"/>
              <a:ext cx="2046514" cy="204651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V="1">
              <a:off x="6727405" y="4147187"/>
              <a:ext cx="391852" cy="392156"/>
            </a:xfrm>
            <a:prstGeom prst="rtTriangl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CN" dirty="0"/>
                <a:t>3</a:t>
              </a:r>
              <a:endParaRPr kumimoji="0" lang="zh-CN" altLang="en-US" dirty="0"/>
            </a:p>
          </p:txBody>
        </p:sp>
      </p:grpSp>
      <p:sp>
        <p:nvSpPr>
          <p:cNvPr id="20" name="矩形 19"/>
          <p:cNvSpPr/>
          <p:nvPr/>
        </p:nvSpPr>
        <p:spPr>
          <a:xfrm>
            <a:off x="1035698" y="5077953"/>
            <a:ext cx="2744149" cy="138499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endParaRPr kumimoji="0" lang="zh-CN" altLang="en-US" sz="1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en-US" altLang="zh-CN" sz="1400" dirty="0">
                <a:solidFill>
                  <a:srgbClr val="3B3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endParaRPr kumimoji="0" lang="zh-CN" altLang="en-US" sz="1400" dirty="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793602" y="5049384"/>
            <a:ext cx="2838840" cy="138499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kumimoji="0"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endParaRPr kumimoji="0" lang="zh-CN" altLang="en-US" sz="1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761446" y="4979534"/>
            <a:ext cx="2723590" cy="138499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kumimoji="0"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请插入文字请插入文本内容，请插入文字，请插入文本内容，请插入文字</a:t>
            </a:r>
            <a:endParaRPr kumimoji="0" lang="zh-CN" altLang="en-US" sz="14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直接连接符 21"/>
          <p:cNvCxnSpPr>
            <a:cxnSpLocks/>
          </p:cNvCxnSpPr>
          <p:nvPr/>
        </p:nvCxnSpPr>
        <p:spPr>
          <a:xfrm>
            <a:off x="4305313" y="2749096"/>
            <a:ext cx="0" cy="3800994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cxnSpLocks/>
          </p:cNvCxnSpPr>
          <p:nvPr/>
        </p:nvCxnSpPr>
        <p:spPr>
          <a:xfrm>
            <a:off x="8157908" y="2749096"/>
            <a:ext cx="0" cy="3713852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79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0" y="1847850"/>
            <a:ext cx="3048000" cy="203835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096000" y="1847850"/>
            <a:ext cx="3048000" cy="20383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048000" y="3886200"/>
            <a:ext cx="3048000" cy="20383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9144000" y="3886200"/>
            <a:ext cx="3048000" cy="20383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/>
          </a:p>
        </p:txBody>
      </p: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2627313" y="1847850"/>
            <a:ext cx="3468687" cy="2038350"/>
            <a:chOff x="2627086" y="1200150"/>
            <a:chExt cx="3468914" cy="2038350"/>
          </a:xfrm>
        </p:grpSpPr>
        <p:grpSp>
          <p:nvGrpSpPr>
            <p:cNvPr id="9238" name="组合 65"/>
            <p:cNvGrpSpPr>
              <a:grpSpLocks/>
            </p:cNvGrpSpPr>
            <p:nvPr/>
          </p:nvGrpSpPr>
          <p:grpSpPr bwMode="auto">
            <a:xfrm>
              <a:off x="2627086" y="1200150"/>
              <a:ext cx="3468914" cy="2038350"/>
              <a:chOff x="2627086" y="1200150"/>
              <a:chExt cx="3468914" cy="2038350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3047801" y="1200150"/>
                <a:ext cx="3048199" cy="2038350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16200000" flipH="1">
                <a:off x="2592969" y="1962930"/>
                <a:ext cx="488950" cy="420715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</p:grpSp>
        <p:grpSp>
          <p:nvGrpSpPr>
            <p:cNvPr id="9239" name="组合 66"/>
            <p:cNvGrpSpPr>
              <a:grpSpLocks/>
            </p:cNvGrpSpPr>
            <p:nvPr/>
          </p:nvGrpSpPr>
          <p:grpSpPr bwMode="auto">
            <a:xfrm>
              <a:off x="3304674" y="1569795"/>
              <a:ext cx="2580855" cy="1285140"/>
              <a:chOff x="247028" y="1464976"/>
              <a:chExt cx="2580855" cy="1285140"/>
            </a:xfrm>
          </p:grpSpPr>
          <p:sp>
            <p:nvSpPr>
              <p:cNvPr id="9240" name="文本框 67"/>
              <p:cNvSpPr txBox="1">
                <a:spLocks noChangeArrowheads="1"/>
              </p:cNvSpPr>
              <p:nvPr/>
            </p:nvSpPr>
            <p:spPr bwMode="auto">
              <a:xfrm>
                <a:off x="247028" y="1464976"/>
                <a:ext cx="2534651" cy="412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kumimoji="0" lang="zh-CN" altLang="en-US" sz="2000" dirty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请插入标题内容</a:t>
                </a:r>
              </a:p>
            </p:txBody>
          </p:sp>
          <p:sp>
            <p:nvSpPr>
              <p:cNvPr id="9241" name="文本框 68"/>
              <p:cNvSpPr txBox="1">
                <a:spLocks noChangeArrowheads="1"/>
              </p:cNvSpPr>
              <p:nvPr/>
            </p:nvSpPr>
            <p:spPr bwMode="auto">
              <a:xfrm>
                <a:off x="293232" y="1882186"/>
                <a:ext cx="2534651" cy="867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lnSpc>
                    <a:spcPct val="120000"/>
                  </a:lnSpc>
                  <a:defRPr/>
                </a:pPr>
                <a:r>
                  <a:rPr kumimoji="0"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请插入文字请插入文本内容，请插入文字，请插入文本内容，请插入文字</a:t>
                </a:r>
                <a:endParaRPr kumimoji="0"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8723086" y="1847850"/>
            <a:ext cx="3468914" cy="2038350"/>
            <a:chOff x="8723086" y="1200150"/>
            <a:chExt cx="3468914" cy="2038350"/>
          </a:xfrm>
          <a:solidFill>
            <a:schemeClr val="bg2">
              <a:lumMod val="25000"/>
            </a:schemeClr>
          </a:solidFill>
        </p:grpSpPr>
        <p:grpSp>
          <p:nvGrpSpPr>
            <p:cNvPr id="73" name="组合 72"/>
            <p:cNvGrpSpPr/>
            <p:nvPr/>
          </p:nvGrpSpPr>
          <p:grpSpPr>
            <a:xfrm>
              <a:off x="8723086" y="1200150"/>
              <a:ext cx="3468914" cy="2038350"/>
              <a:chOff x="8723086" y="1200150"/>
              <a:chExt cx="3468914" cy="2038350"/>
            </a:xfrm>
            <a:grpFill/>
          </p:grpSpPr>
          <p:sp>
            <p:nvSpPr>
              <p:cNvPr id="77" name="矩形 76"/>
              <p:cNvSpPr/>
              <p:nvPr/>
            </p:nvSpPr>
            <p:spPr>
              <a:xfrm>
                <a:off x="9144000" y="1200150"/>
                <a:ext cx="3048000" cy="20383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6200000" flipH="1">
                <a:off x="8689413" y="1962684"/>
                <a:ext cx="488260" cy="42091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9400674" y="1569795"/>
              <a:ext cx="2534651" cy="1309109"/>
              <a:chOff x="247028" y="1464976"/>
              <a:chExt cx="2534651" cy="1309109"/>
            </a:xfrm>
            <a:grpFill/>
          </p:grpSpPr>
          <p:sp>
            <p:nvSpPr>
              <p:cNvPr id="75" name="文本框 74"/>
              <p:cNvSpPr txBox="1"/>
              <p:nvPr/>
            </p:nvSpPr>
            <p:spPr>
              <a:xfrm>
                <a:off x="247028" y="1464976"/>
                <a:ext cx="2534651" cy="412613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请插入标题内容</a:t>
                </a: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247028" y="1928469"/>
                <a:ext cx="2534651" cy="845616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请插入文字请插入文本内容，请插入文字，请插入文本内容，请插入文字</a:t>
                </a:r>
                <a:endPara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6096000" y="3886200"/>
            <a:ext cx="3468914" cy="2038350"/>
            <a:chOff x="6096000" y="3238500"/>
            <a:chExt cx="3468914" cy="2038350"/>
          </a:xfrm>
          <a:solidFill>
            <a:schemeClr val="accent1"/>
          </a:solidFill>
        </p:grpSpPr>
        <p:grpSp>
          <p:nvGrpSpPr>
            <p:cNvPr id="80" name="组合 79"/>
            <p:cNvGrpSpPr/>
            <p:nvPr/>
          </p:nvGrpSpPr>
          <p:grpSpPr>
            <a:xfrm>
              <a:off x="6096000" y="3238500"/>
              <a:ext cx="3468914" cy="2038350"/>
              <a:chOff x="6096000" y="3238500"/>
              <a:chExt cx="3468914" cy="2038350"/>
            </a:xfrm>
            <a:grpFill/>
          </p:grpSpPr>
          <p:sp>
            <p:nvSpPr>
              <p:cNvPr id="84" name="矩形 83"/>
              <p:cNvSpPr/>
              <p:nvPr/>
            </p:nvSpPr>
            <p:spPr>
              <a:xfrm>
                <a:off x="6096000" y="3238500"/>
                <a:ext cx="3048000" cy="203835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5400000">
                <a:off x="9110327" y="4001034"/>
                <a:ext cx="488260" cy="420914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328995" y="3580248"/>
              <a:ext cx="2534651" cy="1233842"/>
              <a:chOff x="247028" y="1464976"/>
              <a:chExt cx="2534651" cy="1233842"/>
            </a:xfrm>
            <a:grpFill/>
          </p:grpSpPr>
          <p:sp>
            <p:nvSpPr>
              <p:cNvPr id="82" name="文本框 81"/>
              <p:cNvSpPr txBox="1"/>
              <p:nvPr/>
            </p:nvSpPr>
            <p:spPr>
              <a:xfrm>
                <a:off x="247028" y="1464976"/>
                <a:ext cx="2534651" cy="41261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请插入标题内容</a:t>
                </a: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247028" y="1853202"/>
                <a:ext cx="2534651" cy="84561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请插入文字请插入文本内容，请插入文字，请插入文本内容，请插入文字</a:t>
                </a:r>
                <a:endPara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6" name="组合 85"/>
          <p:cNvGrpSpPr>
            <a:grpSpLocks/>
          </p:cNvGrpSpPr>
          <p:nvPr/>
        </p:nvGrpSpPr>
        <p:grpSpPr bwMode="auto">
          <a:xfrm>
            <a:off x="0" y="3886200"/>
            <a:ext cx="3468688" cy="2038350"/>
            <a:chOff x="0" y="3238500"/>
            <a:chExt cx="3468914" cy="2038350"/>
          </a:xfrm>
        </p:grpSpPr>
        <p:grpSp>
          <p:nvGrpSpPr>
            <p:cNvPr id="9232" name="组合 86"/>
            <p:cNvGrpSpPr>
              <a:grpSpLocks/>
            </p:cNvGrpSpPr>
            <p:nvPr/>
          </p:nvGrpSpPr>
          <p:grpSpPr bwMode="auto">
            <a:xfrm>
              <a:off x="0" y="3238500"/>
              <a:ext cx="3468914" cy="2038350"/>
              <a:chOff x="0" y="3238500"/>
              <a:chExt cx="3468914" cy="2038350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0" y="3238500"/>
                <a:ext cx="3048199" cy="203835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 rot="5400000">
                <a:off x="3014081" y="4001280"/>
                <a:ext cx="488950" cy="420715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/>
              </a:p>
            </p:txBody>
          </p:sp>
        </p:grpSp>
        <p:grpSp>
          <p:nvGrpSpPr>
            <p:cNvPr id="9233" name="组合 87"/>
            <p:cNvGrpSpPr>
              <a:grpSpLocks/>
            </p:cNvGrpSpPr>
            <p:nvPr/>
          </p:nvGrpSpPr>
          <p:grpSpPr bwMode="auto">
            <a:xfrm>
              <a:off x="261419" y="3580248"/>
              <a:ext cx="2576423" cy="1258229"/>
              <a:chOff x="247028" y="1464976"/>
              <a:chExt cx="2576423" cy="1258229"/>
            </a:xfrm>
          </p:grpSpPr>
          <p:sp>
            <p:nvSpPr>
              <p:cNvPr id="9234" name="文本框 88"/>
              <p:cNvSpPr txBox="1">
                <a:spLocks noChangeArrowheads="1"/>
              </p:cNvSpPr>
              <p:nvPr/>
            </p:nvSpPr>
            <p:spPr bwMode="auto">
              <a:xfrm>
                <a:off x="247028" y="1464976"/>
                <a:ext cx="2534651" cy="412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kumimoji="0" lang="zh-CN" altLang="en-US" sz="2000" dirty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请插入标题内容</a:t>
                </a:r>
              </a:p>
            </p:txBody>
          </p:sp>
          <p:sp>
            <p:nvSpPr>
              <p:cNvPr id="9235" name="文本框 89"/>
              <p:cNvSpPr txBox="1">
                <a:spLocks noChangeArrowheads="1"/>
              </p:cNvSpPr>
              <p:nvPr/>
            </p:nvSpPr>
            <p:spPr bwMode="auto">
              <a:xfrm>
                <a:off x="288800" y="1877589"/>
                <a:ext cx="2534651" cy="845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lnSpc>
                    <a:spcPct val="120000"/>
                  </a:lnSpc>
                  <a:defRPr/>
                </a:pPr>
                <a:r>
                  <a:rPr kumimoji="0" lang="zh-CN" altLang="en-US" sz="14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请插入文字请插入文本内容，请插入文字，请插入文本内容，请插入文字</a:t>
                </a:r>
                <a:endParaRPr kumimoji="0"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851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2" grpId="0" animBg="1"/>
      <p:bldP spid="63" grpId="0" animBg="1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72" t="9752" r="19964"/>
          <a:stretch/>
        </p:blipFill>
        <p:spPr>
          <a:xfrm flipH="1">
            <a:off x="-1" y="0"/>
            <a:ext cx="6096000" cy="685799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-245660" y="1160060"/>
            <a:ext cx="3275463" cy="161043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29803" y="1160060"/>
            <a:ext cx="3066196" cy="465388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-122830" y="479024"/>
            <a:ext cx="3398292" cy="353000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93660" y="479024"/>
            <a:ext cx="2670412" cy="627661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108966" y="2184147"/>
            <a:ext cx="181171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黑体" panose="02010609060101010101" pitchFamily="49" charset="-122"/>
              </a:rPr>
              <a:t>02</a:t>
            </a:r>
            <a:endParaRPr lang="zh-CN" altLang="en-US" sz="1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>
            <a:stCxn id="4" idx="1"/>
          </p:cNvCxnSpPr>
          <p:nvPr/>
        </p:nvCxnSpPr>
        <p:spPr>
          <a:xfrm flipV="1">
            <a:off x="6095999" y="1789849"/>
            <a:ext cx="1778759" cy="163915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929349" y="1801504"/>
            <a:ext cx="2456597" cy="363030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0385946" y="3429000"/>
            <a:ext cx="1806054" cy="200280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425387" y="2447330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blipFill dpi="0" rotWithShape="1">
                  <a:blip r:embed="rId3">
                    <a:extLst/>
                  </a:blip>
                  <a:srcRect/>
                  <a:stretch>
                    <a:fillRect/>
                  </a:stretch>
                </a:blip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插入标题内容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425387" y="3617333"/>
            <a:ext cx="4268806" cy="137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请插入小标题或者文本的内容请插入小标题或者文本的内容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请插入小标题或者文本的内容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522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/>
              <a:t>0</a:t>
            </a:r>
            <a:fld id="{9CFFF6CF-A6A7-45A0-B169-D5B7EA7FD9B9}" type="slidenum">
              <a:rPr lang="zh-CN" altLang="en-US" smtClean="0"/>
              <a:t>9</a:t>
            </a:fld>
            <a:endParaRPr lang="zh-CN" alt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4294967295"/>
          </p:nvPr>
        </p:nvSpPr>
        <p:spPr>
          <a:xfrm>
            <a:off x="1676400" y="1768475"/>
            <a:ext cx="10515600" cy="527050"/>
          </a:xfrm>
        </p:spPr>
        <p:txBody>
          <a:bodyPr/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请插入文本内容，请插入文字请插入文本内容，请插入文字，请插入文本内容，请插入文字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请插入文本内容，请插入文字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7" name="Chart 46"/>
          <p:cNvGraphicFramePr/>
          <p:nvPr>
            <p:extLst>
              <p:ext uri="{D42A27DB-BD31-4B8C-83A1-F6EECF244321}">
                <p14:modId xmlns:p14="http://schemas.microsoft.com/office/powerpoint/2010/main" val="3579236023"/>
              </p:ext>
            </p:extLst>
          </p:nvPr>
        </p:nvGraphicFramePr>
        <p:xfrm>
          <a:off x="1330220" y="2801968"/>
          <a:ext cx="6549756" cy="3176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" name="Rectangle 47"/>
          <p:cNvSpPr/>
          <p:nvPr/>
        </p:nvSpPr>
        <p:spPr>
          <a:xfrm>
            <a:off x="8396373" y="2906143"/>
            <a:ext cx="2465408" cy="128732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8396373" y="4379941"/>
            <a:ext cx="2465408" cy="1287329"/>
          </a:xfrm>
          <a:prstGeom prst="rect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8943631" y="3126614"/>
            <a:ext cx="13708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$15,026,150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Sales / Years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文本内容</a:t>
            </a:r>
            <a:endParaRPr lang="en-US" sz="16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943631" y="4600412"/>
            <a:ext cx="13708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$15,026,150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Sales / Years</a:t>
            </a:r>
          </a:p>
          <a:p>
            <a:pPr lvl="0" algn="ctr"/>
            <a:r>
              <a:rPr lang="zh-CN" altLang="en-US" sz="1600" dirty="0">
                <a:solidFill>
                  <a:prstClr val="white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文本内容</a:t>
            </a:r>
            <a:endParaRPr lang="en-US" altLang="zh-CN" sz="1600" dirty="0">
              <a:solidFill>
                <a:prstClr val="white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5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7" grpId="0">
        <p:bldSub>
          <a:bldChart bld="series"/>
        </p:bldSub>
      </p:bldGraphic>
      <p:bldP spid="48" grpId="0" animBg="1"/>
      <p:bldP spid="49" grpId="0" animBg="1"/>
      <p:bldP spid="50" grpId="0"/>
      <p:bldP spid="5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2921</Words>
  <Application>Microsoft Office PowerPoint</Application>
  <PresentationFormat>宽屏</PresentationFormat>
  <Paragraphs>220</Paragraphs>
  <Slides>26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FontAwesome</vt:lpstr>
      <vt:lpstr>Haettenschweiler</vt:lpstr>
      <vt:lpstr>맑은 고딕</vt:lpstr>
      <vt:lpstr>Open Sans</vt:lpstr>
      <vt:lpstr>Open Sans Light</vt:lpstr>
      <vt:lpstr>Roboto condensed</vt:lpstr>
      <vt:lpstr>Swiss911 UCm BT</vt:lpstr>
      <vt:lpstr>等线</vt:lpstr>
      <vt:lpstr>等线 Light</vt:lpstr>
      <vt:lpstr>方正大黑简体</vt:lpstr>
      <vt:lpstr>方正兰亭纤黑简体</vt:lpstr>
      <vt:lpstr>方正兰亭中黑_GBK</vt:lpstr>
      <vt:lpstr>方正兰亭准黑_GBK</vt:lpstr>
      <vt:lpstr>黑体</vt:lpstr>
      <vt:lpstr>宋体</vt:lpstr>
      <vt:lpstr>微软雅黑</vt:lpstr>
      <vt:lpstr>Agency FB</vt:lpstr>
      <vt:lpstr>Arial</vt:lpstr>
      <vt:lpstr>Calibri</vt:lpstr>
      <vt:lpstr>Century Gothic</vt:lpstr>
      <vt:lpstr>Impact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42</cp:revision>
  <dcterms:created xsi:type="dcterms:W3CDTF">2017-03-24T07:22:33Z</dcterms:created>
  <dcterms:modified xsi:type="dcterms:W3CDTF">2018-06-19T13:51:31Z</dcterms:modified>
</cp:coreProperties>
</file>