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</p:sldMasterIdLst>
  <p:notesMasterIdLst>
    <p:notesMasterId r:id="rId4"/>
  </p:notesMasterIdLst>
  <p:sldIdLst>
    <p:sldId id="289" r:id="rId2"/>
    <p:sldId id="291" r:id="rId3"/>
  </p:sldIdLst>
  <p:sldSz cx="9144000" cy="5143500" type="screen16x9"/>
  <p:notesSz cx="6858000" cy="9144000"/>
  <p:custDataLst>
    <p:tags r:id="rId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2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15" autoAdjust="0"/>
    <p:restoredTop sz="94262" autoAdjust="0"/>
  </p:normalViewPr>
  <p:slideViewPr>
    <p:cSldViewPr snapToGrid="0">
      <p:cViewPr varScale="1">
        <p:scale>
          <a:sx n="147" d="100"/>
          <a:sy n="147" d="100"/>
        </p:scale>
        <p:origin x="792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2E074-4EBA-4265-976C-C126254E1CE8}" type="datetimeFigureOut">
              <a:rPr lang="zh-CN" altLang="en-US" smtClean="0"/>
              <a:pPr/>
              <a:t>2018/6/20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E94EB-8BCC-4D0C-AFEA-6C3E259845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016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E94EB-8BCC-4D0C-AFEA-6C3E259845E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480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5E9C-913E-42C4-B7C0-62D6EB994DB6}" type="datetimeFigureOut">
              <a:rPr lang="zh-CN" altLang="en-US" smtClean="0"/>
              <a:pPr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887-E5F8-4C1D-BAA0-50D01284E4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310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5E9C-913E-42C4-B7C0-62D6EB994DB6}" type="datetimeFigureOut">
              <a:rPr lang="zh-CN" altLang="en-US" smtClean="0"/>
              <a:pPr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887-E5F8-4C1D-BAA0-50D01284E4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25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5E9C-913E-42C4-B7C0-62D6EB994DB6}" type="datetimeFigureOut">
              <a:rPr lang="zh-CN" altLang="en-US" smtClean="0"/>
              <a:pPr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887-E5F8-4C1D-BAA0-50D01284E4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211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5E9C-913E-42C4-B7C0-62D6EB994DB6}" type="datetimeFigureOut">
              <a:rPr lang="zh-CN" altLang="en-US" smtClean="0"/>
              <a:pPr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887-E5F8-4C1D-BAA0-50D01284E4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207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5E9C-913E-42C4-B7C0-62D6EB994DB6}" type="datetimeFigureOut">
              <a:rPr lang="zh-CN" altLang="en-US" smtClean="0"/>
              <a:pPr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887-E5F8-4C1D-BAA0-50D01284E4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8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5E9C-913E-42C4-B7C0-62D6EB994DB6}" type="datetimeFigureOut">
              <a:rPr lang="zh-CN" altLang="en-US" smtClean="0"/>
              <a:pPr/>
              <a:t>2018/6/20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887-E5F8-4C1D-BAA0-50D01284E4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693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5E9C-913E-42C4-B7C0-62D6EB994DB6}" type="datetimeFigureOut">
              <a:rPr lang="zh-CN" altLang="en-US" smtClean="0"/>
              <a:pPr/>
              <a:t>2018/6/20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887-E5F8-4C1D-BAA0-50D01284E4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6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5E9C-913E-42C4-B7C0-62D6EB994DB6}" type="datetimeFigureOut">
              <a:rPr lang="zh-CN" altLang="en-US" smtClean="0"/>
              <a:pPr/>
              <a:t>2018/6/20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887-E5F8-4C1D-BAA0-50D01284E4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86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5E9C-913E-42C4-B7C0-62D6EB994DB6}" type="datetimeFigureOut">
              <a:rPr lang="zh-CN" altLang="en-US" smtClean="0"/>
              <a:pPr/>
              <a:t>2018/6/20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887-E5F8-4C1D-BAA0-50D01284E4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68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5E9C-913E-42C4-B7C0-62D6EB994DB6}" type="datetimeFigureOut">
              <a:rPr lang="zh-CN" altLang="en-US" smtClean="0"/>
              <a:pPr/>
              <a:t>2018/6/20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887-E5F8-4C1D-BAA0-50D01284E4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739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5E9C-913E-42C4-B7C0-62D6EB994DB6}" type="datetimeFigureOut">
              <a:rPr lang="zh-CN" altLang="en-US" smtClean="0"/>
              <a:pPr/>
              <a:t>2018/6/20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887-E5F8-4C1D-BAA0-50D01284E4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62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85E9C-913E-42C4-B7C0-62D6EB994DB6}" type="datetimeFigureOut">
              <a:rPr lang="zh-CN" altLang="en-US" smtClean="0"/>
              <a:pPr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52887-E5F8-4C1D-BAA0-50D01284E4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972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09441" y="2011742"/>
            <a:ext cx="30063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造字工房悦黑体验版特细体" pitchFamily="50" charset="-122"/>
                <a:ea typeface="造字工房悦黑体验版特细体" pitchFamily="50" charset="-122"/>
              </a:rPr>
              <a:t>飘</a:t>
            </a:r>
            <a:r>
              <a:rPr lang="zh-CN" altLang="en-US" sz="4400" dirty="0" smtClean="0">
                <a:solidFill>
                  <a:schemeClr val="bg1"/>
                </a:solidFill>
                <a:latin typeface="造字工房悦黑体验版特细体" pitchFamily="50" charset="-122"/>
                <a:ea typeface="造字工房悦黑体验版特细体" pitchFamily="50" charset="-122"/>
              </a:rPr>
              <a:t>舞的圆点</a:t>
            </a:r>
            <a:endParaRPr lang="zh-CN" altLang="en-US" sz="4400" dirty="0">
              <a:solidFill>
                <a:schemeClr val="bg1"/>
              </a:solidFill>
              <a:latin typeface="造字工房悦黑体验版特细体" pitchFamily="50" charset="-122"/>
              <a:ea typeface="造字工房悦黑体验版特细体" pitchFamily="5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-269869" y="5592505"/>
            <a:ext cx="2219780" cy="27806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4744993" y="4489673"/>
            <a:ext cx="54000" cy="54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2244071" y="1957742"/>
            <a:ext cx="54000" cy="540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2077" y="3154446"/>
            <a:ext cx="51209" cy="51209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1418718" y="3670587"/>
            <a:ext cx="108000" cy="108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505318" y="3961983"/>
            <a:ext cx="94499" cy="9449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514317" y="2463884"/>
            <a:ext cx="51209" cy="51209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580514" y="4782427"/>
            <a:ext cx="51209" cy="5120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1302385" y="5274553"/>
            <a:ext cx="51209" cy="5120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0664" y="3150734"/>
            <a:ext cx="54000" cy="540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446450" y="4019228"/>
            <a:ext cx="54000" cy="54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35977" y="2748957"/>
            <a:ext cx="51209" cy="51209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-23722" y="2865048"/>
            <a:ext cx="108000" cy="108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-1814561" y="4032744"/>
            <a:ext cx="94499" cy="9449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261804" y="5058770"/>
            <a:ext cx="51209" cy="5120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61410" y="4376938"/>
            <a:ext cx="51209" cy="51209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578886" y="4335664"/>
            <a:ext cx="51209" cy="5120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1270461" y="715125"/>
            <a:ext cx="54000" cy="54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694850" y="1183569"/>
            <a:ext cx="54000" cy="540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1417102" y="313348"/>
            <a:ext cx="51209" cy="5120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1404847" y="429439"/>
            <a:ext cx="108000" cy="108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490739" y="1197085"/>
            <a:ext cx="94499" cy="9449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795329" y="1689711"/>
            <a:ext cx="51209" cy="5120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1405990" y="1007879"/>
            <a:ext cx="51209" cy="5120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740561" y="1500005"/>
            <a:ext cx="51209" cy="5120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53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C 0.18282 0.00093 0.1961 0.12685 0.29584 0.12361 C 0.39545 0.11968 0.51576 0.03519 0.60339 0.02708 C 0.69089 0.01921 0.75847 0.07384 0.82097 0.07546 C 0.8836 0.07731 0.93672 0.04444 0.97917 0.03796 C 1.02201 0.03125 1.05065 0.03819 1.07982 0.04468 " pathEditMode="relative" rAng="0" ptsTypes="AAAAAA">
                                      <p:cBhvr>
                                        <p:cTn id="22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618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79167E-6 2.96296E-6 C 0.08945 -0.00973 0.21015 -0.03195 0.30989 -0.02223 C 0.40911 -0.01297 0.50976 0.05115 0.59648 0.0574 C 0.68307 0.06365 0.76419 0.01551 0.82955 0.01481 C 0.89505 0.01412 0.94713 0.05949 0.98971 0.05324 C 1.03216 0.04629 1.0513 0.0419 1.08059 0.03657 " pathEditMode="relative" rAng="0" ptsTypes="AAAAAA">
                                      <p:cBhvr>
                                        <p:cTn id="27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64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-4.44444E-6 C 0.11524 0.01042 0.20157 -0.08055 0.30287 -0.07685 C 0.4043 -0.07314 0.51914 0.01112 0.60782 0.02362 C 0.69636 0.03565 0.77227 -0.00439 0.83451 -0.0037 C 0.89675 -0.00347 0.93854 0.03241 0.98125 0.02639 C 1.02357 0.01945 1.05495 0.01135 1.07904 -0.00069 " pathEditMode="relative" rAng="0" ptsTypes="AAAAAA">
                                      <p:cBhvr>
                                        <p:cTn id="32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52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167E-6 1.11111E-6 C 0.21419 0.00602 0.22213 0.07685 0.32669 0.08032 C 0.43125 0.08403 0.53607 0.02153 0.62708 0.02083 C 0.7181 0.02014 0.81016 0.07407 0.87318 0.07569 C 0.9362 0.07755 0.96471 0.03217 1.00495 0.03171 C 1.04466 0.03125 1.08086 0.04792 1.10872 0.05602 " pathEditMode="relative" rAng="0" ptsTypes="AAAAAA">
                                      <p:cBhvr>
                                        <p:cTn id="37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005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45833E-6 2.96296E-6 C 0.20586 0.03588 0.26133 0.1199 0.34857 0.12037 C 0.43568 0.12037 0.51576 0.09143 0.55612 0.07523 C 0.59649 0.05879 0.64649 0.03588 0.70755 0.03611 C 0.76823 0.0368 0.88099 0.07801 0.92123 0.07731 C 0.96081 0.07708 1.07357 0.07569 1.10873 0.05555 " pathEditMode="relative" rAng="0" ptsTypes="AAAAAA">
                                      <p:cBhvr>
                                        <p:cTn id="42" dur="3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601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0 C 0.10208 -0.0206 0.21654 -0.05046 0.30768 -0.04329 C 0.39909 -0.03565 0.46875 0.03704 0.54713 0.04468 C 0.62565 0.05231 0.70755 0.00208 0.77799 0.00255 C 0.84831 0.00278 0.92682 0.05394 0.96953 0.04745 C 1.01185 0.04097 1.06172 0.03079 1.08607 0.01875 " pathEditMode="relative" rAng="0" ptsTypes="AAAAAA">
                                      <p:cBhvr>
                                        <p:cTn id="47" dur="3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97" y="16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9167E-6 -4.44444E-6 C 0.08945 -0.00949 0.23541 0.11343 0.33333 0.11482 C 0.43125 0.11598 0.52265 0.01158 0.5875 0.0088 C 0.65234 0.00556 0.71289 0.05764 0.77942 0.06158 C 0.84557 0.06528 0.94322 0.03843 0.9858 0.03195 C 1.02825 0.02524 1.0513 0.0419 1.08059 0.03681 " pathEditMode="relative" rAng="0" ptsTypes="AAAAAA">
                                      <p:cBhvr>
                                        <p:cTn id="52" dur="3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569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125E-6 -3.7037E-6 C 0.11523 0.01065 0.20664 -0.01527 0.30169 -0.0125 C 0.39557 -0.00949 0.47864 0.01528 0.56562 0.01736 C 0.65247 0.01945 0.7539 -0.00185 0.82317 -0.00046 C 0.89258 0.00093 0.93854 0.03264 0.98125 0.02616 C 1.02356 0.01945 1.05494 0.01158 1.07903 -0.00046 " pathEditMode="relative" rAng="0" ptsTypes="AAAAAA">
                                      <p:cBhvr>
                                        <p:cTn id="57" dur="3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69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75E-6 -1.11111E-6 C 0.18282 0.00093 0.1961 0.12685 0.29584 0.12361 C 0.39545 0.11968 0.51576 0.03519 0.60339 0.02708 C 0.69089 0.01921 0.75847 0.07384 0.82097 0.07546 C 0.8836 0.07732 0.93672 0.04445 0.97917 0.03796 C 1.02201 0.03125 1.05066 0.0382 1.07982 0.04468 " pathEditMode="relative" rAng="0" ptsTypes="AAAAAA">
                                      <p:cBhvr>
                                        <p:cTn id="62" dur="3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6181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16667E-7 -1.48148E-6 C 0.08945 -0.00972 0.21016 -0.03194 0.3099 -0.02222 C 0.40911 -0.01296 0.50977 0.05116 0.59648 0.05741 C 0.68307 0.06366 0.76419 0.01551 0.82956 0.01482 C 0.89505 0.01412 0.94714 0.05949 0.98971 0.05324 C 1.03216 0.0463 1.0513 0.0419 1.0806 0.03658 " pathEditMode="relative" rAng="0" ptsTypes="AAAAAA">
                                      <p:cBhvr>
                                        <p:cTn id="67" dur="3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64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125E-6 3.33333E-6 C 0.11524 0.01041 0.20157 -0.08056 0.30287 -0.07686 C 0.4043 -0.07315 0.51914 0.01111 0.60782 0.02361 C 0.69636 0.03564 0.77227 -0.0044 0.83451 -0.00371 C 0.89675 -0.00348 0.93854 0.0324 0.98125 0.02639 C 1.02357 0.01944 1.05495 0.01134 1.07904 -0.0007 " pathEditMode="relative" rAng="0" ptsTypes="AAAAAA">
                                      <p:cBhvr>
                                        <p:cTn id="72" dur="3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52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0" presetClass="path" presetSubtype="0" repeatCount="indefinite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33 -3.1748E-6 C 0.21094 0.00587 0.21892 0.0769 0.32344 0.0803 C 0.42795 0.08401 0.53281 0.02162 0.62378 0.02069 C 0.71476 0.02008 0.80694 0.07412 0.86996 0.07567 C 0.93298 0.07752 0.96146 0.03212 1.00173 0.03181 C 1.04132 0.0312 1.0776 0.04787 1.10538 0.0559 " pathEditMode="relative" rAng="0" ptsTypes="AAAAAA">
                                      <p:cBhvr>
                                        <p:cTn id="77" dur="3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4" y="420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6 -3.7037E-6 C 0.20586 0.03588 0.26132 0.11991 0.34856 0.12037 C 0.43567 0.12037 0.51575 0.09144 0.55612 0.07524 C 0.59648 0.0588 0.64648 0.03588 0.70755 0.03611 C 0.76823 0.03681 0.88099 0.07801 0.92122 0.07732 C 0.9608 0.07709 1.07356 0.0757 1.10872 0.05556 " pathEditMode="relative" rAng="0" ptsTypes="AAAAAA">
                                      <p:cBhvr>
                                        <p:cTn id="82" dur="3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6019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2.22222E-6 C 0.10209 -0.0206 0.21654 -0.05046 0.30769 -0.04328 C 0.39909 -0.03565 0.46875 0.03704 0.54714 0.04468 C 0.62565 0.05232 0.70756 0.00209 0.778 0.00255 C 0.84831 0.00278 0.92683 0.05394 0.96953 0.04746 C 1.01185 0.04097 1.06172 0.03079 1.08607 0.01875 " pathEditMode="relative" rAng="0" ptsTypes="AAAAAA">
                                      <p:cBhvr>
                                        <p:cTn id="87" dur="3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97" y="162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81481E-6 C 0.08946 -0.0095 0.23542 0.11342 0.33334 0.11481 C 0.43125 0.11597 0.52266 0.01157 0.5875 0.00879 C 0.65235 0.00555 0.71289 0.05763 0.77943 0.06157 C 0.84558 0.06527 0.94323 0.03842 0.98581 0.03194 C 1.02826 0.02523 1.05131 0.04189 1.0806 0.0368 " pathEditMode="relative" rAng="0" ptsTypes="AAAAAA">
                                      <p:cBhvr>
                                        <p:cTn id="92" dur="3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5694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indefinite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25E-6 3.33333E-6 C 0.11523 0.01064 0.20664 -0.01528 0.30169 -0.0125 C 0.39557 -0.00949 0.47864 0.01527 0.56562 0.01736 C 0.65247 0.01944 0.75391 -0.00186 0.82318 -0.00047 C 0.89258 0.00092 0.93854 0.03264 0.98125 0.02615 C 1.02357 0.01944 1.05495 0.01157 1.07904 -0.00047 " pathEditMode="relative" rAng="0" ptsTypes="AAAAAA">
                                      <p:cBhvr>
                                        <p:cTn id="97" dur="3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694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0" presetClass="pat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1.11111E-6 C 0.18282 0.00092 0.1961 0.12685 0.29584 0.12361 C 0.39545 0.11967 0.51576 0.03518 0.60339 0.02708 C 0.69089 0.01921 0.75847 0.07384 0.82097 0.07546 C 0.8836 0.07731 0.93672 0.04444 0.97917 0.03796 C 1.02201 0.03125 1.05065 0.03819 1.07982 0.04467 " pathEditMode="relative" rAng="0" ptsTypes="AAAAAA">
                                      <p:cBhvr>
                                        <p:cTn id="102" dur="3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618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5521 0.07103 C -0.1658 0.06084 -0.04497 0.0386 0.05469 0.04848 C 0.15382 0.05775 0.25451 0.12199 0.34132 0.12816 C 0.42778 0.13434 0.50903 0.08616 0.5743 0.08554 C 0.63976 0.08493 0.69201 0.13032 0.73455 0.12415 C 0.77691 0.11704 0.79601 0.11272 0.82535 0.10747 " pathEditMode="relative" rAng="0" ptsTypes="AAAAAA">
                                      <p:cBhvr>
                                        <p:cTn id="107" dur="3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8" y="1544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0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875E-6 -4.44444E-6 C 0.11524 0.01042 0.20156 -0.08148 0.30287 -0.07731 C 0.4043 -0.07384 0.51914 0.01112 0.60781 0.02362 C 0.69636 0.03565 0.77227 -0.00463 0.83451 -0.00416 C 0.89675 -0.00347 0.93854 0.03241 0.98125 0.02639 C 1.02357 0.01945 1.05495 0.01135 1.07904 -0.00069 " pathEditMode="relative" rAng="0" ptsTypes="AAAAAA">
                                      <p:cBhvr>
                                        <p:cTn id="112" dur="3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546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4.44444E-6 C 0.21419 0.00601 0.22214 0.07685 0.32669 0.08032 C 0.43125 0.08402 0.53607 0.02152 0.62708 0.02083 C 0.7181 0.02013 0.81016 0.07407 0.87318 0.07569 C 0.9362 0.07754 0.96471 0.03217 1.00495 0.03171 C 1.04466 0.03125 1.08086 0.04791 1.10872 0.05601 " pathEditMode="relative" rAng="0" ptsTypes="AAAAAA">
                                      <p:cBhvr>
                                        <p:cTn id="117" dur="3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005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8.33333E-7 1.85185E-6 C 0.20586 0.03588 0.26133 0.11991 0.34857 0.12037 C 0.43568 0.12037 0.51576 0.09143 0.55612 0.07523 C 0.59649 0.05879 0.64649 0.03588 0.70755 0.03611 C 0.76823 0.0368 0.88099 0.07801 0.92122 0.07731 C 0.96081 0.07708 1.07357 0.07569 1.10872 0.05555 " pathEditMode="relative" rAng="0" ptsTypes="AAAAAA">
                                      <p:cBhvr>
                                        <p:cTn id="122" dur="3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6019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0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58333E-6 1.11111E-6 C 0.10209 -0.0206 0.21654 -0.05046 0.30769 -0.04329 C 0.39909 -0.03565 0.46875 0.03704 0.54714 0.04467 C 0.62566 0.05231 0.70756 0.00208 0.778 0.00255 C 0.84831 0.00278 0.92683 0.05393 0.96954 0.04745 C 1.01185 0.04097 1.06172 0.03079 1.08607 0.01875 " pathEditMode="relative" rAng="0" ptsTypes="AAAAAA">
                                      <p:cBhvr>
                                        <p:cTn id="127" dur="3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97" y="162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0" presetClass="path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-3.33333E-6 C 0.08946 -0.00949 0.23542 0.11343 0.33334 0.11482 C 0.43125 0.11574 0.52266 0.01158 0.5875 0.0088 C 0.65235 0.00556 0.71289 0.05764 0.77943 0.06158 C 0.84558 0.06528 0.94323 0.03843 0.98581 0.03195 C 1.02826 0.02523 1.05131 0.0419 1.0806 0.03681 " pathEditMode="relative" rAng="0" ptsTypes="AAAAAA">
                                      <p:cBhvr>
                                        <p:cTn id="132" dur="3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5694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E-6 -2.59259E-6 C 0.11523 0.01065 0.20664 -0.01528 0.30169 -0.0125 C 0.39557 -0.00949 0.47864 0.01528 0.56562 0.01736 C 0.65247 0.01945 0.7539 -0.00185 0.82317 -0.00046 C 0.89258 0.00093 0.93854 0.03264 0.98125 0.02616 C 1.02357 0.01945 1.05495 0.01158 1.07903 -0.00046 " pathEditMode="relative" rAng="0" ptsTypes="AAAAAA">
                                      <p:cBhvr>
                                        <p:cTn id="137" dur="3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47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35256dc41cc33a24c1432dc0ac7a7da3c8444e"/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市镇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3869</TotalTime>
  <Words>15</Words>
  <Application>Microsoft Office PowerPoint</Application>
  <PresentationFormat>全屏显示(16:9)</PresentationFormat>
  <Paragraphs>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造字工房悦黑体验版特细体</vt:lpstr>
      <vt:lpstr>Arial</vt:lpstr>
      <vt:lpstr>Calibri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圆点动画</dc:creator>
  <cp:keywords>www.51pptmoban.com</cp:keywords>
  <cp:lastModifiedBy>YANGS</cp:lastModifiedBy>
  <cp:revision>260</cp:revision>
  <dcterms:created xsi:type="dcterms:W3CDTF">2015-11-22T02:42:41Z</dcterms:created>
  <dcterms:modified xsi:type="dcterms:W3CDTF">2018-06-20T14:29:16Z</dcterms:modified>
</cp:coreProperties>
</file>