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9" r:id="rId2"/>
    <p:sldId id="370" r:id="rId3"/>
    <p:sldId id="322" r:id="rId4"/>
    <p:sldId id="389" r:id="rId5"/>
    <p:sldId id="386" r:id="rId6"/>
    <p:sldId id="394" r:id="rId7"/>
    <p:sldId id="393" r:id="rId8"/>
    <p:sldId id="390" r:id="rId9"/>
    <p:sldId id="391" r:id="rId10"/>
    <p:sldId id="392" r:id="rId11"/>
    <p:sldId id="387" r:id="rId12"/>
    <p:sldId id="318" r:id="rId13"/>
    <p:sldId id="402" r:id="rId14"/>
    <p:sldId id="257" r:id="rId15"/>
    <p:sldId id="260" r:id="rId16"/>
    <p:sldId id="266" r:id="rId17"/>
    <p:sldId id="271" r:id="rId18"/>
    <p:sldId id="269" r:id="rId19"/>
    <p:sldId id="270" r:id="rId20"/>
    <p:sldId id="403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C400"/>
    <a:srgbClr val="7B8099"/>
    <a:srgbClr val="8991A8"/>
    <a:srgbClr val="9BA9B9"/>
    <a:srgbClr val="CABEAA"/>
    <a:srgbClr val="5C84A5"/>
    <a:srgbClr val="68B7C3"/>
    <a:srgbClr val="E6E6E6"/>
    <a:srgbClr val="38425D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75" d="100"/>
          <a:sy n="75" d="100"/>
        </p:scale>
        <p:origin x="2016" y="12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C989A7-2589-4CFB-AA09-0152DA0F2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AA3CF1-9C05-4C39-9A07-7F3F808CA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044652-A3E8-445E-8060-AF27439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BC648-3454-439E-9917-0A1801E3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B6592-2E7F-439A-B14D-973CA96A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9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977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  <p:sldLayoutId id="2147483662" r:id="rId6"/>
    <p:sldLayoutId id="2147483663" r:id="rId7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>
            <a:extLst>
              <a:ext uri="{FF2B5EF4-FFF2-40B4-BE49-F238E27FC236}">
                <a16:creationId xmlns:a16="http://schemas.microsoft.com/office/drawing/2014/main" id="{BEBED6B8-B5F0-4B8B-9C2F-BAB3BE2CC30B}"/>
              </a:ext>
            </a:extLst>
          </p:cNvPr>
          <p:cNvSpPr/>
          <p:nvPr/>
        </p:nvSpPr>
        <p:spPr>
          <a:xfrm rot="10800000">
            <a:off x="-5" y="15997"/>
            <a:ext cx="9164603" cy="5148040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  <a:gd name="connsiteX0" fmla="*/ 0 w 8796475"/>
              <a:gd name="connsiteY0" fmla="*/ 14428 h 5117546"/>
              <a:gd name="connsiteX1" fmla="*/ 8796475 w 8796475"/>
              <a:gd name="connsiteY1" fmla="*/ 0 h 5117546"/>
              <a:gd name="connsiteX2" fmla="*/ 8796475 w 8796475"/>
              <a:gd name="connsiteY2" fmla="*/ 5117546 h 5117546"/>
              <a:gd name="connsiteX3" fmla="*/ 0 w 8796475"/>
              <a:gd name="connsiteY3" fmla="*/ 14428 h 5117546"/>
              <a:gd name="connsiteX0" fmla="*/ 0 w 8740870"/>
              <a:gd name="connsiteY0" fmla="*/ 43285 h 5117546"/>
              <a:gd name="connsiteX1" fmla="*/ 8740870 w 8740870"/>
              <a:gd name="connsiteY1" fmla="*/ 0 h 5117546"/>
              <a:gd name="connsiteX2" fmla="*/ 8740870 w 8740870"/>
              <a:gd name="connsiteY2" fmla="*/ 5117546 h 5117546"/>
              <a:gd name="connsiteX3" fmla="*/ 0 w 8740870"/>
              <a:gd name="connsiteY3" fmla="*/ 43285 h 5117546"/>
              <a:gd name="connsiteX0" fmla="*/ 0 w 8762764"/>
              <a:gd name="connsiteY0" fmla="*/ 12986 h 5117546"/>
              <a:gd name="connsiteX1" fmla="*/ 8762764 w 8762764"/>
              <a:gd name="connsiteY1" fmla="*/ 0 h 5117546"/>
              <a:gd name="connsiteX2" fmla="*/ 8762764 w 8762764"/>
              <a:gd name="connsiteY2" fmla="*/ 5117546 h 5117546"/>
              <a:gd name="connsiteX3" fmla="*/ 0 w 8762764"/>
              <a:gd name="connsiteY3" fmla="*/ 12986 h 5117546"/>
              <a:gd name="connsiteX0" fmla="*/ 0 w 8777360"/>
              <a:gd name="connsiteY0" fmla="*/ 12986 h 5117546"/>
              <a:gd name="connsiteX1" fmla="*/ 8777360 w 8777360"/>
              <a:gd name="connsiteY1" fmla="*/ 0 h 5117546"/>
              <a:gd name="connsiteX2" fmla="*/ 8777360 w 8777360"/>
              <a:gd name="connsiteY2" fmla="*/ 5117546 h 5117546"/>
              <a:gd name="connsiteX3" fmla="*/ 0 w 8777360"/>
              <a:gd name="connsiteY3" fmla="*/ 12986 h 511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77360" h="5117546">
                <a:moveTo>
                  <a:pt x="0" y="12986"/>
                </a:moveTo>
                <a:lnTo>
                  <a:pt x="8777360" y="0"/>
                </a:lnTo>
                <a:lnTo>
                  <a:pt x="8777360" y="5117546"/>
                </a:lnTo>
                <a:lnTo>
                  <a:pt x="0" y="12986"/>
                </a:lnTo>
                <a:close/>
              </a:path>
            </a:pathLst>
          </a:custGeom>
          <a:solidFill>
            <a:srgbClr val="89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B554E37-4FB8-44FF-ABAD-6B83532BAC68}"/>
              </a:ext>
            </a:extLst>
          </p:cNvPr>
          <p:cNvSpPr/>
          <p:nvPr/>
        </p:nvSpPr>
        <p:spPr>
          <a:xfrm rot="5400000">
            <a:off x="-181016" y="736543"/>
            <a:ext cx="3831065" cy="3469033"/>
          </a:xfrm>
          <a:prstGeom prst="triangle">
            <a:avLst/>
          </a:prstGeom>
          <a:solidFill>
            <a:srgbClr val="C0C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F4E44506-F454-4E60-A5B9-A8B7943ACA21}"/>
              </a:ext>
            </a:extLst>
          </p:cNvPr>
          <p:cNvSpPr/>
          <p:nvPr/>
        </p:nvSpPr>
        <p:spPr>
          <a:xfrm rot="5400000">
            <a:off x="-143154" y="970782"/>
            <a:ext cx="3029727" cy="2743421"/>
          </a:xfrm>
          <a:prstGeom prst="triangl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3D8E87F1-03B9-4272-B508-A9506EAADB04}"/>
              </a:ext>
            </a:extLst>
          </p:cNvPr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9BA9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71C0E87C-F4C0-4250-953B-154F27494660}"/>
              </a:ext>
            </a:extLst>
          </p:cNvPr>
          <p:cNvSpPr/>
          <p:nvPr/>
        </p:nvSpPr>
        <p:spPr>
          <a:xfrm rot="16200000" flipH="1">
            <a:off x="2361696" y="3232902"/>
            <a:ext cx="1868226" cy="1691680"/>
          </a:xfrm>
          <a:prstGeom prst="triangle">
            <a:avLst/>
          </a:prstGeom>
          <a:solidFill>
            <a:srgbClr val="DBC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1DDBC6-935D-4483-B18E-611DE622CBD0}"/>
              </a:ext>
            </a:extLst>
          </p:cNvPr>
          <p:cNvSpPr/>
          <p:nvPr/>
        </p:nvSpPr>
        <p:spPr>
          <a:xfrm>
            <a:off x="0" y="0"/>
            <a:ext cx="9144000" cy="5109882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">
            <a:extLst>
              <a:ext uri="{FF2B5EF4-FFF2-40B4-BE49-F238E27FC236}">
                <a16:creationId xmlns:a16="http://schemas.microsoft.com/office/drawing/2014/main" id="{C827A7DB-9EDF-4CC4-93B2-0D0799228404}"/>
              </a:ext>
            </a:extLst>
          </p:cNvPr>
          <p:cNvSpPr/>
          <p:nvPr/>
        </p:nvSpPr>
        <p:spPr>
          <a:xfrm>
            <a:off x="892044" y="0"/>
            <a:ext cx="8251956" cy="4611387"/>
          </a:xfrm>
          <a:custGeom>
            <a:avLst/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5117546 h 5117546"/>
              <a:gd name="connsiteX4" fmla="*/ 0 w 9144000"/>
              <a:gd name="connsiteY4" fmla="*/ 0 h 5117546"/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5C8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DC5D7A1A-CF42-4DD6-9732-F7F70453FD94}"/>
              </a:ext>
            </a:extLst>
          </p:cNvPr>
          <p:cNvSpPr/>
          <p:nvPr/>
        </p:nvSpPr>
        <p:spPr>
          <a:xfrm rot="5400000">
            <a:off x="3586969" y="621773"/>
            <a:ext cx="749080" cy="678293"/>
          </a:xfrm>
          <a:prstGeom prst="triangle">
            <a:avLst/>
          </a:prstGeom>
          <a:solidFill>
            <a:srgbClr val="7B80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AA2125AB-7BCD-4C63-AA4C-50FD6F1869A9}"/>
              </a:ext>
            </a:extLst>
          </p:cNvPr>
          <p:cNvSpPr txBox="1"/>
          <p:nvPr/>
        </p:nvSpPr>
        <p:spPr>
          <a:xfrm>
            <a:off x="4794887" y="194141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83F21A-04DE-4478-A093-C4EED725313F}"/>
              </a:ext>
            </a:extLst>
          </p:cNvPr>
          <p:cNvSpPr/>
          <p:nvPr/>
        </p:nvSpPr>
        <p:spPr>
          <a:xfrm>
            <a:off x="4904993" y="319796"/>
            <a:ext cx="5002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>
                <a:solidFill>
                  <a:schemeClr val="bg1"/>
                </a:solidFill>
                <a:cs typeface="+mn-ea"/>
                <a:sym typeface="+mn-lt"/>
              </a:rPr>
              <a:t>2018</a:t>
            </a:r>
            <a:endParaRPr lang="zh-CN" altLang="en-US" sz="6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630D59-E35A-4073-A74C-0B99FC8A47B1}"/>
              </a:ext>
            </a:extLst>
          </p:cNvPr>
          <p:cNvSpPr/>
          <p:nvPr/>
        </p:nvSpPr>
        <p:spPr>
          <a:xfrm>
            <a:off x="4544953" y="1214525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  工作总结报告</a:t>
            </a:r>
            <a:r>
              <a:rPr lang="en-US" altLang="zh-CN" sz="3600" b="1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36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771163AE-3754-4840-A7AE-A286E1C0206F}"/>
              </a:ext>
            </a:extLst>
          </p:cNvPr>
          <p:cNvSpPr/>
          <p:nvPr/>
        </p:nvSpPr>
        <p:spPr>
          <a:xfrm rot="7430602">
            <a:off x="5044440" y="3951051"/>
            <a:ext cx="1327370" cy="1201935"/>
          </a:xfrm>
          <a:prstGeom prst="triangle">
            <a:avLst/>
          </a:prstGeom>
          <a:solidFill>
            <a:srgbClr val="CABE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FEB12F-5073-4D2D-BDF2-1C1419408F05}"/>
              </a:ext>
            </a:extLst>
          </p:cNvPr>
          <p:cNvSpPr txBox="1"/>
          <p:nvPr/>
        </p:nvSpPr>
        <p:spPr>
          <a:xfrm rot="1931379">
            <a:off x="3331449" y="378635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小</a:t>
            </a:r>
            <a:endParaRPr lang="zh-CN" altLang="en-US" sz="32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E5E0BB-A863-49A8-A906-A864D02969FB}"/>
              </a:ext>
            </a:extLst>
          </p:cNvPr>
          <p:cNvSpPr txBox="1"/>
          <p:nvPr/>
        </p:nvSpPr>
        <p:spPr>
          <a:xfrm rot="354801">
            <a:off x="5221919" y="4151039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白</a:t>
            </a:r>
            <a:endParaRPr lang="zh-CN" altLang="en-US" sz="32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438784" y="1300536"/>
            <a:ext cx="3133216" cy="2622841"/>
            <a:chOff x="1438784" y="1300536"/>
            <a:chExt cx="3133216" cy="2622841"/>
          </a:xfrm>
        </p:grpSpPr>
        <p:sp>
          <p:nvSpPr>
            <p:cNvPr id="6" name="Freeform: Shape 5"/>
            <p:cNvSpPr/>
            <p:nvPr/>
          </p:nvSpPr>
          <p:spPr>
            <a:xfrm>
              <a:off x="3886200" y="1837402"/>
              <a:ext cx="685800" cy="2085975"/>
            </a:xfrm>
            <a:custGeom>
              <a:avLst/>
              <a:gdLst>
                <a:gd name="connsiteX0" fmla="*/ 914400 w 914400"/>
                <a:gd name="connsiteY0" fmla="*/ 0 h 2781300"/>
                <a:gd name="connsiteX1" fmla="*/ 914400 w 914400"/>
                <a:gd name="connsiteY1" fmla="*/ 2781300 h 2781300"/>
                <a:gd name="connsiteX2" fmla="*/ 0 w 914400"/>
                <a:gd name="connsiteY2" fmla="*/ 2781300 h 2781300"/>
                <a:gd name="connsiteX3" fmla="*/ 0 w 914400"/>
                <a:gd name="connsiteY3" fmla="*/ 777656 h 2781300"/>
                <a:gd name="connsiteX4" fmla="*/ 93241 w 914400"/>
                <a:gd name="connsiteY4" fmla="*/ 631646 h 2781300"/>
                <a:gd name="connsiteX5" fmla="*/ 914400 w 914400"/>
                <a:gd name="connsiteY5" fmla="*/ 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781300">
                  <a:moveTo>
                    <a:pt x="914400" y="0"/>
                  </a:moveTo>
                  <a:lnTo>
                    <a:pt x="914400" y="2781300"/>
                  </a:lnTo>
                  <a:lnTo>
                    <a:pt x="0" y="2781300"/>
                  </a:lnTo>
                  <a:lnTo>
                    <a:pt x="0" y="777656"/>
                  </a:lnTo>
                  <a:lnTo>
                    <a:pt x="93241" y="631646"/>
                  </a:lnTo>
                  <a:cubicBezTo>
                    <a:pt x="339289" y="258654"/>
                    <a:pt x="571500" y="0"/>
                    <a:pt x="9144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41683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22"/>
            <p:cNvCxnSpPr/>
            <p:nvPr/>
          </p:nvCxnSpPr>
          <p:spPr>
            <a:xfrm>
              <a:off x="4221955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4"/>
            <p:cNvCxnSpPr/>
            <p:nvPr/>
          </p:nvCxnSpPr>
          <p:spPr>
            <a:xfrm>
              <a:off x="3193254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11"/>
            <p:cNvGrpSpPr/>
            <p:nvPr/>
          </p:nvGrpSpPr>
          <p:grpSpPr>
            <a:xfrm>
              <a:off x="1438784" y="1300536"/>
              <a:ext cx="1761617" cy="668729"/>
              <a:chOff x="1918379" y="1734048"/>
              <a:chExt cx="2348822" cy="891638"/>
            </a:xfrm>
          </p:grpSpPr>
          <p:sp>
            <p:nvSpPr>
              <p:cNvPr id="44" name="TextBox 3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5" name="Rectangle 1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45839" y="2096474"/>
            <a:ext cx="3140361" cy="1826903"/>
            <a:chOff x="745839" y="2096474"/>
            <a:chExt cx="3140361" cy="1826903"/>
          </a:xfrm>
        </p:grpSpPr>
        <p:sp>
          <p:nvSpPr>
            <p:cNvPr id="5" name="Freeform: Shape 4"/>
            <p:cNvSpPr/>
            <p:nvPr/>
          </p:nvSpPr>
          <p:spPr>
            <a:xfrm>
              <a:off x="3200400" y="2420644"/>
              <a:ext cx="685800" cy="1502733"/>
            </a:xfrm>
            <a:custGeom>
              <a:avLst/>
              <a:gdLst>
                <a:gd name="connsiteX0" fmla="*/ 914400 w 914400"/>
                <a:gd name="connsiteY0" fmla="*/ 0 h 2003644"/>
                <a:gd name="connsiteX1" fmla="*/ 914400 w 914400"/>
                <a:gd name="connsiteY1" fmla="*/ 2003644 h 2003644"/>
                <a:gd name="connsiteX2" fmla="*/ 0 w 914400"/>
                <a:gd name="connsiteY2" fmla="*/ 2003644 h 2003644"/>
                <a:gd name="connsiteX3" fmla="*/ 0 w 914400"/>
                <a:gd name="connsiteY3" fmla="*/ 1282128 h 2003644"/>
                <a:gd name="connsiteX4" fmla="*/ 103466 w 914400"/>
                <a:gd name="connsiteY4" fmla="*/ 1171666 h 2003644"/>
                <a:gd name="connsiteX5" fmla="*/ 882888 w 914400"/>
                <a:gd name="connsiteY5" fmla="*/ 49346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914400" y="0"/>
                  </a:moveTo>
                  <a:lnTo>
                    <a:pt x="914400" y="2003644"/>
                  </a:lnTo>
                  <a:lnTo>
                    <a:pt x="0" y="2003644"/>
                  </a:lnTo>
                  <a:lnTo>
                    <a:pt x="0" y="1282128"/>
                  </a:lnTo>
                  <a:lnTo>
                    <a:pt x="103466" y="1171666"/>
                  </a:lnTo>
                  <a:cubicBezTo>
                    <a:pt x="435336" y="790538"/>
                    <a:pt x="671123" y="388593"/>
                    <a:pt x="882888" y="49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3482579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1" name="Straight Connector 26"/>
            <p:cNvCxnSpPr/>
            <p:nvPr/>
          </p:nvCxnSpPr>
          <p:spPr>
            <a:xfrm>
              <a:off x="35361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8"/>
            <p:cNvCxnSpPr/>
            <p:nvPr/>
          </p:nvCxnSpPr>
          <p:spPr>
            <a:xfrm>
              <a:off x="2507456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39"/>
            <p:cNvGrpSpPr/>
            <p:nvPr/>
          </p:nvGrpSpPr>
          <p:grpSpPr>
            <a:xfrm>
              <a:off x="745839" y="2096474"/>
              <a:ext cx="1761617" cy="668729"/>
              <a:chOff x="1918379" y="1734048"/>
              <a:chExt cx="2348822" cy="891638"/>
            </a:xfrm>
          </p:grpSpPr>
          <p:sp>
            <p:nvSpPr>
              <p:cNvPr id="4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3" name="Rectangle 41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02939" y="2983066"/>
            <a:ext cx="2797461" cy="940311"/>
            <a:chOff x="402939" y="2983066"/>
            <a:chExt cx="2797461" cy="940311"/>
          </a:xfrm>
        </p:grpSpPr>
        <p:sp>
          <p:nvSpPr>
            <p:cNvPr id="4" name="Freeform: Shape 3"/>
            <p:cNvSpPr/>
            <p:nvPr/>
          </p:nvSpPr>
          <p:spPr>
            <a:xfrm>
              <a:off x="2514600" y="3382240"/>
              <a:ext cx="685800" cy="541137"/>
            </a:xfrm>
            <a:custGeom>
              <a:avLst/>
              <a:gdLst>
                <a:gd name="connsiteX0" fmla="*/ 914400 w 914400"/>
                <a:gd name="connsiteY0" fmla="*/ 0 h 721516"/>
                <a:gd name="connsiteX1" fmla="*/ 914400 w 914400"/>
                <a:gd name="connsiteY1" fmla="*/ 721516 h 721516"/>
                <a:gd name="connsiteX2" fmla="*/ 0 w 914400"/>
                <a:gd name="connsiteY2" fmla="*/ 721516 h 721516"/>
                <a:gd name="connsiteX3" fmla="*/ 806637 w 914400"/>
                <a:gd name="connsiteY3" fmla="*/ 115049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914400" y="0"/>
                  </a:moveTo>
                  <a:lnTo>
                    <a:pt x="914400" y="721516"/>
                  </a:lnTo>
                  <a:lnTo>
                    <a:pt x="0" y="721516"/>
                  </a:lnTo>
                  <a:cubicBezTo>
                    <a:pt x="319035" y="544894"/>
                    <a:pt x="582726" y="336725"/>
                    <a:pt x="806637" y="1150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16"/>
            <p:cNvSpPr/>
            <p:nvPr/>
          </p:nvSpPr>
          <p:spPr>
            <a:xfrm>
              <a:off x="2800349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30"/>
            <p:cNvCxnSpPr/>
            <p:nvPr/>
          </p:nvCxnSpPr>
          <p:spPr>
            <a:xfrm>
              <a:off x="2857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/>
            <p:cNvCxnSpPr/>
            <p:nvPr/>
          </p:nvCxnSpPr>
          <p:spPr>
            <a:xfrm>
              <a:off x="2164556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42"/>
            <p:cNvGrpSpPr/>
            <p:nvPr/>
          </p:nvGrpSpPr>
          <p:grpSpPr>
            <a:xfrm>
              <a:off x="402939" y="2983066"/>
              <a:ext cx="1761617" cy="668729"/>
              <a:chOff x="1918379" y="1734048"/>
              <a:chExt cx="2348822" cy="891638"/>
            </a:xfrm>
          </p:grpSpPr>
          <p:sp>
            <p:nvSpPr>
              <p:cNvPr id="40" name="TextBox 4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1" name="Rectangle 4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572000" y="1301198"/>
            <a:ext cx="3187223" cy="2622179"/>
            <a:chOff x="4572000" y="1301198"/>
            <a:chExt cx="3187223" cy="2622179"/>
          </a:xfrm>
        </p:grpSpPr>
        <p:sp>
          <p:nvSpPr>
            <p:cNvPr id="7" name="Freeform: Shape 6"/>
            <p:cNvSpPr/>
            <p:nvPr/>
          </p:nvSpPr>
          <p:spPr>
            <a:xfrm>
              <a:off x="4572000" y="1837402"/>
              <a:ext cx="685800" cy="2085975"/>
            </a:xfrm>
            <a:custGeom>
              <a:avLst/>
              <a:gdLst>
                <a:gd name="connsiteX0" fmla="*/ 0 w 914400"/>
                <a:gd name="connsiteY0" fmla="*/ 0 h 2781300"/>
                <a:gd name="connsiteX1" fmla="*/ 821159 w 914400"/>
                <a:gd name="connsiteY1" fmla="*/ 631646 h 2781300"/>
                <a:gd name="connsiteX2" fmla="*/ 914400 w 914400"/>
                <a:gd name="connsiteY2" fmla="*/ 777656 h 2781300"/>
                <a:gd name="connsiteX3" fmla="*/ 914400 w 914400"/>
                <a:gd name="connsiteY3" fmla="*/ 2781300 h 2781300"/>
                <a:gd name="connsiteX4" fmla="*/ 0 w 914400"/>
                <a:gd name="connsiteY4" fmla="*/ 2781300 h 2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2781300">
                  <a:moveTo>
                    <a:pt x="0" y="0"/>
                  </a:moveTo>
                  <a:cubicBezTo>
                    <a:pt x="342900" y="0"/>
                    <a:pt x="575112" y="258654"/>
                    <a:pt x="821159" y="631646"/>
                  </a:cubicBezTo>
                  <a:lnTo>
                    <a:pt x="914400" y="777656"/>
                  </a:lnTo>
                  <a:lnTo>
                    <a:pt x="914400" y="2781300"/>
                  </a:lnTo>
                  <a:lnTo>
                    <a:pt x="0" y="278130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9"/>
            <p:cNvSpPr/>
            <p:nvPr/>
          </p:nvSpPr>
          <p:spPr>
            <a:xfrm>
              <a:off x="48541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Straight Connector 21"/>
            <p:cNvCxnSpPr/>
            <p:nvPr/>
          </p:nvCxnSpPr>
          <p:spPr>
            <a:xfrm>
              <a:off x="4914900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3"/>
            <p:cNvCxnSpPr/>
            <p:nvPr/>
          </p:nvCxnSpPr>
          <p:spPr>
            <a:xfrm>
              <a:off x="4914899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12"/>
            <p:cNvGrpSpPr/>
            <p:nvPr/>
          </p:nvGrpSpPr>
          <p:grpSpPr>
            <a:xfrm>
              <a:off x="5997606" y="1301198"/>
              <a:ext cx="1761617" cy="657872"/>
              <a:chOff x="7996808" y="1734930"/>
              <a:chExt cx="2348822" cy="877163"/>
            </a:xfrm>
          </p:grpSpPr>
          <p:sp>
            <p:nvSpPr>
              <p:cNvPr id="38" name="TextBox 4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9" name="Rectangle 47"/>
              <p:cNvSpPr/>
              <p:nvPr/>
            </p:nvSpPr>
            <p:spPr>
              <a:xfrm>
                <a:off x="8209863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57800" y="2110757"/>
            <a:ext cx="3133217" cy="1812620"/>
            <a:chOff x="5257800" y="2110757"/>
            <a:chExt cx="3133217" cy="1812620"/>
          </a:xfrm>
        </p:grpSpPr>
        <p:sp>
          <p:nvSpPr>
            <p:cNvPr id="8" name="Freeform: Shape 7"/>
            <p:cNvSpPr/>
            <p:nvPr/>
          </p:nvSpPr>
          <p:spPr>
            <a:xfrm>
              <a:off x="5257800" y="2420644"/>
              <a:ext cx="685800" cy="1502733"/>
            </a:xfrm>
            <a:custGeom>
              <a:avLst/>
              <a:gdLst>
                <a:gd name="connsiteX0" fmla="*/ 0 w 914400"/>
                <a:gd name="connsiteY0" fmla="*/ 0 h 2003644"/>
                <a:gd name="connsiteX1" fmla="*/ 31512 w 914400"/>
                <a:gd name="connsiteY1" fmla="*/ 49346 h 2003644"/>
                <a:gd name="connsiteX2" fmla="*/ 810934 w 914400"/>
                <a:gd name="connsiteY2" fmla="*/ 1171666 h 2003644"/>
                <a:gd name="connsiteX3" fmla="*/ 914400 w 914400"/>
                <a:gd name="connsiteY3" fmla="*/ 1282128 h 2003644"/>
                <a:gd name="connsiteX4" fmla="*/ 914400 w 914400"/>
                <a:gd name="connsiteY4" fmla="*/ 2003644 h 2003644"/>
                <a:gd name="connsiteX5" fmla="*/ 0 w 914400"/>
                <a:gd name="connsiteY5" fmla="*/ 2003644 h 200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4">
                  <a:moveTo>
                    <a:pt x="0" y="0"/>
                  </a:moveTo>
                  <a:lnTo>
                    <a:pt x="31512" y="49346"/>
                  </a:lnTo>
                  <a:cubicBezTo>
                    <a:pt x="243278" y="388593"/>
                    <a:pt x="479064" y="790538"/>
                    <a:pt x="810934" y="1171666"/>
                  </a:cubicBezTo>
                  <a:lnTo>
                    <a:pt x="914400" y="1282128"/>
                  </a:lnTo>
                  <a:lnTo>
                    <a:pt x="914400" y="2003644"/>
                  </a:lnTo>
                  <a:lnTo>
                    <a:pt x="0" y="2003644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20"/>
            <p:cNvSpPr/>
            <p:nvPr/>
          </p:nvSpPr>
          <p:spPr>
            <a:xfrm>
              <a:off x="5539978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25"/>
            <p:cNvCxnSpPr/>
            <p:nvPr/>
          </p:nvCxnSpPr>
          <p:spPr>
            <a:xfrm>
              <a:off x="55935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5600700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3"/>
            <p:cNvGrpSpPr/>
            <p:nvPr/>
          </p:nvGrpSpPr>
          <p:grpSpPr>
            <a:xfrm>
              <a:off x="6629400" y="2110757"/>
              <a:ext cx="1761617" cy="657872"/>
              <a:chOff x="9660396" y="2814343"/>
              <a:chExt cx="2348822" cy="877163"/>
            </a:xfrm>
          </p:grpSpPr>
          <p:sp>
            <p:nvSpPr>
              <p:cNvPr id="36" name="TextBox 49"/>
              <p:cNvSpPr txBox="1"/>
              <p:nvPr/>
            </p:nvSpPr>
            <p:spPr>
              <a:xfrm>
                <a:off x="9660396" y="313750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Rectangle 50"/>
              <p:cNvSpPr/>
              <p:nvPr/>
            </p:nvSpPr>
            <p:spPr>
              <a:xfrm>
                <a:off x="9893527" y="2814343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943600" y="2997349"/>
            <a:ext cx="2790317" cy="926028"/>
            <a:chOff x="5943600" y="2997349"/>
            <a:chExt cx="2790317" cy="926028"/>
          </a:xfrm>
        </p:grpSpPr>
        <p:sp>
          <p:nvSpPr>
            <p:cNvPr id="9" name="Freeform: Shape 8"/>
            <p:cNvSpPr/>
            <p:nvPr/>
          </p:nvSpPr>
          <p:spPr>
            <a:xfrm>
              <a:off x="5943600" y="3382240"/>
              <a:ext cx="685800" cy="541137"/>
            </a:xfrm>
            <a:custGeom>
              <a:avLst/>
              <a:gdLst>
                <a:gd name="connsiteX0" fmla="*/ 0 w 914400"/>
                <a:gd name="connsiteY0" fmla="*/ 0 h 721516"/>
                <a:gd name="connsiteX1" fmla="*/ 107763 w 914400"/>
                <a:gd name="connsiteY1" fmla="*/ 115049 h 721516"/>
                <a:gd name="connsiteX2" fmla="*/ 914400 w 914400"/>
                <a:gd name="connsiteY2" fmla="*/ 721516 h 721516"/>
                <a:gd name="connsiteX3" fmla="*/ 0 w 914400"/>
                <a:gd name="connsiteY3" fmla="*/ 721516 h 72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0" y="0"/>
                  </a:moveTo>
                  <a:lnTo>
                    <a:pt x="107763" y="115049"/>
                  </a:lnTo>
                  <a:cubicBezTo>
                    <a:pt x="331675" y="336725"/>
                    <a:pt x="595365" y="544894"/>
                    <a:pt x="914400" y="721516"/>
                  </a:cubicBezTo>
                  <a:lnTo>
                    <a:pt x="0" y="721516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15"/>
            <p:cNvSpPr/>
            <p:nvPr/>
          </p:nvSpPr>
          <p:spPr>
            <a:xfrm>
              <a:off x="6229350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Straight Connector 29"/>
            <p:cNvCxnSpPr/>
            <p:nvPr/>
          </p:nvCxnSpPr>
          <p:spPr>
            <a:xfrm>
              <a:off x="6286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1"/>
            <p:cNvCxnSpPr/>
            <p:nvPr/>
          </p:nvCxnSpPr>
          <p:spPr>
            <a:xfrm>
              <a:off x="6286500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14"/>
            <p:cNvGrpSpPr/>
            <p:nvPr/>
          </p:nvGrpSpPr>
          <p:grpSpPr>
            <a:xfrm>
              <a:off x="6972300" y="2997349"/>
              <a:ext cx="1761617" cy="657872"/>
              <a:chOff x="9660396" y="3996465"/>
              <a:chExt cx="2348822" cy="877163"/>
            </a:xfrm>
          </p:grpSpPr>
          <p:sp>
            <p:nvSpPr>
              <p:cNvPr id="34" name="TextBox 52"/>
              <p:cNvSpPr txBox="1"/>
              <p:nvPr/>
            </p:nvSpPr>
            <p:spPr>
              <a:xfrm>
                <a:off x="9660396" y="4319630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5" name="Rectangle 53"/>
              <p:cNvSpPr/>
              <p:nvPr/>
            </p:nvSpPr>
            <p:spPr>
              <a:xfrm>
                <a:off x="9916380" y="3996465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</p:grpSp>
      </p:grpSp>
      <p:sp>
        <p:nvSpPr>
          <p:cNvPr id="5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177842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6"/>
          <p:cNvGrpSpPr/>
          <p:nvPr/>
        </p:nvGrpSpPr>
        <p:grpSpPr>
          <a:xfrm>
            <a:off x="1947829" y="842963"/>
            <a:ext cx="5265607" cy="2671827"/>
            <a:chOff x="2597105" y="1706793"/>
            <a:chExt cx="7020809" cy="3562437"/>
          </a:xfrm>
        </p:grpSpPr>
        <p:sp>
          <p:nvSpPr>
            <p:cNvPr id="15" name="Trapezoid 87"/>
            <p:cNvSpPr/>
            <p:nvPr/>
          </p:nvSpPr>
          <p:spPr>
            <a:xfrm>
              <a:off x="7316039" y="2275927"/>
              <a:ext cx="2301875" cy="2042791"/>
            </a:xfrm>
            <a:prstGeom prst="trapezoid">
              <a:avLst>
                <a:gd name="adj" fmla="val 13571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88"/>
            <p:cNvSpPr/>
            <p:nvPr/>
          </p:nvSpPr>
          <p:spPr>
            <a:xfrm>
              <a:off x="7891507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Oval 89"/>
            <p:cNvSpPr/>
            <p:nvPr/>
          </p:nvSpPr>
          <p:spPr>
            <a:xfrm>
              <a:off x="8918781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Arc 90"/>
            <p:cNvSpPr/>
            <p:nvPr/>
          </p:nvSpPr>
          <p:spPr>
            <a:xfrm rot="18894015">
              <a:off x="7897842" y="1710012"/>
              <a:ext cx="1138267" cy="1131830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91"/>
            <p:cNvGrpSpPr/>
            <p:nvPr/>
          </p:nvGrpSpPr>
          <p:grpSpPr>
            <a:xfrm>
              <a:off x="2597105" y="1706793"/>
              <a:ext cx="2301875" cy="2611925"/>
              <a:chOff x="2900758" y="1478193"/>
              <a:chExt cx="2301875" cy="2611925"/>
            </a:xfrm>
          </p:grpSpPr>
          <p:sp>
            <p:nvSpPr>
              <p:cNvPr id="34" name="Trapezoid 106"/>
              <p:cNvSpPr/>
              <p:nvPr/>
            </p:nvSpPr>
            <p:spPr>
              <a:xfrm>
                <a:off x="2900758" y="20473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7"/>
              <p:cNvSpPr/>
              <p:nvPr/>
            </p:nvSpPr>
            <p:spPr>
              <a:xfrm>
                <a:off x="3476226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108"/>
              <p:cNvSpPr/>
              <p:nvPr/>
            </p:nvSpPr>
            <p:spPr>
              <a:xfrm>
                <a:off x="4503500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Arc 109"/>
              <p:cNvSpPr/>
              <p:nvPr/>
            </p:nvSpPr>
            <p:spPr>
              <a:xfrm rot="18894015">
                <a:off x="3482561" y="14814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92"/>
            <p:cNvGrpSpPr/>
            <p:nvPr/>
          </p:nvGrpSpPr>
          <p:grpSpPr>
            <a:xfrm>
              <a:off x="4603750" y="1882735"/>
              <a:ext cx="2984500" cy="3386495"/>
              <a:chOff x="4603750" y="1654135"/>
              <a:chExt cx="2984500" cy="3386495"/>
            </a:xfrm>
          </p:grpSpPr>
          <p:sp>
            <p:nvSpPr>
              <p:cNvPr id="30" name="Trapezoid 102"/>
              <p:cNvSpPr/>
              <p:nvPr/>
            </p:nvSpPr>
            <p:spPr>
              <a:xfrm>
                <a:off x="4603750" y="2392045"/>
                <a:ext cx="2984500" cy="2648585"/>
              </a:xfrm>
              <a:prstGeom prst="trapezoid">
                <a:avLst>
                  <a:gd name="adj" fmla="val 13571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03"/>
              <p:cNvSpPr/>
              <p:nvPr/>
            </p:nvSpPr>
            <p:spPr>
              <a:xfrm>
                <a:off x="5349874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104"/>
              <p:cNvSpPr/>
              <p:nvPr/>
            </p:nvSpPr>
            <p:spPr>
              <a:xfrm>
                <a:off x="6681788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Arc 105"/>
              <p:cNvSpPr/>
              <p:nvPr/>
            </p:nvSpPr>
            <p:spPr>
              <a:xfrm rot="18894015">
                <a:off x="5358088" y="1658308"/>
                <a:ext cx="1475822" cy="1467476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93"/>
            <p:cNvSpPr txBox="1"/>
            <p:nvPr/>
          </p:nvSpPr>
          <p:spPr>
            <a:xfrm>
              <a:off x="5049000" y="439094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2" name="Rectangle 94"/>
            <p:cNvSpPr/>
            <p:nvPr/>
          </p:nvSpPr>
          <p:spPr>
            <a:xfrm>
              <a:off x="5048999" y="4062457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95"/>
            <p:cNvSpPr>
              <a:spLocks/>
            </p:cNvSpPr>
            <p:nvPr/>
          </p:nvSpPr>
          <p:spPr bwMode="auto">
            <a:xfrm>
              <a:off x="3476534" y="2594108"/>
              <a:ext cx="543016" cy="530268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96"/>
            <p:cNvSpPr txBox="1"/>
            <p:nvPr/>
          </p:nvSpPr>
          <p:spPr>
            <a:xfrm>
              <a:off x="2737555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5" name="Rectangle 97"/>
            <p:cNvSpPr/>
            <p:nvPr/>
          </p:nvSpPr>
          <p:spPr>
            <a:xfrm>
              <a:off x="2737554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98"/>
            <p:cNvSpPr txBox="1"/>
            <p:nvPr/>
          </p:nvSpPr>
          <p:spPr>
            <a:xfrm>
              <a:off x="7435024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Rectangle 99"/>
            <p:cNvSpPr/>
            <p:nvPr/>
          </p:nvSpPr>
          <p:spPr>
            <a:xfrm>
              <a:off x="7435023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Freeform: Shape 100"/>
            <p:cNvSpPr>
              <a:spLocks/>
            </p:cNvSpPr>
            <p:nvPr/>
          </p:nvSpPr>
          <p:spPr bwMode="auto">
            <a:xfrm>
              <a:off x="5729930" y="3205103"/>
              <a:ext cx="732140" cy="61871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01"/>
            <p:cNvSpPr>
              <a:spLocks/>
            </p:cNvSpPr>
            <p:nvPr/>
          </p:nvSpPr>
          <p:spPr bwMode="auto">
            <a:xfrm>
              <a:off x="8253090" y="2624098"/>
              <a:ext cx="427771" cy="53284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1327743" y="3768234"/>
            <a:ext cx="6488513" cy="642945"/>
            <a:chOff x="1768931" y="4705020"/>
            <a:chExt cx="8651351" cy="857260"/>
          </a:xfrm>
        </p:grpSpPr>
        <p:grpSp>
          <p:nvGrpSpPr>
            <p:cNvPr id="6" name="Group 29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TextBox 36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14" name="TextBox 37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TextBox 3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12" name="TextBox 35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TextBox 32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10" name="TextBox 33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809341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7784" y="2187029"/>
            <a:ext cx="47559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600">
                <a:solidFill>
                  <a:srgbClr val="778495"/>
                </a:solidFill>
                <a:cs typeface="+mn-ea"/>
                <a:sym typeface="+mn-lt"/>
              </a:rPr>
              <a:t>感谢下载与关注</a:t>
            </a:r>
            <a:endParaRPr lang="zh-CN" altLang="en-US" sz="4400" spc="600" dirty="0">
              <a:solidFill>
                <a:srgbClr val="778495"/>
              </a:solidFill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9F9FF1A8-ED68-4851-A68E-30EAD9BFC285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DBC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BB307AF5-97CA-43A2-91E8-A3826506E2FB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7B80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9076491C-5709-4291-8D17-B4A3CB4BE4A1}"/>
              </a:ext>
            </a:extLst>
          </p:cNvPr>
          <p:cNvSpPr/>
          <p:nvPr/>
        </p:nvSpPr>
        <p:spPr>
          <a:xfrm rot="5400000">
            <a:off x="-143153" y="628625"/>
            <a:ext cx="3029727" cy="2743421"/>
          </a:xfrm>
          <a:prstGeom prst="triangl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1E1DA20-302C-4DF0-99B0-ECE8207B8BF0}"/>
              </a:ext>
            </a:extLst>
          </p:cNvPr>
          <p:cNvCxnSpPr/>
          <p:nvPr/>
        </p:nvCxnSpPr>
        <p:spPr>
          <a:xfrm>
            <a:off x="3203848" y="3147814"/>
            <a:ext cx="31967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88B8B1-22F6-4CE1-85B8-1FD3AD881A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BC4828-B045-4306-B34D-90D11BA0F3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2AA5CDF-E4F2-4B08-B750-00DAC01B2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3"/>
            <a:ext cx="9143999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8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1" y="2571749"/>
            <a:ext cx="4605945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2247794"/>
            <a:ext cx="1193456" cy="117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2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1750"/>
            <a:ext cx="4571749" cy="25716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"/>
            <a:ext cx="4571749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1750"/>
            <a:ext cx="4571750" cy="257161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FD7A92A-961C-491E-9D2B-2D7967AB3B30}"/>
              </a:ext>
            </a:extLst>
          </p:cNvPr>
          <p:cNvSpPr/>
          <p:nvPr/>
        </p:nvSpPr>
        <p:spPr>
          <a:xfrm>
            <a:off x="4546397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371B72B-3072-4F4D-A14C-664171607EF2}"/>
              </a:ext>
            </a:extLst>
          </p:cNvPr>
          <p:cNvSpPr/>
          <p:nvPr/>
        </p:nvSpPr>
        <p:spPr>
          <a:xfrm>
            <a:off x="0" y="141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2DD92B2-A426-4983-9EB6-3240BB42A6F0}"/>
              </a:ext>
            </a:extLst>
          </p:cNvPr>
          <p:cNvSpPr/>
          <p:nvPr/>
        </p:nvSpPr>
        <p:spPr>
          <a:xfrm>
            <a:off x="9078100" y="141"/>
            <a:ext cx="65900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8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5AF60C-E846-476F-A830-8FE9D07548FD}"/>
              </a:ext>
            </a:extLst>
          </p:cNvPr>
          <p:cNvSpPr txBox="1"/>
          <p:nvPr/>
        </p:nvSpPr>
        <p:spPr>
          <a:xfrm>
            <a:off x="-1736922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/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B6238F-2AF1-498F-A977-514AAB5C1183}"/>
              </a:ext>
            </a:extLst>
          </p:cNvPr>
          <p:cNvSpPr txBox="1"/>
          <p:nvPr/>
        </p:nvSpPr>
        <p:spPr>
          <a:xfrm>
            <a:off x="5208164" y="0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/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141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8D9565E1-AFF8-4A57-8DBD-91D1DC59EC82}"/>
              </a:ext>
            </a:extLst>
          </p:cNvPr>
          <p:cNvSpPr/>
          <p:nvPr/>
        </p:nvSpPr>
        <p:spPr>
          <a:xfrm rot="5400000">
            <a:off x="-181016" y="805266"/>
            <a:ext cx="3831065" cy="3469033"/>
          </a:xfrm>
          <a:prstGeom prst="triangle">
            <a:avLst/>
          </a:prstGeom>
          <a:solidFill>
            <a:srgbClr val="9BA9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35598" y="2022234"/>
            <a:ext cx="1272223" cy="974551"/>
            <a:chOff x="857546" y="927617"/>
            <a:chExt cx="1272223" cy="974551"/>
          </a:xfrm>
          <a:noFill/>
        </p:grpSpPr>
        <p:sp>
          <p:nvSpPr>
            <p:cNvPr id="5" name="Rectangle 2"/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3"/>
            <p:cNvSpPr/>
            <p:nvPr/>
          </p:nvSpPr>
          <p:spPr>
            <a:xfrm>
              <a:off x="857546" y="1602085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3779100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3779100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9BA9B9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9BA9B9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3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9BA9B9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3779100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38425D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9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3779100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9BA9B9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9BA9B9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5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9BA9B9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36FBCC6B-AAF5-4C1C-808D-B48470231754}"/>
              </a:ext>
            </a:extLst>
          </p:cNvPr>
          <p:cNvSpPr/>
          <p:nvPr/>
        </p:nvSpPr>
        <p:spPr>
          <a:xfrm rot="16200000" flipH="1">
            <a:off x="7364047" y="3418993"/>
            <a:ext cx="1868226" cy="1691680"/>
          </a:xfrm>
          <a:prstGeom prst="triangle">
            <a:avLst/>
          </a:prstGeom>
          <a:solidFill>
            <a:srgbClr val="CABE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182ECE6B-8799-43C2-92FF-FF5FDAB20EE6}"/>
              </a:ext>
            </a:extLst>
          </p:cNvPr>
          <p:cNvSpPr/>
          <p:nvPr/>
        </p:nvSpPr>
        <p:spPr>
          <a:xfrm rot="5400000">
            <a:off x="-143153" y="2974345"/>
            <a:ext cx="3029727" cy="2743421"/>
          </a:xfrm>
          <a:prstGeom prst="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506D5E5-32F1-4988-8E66-D8495200C621}"/>
              </a:ext>
            </a:extLst>
          </p:cNvPr>
          <p:cNvCxnSpPr/>
          <p:nvPr/>
        </p:nvCxnSpPr>
        <p:spPr>
          <a:xfrm>
            <a:off x="8100392" y="478374"/>
            <a:ext cx="0" cy="2811597"/>
          </a:xfrm>
          <a:prstGeom prst="line">
            <a:avLst/>
          </a:prstGeom>
          <a:ln>
            <a:solidFill>
              <a:srgbClr val="DBC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3075806"/>
            <a:ext cx="368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小白原创作品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98806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r>
              <a:rPr lang="en-GB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  <a:endParaRPr lang="en-GB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3B758936-EADF-4A26-8380-5F3015E6D4E0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DBC4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2A20614C-3C21-45BA-8F28-22D47D47D82F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7B80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583A35A2-615B-41AB-9015-75DB3D323635}"/>
              </a:ext>
            </a:extLst>
          </p:cNvPr>
          <p:cNvSpPr/>
          <p:nvPr/>
        </p:nvSpPr>
        <p:spPr>
          <a:xfrm rot="5400000">
            <a:off x="-143153" y="628625"/>
            <a:ext cx="3029727" cy="2743421"/>
          </a:xfrm>
          <a:prstGeom prst="triangl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633F417-D82A-4222-9012-2D55762BE13B}"/>
              </a:ext>
            </a:extLst>
          </p:cNvPr>
          <p:cNvCxnSpPr>
            <a:cxnSpLocks/>
          </p:cNvCxnSpPr>
          <p:nvPr/>
        </p:nvCxnSpPr>
        <p:spPr>
          <a:xfrm flipH="1">
            <a:off x="3908453" y="3021096"/>
            <a:ext cx="2915816" cy="161005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960CE9F-862F-42A1-9A86-F3A30E6CD418}"/>
              </a:ext>
            </a:extLst>
          </p:cNvPr>
          <p:cNvCxnSpPr>
            <a:cxnSpLocks/>
          </p:cNvCxnSpPr>
          <p:nvPr/>
        </p:nvCxnSpPr>
        <p:spPr>
          <a:xfrm flipH="1">
            <a:off x="768577" y="4011910"/>
            <a:ext cx="1714944" cy="946959"/>
          </a:xfrm>
          <a:prstGeom prst="line">
            <a:avLst/>
          </a:prstGeom>
          <a:ln>
            <a:solidFill>
              <a:srgbClr val="7B8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9663" y="1570683"/>
            <a:ext cx="6910388" cy="695805"/>
            <a:chOff x="839692" y="2560760"/>
            <a:chExt cx="10493566" cy="927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3713912" y="2560760"/>
              <a:ext cx="2020976" cy="927740"/>
              <a:chOff x="5122025" y="525814"/>
              <a:chExt cx="2020976" cy="927740"/>
            </a:xfrm>
          </p:grpSpPr>
          <p:sp>
            <p:nvSpPr>
              <p:cNvPr id="27" name="文本框 1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关注公众号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56335" y="2560760"/>
              <a:ext cx="2020976" cy="927740"/>
              <a:chOff x="5122025" y="525814"/>
              <a:chExt cx="2020976" cy="927740"/>
            </a:xfrm>
          </p:grpSpPr>
          <p:sp>
            <p:nvSpPr>
              <p:cNvPr id="25" name="文本框 1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关注公众号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312282" y="2560760"/>
              <a:ext cx="2020976" cy="927740"/>
              <a:chOff x="5122025" y="525814"/>
              <a:chExt cx="2020976" cy="927740"/>
            </a:xfrm>
          </p:grpSpPr>
          <p:sp>
            <p:nvSpPr>
              <p:cNvPr id="23" name="文本框 1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关注公众号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9692" y="2560760"/>
              <a:ext cx="2020976" cy="927740"/>
              <a:chOff x="5122025" y="525814"/>
              <a:chExt cx="2020976" cy="927740"/>
            </a:xfrm>
          </p:grpSpPr>
          <p:sp>
            <p:nvSpPr>
              <p:cNvPr id="21" name="文本框 2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关注公众号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 flipV="1">
            <a:off x="2004090" y="2355726"/>
            <a:ext cx="0" cy="631551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387757" y="2355726"/>
            <a:ext cx="0" cy="631551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128421" y="2355726"/>
            <a:ext cx="0" cy="631551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44754" y="2355726"/>
            <a:ext cx="0" cy="631551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294377" y="2930203"/>
            <a:ext cx="2254759" cy="1240870"/>
            <a:chOff x="4294377" y="2930203"/>
            <a:chExt cx="2254759" cy="1240870"/>
          </a:xfrm>
        </p:grpSpPr>
        <p:sp>
          <p:nvSpPr>
            <p:cNvPr id="8" name="任意多边形: 形状 7"/>
            <p:cNvSpPr/>
            <p:nvPr/>
          </p:nvSpPr>
          <p:spPr>
            <a:xfrm flipV="1">
              <a:off x="4294377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5207621" y="3391681"/>
              <a:ext cx="382315" cy="3230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94864" y="2930203"/>
            <a:ext cx="2254759" cy="1240870"/>
            <a:chOff x="2594864" y="2930203"/>
            <a:chExt cx="2254759" cy="1240870"/>
          </a:xfrm>
          <a:solidFill>
            <a:srgbClr val="DBC400"/>
          </a:solidFill>
        </p:grpSpPr>
        <p:sp>
          <p:nvSpPr>
            <p:cNvPr id="37" name="任意多边形: 形状 36"/>
            <p:cNvSpPr/>
            <p:nvPr/>
          </p:nvSpPr>
          <p:spPr>
            <a:xfrm flipV="1">
              <a:off x="2594864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 noChangeAspect="1"/>
            </p:cNvSpPr>
            <p:nvPr/>
          </p:nvSpPr>
          <p:spPr bwMode="auto">
            <a:xfrm>
              <a:off x="3541363" y="3330887"/>
              <a:ext cx="429759" cy="44467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5350" y="2930203"/>
            <a:ext cx="2254759" cy="1240870"/>
            <a:chOff x="895350" y="2930203"/>
            <a:chExt cx="2254759" cy="1240870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895350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1791533" y="3347255"/>
              <a:ext cx="425113" cy="411936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93891" y="2930203"/>
            <a:ext cx="2254759" cy="1240870"/>
            <a:chOff x="5993891" y="2930203"/>
            <a:chExt cx="2254759" cy="1240870"/>
          </a:xfrm>
        </p:grpSpPr>
        <p:sp>
          <p:nvSpPr>
            <p:cNvPr id="40" name="任意多边形: 形状 39"/>
            <p:cNvSpPr/>
            <p:nvPr/>
          </p:nvSpPr>
          <p:spPr>
            <a:xfrm flipV="1">
              <a:off x="5993891" y="2930203"/>
              <a:ext cx="2254759" cy="1240870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6894664" y="3328784"/>
              <a:ext cx="453214" cy="44887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94789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19" y="1204146"/>
            <a:ext cx="2565140" cy="2279781"/>
            <a:chOff x="1658902" y="2218103"/>
            <a:chExt cx="3420187" cy="3039708"/>
          </a:xfrm>
        </p:grpSpPr>
        <p:sp>
          <p:nvSpPr>
            <p:cNvPr id="23" name="椭圆 22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 flipH="1">
              <a:off x="1658902" y="3417167"/>
              <a:ext cx="1727127" cy="1840644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5382" y="931750"/>
            <a:ext cx="2773104" cy="822439"/>
            <a:chOff x="6632064" y="1242334"/>
            <a:chExt cx="3697472" cy="1096585"/>
          </a:xfrm>
        </p:grpSpPr>
        <p:sp>
          <p:nvSpPr>
            <p:cNvPr id="20" name="矩形 19"/>
            <p:cNvSpPr/>
            <p:nvPr/>
          </p:nvSpPr>
          <p:spPr>
            <a:xfrm>
              <a:off x="7286921" y="1280375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5382" y="1899444"/>
            <a:ext cx="2773104" cy="822439"/>
            <a:chOff x="6632064" y="2532593"/>
            <a:chExt cx="3697472" cy="1096585"/>
          </a:xfrm>
        </p:grpSpPr>
        <p:sp>
          <p:nvSpPr>
            <p:cNvPr id="17" name="矩形 16"/>
            <p:cNvSpPr/>
            <p:nvPr/>
          </p:nvSpPr>
          <p:spPr>
            <a:xfrm>
              <a:off x="7286921" y="25463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55382" y="2737762"/>
            <a:ext cx="2773104" cy="822439"/>
            <a:chOff x="6632064" y="3650349"/>
            <a:chExt cx="3697472" cy="1096585"/>
          </a:xfrm>
        </p:grpSpPr>
        <p:sp>
          <p:nvSpPr>
            <p:cNvPr id="14" name="矩形 13"/>
            <p:cNvSpPr/>
            <p:nvPr/>
          </p:nvSpPr>
          <p:spPr>
            <a:xfrm>
              <a:off x="7286921" y="3679956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5382" y="3604610"/>
            <a:ext cx="2773104" cy="822439"/>
            <a:chOff x="6632064" y="4806147"/>
            <a:chExt cx="3697472" cy="1096585"/>
          </a:xfrm>
        </p:grpSpPr>
        <p:sp>
          <p:nvSpPr>
            <p:cNvPr id="11" name="矩形 10"/>
            <p:cNvSpPr/>
            <p:nvPr/>
          </p:nvSpPr>
          <p:spPr>
            <a:xfrm>
              <a:off x="7286921" y="4806147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487845" y="3875525"/>
            <a:ext cx="2065889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1487845" y="3633391"/>
            <a:ext cx="2065889" cy="21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关注公众号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069624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355624" y="1372194"/>
            <a:ext cx="1794395" cy="3186711"/>
            <a:chOff x="355624" y="1372194"/>
            <a:chExt cx="1794395" cy="3186711"/>
          </a:xfrm>
        </p:grpSpPr>
        <p:sp>
          <p:nvSpPr>
            <p:cNvPr id="19" name="Freeform: Shape 104"/>
            <p:cNvSpPr>
              <a:spLocks/>
            </p:cNvSpPr>
            <p:nvPr/>
          </p:nvSpPr>
          <p:spPr bwMode="auto">
            <a:xfrm>
              <a:off x="1546458" y="2716265"/>
              <a:ext cx="433411" cy="284324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2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4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05"/>
            <p:cNvGrpSpPr/>
            <p:nvPr/>
          </p:nvGrpSpPr>
          <p:grpSpPr>
            <a:xfrm>
              <a:off x="1485458" y="1372194"/>
              <a:ext cx="664561" cy="1435972"/>
              <a:chOff x="2945678" y="1581150"/>
              <a:chExt cx="571075" cy="1379407"/>
            </a:xfrm>
          </p:grpSpPr>
          <p:sp>
            <p:nvSpPr>
              <p:cNvPr id="59" name="Freeform: Shape 106"/>
              <p:cNvSpPr>
                <a:spLocks/>
              </p:cNvSpPr>
              <p:nvPr/>
            </p:nvSpPr>
            <p:spPr bwMode="auto">
              <a:xfrm>
                <a:off x="2945678" y="1592185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0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0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2"/>
                  </a:cxn>
                  <a:cxn ang="0">
                    <a:pos x="175" y="442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29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29"/>
                  </a:cxn>
                </a:cxnLst>
                <a:rect l="0" t="0" r="r" b="b"/>
                <a:pathLst>
                  <a:path w="185" h="443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0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3"/>
                      <a:pt x="10" y="442"/>
                    </a:cubicBezTo>
                    <a:cubicBezTo>
                      <a:pt x="175" y="442"/>
                      <a:pt x="175" y="442"/>
                      <a:pt x="175" y="442"/>
                    </a:cubicBezTo>
                    <a:cubicBezTo>
                      <a:pt x="181" y="443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29"/>
                    </a:moveTo>
                    <a:cubicBezTo>
                      <a:pt x="131" y="429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29"/>
                      <a:pt x="142" y="4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07"/>
              <p:cNvSpPr>
                <a:spLocks/>
              </p:cNvSpPr>
              <p:nvPr/>
            </p:nvSpPr>
            <p:spPr bwMode="auto">
              <a:xfrm>
                <a:off x="2945678" y="1581150"/>
                <a:ext cx="571075" cy="1368372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1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4"/>
                  </a:cxn>
                  <a:cxn ang="0">
                    <a:pos x="175" y="444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30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30"/>
                  </a:cxn>
                </a:cxnLst>
                <a:rect l="0" t="0" r="r" b="b"/>
                <a:pathLst>
                  <a:path w="185" h="444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4"/>
                      <a:pt x="10" y="444"/>
                    </a:cubicBezTo>
                    <a:cubicBezTo>
                      <a:pt x="175" y="444"/>
                      <a:pt x="175" y="444"/>
                      <a:pt x="175" y="444"/>
                    </a:cubicBezTo>
                    <a:cubicBezTo>
                      <a:pt x="181" y="444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30"/>
                    </a:moveTo>
                    <a:cubicBezTo>
                      <a:pt x="131" y="430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30"/>
                      <a:pt x="142" y="4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8"/>
            <p:cNvGrpSpPr/>
            <p:nvPr/>
          </p:nvGrpSpPr>
          <p:grpSpPr>
            <a:xfrm>
              <a:off x="573692" y="2722017"/>
              <a:ext cx="1415806" cy="1071239"/>
              <a:chOff x="2162175" y="2877793"/>
              <a:chExt cx="1216639" cy="1029038"/>
            </a:xfrm>
          </p:grpSpPr>
          <p:sp>
            <p:nvSpPr>
              <p:cNvPr id="52" name="Freeform: Shape 109"/>
              <p:cNvSpPr>
                <a:spLocks/>
              </p:cNvSpPr>
              <p:nvPr/>
            </p:nvSpPr>
            <p:spPr bwMode="auto">
              <a:xfrm>
                <a:off x="2981544" y="3134364"/>
                <a:ext cx="52418" cy="5793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3" y="1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"/>
                  </a:cxn>
                </a:cxnLst>
                <a:rect l="0" t="0" r="r" b="b"/>
                <a:pathLst>
                  <a:path w="17" h="19">
                    <a:moveTo>
                      <a:pt x="0" y="2"/>
                    </a:moveTo>
                    <a:cubicBezTo>
                      <a:pt x="4" y="0"/>
                      <a:pt x="10" y="1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6" y="8"/>
                      <a:pt x="17" y="13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3"/>
                      <a:pt x="14" y="9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4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10"/>
              <p:cNvSpPr>
                <a:spLocks/>
              </p:cNvSpPr>
              <p:nvPr/>
            </p:nvSpPr>
            <p:spPr bwMode="auto">
              <a:xfrm>
                <a:off x="2162175" y="3048839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6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2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11"/>
              <p:cNvSpPr>
                <a:spLocks/>
              </p:cNvSpPr>
              <p:nvPr/>
            </p:nvSpPr>
            <p:spPr bwMode="auto">
              <a:xfrm>
                <a:off x="2904297" y="3186780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5" y="23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4"/>
                  </a:cxn>
                  <a:cxn ang="0">
                    <a:pos x="22" y="23"/>
                  </a:cxn>
                  <a:cxn ang="0">
                    <a:pos x="7" y="21"/>
                  </a:cxn>
                  <a:cxn ang="0">
                    <a:pos x="9" y="7"/>
                  </a:cxn>
                  <a:cxn ang="0">
                    <a:pos x="24" y="8"/>
                  </a:cxn>
                  <a:cxn ang="0">
                    <a:pos x="22" y="23"/>
                  </a:cxn>
                </a:cxnLst>
                <a:rect l="0" t="0" r="r" b="b"/>
                <a:pathLst>
                  <a:path w="31" h="30">
                    <a:moveTo>
                      <a:pt x="7" y="4"/>
                    </a:moveTo>
                    <a:cubicBezTo>
                      <a:pt x="1" y="9"/>
                      <a:pt x="0" y="17"/>
                      <a:pt x="5" y="23"/>
                    </a:cubicBezTo>
                    <a:cubicBezTo>
                      <a:pt x="10" y="29"/>
                      <a:pt x="18" y="30"/>
                      <a:pt x="24" y="26"/>
                    </a:cubicBezTo>
                    <a:cubicBezTo>
                      <a:pt x="30" y="21"/>
                      <a:pt x="31" y="12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lose/>
                    <a:moveTo>
                      <a:pt x="22" y="23"/>
                    </a:moveTo>
                    <a:cubicBezTo>
                      <a:pt x="18" y="27"/>
                      <a:pt x="11" y="26"/>
                      <a:pt x="7" y="21"/>
                    </a:cubicBezTo>
                    <a:cubicBezTo>
                      <a:pt x="4" y="17"/>
                      <a:pt x="5" y="10"/>
                      <a:pt x="9" y="7"/>
                    </a:cubicBezTo>
                    <a:cubicBezTo>
                      <a:pt x="14" y="3"/>
                      <a:pt x="20" y="4"/>
                      <a:pt x="24" y="8"/>
                    </a:cubicBezTo>
                    <a:cubicBezTo>
                      <a:pt x="28" y="13"/>
                      <a:pt x="27" y="20"/>
                      <a:pt x="22" y="2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2"/>
              <p:cNvSpPr>
                <a:spLocks/>
              </p:cNvSpPr>
              <p:nvPr/>
            </p:nvSpPr>
            <p:spPr bwMode="auto">
              <a:xfrm>
                <a:off x="2887744" y="3172987"/>
                <a:ext cx="126905" cy="12138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5"/>
                      <a:pt x="27" y="6"/>
                      <a:pt x="31" y="12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3"/>
              <p:cNvSpPr>
                <a:spLocks/>
              </p:cNvSpPr>
              <p:nvPr/>
            </p:nvSpPr>
            <p:spPr bwMode="auto">
              <a:xfrm>
                <a:off x="2970509" y="2877793"/>
                <a:ext cx="408305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5"/>
                  </a:cxn>
                  <a:cxn ang="0">
                    <a:pos x="108" y="35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5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1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81" y="55"/>
                      <a:pt x="38" y="76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8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5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4"/>
              <p:cNvSpPr>
                <a:spLocks/>
              </p:cNvSpPr>
              <p:nvPr/>
            </p:nvSpPr>
            <p:spPr bwMode="auto">
              <a:xfrm>
                <a:off x="2967749" y="3139881"/>
                <a:ext cx="38623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5"/>
              <p:cNvSpPr>
                <a:spLocks/>
              </p:cNvSpPr>
              <p:nvPr/>
            </p:nvSpPr>
            <p:spPr bwMode="auto">
              <a:xfrm>
                <a:off x="2956714" y="3175745"/>
                <a:ext cx="1655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34"/>
            <p:cNvSpPr txBox="1"/>
            <p:nvPr/>
          </p:nvSpPr>
          <p:spPr>
            <a:xfrm rot="19338731">
              <a:off x="737706" y="3280405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140"/>
            <p:cNvSpPr txBox="1"/>
            <p:nvPr/>
          </p:nvSpPr>
          <p:spPr>
            <a:xfrm>
              <a:off x="1574051" y="189186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grpSp>
          <p:nvGrpSpPr>
            <p:cNvPr id="34" name="Group 4"/>
            <p:cNvGrpSpPr/>
            <p:nvPr/>
          </p:nvGrpSpPr>
          <p:grpSpPr>
            <a:xfrm>
              <a:off x="355624" y="3793245"/>
              <a:ext cx="1332093" cy="765660"/>
              <a:chOff x="474165" y="4998859"/>
              <a:chExt cx="1776124" cy="1020880"/>
            </a:xfrm>
          </p:grpSpPr>
          <p:sp>
            <p:nvSpPr>
              <p:cNvPr id="50" name="TextBox 147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sz="1400"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51" name="TextBox 148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2798498" y="2139004"/>
            <a:ext cx="1938508" cy="2419901"/>
            <a:chOff x="2798498" y="2139004"/>
            <a:chExt cx="1938508" cy="2419901"/>
          </a:xfrm>
        </p:grpSpPr>
        <p:sp>
          <p:nvSpPr>
            <p:cNvPr id="7" name="Freeform: Shape 40"/>
            <p:cNvSpPr>
              <a:spLocks/>
            </p:cNvSpPr>
            <p:nvPr/>
          </p:nvSpPr>
          <p:spPr bwMode="auto">
            <a:xfrm>
              <a:off x="4162338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1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1"/>
            <p:cNvGrpSpPr/>
            <p:nvPr/>
          </p:nvGrpSpPr>
          <p:grpSpPr>
            <a:xfrm>
              <a:off x="4069235" y="2139004"/>
              <a:ext cx="667771" cy="669163"/>
              <a:chOff x="4336121" y="2317754"/>
              <a:chExt cx="573833" cy="642803"/>
            </a:xfrm>
          </p:grpSpPr>
          <p:sp>
            <p:nvSpPr>
              <p:cNvPr id="95" name="Freeform: Shape 42"/>
              <p:cNvSpPr>
                <a:spLocks/>
              </p:cNvSpPr>
              <p:nvPr/>
            </p:nvSpPr>
            <p:spPr bwMode="auto">
              <a:xfrm>
                <a:off x="4338320" y="2326030"/>
                <a:ext cx="569436" cy="634527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6" y="72"/>
                  </a:cxn>
                  <a:cxn ang="0">
                    <a:pos x="185" y="72"/>
                  </a:cxn>
                  <a:cxn ang="0">
                    <a:pos x="178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1" y="82"/>
                  </a:cxn>
                  <a:cxn ang="0">
                    <a:pos x="1" y="196"/>
                  </a:cxn>
                  <a:cxn ang="0">
                    <a:pos x="10" y="204"/>
                  </a:cxn>
                  <a:cxn ang="0">
                    <a:pos x="176" y="204"/>
                  </a:cxn>
                  <a:cxn ang="0">
                    <a:pos x="186" y="196"/>
                  </a:cxn>
                  <a:cxn ang="0">
                    <a:pos x="186" y="82"/>
                  </a:cxn>
                  <a:cxn ang="0">
                    <a:pos x="186" y="73"/>
                  </a:cxn>
                  <a:cxn ang="0">
                    <a:pos x="186" y="72"/>
                  </a:cxn>
                  <a:cxn ang="0">
                    <a:pos x="142" y="191"/>
                  </a:cxn>
                  <a:cxn ang="0">
                    <a:pos x="123" y="172"/>
                  </a:cxn>
                  <a:cxn ang="0">
                    <a:pos x="142" y="153"/>
                  </a:cxn>
                  <a:cxn ang="0">
                    <a:pos x="162" y="172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2"/>
                    </a:move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8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7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3"/>
                      <a:pt x="1" y="77"/>
                      <a:pt x="1" y="82"/>
                    </a:cubicBezTo>
                    <a:cubicBezTo>
                      <a:pt x="1" y="196"/>
                      <a:pt x="1" y="196"/>
                      <a:pt x="1" y="196"/>
                    </a:cubicBezTo>
                    <a:cubicBezTo>
                      <a:pt x="1" y="201"/>
                      <a:pt x="5" y="205"/>
                      <a:pt x="10" y="204"/>
                    </a:cubicBezTo>
                    <a:cubicBezTo>
                      <a:pt x="176" y="204"/>
                      <a:pt x="176" y="204"/>
                      <a:pt x="176" y="204"/>
                    </a:cubicBezTo>
                    <a:cubicBezTo>
                      <a:pt x="181" y="205"/>
                      <a:pt x="186" y="201"/>
                      <a:pt x="186" y="196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7"/>
                      <a:pt x="186" y="73"/>
                      <a:pt x="186" y="73"/>
                    </a:cubicBezTo>
                    <a:cubicBezTo>
                      <a:pt x="186" y="73"/>
                      <a:pt x="186" y="73"/>
                      <a:pt x="186" y="72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3"/>
                      <a:pt x="123" y="172"/>
                    </a:cubicBezTo>
                    <a:cubicBezTo>
                      <a:pt x="123" y="161"/>
                      <a:pt x="132" y="153"/>
                      <a:pt x="142" y="153"/>
                    </a:cubicBezTo>
                    <a:cubicBezTo>
                      <a:pt x="153" y="153"/>
                      <a:pt x="162" y="161"/>
                      <a:pt x="162" y="172"/>
                    </a:cubicBezTo>
                    <a:cubicBezTo>
                      <a:pt x="162" y="183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43"/>
              <p:cNvSpPr>
                <a:spLocks/>
              </p:cNvSpPr>
              <p:nvPr/>
            </p:nvSpPr>
            <p:spPr bwMode="auto">
              <a:xfrm>
                <a:off x="4336121" y="2317754"/>
                <a:ext cx="573833" cy="631769"/>
              </a:xfrm>
              <a:custGeom>
                <a:avLst/>
                <a:gdLst/>
                <a:ahLst/>
                <a:cxnLst>
                  <a:cxn ang="0">
                    <a:pos x="186" y="71"/>
                  </a:cxn>
                  <a:cxn ang="0">
                    <a:pos x="186" y="71"/>
                  </a:cxn>
                  <a:cxn ang="0">
                    <a:pos x="185" y="71"/>
                  </a:cxn>
                  <a:cxn ang="0">
                    <a:pos x="178" y="65"/>
                  </a:cxn>
                  <a:cxn ang="0">
                    <a:pos x="147" y="40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0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195"/>
                  </a:cxn>
                  <a:cxn ang="0">
                    <a:pos x="10" y="205"/>
                  </a:cxn>
                  <a:cxn ang="0">
                    <a:pos x="176" y="205"/>
                  </a:cxn>
                  <a:cxn ang="0">
                    <a:pos x="186" y="195"/>
                  </a:cxn>
                  <a:cxn ang="0">
                    <a:pos x="186" y="82"/>
                  </a:cxn>
                  <a:cxn ang="0">
                    <a:pos x="186" y="72"/>
                  </a:cxn>
                  <a:cxn ang="0">
                    <a:pos x="186" y="71"/>
                  </a:cxn>
                  <a:cxn ang="0">
                    <a:pos x="142" y="191"/>
                  </a:cxn>
                  <a:cxn ang="0">
                    <a:pos x="123" y="171"/>
                  </a:cxn>
                  <a:cxn ang="0">
                    <a:pos x="142" y="152"/>
                  </a:cxn>
                  <a:cxn ang="0">
                    <a:pos x="162" y="171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8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3" y="37"/>
                      <a:pt x="136" y="31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7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1"/>
                      <a:pt x="43" y="37"/>
                      <a:pt x="39" y="4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6"/>
                      <a:pt x="1" y="82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1" y="200"/>
                      <a:pt x="5" y="205"/>
                      <a:pt x="10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81" y="205"/>
                      <a:pt x="186" y="200"/>
                      <a:pt x="186" y="19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1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2"/>
                      <a:pt x="123" y="171"/>
                    </a:cubicBezTo>
                    <a:cubicBezTo>
                      <a:pt x="123" y="160"/>
                      <a:pt x="132" y="152"/>
                      <a:pt x="142" y="152"/>
                    </a:cubicBezTo>
                    <a:cubicBezTo>
                      <a:pt x="153" y="152"/>
                      <a:pt x="162" y="160"/>
                      <a:pt x="162" y="171"/>
                    </a:cubicBezTo>
                    <a:cubicBezTo>
                      <a:pt x="162" y="182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4"/>
            <p:cNvGrpSpPr/>
            <p:nvPr/>
          </p:nvGrpSpPr>
          <p:grpSpPr>
            <a:xfrm>
              <a:off x="3186362" y="2716271"/>
              <a:ext cx="1415805" cy="1068367"/>
              <a:chOff x="3577448" y="2872275"/>
              <a:chExt cx="1216638" cy="1026280"/>
            </a:xfrm>
          </p:grpSpPr>
          <p:sp>
            <p:nvSpPr>
              <p:cNvPr id="88" name="Freeform: Shape 45"/>
              <p:cNvSpPr>
                <a:spLocks/>
              </p:cNvSpPr>
              <p:nvPr/>
            </p:nvSpPr>
            <p:spPr bwMode="auto">
              <a:xfrm>
                <a:off x="4396815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46"/>
              <p:cNvSpPr>
                <a:spLocks/>
              </p:cNvSpPr>
              <p:nvPr/>
            </p:nvSpPr>
            <p:spPr bwMode="auto">
              <a:xfrm>
                <a:off x="3577448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1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1" y="176"/>
                      <a:pt x="11" y="176"/>
                      <a:pt x="11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6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47"/>
              <p:cNvSpPr>
                <a:spLocks/>
              </p:cNvSpPr>
              <p:nvPr/>
            </p:nvSpPr>
            <p:spPr bwMode="auto">
              <a:xfrm>
                <a:off x="4319568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10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8" y="28"/>
                      <a:pt x="11" y="27"/>
                      <a:pt x="7" y="22"/>
                    </a:cubicBezTo>
                    <a:cubicBezTo>
                      <a:pt x="4" y="18"/>
                      <a:pt x="5" y="11"/>
                      <a:pt x="9" y="7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8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48"/>
              <p:cNvSpPr>
                <a:spLocks/>
              </p:cNvSpPr>
              <p:nvPr/>
            </p:nvSpPr>
            <p:spPr bwMode="auto">
              <a:xfrm>
                <a:off x="4303394" y="3164710"/>
                <a:ext cx="126905" cy="124148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6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49"/>
              <p:cNvSpPr>
                <a:spLocks/>
              </p:cNvSpPr>
              <p:nvPr/>
            </p:nvSpPr>
            <p:spPr bwMode="auto">
              <a:xfrm>
                <a:off x="4388539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9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50"/>
              <p:cNvSpPr>
                <a:spLocks/>
              </p:cNvSpPr>
              <p:nvPr/>
            </p:nvSpPr>
            <p:spPr bwMode="auto">
              <a:xfrm>
                <a:off x="4385780" y="3134364"/>
                <a:ext cx="35865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1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67"/>
              <p:cNvSpPr>
                <a:spLocks/>
              </p:cNvSpPr>
              <p:nvPr/>
            </p:nvSpPr>
            <p:spPr bwMode="auto">
              <a:xfrm>
                <a:off x="4371986" y="3170227"/>
                <a:ext cx="19313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136"/>
            <p:cNvSpPr txBox="1"/>
            <p:nvPr/>
          </p:nvSpPr>
          <p:spPr>
            <a:xfrm rot="19338731">
              <a:off x="3337677" y="3280403"/>
              <a:ext cx="7155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142"/>
            <p:cNvSpPr txBox="1"/>
            <p:nvPr/>
          </p:nvSpPr>
          <p:spPr>
            <a:xfrm>
              <a:off x="4159433" y="2275271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grpSp>
          <p:nvGrpSpPr>
            <p:cNvPr id="35" name="Group 149"/>
            <p:cNvGrpSpPr/>
            <p:nvPr/>
          </p:nvGrpSpPr>
          <p:grpSpPr>
            <a:xfrm>
              <a:off x="2798498" y="3793245"/>
              <a:ext cx="1332093" cy="765660"/>
              <a:chOff x="474165" y="4998859"/>
              <a:chExt cx="1776124" cy="1020880"/>
            </a:xfrm>
          </p:grpSpPr>
          <p:sp>
            <p:nvSpPr>
              <p:cNvPr id="48" name="TextBox 150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sz="1400"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49" name="TextBox 151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5337036" y="1475584"/>
            <a:ext cx="1970907" cy="3083321"/>
            <a:chOff x="5337036" y="1475584"/>
            <a:chExt cx="1970907" cy="3083321"/>
          </a:xfrm>
        </p:grpSpPr>
        <p:sp>
          <p:nvSpPr>
            <p:cNvPr id="13" name="Freeform: Shape 80"/>
            <p:cNvSpPr>
              <a:spLocks/>
            </p:cNvSpPr>
            <p:nvPr/>
          </p:nvSpPr>
          <p:spPr bwMode="auto">
            <a:xfrm>
              <a:off x="6733274" y="2704777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2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81"/>
            <p:cNvGrpSpPr/>
            <p:nvPr/>
          </p:nvGrpSpPr>
          <p:grpSpPr>
            <a:xfrm>
              <a:off x="6643382" y="1475584"/>
              <a:ext cx="664561" cy="1332583"/>
              <a:chOff x="5704493" y="1680467"/>
              <a:chExt cx="571075" cy="1280091"/>
            </a:xfrm>
          </p:grpSpPr>
          <p:sp>
            <p:nvSpPr>
              <p:cNvPr id="77" name="Freeform: Shape 82"/>
              <p:cNvSpPr>
                <a:spLocks/>
              </p:cNvSpPr>
              <p:nvPr/>
            </p:nvSpPr>
            <p:spPr bwMode="auto">
              <a:xfrm>
                <a:off x="5707849" y="1691503"/>
                <a:ext cx="564364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0"/>
                  </a:cxn>
                  <a:cxn ang="0">
                    <a:pos x="176" y="410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7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7"/>
                  </a:cxn>
                </a:cxnLst>
                <a:rect l="0" t="0" r="r" b="b"/>
                <a:pathLst>
                  <a:path w="186" h="411">
                    <a:moveTo>
                      <a:pt x="186" y="72"/>
                    </a:moveTo>
                    <a:cubicBezTo>
                      <a:pt x="186" y="72"/>
                      <a:pt x="185" y="72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1"/>
                      <a:pt x="10" y="410"/>
                    </a:cubicBezTo>
                    <a:cubicBezTo>
                      <a:pt x="176" y="410"/>
                      <a:pt x="176" y="410"/>
                      <a:pt x="176" y="410"/>
                    </a:cubicBezTo>
                    <a:cubicBezTo>
                      <a:pt x="181" y="411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7"/>
                    </a:moveTo>
                    <a:cubicBezTo>
                      <a:pt x="132" y="397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7"/>
                      <a:pt x="142" y="39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3"/>
              <p:cNvSpPr>
                <a:spLocks/>
              </p:cNvSpPr>
              <p:nvPr/>
            </p:nvSpPr>
            <p:spPr bwMode="auto">
              <a:xfrm>
                <a:off x="5704493" y="1680467"/>
                <a:ext cx="571075" cy="12690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2"/>
                  </a:cxn>
                  <a:cxn ang="0">
                    <a:pos x="176" y="412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8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8"/>
                  </a:cxn>
                </a:cxnLst>
                <a:rect l="0" t="0" r="r" b="b"/>
                <a:pathLst>
                  <a:path w="186" h="412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2"/>
                      <a:pt x="10" y="412"/>
                    </a:cubicBezTo>
                    <a:cubicBezTo>
                      <a:pt x="176" y="412"/>
                      <a:pt x="176" y="412"/>
                      <a:pt x="176" y="412"/>
                    </a:cubicBezTo>
                    <a:cubicBezTo>
                      <a:pt x="181" y="412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8"/>
                    </a:moveTo>
                    <a:cubicBezTo>
                      <a:pt x="132" y="398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8"/>
                      <a:pt x="142" y="39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4"/>
            <p:cNvGrpSpPr/>
            <p:nvPr/>
          </p:nvGrpSpPr>
          <p:grpSpPr>
            <a:xfrm>
              <a:off x="5757299" y="2710527"/>
              <a:ext cx="1415806" cy="1068367"/>
              <a:chOff x="4943060" y="2866758"/>
              <a:chExt cx="1216639" cy="1026280"/>
            </a:xfrm>
          </p:grpSpPr>
          <p:sp>
            <p:nvSpPr>
              <p:cNvPr id="70" name="Freeform: Shape 85"/>
              <p:cNvSpPr>
                <a:spLocks/>
              </p:cNvSpPr>
              <p:nvPr/>
            </p:nvSpPr>
            <p:spPr bwMode="auto">
              <a:xfrm>
                <a:off x="5762429" y="3120569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6"/>
              <p:cNvSpPr>
                <a:spLocks/>
              </p:cNvSpPr>
              <p:nvPr/>
            </p:nvSpPr>
            <p:spPr bwMode="auto">
              <a:xfrm>
                <a:off x="4943060" y="3035046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5" y="68"/>
                      <a:pt x="268" y="7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7"/>
              <p:cNvSpPr>
                <a:spLocks/>
              </p:cNvSpPr>
              <p:nvPr/>
            </p:nvSpPr>
            <p:spPr bwMode="auto">
              <a:xfrm>
                <a:off x="5685182" y="3172987"/>
                <a:ext cx="96559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7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8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7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8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7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8"/>
              <p:cNvSpPr>
                <a:spLocks/>
              </p:cNvSpPr>
              <p:nvPr/>
            </p:nvSpPr>
            <p:spPr bwMode="auto">
              <a:xfrm>
                <a:off x="5668629" y="3159192"/>
                <a:ext cx="126905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9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9" y="6"/>
                    </a:moveTo>
                    <a:cubicBezTo>
                      <a:pt x="2" y="12"/>
                      <a:pt x="0" y="23"/>
                      <a:pt x="6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39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9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9"/>
              <p:cNvSpPr>
                <a:spLocks/>
              </p:cNvSpPr>
              <p:nvPr/>
            </p:nvSpPr>
            <p:spPr bwMode="auto">
              <a:xfrm>
                <a:off x="5754152" y="2866758"/>
                <a:ext cx="405547" cy="361406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7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8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90"/>
              <p:cNvSpPr>
                <a:spLocks/>
              </p:cNvSpPr>
              <p:nvPr/>
            </p:nvSpPr>
            <p:spPr bwMode="auto">
              <a:xfrm>
                <a:off x="5748634" y="3128846"/>
                <a:ext cx="35865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4" y="9"/>
                      <a:pt x="8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91"/>
              <p:cNvSpPr>
                <a:spLocks/>
              </p:cNvSpPr>
              <p:nvPr/>
            </p:nvSpPr>
            <p:spPr bwMode="auto">
              <a:xfrm>
                <a:off x="5737599" y="3161952"/>
                <a:ext cx="19313" cy="3862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1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138"/>
            <p:cNvSpPr txBox="1"/>
            <p:nvPr/>
          </p:nvSpPr>
          <p:spPr>
            <a:xfrm rot="19338731">
              <a:off x="5900035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144"/>
            <p:cNvSpPr txBox="1"/>
            <p:nvPr/>
          </p:nvSpPr>
          <p:spPr>
            <a:xfrm>
              <a:off x="6731974" y="1943564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grpSp>
          <p:nvGrpSpPr>
            <p:cNvPr id="36" name="Group 152"/>
            <p:cNvGrpSpPr/>
            <p:nvPr/>
          </p:nvGrpSpPr>
          <p:grpSpPr>
            <a:xfrm>
              <a:off x="5337036" y="3793245"/>
              <a:ext cx="1332093" cy="765660"/>
              <a:chOff x="474165" y="4998859"/>
              <a:chExt cx="1776124" cy="1020880"/>
            </a:xfrm>
          </p:grpSpPr>
          <p:sp>
            <p:nvSpPr>
              <p:cNvPr id="46" name="TextBox 153"/>
              <p:cNvSpPr txBox="1">
                <a:spLocks/>
              </p:cNvSpPr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r>
                  <a:rPr lang="zh-CN" altLang="en-US" sz="1400"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47" name="TextBox 154"/>
              <p:cNvSpPr txBox="1">
                <a:spLocks/>
              </p:cNvSpPr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1889670" y="1056601"/>
            <a:ext cx="1962741" cy="2748138"/>
            <a:chOff x="1889670" y="1056601"/>
            <a:chExt cx="1962741" cy="2748138"/>
          </a:xfrm>
        </p:grpSpPr>
        <p:sp>
          <p:nvSpPr>
            <p:cNvPr id="4" name="Freeform: Shape 24"/>
            <p:cNvSpPr>
              <a:spLocks/>
            </p:cNvSpPr>
            <p:nvPr/>
          </p:nvSpPr>
          <p:spPr bwMode="auto">
            <a:xfrm>
              <a:off x="2862425" y="2730625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1"/>
                </a:cxn>
                <a:cxn ang="0">
                  <a:pos x="120" y="0"/>
                </a:cxn>
                <a:cxn ang="0">
                  <a:pos x="17" y="70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0"/>
                  </a:cubicBezTo>
                  <a:cubicBezTo>
                    <a:pt x="10" y="76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782163" y="1857555"/>
              <a:ext cx="664561" cy="950614"/>
              <a:chOff x="3640900" y="2047391"/>
              <a:chExt cx="571075" cy="913168"/>
            </a:xfrm>
          </p:grpSpPr>
          <p:sp>
            <p:nvSpPr>
              <p:cNvPr id="104" name="Freeform: Shape 30"/>
              <p:cNvSpPr>
                <a:spLocks/>
              </p:cNvSpPr>
              <p:nvPr/>
            </p:nvSpPr>
            <p:spPr bwMode="auto">
              <a:xfrm>
                <a:off x="3642825" y="2058426"/>
                <a:ext cx="567226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1"/>
                  </a:cxn>
                  <a:cxn ang="0">
                    <a:pos x="176" y="291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8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8"/>
                  </a:cxn>
                </a:cxnLst>
                <a:rect l="0" t="0" r="r" b="b"/>
                <a:pathLst>
                  <a:path w="186" h="292">
                    <a:moveTo>
                      <a:pt x="186" y="72"/>
                    </a:move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2"/>
                      <a:pt x="10" y="291"/>
                    </a:cubicBezTo>
                    <a:cubicBezTo>
                      <a:pt x="176" y="291"/>
                      <a:pt x="176" y="291"/>
                      <a:pt x="176" y="291"/>
                    </a:cubicBezTo>
                    <a:cubicBezTo>
                      <a:pt x="181" y="292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8"/>
                    </a:moveTo>
                    <a:cubicBezTo>
                      <a:pt x="132" y="278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8"/>
                      <a:pt x="142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31"/>
              <p:cNvSpPr>
                <a:spLocks/>
              </p:cNvSpPr>
              <p:nvPr/>
            </p:nvSpPr>
            <p:spPr bwMode="auto">
              <a:xfrm>
                <a:off x="3640900" y="2047391"/>
                <a:ext cx="571075" cy="902133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3"/>
                  </a:cxn>
                  <a:cxn ang="0">
                    <a:pos x="176" y="293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9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9"/>
                  </a:cxn>
                </a:cxnLst>
                <a:rect l="0" t="0" r="r" b="b"/>
                <a:pathLst>
                  <a:path w="186" h="293">
                    <a:moveTo>
                      <a:pt x="186" y="72"/>
                    </a:moveTo>
                    <a:cubicBezTo>
                      <a:pt x="186" y="72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3"/>
                      <a:pt x="10" y="293"/>
                    </a:cubicBezTo>
                    <a:cubicBezTo>
                      <a:pt x="176" y="293"/>
                      <a:pt x="176" y="293"/>
                      <a:pt x="176" y="293"/>
                    </a:cubicBezTo>
                    <a:cubicBezTo>
                      <a:pt x="181" y="293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9"/>
                    </a:moveTo>
                    <a:cubicBezTo>
                      <a:pt x="132" y="279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9"/>
                      <a:pt x="142" y="2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1889670" y="2736374"/>
              <a:ext cx="1415810" cy="1068365"/>
              <a:chOff x="2873949" y="2891588"/>
              <a:chExt cx="1216638" cy="1026279"/>
            </a:xfrm>
          </p:grpSpPr>
          <p:sp>
            <p:nvSpPr>
              <p:cNvPr id="97" name="Freeform: Shape 33"/>
              <p:cNvSpPr>
                <a:spLocks/>
              </p:cNvSpPr>
              <p:nvPr/>
            </p:nvSpPr>
            <p:spPr bwMode="auto">
              <a:xfrm>
                <a:off x="3693318" y="3145399"/>
                <a:ext cx="46901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4" y="0"/>
                      <a:pt x="10" y="1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6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3"/>
                      <a:pt x="13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3"/>
                      <a:pt x="4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34"/>
              <p:cNvSpPr>
                <a:spLocks/>
              </p:cNvSpPr>
              <p:nvPr/>
            </p:nvSpPr>
            <p:spPr bwMode="auto">
              <a:xfrm>
                <a:off x="2873949" y="3059875"/>
                <a:ext cx="957310" cy="857992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6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8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39"/>
                      <a:pt x="264" y="41"/>
                      <a:pt x="270" y="49"/>
                    </a:cubicBezTo>
                    <a:cubicBezTo>
                      <a:pt x="277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35"/>
              <p:cNvSpPr>
                <a:spLocks/>
              </p:cNvSpPr>
              <p:nvPr/>
            </p:nvSpPr>
            <p:spPr bwMode="auto">
              <a:xfrm>
                <a:off x="3616071" y="3197815"/>
                <a:ext cx="93800" cy="93800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7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36"/>
              <p:cNvSpPr>
                <a:spLocks/>
              </p:cNvSpPr>
              <p:nvPr/>
            </p:nvSpPr>
            <p:spPr bwMode="auto">
              <a:xfrm>
                <a:off x="3599518" y="3181263"/>
                <a:ext cx="126905" cy="12690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6" y="32"/>
                  </a:cxn>
                  <a:cxn ang="0">
                    <a:pos x="31" y="35"/>
                  </a:cxn>
                  <a:cxn ang="0">
                    <a:pos x="34" y="10"/>
                  </a:cxn>
                  <a:cxn ang="0">
                    <a:pos x="9" y="7"/>
                  </a:cxn>
                  <a:cxn ang="0">
                    <a:pos x="29" y="31"/>
                  </a:cxn>
                  <a:cxn ang="0">
                    <a:pos x="10" y="29"/>
                  </a:cxn>
                  <a:cxn ang="0">
                    <a:pos x="12" y="10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1">
                    <a:moveTo>
                      <a:pt x="9" y="7"/>
                    </a:moveTo>
                    <a:cubicBezTo>
                      <a:pt x="2" y="13"/>
                      <a:pt x="0" y="24"/>
                      <a:pt x="6" y="32"/>
                    </a:cubicBezTo>
                    <a:cubicBezTo>
                      <a:pt x="12" y="39"/>
                      <a:pt x="24" y="41"/>
                      <a:pt x="31" y="35"/>
                    </a:cubicBezTo>
                    <a:cubicBezTo>
                      <a:pt x="39" y="29"/>
                      <a:pt x="41" y="17"/>
                      <a:pt x="34" y="10"/>
                    </a:cubicBezTo>
                    <a:cubicBezTo>
                      <a:pt x="28" y="2"/>
                      <a:pt x="17" y="0"/>
                      <a:pt x="9" y="7"/>
                    </a:cubicBezTo>
                    <a:close/>
                    <a:moveTo>
                      <a:pt x="29" y="31"/>
                    </a:moveTo>
                    <a:cubicBezTo>
                      <a:pt x="23" y="36"/>
                      <a:pt x="14" y="35"/>
                      <a:pt x="10" y="29"/>
                    </a:cubicBezTo>
                    <a:cubicBezTo>
                      <a:pt x="5" y="23"/>
                      <a:pt x="6" y="15"/>
                      <a:pt x="12" y="10"/>
                    </a:cubicBezTo>
                    <a:cubicBezTo>
                      <a:pt x="18" y="5"/>
                      <a:pt x="26" y="6"/>
                      <a:pt x="31" y="12"/>
                    </a:cubicBezTo>
                    <a:cubicBezTo>
                      <a:pt x="36" y="18"/>
                      <a:pt x="35" y="27"/>
                      <a:pt x="29" y="3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37"/>
              <p:cNvSpPr>
                <a:spLocks/>
              </p:cNvSpPr>
              <p:nvPr/>
            </p:nvSpPr>
            <p:spPr bwMode="auto">
              <a:xfrm>
                <a:off x="3679523" y="2891588"/>
                <a:ext cx="411064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5" y="106"/>
                  </a:cxn>
                  <a:cxn ang="0">
                    <a:pos x="5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3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0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3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2" y="22"/>
                      <a:pt x="131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11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09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38"/>
              <p:cNvSpPr>
                <a:spLocks/>
              </p:cNvSpPr>
              <p:nvPr/>
            </p:nvSpPr>
            <p:spPr bwMode="auto">
              <a:xfrm>
                <a:off x="3679523" y="3153674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39"/>
              <p:cNvSpPr>
                <a:spLocks/>
              </p:cNvSpPr>
              <p:nvPr/>
            </p:nvSpPr>
            <p:spPr bwMode="auto">
              <a:xfrm>
                <a:off x="3662970" y="3186780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8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135"/>
            <p:cNvSpPr txBox="1"/>
            <p:nvPr/>
          </p:nvSpPr>
          <p:spPr>
            <a:xfrm rot="19338731">
              <a:off x="20500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141"/>
            <p:cNvSpPr txBox="1"/>
            <p:nvPr/>
          </p:nvSpPr>
          <p:spPr>
            <a:xfrm>
              <a:off x="2870756" y="2162895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grpSp>
          <p:nvGrpSpPr>
            <p:cNvPr id="37" name="Group 5"/>
            <p:cNvGrpSpPr/>
            <p:nvPr/>
          </p:nvGrpSpPr>
          <p:grpSpPr>
            <a:xfrm>
              <a:off x="2520318" y="1056601"/>
              <a:ext cx="1332093" cy="800953"/>
              <a:chOff x="3360424" y="1358596"/>
              <a:chExt cx="1776124" cy="1067938"/>
            </a:xfrm>
          </p:grpSpPr>
          <p:sp>
            <p:nvSpPr>
              <p:cNvPr id="44" name="TextBox 156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effectLst/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45" name="TextBox 157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476647" y="869924"/>
            <a:ext cx="1889105" cy="2914714"/>
            <a:chOff x="4476647" y="869924"/>
            <a:chExt cx="1889105" cy="2914714"/>
          </a:xfrm>
        </p:grpSpPr>
        <p:sp>
          <p:nvSpPr>
            <p:cNvPr id="10" name="Freeform: Shape 68"/>
            <p:cNvSpPr>
              <a:spLocks/>
            </p:cNvSpPr>
            <p:nvPr/>
          </p:nvSpPr>
          <p:spPr bwMode="auto">
            <a:xfrm>
              <a:off x="5452620" y="2710521"/>
              <a:ext cx="433411" cy="281451"/>
            </a:xfrm>
            <a:custGeom>
              <a:avLst/>
              <a:gdLst/>
              <a:ahLst/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1" h="88">
                  <a:moveTo>
                    <a:pt x="27" y="64"/>
                  </a:moveTo>
                  <a:cubicBezTo>
                    <a:pt x="49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4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5353097" y="1670877"/>
              <a:ext cx="664561" cy="1137290"/>
              <a:chOff x="4989961" y="1868067"/>
              <a:chExt cx="571075" cy="1092490"/>
            </a:xfrm>
          </p:grpSpPr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4993160" y="1879102"/>
                <a:ext cx="564678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49"/>
                  </a:cxn>
                  <a:cxn ang="0">
                    <a:pos x="176" y="349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6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6"/>
                  </a:cxn>
                </a:cxnLst>
                <a:rect l="0" t="0" r="r" b="b"/>
                <a:pathLst>
                  <a:path w="186" h="350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0"/>
                      <a:pt x="10" y="349"/>
                    </a:cubicBezTo>
                    <a:cubicBezTo>
                      <a:pt x="176" y="349"/>
                      <a:pt x="176" y="349"/>
                      <a:pt x="176" y="349"/>
                    </a:cubicBezTo>
                    <a:cubicBezTo>
                      <a:pt x="181" y="350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6"/>
                    </a:moveTo>
                    <a:cubicBezTo>
                      <a:pt x="132" y="336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6"/>
                      <a:pt x="142" y="33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>
                <a:spLocks/>
              </p:cNvSpPr>
              <p:nvPr/>
            </p:nvSpPr>
            <p:spPr bwMode="auto">
              <a:xfrm>
                <a:off x="4989961" y="1868067"/>
                <a:ext cx="571075" cy="1081455"/>
              </a:xfrm>
              <a:custGeom>
                <a:avLst/>
                <a:gdLst/>
                <a:ahLst/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51"/>
                  </a:cxn>
                  <a:cxn ang="0">
                    <a:pos x="176" y="351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7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7"/>
                  </a:cxn>
                </a:cxnLst>
                <a:rect l="0" t="0" r="r" b="b"/>
                <a:pathLst>
                  <a:path w="186" h="351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1"/>
                      <a:pt x="10" y="351"/>
                    </a:cubicBezTo>
                    <a:cubicBezTo>
                      <a:pt x="176" y="351"/>
                      <a:pt x="176" y="351"/>
                      <a:pt x="176" y="351"/>
                    </a:cubicBezTo>
                    <a:cubicBezTo>
                      <a:pt x="181" y="351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7"/>
                    </a:moveTo>
                    <a:cubicBezTo>
                      <a:pt x="132" y="337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7"/>
                      <a:pt x="142" y="3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72"/>
            <p:cNvGrpSpPr/>
            <p:nvPr/>
          </p:nvGrpSpPr>
          <p:grpSpPr>
            <a:xfrm>
              <a:off x="4476647" y="2716271"/>
              <a:ext cx="1412596" cy="1068367"/>
              <a:chOff x="4236804" y="2872275"/>
              <a:chExt cx="1213880" cy="1026280"/>
            </a:xfrm>
          </p:grpSpPr>
          <p:sp>
            <p:nvSpPr>
              <p:cNvPr id="79" name="Freeform: Shape 73"/>
              <p:cNvSpPr>
                <a:spLocks/>
              </p:cNvSpPr>
              <p:nvPr/>
            </p:nvSpPr>
            <p:spPr bwMode="auto">
              <a:xfrm>
                <a:off x="5053413" y="3126086"/>
                <a:ext cx="52418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1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74"/>
              <p:cNvSpPr>
                <a:spLocks/>
              </p:cNvSpPr>
              <p:nvPr/>
            </p:nvSpPr>
            <p:spPr bwMode="auto">
              <a:xfrm>
                <a:off x="4236804" y="3043322"/>
                <a:ext cx="957310" cy="855233"/>
              </a:xfrm>
              <a:custGeom>
                <a:avLst/>
                <a:gdLst/>
                <a:ahLst/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75"/>
              <p:cNvSpPr>
                <a:spLocks/>
              </p:cNvSpPr>
              <p:nvPr/>
            </p:nvSpPr>
            <p:spPr bwMode="auto">
              <a:xfrm>
                <a:off x="4978926" y="3178505"/>
                <a:ext cx="96559" cy="96559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3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76"/>
              <p:cNvSpPr>
                <a:spLocks/>
              </p:cNvSpPr>
              <p:nvPr/>
            </p:nvSpPr>
            <p:spPr bwMode="auto">
              <a:xfrm>
                <a:off x="4965131" y="3164710"/>
                <a:ext cx="121388" cy="12414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4" y="40"/>
                      <a:pt x="31" y="34"/>
                    </a:cubicBezTo>
                    <a:cubicBezTo>
                      <a:pt x="39" y="28"/>
                      <a:pt x="40" y="16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6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77"/>
              <p:cNvSpPr>
                <a:spLocks/>
              </p:cNvSpPr>
              <p:nvPr/>
            </p:nvSpPr>
            <p:spPr bwMode="auto">
              <a:xfrm>
                <a:off x="5045137" y="2872275"/>
                <a:ext cx="405547" cy="361406"/>
              </a:xfrm>
              <a:custGeom>
                <a:avLst/>
                <a:gdLst/>
                <a:ahLst/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2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1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12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10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78"/>
              <p:cNvSpPr>
                <a:spLocks/>
              </p:cNvSpPr>
              <p:nvPr/>
            </p:nvSpPr>
            <p:spPr bwMode="auto">
              <a:xfrm>
                <a:off x="5045137" y="3134364"/>
                <a:ext cx="33106" cy="3862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79"/>
              <p:cNvSpPr>
                <a:spLocks/>
              </p:cNvSpPr>
              <p:nvPr/>
            </p:nvSpPr>
            <p:spPr bwMode="auto">
              <a:xfrm>
                <a:off x="5028584" y="3170227"/>
                <a:ext cx="22071" cy="35865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137"/>
            <p:cNvSpPr txBox="1"/>
            <p:nvPr/>
          </p:nvSpPr>
          <p:spPr>
            <a:xfrm rot="19338731">
              <a:off x="4636427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143"/>
            <p:cNvSpPr txBox="1"/>
            <p:nvPr/>
          </p:nvSpPr>
          <p:spPr>
            <a:xfrm>
              <a:off x="5441690" y="2090180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grpSp>
          <p:nvGrpSpPr>
            <p:cNvPr id="38" name="Group 164"/>
            <p:cNvGrpSpPr/>
            <p:nvPr/>
          </p:nvGrpSpPr>
          <p:grpSpPr>
            <a:xfrm>
              <a:off x="5033659" y="869924"/>
              <a:ext cx="1332093" cy="800953"/>
              <a:chOff x="3360424" y="1358596"/>
              <a:chExt cx="1776124" cy="1067938"/>
            </a:xfrm>
          </p:grpSpPr>
          <p:sp>
            <p:nvSpPr>
              <p:cNvPr id="42" name="TextBox 165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43" name="TextBox 166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7047554" y="1056601"/>
            <a:ext cx="1871929" cy="2722268"/>
            <a:chOff x="7047554" y="1056601"/>
            <a:chExt cx="1871929" cy="2722268"/>
          </a:xfrm>
        </p:grpSpPr>
        <p:sp>
          <p:nvSpPr>
            <p:cNvPr id="16" name="Freeform: Shape 92"/>
            <p:cNvSpPr>
              <a:spLocks/>
            </p:cNvSpPr>
            <p:nvPr/>
          </p:nvSpPr>
          <p:spPr bwMode="auto">
            <a:xfrm>
              <a:off x="8020347" y="2704777"/>
              <a:ext cx="433411" cy="281451"/>
            </a:xfrm>
            <a:custGeom>
              <a:avLst/>
              <a:gdLst/>
              <a:ahLst/>
              <a:cxnLst>
                <a:cxn ang="0">
                  <a:pos x="28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8" y="64"/>
                </a:cxn>
              </a:cxnLst>
              <a:rect l="0" t="0" r="r" b="b"/>
              <a:pathLst>
                <a:path w="121" h="88">
                  <a:moveTo>
                    <a:pt x="28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1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3"/>
                    <a:pt x="28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93"/>
            <p:cNvGrpSpPr/>
            <p:nvPr/>
          </p:nvGrpSpPr>
          <p:grpSpPr>
            <a:xfrm>
              <a:off x="7936876" y="1863298"/>
              <a:ext cx="667771" cy="941606"/>
              <a:chOff x="6407992" y="2052908"/>
              <a:chExt cx="573833" cy="904515"/>
            </a:xfrm>
          </p:grpSpPr>
          <p:sp>
            <p:nvSpPr>
              <p:cNvPr id="68" name="Freeform: Shape 94"/>
              <p:cNvSpPr>
                <a:spLocks/>
              </p:cNvSpPr>
              <p:nvPr/>
            </p:nvSpPr>
            <p:spPr bwMode="auto">
              <a:xfrm>
                <a:off x="6410374" y="2060807"/>
                <a:ext cx="569070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6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6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6"/>
                    </a:moveTo>
                    <a:cubicBezTo>
                      <a:pt x="131" y="276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6"/>
                      <a:pt x="142" y="2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5"/>
              <p:cNvSpPr>
                <a:spLocks/>
              </p:cNvSpPr>
              <p:nvPr/>
            </p:nvSpPr>
            <p:spPr bwMode="auto">
              <a:xfrm>
                <a:off x="6407992" y="2052908"/>
                <a:ext cx="573833" cy="896616"/>
              </a:xfrm>
              <a:custGeom>
                <a:avLst/>
                <a:gdLst/>
                <a:ahLst/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7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7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7"/>
                    </a:moveTo>
                    <a:cubicBezTo>
                      <a:pt x="131" y="277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7"/>
                      <a:pt x="142" y="27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96"/>
            <p:cNvGrpSpPr/>
            <p:nvPr/>
          </p:nvGrpSpPr>
          <p:grpSpPr>
            <a:xfrm>
              <a:off x="7047554" y="2710511"/>
              <a:ext cx="1412590" cy="1068358"/>
              <a:chOff x="5643881" y="2866774"/>
              <a:chExt cx="1213898" cy="1026284"/>
            </a:xfrm>
          </p:grpSpPr>
          <p:sp>
            <p:nvSpPr>
              <p:cNvPr id="61" name="Freeform: Shape 97"/>
              <p:cNvSpPr>
                <a:spLocks/>
              </p:cNvSpPr>
              <p:nvPr/>
            </p:nvSpPr>
            <p:spPr bwMode="auto">
              <a:xfrm>
                <a:off x="6460502" y="3120585"/>
                <a:ext cx="52419" cy="6069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0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98"/>
              <p:cNvSpPr>
                <a:spLocks/>
              </p:cNvSpPr>
              <p:nvPr/>
            </p:nvSpPr>
            <p:spPr bwMode="auto">
              <a:xfrm>
                <a:off x="5643881" y="3035061"/>
                <a:ext cx="957324" cy="857997"/>
              </a:xfrm>
              <a:custGeom>
                <a:avLst/>
                <a:gdLst/>
                <a:ahLst/>
                <a:cxnLst>
                  <a:cxn ang="0">
                    <a:pos x="225" y="7"/>
                  </a:cxn>
                  <a:cxn ang="0">
                    <a:pos x="10" y="176"/>
                  </a:cxn>
                  <a:cxn ang="0">
                    <a:pos x="6" y="204"/>
                  </a:cxn>
                  <a:cxn ang="0">
                    <a:pos x="56" y="268"/>
                  </a:cxn>
                  <a:cxn ang="0">
                    <a:pos x="84" y="271"/>
                  </a:cxn>
                  <a:cxn ang="0">
                    <a:pos x="300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5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0" h="278">
                    <a:moveTo>
                      <a:pt x="225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6" y="204"/>
                    </a:cubicBezTo>
                    <a:cubicBezTo>
                      <a:pt x="56" y="268"/>
                      <a:pt x="56" y="268"/>
                      <a:pt x="56" y="268"/>
                    </a:cubicBezTo>
                    <a:cubicBezTo>
                      <a:pt x="63" y="277"/>
                      <a:pt x="76" y="278"/>
                      <a:pt x="84" y="271"/>
                    </a:cubicBezTo>
                    <a:cubicBezTo>
                      <a:pt x="300" y="102"/>
                      <a:pt x="300" y="102"/>
                      <a:pt x="300" y="102"/>
                    </a:cubicBezTo>
                    <a:cubicBezTo>
                      <a:pt x="309" y="95"/>
                      <a:pt x="310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4" y="0"/>
                      <a:pt x="225" y="7"/>
                    </a:cubicBezTo>
                    <a:close/>
                    <a:moveTo>
                      <a:pt x="267" y="74"/>
                    </a:moveTo>
                    <a:cubicBezTo>
                      <a:pt x="259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7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9"/>
              <p:cNvSpPr>
                <a:spLocks/>
              </p:cNvSpPr>
              <p:nvPr/>
            </p:nvSpPr>
            <p:spPr bwMode="auto">
              <a:xfrm>
                <a:off x="6388772" y="3173003"/>
                <a:ext cx="91043" cy="938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4" y="24"/>
                  </a:cxn>
                  <a:cxn ang="0">
                    <a:pos x="23" y="27"/>
                  </a:cxn>
                  <a:cxn ang="0">
                    <a:pos x="26" y="7"/>
                  </a:cxn>
                  <a:cxn ang="0">
                    <a:pos x="6" y="5"/>
                  </a:cxn>
                  <a:cxn ang="0">
                    <a:pos x="21" y="24"/>
                  </a:cxn>
                  <a:cxn ang="0">
                    <a:pos x="7" y="22"/>
                  </a:cxn>
                  <a:cxn ang="0">
                    <a:pos x="8" y="8"/>
                  </a:cxn>
                  <a:cxn ang="0">
                    <a:pos x="23" y="9"/>
                  </a:cxn>
                  <a:cxn ang="0">
                    <a:pos x="21" y="24"/>
                  </a:cxn>
                </a:cxnLst>
                <a:rect l="0" t="0" r="r" b="b"/>
                <a:pathLst>
                  <a:path w="30" h="31">
                    <a:moveTo>
                      <a:pt x="6" y="5"/>
                    </a:moveTo>
                    <a:cubicBezTo>
                      <a:pt x="1" y="10"/>
                      <a:pt x="0" y="18"/>
                      <a:pt x="4" y="24"/>
                    </a:cubicBezTo>
                    <a:cubicBezTo>
                      <a:pt x="9" y="30"/>
                      <a:pt x="17" y="31"/>
                      <a:pt x="23" y="27"/>
                    </a:cubicBezTo>
                    <a:cubicBezTo>
                      <a:pt x="29" y="22"/>
                      <a:pt x="30" y="13"/>
                      <a:pt x="26" y="7"/>
                    </a:cubicBezTo>
                    <a:cubicBezTo>
                      <a:pt x="21" y="1"/>
                      <a:pt x="12" y="0"/>
                      <a:pt x="6" y="5"/>
                    </a:cubicBezTo>
                    <a:close/>
                    <a:moveTo>
                      <a:pt x="21" y="24"/>
                    </a:moveTo>
                    <a:cubicBezTo>
                      <a:pt x="17" y="28"/>
                      <a:pt x="10" y="27"/>
                      <a:pt x="7" y="22"/>
                    </a:cubicBezTo>
                    <a:cubicBezTo>
                      <a:pt x="3" y="18"/>
                      <a:pt x="4" y="11"/>
                      <a:pt x="8" y="8"/>
                    </a:cubicBezTo>
                    <a:cubicBezTo>
                      <a:pt x="13" y="4"/>
                      <a:pt x="20" y="5"/>
                      <a:pt x="23" y="9"/>
                    </a:cubicBezTo>
                    <a:cubicBezTo>
                      <a:pt x="27" y="14"/>
                      <a:pt x="26" y="20"/>
                      <a:pt x="21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0"/>
              <p:cNvSpPr>
                <a:spLocks/>
              </p:cNvSpPr>
              <p:nvPr/>
            </p:nvSpPr>
            <p:spPr bwMode="auto">
              <a:xfrm>
                <a:off x="6372221" y="3159208"/>
                <a:ext cx="124150" cy="124149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8" y="31"/>
                  </a:cxn>
                  <a:cxn ang="0">
                    <a:pos x="9" y="28"/>
                  </a:cxn>
                  <a:cxn ang="0">
                    <a:pos x="11" y="9"/>
                  </a:cxn>
                  <a:cxn ang="0">
                    <a:pos x="31" y="11"/>
                  </a:cxn>
                  <a:cxn ang="0">
                    <a:pos x="28" y="31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3" y="40"/>
                      <a:pt x="31" y="34"/>
                    </a:cubicBezTo>
                    <a:cubicBezTo>
                      <a:pt x="39" y="28"/>
                      <a:pt x="40" y="17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8" y="31"/>
                    </a:moveTo>
                    <a:cubicBezTo>
                      <a:pt x="22" y="35"/>
                      <a:pt x="14" y="34"/>
                      <a:pt x="9" y="28"/>
                    </a:cubicBezTo>
                    <a:cubicBezTo>
                      <a:pt x="5" y="22"/>
                      <a:pt x="6" y="14"/>
                      <a:pt x="11" y="9"/>
                    </a:cubicBezTo>
                    <a:cubicBezTo>
                      <a:pt x="17" y="4"/>
                      <a:pt x="26" y="5"/>
                      <a:pt x="31" y="11"/>
                    </a:cubicBezTo>
                    <a:cubicBezTo>
                      <a:pt x="35" y="17"/>
                      <a:pt x="34" y="26"/>
                      <a:pt x="28" y="3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1"/>
              <p:cNvSpPr>
                <a:spLocks/>
              </p:cNvSpPr>
              <p:nvPr/>
            </p:nvSpPr>
            <p:spPr bwMode="auto">
              <a:xfrm>
                <a:off x="6452226" y="2866774"/>
                <a:ext cx="405553" cy="361408"/>
              </a:xfrm>
              <a:custGeom>
                <a:avLst/>
                <a:gdLst/>
                <a:ahLst/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5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4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02"/>
              <p:cNvSpPr>
                <a:spLocks/>
              </p:cNvSpPr>
              <p:nvPr/>
            </p:nvSpPr>
            <p:spPr bwMode="auto">
              <a:xfrm>
                <a:off x="6452220" y="3128851"/>
                <a:ext cx="33106" cy="3586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0" y="11"/>
                      <a:pt x="1" y="12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03"/>
              <p:cNvSpPr>
                <a:spLocks/>
              </p:cNvSpPr>
              <p:nvPr/>
            </p:nvSpPr>
            <p:spPr bwMode="auto">
              <a:xfrm>
                <a:off x="6435580" y="3161952"/>
                <a:ext cx="22071" cy="3862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3" y="2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39"/>
            <p:cNvSpPr txBox="1"/>
            <p:nvPr/>
          </p:nvSpPr>
          <p:spPr>
            <a:xfrm rot="19338731">
              <a:off x="71931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145"/>
            <p:cNvSpPr txBox="1"/>
            <p:nvPr/>
          </p:nvSpPr>
          <p:spPr>
            <a:xfrm>
              <a:off x="8027074" y="213578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grpSp>
          <p:nvGrpSpPr>
            <p:cNvPr id="39" name="Group 167"/>
            <p:cNvGrpSpPr/>
            <p:nvPr/>
          </p:nvGrpSpPr>
          <p:grpSpPr>
            <a:xfrm>
              <a:off x="7587390" y="1056601"/>
              <a:ext cx="1332093" cy="800953"/>
              <a:chOff x="3360424" y="1358596"/>
              <a:chExt cx="1776124" cy="1067938"/>
            </a:xfrm>
          </p:grpSpPr>
          <p:sp>
            <p:nvSpPr>
              <p:cNvPr id="40" name="TextBox 168"/>
              <p:cNvSpPr txBox="1">
                <a:spLocks/>
              </p:cNvSpPr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>
                    <a:cs typeface="+mn-ea"/>
                    <a:sym typeface="+mn-lt"/>
                  </a:rPr>
                  <a:t>关注公众号</a:t>
                </a:r>
              </a:p>
            </p:txBody>
          </p:sp>
          <p:sp>
            <p:nvSpPr>
              <p:cNvPr id="41" name="TextBox 169"/>
              <p:cNvSpPr txBox="1">
                <a:spLocks/>
              </p:cNvSpPr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1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08191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323907" y="241212"/>
            <a:ext cx="7187590" cy="5098337"/>
            <a:chOff x="3323907" y="241212"/>
            <a:chExt cx="7187590" cy="5098337"/>
          </a:xfrm>
        </p:grpSpPr>
        <p:sp>
          <p:nvSpPr>
            <p:cNvPr id="4" name="Freeform: Shape 29"/>
            <p:cNvSpPr>
              <a:spLocks/>
            </p:cNvSpPr>
            <p:nvPr/>
          </p:nvSpPr>
          <p:spPr bwMode="auto">
            <a:xfrm>
              <a:off x="3790391" y="267745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0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1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3" y="134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0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0"/>
            <p:cNvSpPr>
              <a:spLocks/>
            </p:cNvSpPr>
            <p:nvPr/>
          </p:nvSpPr>
          <p:spPr bwMode="auto">
            <a:xfrm>
              <a:off x="3577942" y="3537306"/>
              <a:ext cx="1296062" cy="262732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2 h 149"/>
                <a:gd name="T6" fmla="*/ 482 w 737"/>
                <a:gd name="T7" fmla="*/ 60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1" y="38"/>
                    <a:pt x="482" y="60"/>
                  </a:cubicBezTo>
                  <a:cubicBezTo>
                    <a:pt x="494" y="42"/>
                    <a:pt x="515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8" y="75"/>
                    <a:pt x="132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21"/>
            <p:cNvSpPr>
              <a:spLocks/>
            </p:cNvSpPr>
            <p:nvPr/>
          </p:nvSpPr>
          <p:spPr bwMode="auto">
            <a:xfrm>
              <a:off x="7567951" y="3124980"/>
              <a:ext cx="1296062" cy="261475"/>
            </a:xfrm>
            <a:custGeom>
              <a:avLst/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4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1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4" y="134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1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22"/>
            <p:cNvGrpSpPr/>
            <p:nvPr/>
          </p:nvGrpSpPr>
          <p:grpSpPr>
            <a:xfrm>
              <a:off x="3323907" y="2661944"/>
              <a:ext cx="7187590" cy="2677605"/>
              <a:chOff x="4431875" y="3549258"/>
              <a:chExt cx="9583454" cy="3570141"/>
            </a:xfrm>
          </p:grpSpPr>
          <p:sp>
            <p:nvSpPr>
              <p:cNvPr id="149" name="Freeform: Shape 23"/>
              <p:cNvSpPr/>
              <p:nvPr/>
            </p:nvSpPr>
            <p:spPr>
              <a:xfrm>
                <a:off x="4431875" y="3549258"/>
                <a:ext cx="9583454" cy="3570141"/>
              </a:xfrm>
              <a:custGeom>
                <a:avLst/>
                <a:gdLst>
                  <a:gd name="connsiteX0" fmla="*/ 0 w 9445043"/>
                  <a:gd name="connsiteY0" fmla="*/ 3114675 h 3114675"/>
                  <a:gd name="connsiteX1" fmla="*/ 4722522 w 9445043"/>
                  <a:gd name="connsiteY1" fmla="*/ 0 h 3114675"/>
                  <a:gd name="connsiteX2" fmla="*/ 9445043 w 9445043"/>
                  <a:gd name="connsiteY2" fmla="*/ 3114675 h 3114675"/>
                  <a:gd name="connsiteX3" fmla="*/ 0 w 9445043"/>
                  <a:gd name="connsiteY3" fmla="*/ 3114675 h 3114675"/>
                  <a:gd name="connsiteX0" fmla="*/ 0 w 9445043"/>
                  <a:gd name="connsiteY0" fmla="*/ 2954037 h 2954037"/>
                  <a:gd name="connsiteX1" fmla="*/ 4870803 w 9445043"/>
                  <a:gd name="connsiteY1" fmla="*/ 0 h 2954037"/>
                  <a:gd name="connsiteX2" fmla="*/ 9445043 w 9445043"/>
                  <a:gd name="connsiteY2" fmla="*/ 2954037 h 2954037"/>
                  <a:gd name="connsiteX3" fmla="*/ 0 w 9445043"/>
                  <a:gd name="connsiteY3" fmla="*/ 2954037 h 2954037"/>
                  <a:gd name="connsiteX0" fmla="*/ 0 w 9445043"/>
                  <a:gd name="connsiteY0" fmla="*/ 3114675 h 3114675"/>
                  <a:gd name="connsiteX1" fmla="*/ 4784306 w 9445043"/>
                  <a:gd name="connsiteY1" fmla="*/ 0 h 3114675"/>
                  <a:gd name="connsiteX2" fmla="*/ 9445043 w 9445043"/>
                  <a:gd name="connsiteY2" fmla="*/ 3114675 h 3114675"/>
                  <a:gd name="connsiteX3" fmla="*/ 0 w 9445043"/>
                  <a:gd name="connsiteY3" fmla="*/ 3114675 h 3114675"/>
                  <a:gd name="connsiteX0" fmla="*/ 0 w 8924343"/>
                  <a:gd name="connsiteY0" fmla="*/ 3114675 h 3381375"/>
                  <a:gd name="connsiteX1" fmla="*/ 4784306 w 8924343"/>
                  <a:gd name="connsiteY1" fmla="*/ 0 h 3381375"/>
                  <a:gd name="connsiteX2" fmla="*/ 8924343 w 8924343"/>
                  <a:gd name="connsiteY2" fmla="*/ 3381375 h 3381375"/>
                  <a:gd name="connsiteX3" fmla="*/ 0 w 8924343"/>
                  <a:gd name="connsiteY3" fmla="*/ 3114675 h 3381375"/>
                  <a:gd name="connsiteX0" fmla="*/ 0 w 8898943"/>
                  <a:gd name="connsiteY0" fmla="*/ 3470275 h 3470275"/>
                  <a:gd name="connsiteX1" fmla="*/ 4758906 w 8898943"/>
                  <a:gd name="connsiteY1" fmla="*/ 0 h 3470275"/>
                  <a:gd name="connsiteX2" fmla="*/ 8898943 w 8898943"/>
                  <a:gd name="connsiteY2" fmla="*/ 3381375 h 3470275"/>
                  <a:gd name="connsiteX3" fmla="*/ 0 w 8898943"/>
                  <a:gd name="connsiteY3" fmla="*/ 3470275 h 3470275"/>
                  <a:gd name="connsiteX0" fmla="*/ 0 w 9076743"/>
                  <a:gd name="connsiteY0" fmla="*/ 3241675 h 3381375"/>
                  <a:gd name="connsiteX1" fmla="*/ 4936706 w 9076743"/>
                  <a:gd name="connsiteY1" fmla="*/ 0 h 3381375"/>
                  <a:gd name="connsiteX2" fmla="*/ 9076743 w 9076743"/>
                  <a:gd name="connsiteY2" fmla="*/ 3381375 h 3381375"/>
                  <a:gd name="connsiteX3" fmla="*/ 0 w 9076743"/>
                  <a:gd name="connsiteY3" fmla="*/ 3241675 h 338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76743" h="3381375">
                    <a:moveTo>
                      <a:pt x="0" y="3241675"/>
                    </a:moveTo>
                    <a:lnTo>
                      <a:pt x="4936706" y="0"/>
                    </a:lnTo>
                    <a:lnTo>
                      <a:pt x="9076743" y="3381375"/>
                    </a:lnTo>
                    <a:lnTo>
                      <a:pt x="0" y="32416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24"/>
              <p:cNvSpPr/>
              <p:nvPr/>
            </p:nvSpPr>
            <p:spPr>
              <a:xfrm>
                <a:off x="9003682" y="4927600"/>
                <a:ext cx="2561817" cy="2154095"/>
              </a:xfrm>
              <a:custGeom>
                <a:avLst/>
                <a:gdLst>
                  <a:gd name="connsiteX0" fmla="*/ 691440 w 2426365"/>
                  <a:gd name="connsiteY0" fmla="*/ 0 h 2040200"/>
                  <a:gd name="connsiteX1" fmla="*/ 2426365 w 2426365"/>
                  <a:gd name="connsiteY1" fmla="*/ 2040200 h 2040200"/>
                  <a:gd name="connsiteX2" fmla="*/ 0 w 2426365"/>
                  <a:gd name="connsiteY2" fmla="*/ 2002855 h 2040200"/>
                  <a:gd name="connsiteX3" fmla="*/ 691440 w 2426365"/>
                  <a:gd name="connsiteY3" fmla="*/ 0 h 204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6365" h="2040200">
                    <a:moveTo>
                      <a:pt x="691440" y="0"/>
                    </a:moveTo>
                    <a:lnTo>
                      <a:pt x="2426365" y="2040200"/>
                    </a:lnTo>
                    <a:lnTo>
                      <a:pt x="0" y="2002855"/>
                    </a:lnTo>
                    <a:lnTo>
                      <a:pt x="691440" y="0"/>
                    </a:lnTo>
                    <a:close/>
                  </a:path>
                </a:pathLst>
              </a:custGeom>
              <a:solidFill>
                <a:srgbClr val="DBC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25"/>
              <p:cNvSpPr/>
              <p:nvPr/>
            </p:nvSpPr>
            <p:spPr>
              <a:xfrm>
                <a:off x="6458802" y="5141306"/>
                <a:ext cx="2267300" cy="1884498"/>
              </a:xfrm>
              <a:custGeom>
                <a:avLst/>
                <a:gdLst>
                  <a:gd name="connsiteX0" fmla="*/ 2147420 w 2147420"/>
                  <a:gd name="connsiteY0" fmla="*/ 0 h 1784858"/>
                  <a:gd name="connsiteX1" fmla="*/ 1397334 w 2147420"/>
                  <a:gd name="connsiteY1" fmla="*/ 1784858 h 1784858"/>
                  <a:gd name="connsiteX2" fmla="*/ 0 w 2147420"/>
                  <a:gd name="connsiteY2" fmla="*/ 1763351 h 1784858"/>
                  <a:gd name="connsiteX3" fmla="*/ 2147420 w 2147420"/>
                  <a:gd name="connsiteY3" fmla="*/ 0 h 178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7420" h="1784858">
                    <a:moveTo>
                      <a:pt x="2147420" y="0"/>
                    </a:moveTo>
                    <a:lnTo>
                      <a:pt x="1397334" y="1784858"/>
                    </a:lnTo>
                    <a:lnTo>
                      <a:pt x="0" y="1763351"/>
                    </a:lnTo>
                    <a:lnTo>
                      <a:pt x="2147420" y="0"/>
                    </a:lnTo>
                    <a:close/>
                  </a:path>
                </a:pathLst>
              </a:custGeom>
              <a:solidFill>
                <a:srgbClr val="DBC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26"/>
            <p:cNvSpPr>
              <a:spLocks/>
            </p:cNvSpPr>
            <p:nvPr/>
          </p:nvSpPr>
          <p:spPr bwMode="auto">
            <a:xfrm>
              <a:off x="7419614" y="1246885"/>
              <a:ext cx="1294804" cy="261475"/>
            </a:xfrm>
            <a:custGeom>
              <a:avLst/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3 h 149"/>
                <a:gd name="T6" fmla="*/ 482 w 737"/>
                <a:gd name="T7" fmla="*/ 61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7 w 737"/>
                <a:gd name="T29" fmla="*/ 71 h 149"/>
                <a:gd name="T30" fmla="*/ 97 w 737"/>
                <a:gd name="T31" fmla="*/ 89 h 149"/>
                <a:gd name="T32" fmla="*/ 131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3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27"/>
            <p:cNvSpPr>
              <a:spLocks/>
            </p:cNvSpPr>
            <p:nvPr/>
          </p:nvSpPr>
          <p:spPr bwMode="auto">
            <a:xfrm>
              <a:off x="5192048" y="1899316"/>
              <a:ext cx="1293548" cy="261475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3 h 149"/>
                <a:gd name="T6" fmla="*/ 482 w 736"/>
                <a:gd name="T7" fmla="*/ 61 h 149"/>
                <a:gd name="T8" fmla="*/ 537 w 736"/>
                <a:gd name="T9" fmla="*/ 30 h 149"/>
                <a:gd name="T10" fmla="*/ 594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4 h 149"/>
                <a:gd name="T38" fmla="*/ 220 w 736"/>
                <a:gd name="T39" fmla="*/ 36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2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3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6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0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8"/>
            <p:cNvSpPr>
              <a:spLocks/>
            </p:cNvSpPr>
            <p:nvPr/>
          </p:nvSpPr>
          <p:spPr bwMode="auto">
            <a:xfrm>
              <a:off x="3702395" y="1063350"/>
              <a:ext cx="1293548" cy="262732"/>
            </a:xfrm>
            <a:custGeom>
              <a:avLst/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2 h 149"/>
                <a:gd name="T6" fmla="*/ 482 w 736"/>
                <a:gd name="T7" fmla="*/ 60 h 149"/>
                <a:gd name="T8" fmla="*/ 537 w 736"/>
                <a:gd name="T9" fmla="*/ 30 h 149"/>
                <a:gd name="T10" fmla="*/ 593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3 h 149"/>
                <a:gd name="T38" fmla="*/ 220 w 736"/>
                <a:gd name="T39" fmla="*/ 35 h 149"/>
                <a:gd name="T40" fmla="*/ 263 w 736"/>
                <a:gd name="T41" fmla="*/ 66 h 149"/>
                <a:gd name="T42" fmla="*/ 338 w 736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0" y="0"/>
                    <a:pt x="381" y="11"/>
                    <a:pt x="395" y="28"/>
                  </a:cubicBezTo>
                  <a:cubicBezTo>
                    <a:pt x="403" y="24"/>
                    <a:pt x="412" y="22"/>
                    <a:pt x="422" y="22"/>
                  </a:cubicBezTo>
                  <a:cubicBezTo>
                    <a:pt x="448" y="22"/>
                    <a:pt x="471" y="38"/>
                    <a:pt x="482" y="60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3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2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6" y="78"/>
                    <a:pt x="96" y="89"/>
                  </a:cubicBezTo>
                  <a:cubicBezTo>
                    <a:pt x="106" y="80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1" y="61"/>
                    <a:pt x="193" y="35"/>
                    <a:pt x="220" y="35"/>
                  </a:cubicBezTo>
                  <a:cubicBezTo>
                    <a:pt x="238" y="35"/>
                    <a:pt x="255" y="48"/>
                    <a:pt x="263" y="66"/>
                  </a:cubicBezTo>
                  <a:cubicBezTo>
                    <a:pt x="270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1"/>
            <p:cNvSpPr>
              <a:spLocks/>
            </p:cNvSpPr>
            <p:nvPr/>
          </p:nvSpPr>
          <p:spPr bwMode="auto">
            <a:xfrm>
              <a:off x="7473670" y="524058"/>
              <a:ext cx="1296062" cy="263989"/>
            </a:xfrm>
            <a:custGeom>
              <a:avLst/>
              <a:gdLst>
                <a:gd name="T0" fmla="*/ 339 w 737"/>
                <a:gd name="T1" fmla="*/ 0 h 150"/>
                <a:gd name="T2" fmla="*/ 396 w 737"/>
                <a:gd name="T3" fmla="*/ 28 h 150"/>
                <a:gd name="T4" fmla="*/ 423 w 737"/>
                <a:gd name="T5" fmla="*/ 23 h 150"/>
                <a:gd name="T6" fmla="*/ 483 w 737"/>
                <a:gd name="T7" fmla="*/ 61 h 150"/>
                <a:gd name="T8" fmla="*/ 538 w 737"/>
                <a:gd name="T9" fmla="*/ 30 h 150"/>
                <a:gd name="T10" fmla="*/ 594 w 737"/>
                <a:gd name="T11" fmla="*/ 63 h 150"/>
                <a:gd name="T12" fmla="*/ 594 w 737"/>
                <a:gd name="T13" fmla="*/ 63 h 150"/>
                <a:gd name="T14" fmla="*/ 642 w 737"/>
                <a:gd name="T15" fmla="*/ 87 h 150"/>
                <a:gd name="T16" fmla="*/ 669 w 737"/>
                <a:gd name="T17" fmla="*/ 82 h 150"/>
                <a:gd name="T18" fmla="*/ 737 w 737"/>
                <a:gd name="T19" fmla="*/ 149 h 150"/>
                <a:gd name="T20" fmla="*/ 737 w 737"/>
                <a:gd name="T21" fmla="*/ 150 h 150"/>
                <a:gd name="T22" fmla="*/ 0 w 737"/>
                <a:gd name="T23" fmla="*/ 150 h 150"/>
                <a:gd name="T24" fmla="*/ 6 w 737"/>
                <a:gd name="T25" fmla="*/ 146 h 150"/>
                <a:gd name="T26" fmla="*/ 4 w 737"/>
                <a:gd name="T27" fmla="*/ 129 h 150"/>
                <a:gd name="T28" fmla="*/ 58 w 737"/>
                <a:gd name="T29" fmla="*/ 71 h 150"/>
                <a:gd name="T30" fmla="*/ 97 w 737"/>
                <a:gd name="T31" fmla="*/ 89 h 150"/>
                <a:gd name="T32" fmla="*/ 132 w 737"/>
                <a:gd name="T33" fmla="*/ 76 h 150"/>
                <a:gd name="T34" fmla="*/ 172 w 737"/>
                <a:gd name="T35" fmla="*/ 95 h 150"/>
                <a:gd name="T36" fmla="*/ 172 w 737"/>
                <a:gd name="T37" fmla="*/ 94 h 150"/>
                <a:gd name="T38" fmla="*/ 221 w 737"/>
                <a:gd name="T39" fmla="*/ 36 h 150"/>
                <a:gd name="T40" fmla="*/ 264 w 737"/>
                <a:gd name="T41" fmla="*/ 67 h 150"/>
                <a:gd name="T42" fmla="*/ 339 w 737"/>
                <a:gd name="T4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50">
                  <a:moveTo>
                    <a:pt x="339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5"/>
                    <a:pt x="413" y="23"/>
                    <a:pt x="423" y="23"/>
                  </a:cubicBezTo>
                  <a:cubicBezTo>
                    <a:pt x="449" y="23"/>
                    <a:pt x="472" y="38"/>
                    <a:pt x="483" y="61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3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2" y="73"/>
                    <a:pt x="642" y="87"/>
                  </a:cubicBezTo>
                  <a:cubicBezTo>
                    <a:pt x="650" y="84"/>
                    <a:pt x="659" y="82"/>
                    <a:pt x="669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50"/>
                    <a:pt x="737" y="150"/>
                    <a:pt x="737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148"/>
                    <a:pt x="4" y="147"/>
                    <a:pt x="6" y="146"/>
                  </a:cubicBezTo>
                  <a:cubicBezTo>
                    <a:pt x="4" y="140"/>
                    <a:pt x="4" y="135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7" y="81"/>
                    <a:pt x="119" y="76"/>
                    <a:pt x="132" y="76"/>
                  </a:cubicBezTo>
                  <a:cubicBezTo>
                    <a:pt x="148" y="76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4" y="36"/>
                    <a:pt x="221" y="36"/>
                  </a:cubicBezTo>
                  <a:cubicBezTo>
                    <a:pt x="239" y="36"/>
                    <a:pt x="256" y="48"/>
                    <a:pt x="264" y="67"/>
                  </a:cubicBezTo>
                  <a:cubicBezTo>
                    <a:pt x="271" y="29"/>
                    <a:pt x="302" y="0"/>
                    <a:pt x="33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32"/>
            <p:cNvGrpSpPr/>
            <p:nvPr/>
          </p:nvGrpSpPr>
          <p:grpSpPr>
            <a:xfrm>
              <a:off x="6264347" y="1414079"/>
              <a:ext cx="1179153" cy="1684503"/>
              <a:chOff x="8352462" y="1885438"/>
              <a:chExt cx="1572204" cy="2246004"/>
            </a:xfrm>
          </p:grpSpPr>
          <p:sp>
            <p:nvSpPr>
              <p:cNvPr id="123" name="Freeform: Shape 33"/>
              <p:cNvSpPr>
                <a:spLocks/>
              </p:cNvSpPr>
              <p:nvPr/>
            </p:nvSpPr>
            <p:spPr bwMode="auto">
              <a:xfrm>
                <a:off x="8565329" y="2991679"/>
                <a:ext cx="177669" cy="95540"/>
              </a:xfrm>
              <a:custGeom>
                <a:avLst/>
                <a:gdLst>
                  <a:gd name="T0" fmla="*/ 64 w 76"/>
                  <a:gd name="T1" fmla="*/ 39 h 41"/>
                  <a:gd name="T2" fmla="*/ 65 w 76"/>
                  <a:gd name="T3" fmla="*/ 21 h 41"/>
                  <a:gd name="T4" fmla="*/ 64 w 76"/>
                  <a:gd name="T5" fmla="*/ 20 h 41"/>
                  <a:gd name="T6" fmla="*/ 64 w 76"/>
                  <a:gd name="T7" fmla="*/ 20 h 41"/>
                  <a:gd name="T8" fmla="*/ 42 w 76"/>
                  <a:gd name="T9" fmla="*/ 11 h 41"/>
                  <a:gd name="T10" fmla="*/ 18 w 76"/>
                  <a:gd name="T11" fmla="*/ 10 h 41"/>
                  <a:gd name="T12" fmla="*/ 17 w 76"/>
                  <a:gd name="T13" fmla="*/ 10 h 41"/>
                  <a:gd name="T14" fmla="*/ 17 w 76"/>
                  <a:gd name="T15" fmla="*/ 10 h 41"/>
                  <a:gd name="T16" fmla="*/ 8 w 76"/>
                  <a:gd name="T17" fmla="*/ 30 h 41"/>
                  <a:gd name="T18" fmla="*/ 0 w 76"/>
                  <a:gd name="T19" fmla="*/ 30 h 41"/>
                  <a:gd name="T20" fmla="*/ 12 w 76"/>
                  <a:gd name="T21" fmla="*/ 5 h 41"/>
                  <a:gd name="T22" fmla="*/ 12 w 76"/>
                  <a:gd name="T23" fmla="*/ 5 h 41"/>
                  <a:gd name="T24" fmla="*/ 15 w 76"/>
                  <a:gd name="T25" fmla="*/ 3 h 41"/>
                  <a:gd name="T26" fmla="*/ 44 w 76"/>
                  <a:gd name="T27" fmla="*/ 3 h 41"/>
                  <a:gd name="T28" fmla="*/ 70 w 76"/>
                  <a:gd name="T29" fmla="*/ 16 h 41"/>
                  <a:gd name="T30" fmla="*/ 70 w 76"/>
                  <a:gd name="T31" fmla="*/ 15 h 41"/>
                  <a:gd name="T32" fmla="*/ 71 w 76"/>
                  <a:gd name="T33" fmla="*/ 18 h 41"/>
                  <a:gd name="T34" fmla="*/ 71 w 76"/>
                  <a:gd name="T35" fmla="*/ 41 h 41"/>
                  <a:gd name="T36" fmla="*/ 64 w 76"/>
                  <a:gd name="T37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41">
                    <a:moveTo>
                      <a:pt x="64" y="39"/>
                    </a:moveTo>
                    <a:cubicBezTo>
                      <a:pt x="64" y="39"/>
                      <a:pt x="68" y="28"/>
                      <a:pt x="65" y="21"/>
                    </a:cubicBezTo>
                    <a:cubicBezTo>
                      <a:pt x="64" y="21"/>
                      <a:pt x="64" y="21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0" y="16"/>
                      <a:pt x="55" y="14"/>
                      <a:pt x="42" y="11"/>
                    </a:cubicBezTo>
                    <a:cubicBezTo>
                      <a:pt x="29" y="8"/>
                      <a:pt x="23" y="8"/>
                      <a:pt x="18" y="10"/>
                    </a:cubicBezTo>
                    <a:cubicBezTo>
                      <a:pt x="18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9" y="17"/>
                      <a:pt x="8" y="30"/>
                      <a:pt x="8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2" y="1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21" y="0"/>
                      <a:pt x="30" y="0"/>
                      <a:pt x="44" y="3"/>
                    </a:cubicBezTo>
                    <a:cubicBezTo>
                      <a:pt x="58" y="7"/>
                      <a:pt x="65" y="10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1" y="17"/>
                      <a:pt x="71" y="18"/>
                    </a:cubicBezTo>
                    <a:cubicBezTo>
                      <a:pt x="76" y="28"/>
                      <a:pt x="71" y="41"/>
                      <a:pt x="71" y="41"/>
                    </a:cubicBezTo>
                    <a:lnTo>
                      <a:pt x="64" y="3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34"/>
              <p:cNvSpPr>
                <a:spLocks/>
              </p:cNvSpPr>
              <p:nvPr/>
            </p:nvSpPr>
            <p:spPr bwMode="auto">
              <a:xfrm>
                <a:off x="8352462" y="3015144"/>
                <a:ext cx="548093" cy="449201"/>
              </a:xfrm>
              <a:custGeom>
                <a:avLst/>
                <a:gdLst>
                  <a:gd name="T0" fmla="*/ 37 w 327"/>
                  <a:gd name="T1" fmla="*/ 0 h 268"/>
                  <a:gd name="T2" fmla="*/ 327 w 327"/>
                  <a:gd name="T3" fmla="*/ 52 h 268"/>
                  <a:gd name="T4" fmla="*/ 289 w 327"/>
                  <a:gd name="T5" fmla="*/ 268 h 268"/>
                  <a:gd name="T6" fmla="*/ 0 w 327"/>
                  <a:gd name="T7" fmla="*/ 217 h 268"/>
                  <a:gd name="T8" fmla="*/ 37 w 327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268">
                    <a:moveTo>
                      <a:pt x="37" y="0"/>
                    </a:moveTo>
                    <a:lnTo>
                      <a:pt x="327" y="52"/>
                    </a:lnTo>
                    <a:lnTo>
                      <a:pt x="289" y="268"/>
                    </a:lnTo>
                    <a:lnTo>
                      <a:pt x="0" y="217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35"/>
              <p:cNvSpPr>
                <a:spLocks/>
              </p:cNvSpPr>
              <p:nvPr/>
            </p:nvSpPr>
            <p:spPr bwMode="auto">
              <a:xfrm>
                <a:off x="8380956" y="3010116"/>
                <a:ext cx="529655" cy="266504"/>
              </a:xfrm>
              <a:custGeom>
                <a:avLst/>
                <a:gdLst>
                  <a:gd name="T0" fmla="*/ 12 w 226"/>
                  <a:gd name="T1" fmla="*/ 0 h 114"/>
                  <a:gd name="T2" fmla="*/ 0 w 226"/>
                  <a:gd name="T3" fmla="*/ 62 h 114"/>
                  <a:gd name="T4" fmla="*/ 95 w 226"/>
                  <a:gd name="T5" fmla="*/ 110 h 114"/>
                  <a:gd name="T6" fmla="*/ 118 w 226"/>
                  <a:gd name="T7" fmla="*/ 114 h 114"/>
                  <a:gd name="T8" fmla="*/ 220 w 226"/>
                  <a:gd name="T9" fmla="*/ 91 h 114"/>
                  <a:gd name="T10" fmla="*/ 226 w 226"/>
                  <a:gd name="T11" fmla="*/ 38 h 114"/>
                  <a:gd name="T12" fmla="*/ 12 w 226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114">
                    <a:moveTo>
                      <a:pt x="12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220" y="91"/>
                      <a:pt x="220" y="91"/>
                      <a:pt x="220" y="91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158" y="23"/>
                      <a:pt x="82" y="11"/>
                      <a:pt x="12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36"/>
              <p:cNvSpPr>
                <a:spLocks/>
              </p:cNvSpPr>
              <p:nvPr/>
            </p:nvSpPr>
            <p:spPr bwMode="auto">
              <a:xfrm>
                <a:off x="8843566" y="2909548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5" y="37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37"/>
              <p:cNvSpPr>
                <a:spLocks/>
              </p:cNvSpPr>
              <p:nvPr/>
            </p:nvSpPr>
            <p:spPr bwMode="auto">
              <a:xfrm>
                <a:off x="9116774" y="2961509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2 h 35"/>
                  <a:gd name="T4" fmla="*/ 143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8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9" y="11"/>
                      <a:pt x="57" y="16"/>
                      <a:pt x="88" y="12"/>
                    </a:cubicBezTo>
                    <a:cubicBezTo>
                      <a:pt x="119" y="9"/>
                      <a:pt x="143" y="0"/>
                      <a:pt x="143" y="0"/>
                    </a:cubicBezTo>
                    <a:cubicBezTo>
                      <a:pt x="143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8"/>
                      <a:pt x="0" y="28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38"/>
              <p:cNvSpPr>
                <a:spLocks/>
              </p:cNvSpPr>
              <p:nvPr/>
            </p:nvSpPr>
            <p:spPr bwMode="auto">
              <a:xfrm>
                <a:off x="9094984" y="2316201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39"/>
              <p:cNvSpPr>
                <a:spLocks/>
              </p:cNvSpPr>
              <p:nvPr/>
            </p:nvSpPr>
            <p:spPr bwMode="auto">
              <a:xfrm>
                <a:off x="9130183" y="2304469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40"/>
              <p:cNvSpPr>
                <a:spLocks/>
              </p:cNvSpPr>
              <p:nvPr/>
            </p:nvSpPr>
            <p:spPr bwMode="auto">
              <a:xfrm>
                <a:off x="8975980" y="2022880"/>
                <a:ext cx="336901" cy="370424"/>
              </a:xfrm>
              <a:custGeom>
                <a:avLst/>
                <a:gdLst>
                  <a:gd name="T0" fmla="*/ 20 w 144"/>
                  <a:gd name="T1" fmla="*/ 35 h 158"/>
                  <a:gd name="T2" fmla="*/ 76 w 144"/>
                  <a:gd name="T3" fmla="*/ 6 h 158"/>
                  <a:gd name="T4" fmla="*/ 89 w 144"/>
                  <a:gd name="T5" fmla="*/ 17 h 158"/>
                  <a:gd name="T6" fmla="*/ 116 w 144"/>
                  <a:gd name="T7" fmla="*/ 16 h 158"/>
                  <a:gd name="T8" fmla="*/ 119 w 144"/>
                  <a:gd name="T9" fmla="*/ 29 h 158"/>
                  <a:gd name="T10" fmla="*/ 139 w 144"/>
                  <a:gd name="T11" fmla="*/ 60 h 158"/>
                  <a:gd name="T12" fmla="*/ 125 w 144"/>
                  <a:gd name="T13" fmla="*/ 105 h 158"/>
                  <a:gd name="T14" fmla="*/ 138 w 144"/>
                  <a:gd name="T15" fmla="*/ 122 h 158"/>
                  <a:gd name="T16" fmla="*/ 138 w 144"/>
                  <a:gd name="T17" fmla="*/ 122 h 158"/>
                  <a:gd name="T18" fmla="*/ 134 w 144"/>
                  <a:gd name="T19" fmla="*/ 158 h 158"/>
                  <a:gd name="T20" fmla="*/ 69 w 144"/>
                  <a:gd name="T21" fmla="*/ 138 h 158"/>
                  <a:gd name="T22" fmla="*/ 67 w 144"/>
                  <a:gd name="T23" fmla="*/ 121 h 158"/>
                  <a:gd name="T24" fmla="*/ 58 w 144"/>
                  <a:gd name="T25" fmla="*/ 112 h 158"/>
                  <a:gd name="T26" fmla="*/ 20 w 144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8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60"/>
                    </a:cubicBezTo>
                    <a:cubicBezTo>
                      <a:pt x="144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41"/>
              <p:cNvSpPr>
                <a:spLocks/>
              </p:cNvSpPr>
              <p:nvPr/>
            </p:nvSpPr>
            <p:spPr bwMode="auto">
              <a:xfrm>
                <a:off x="9089956" y="2163674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5 h 93"/>
                  <a:gd name="T4" fmla="*/ 89 w 95"/>
                  <a:gd name="T5" fmla="*/ 62 h 93"/>
                  <a:gd name="T6" fmla="*/ 89 w 95"/>
                  <a:gd name="T7" fmla="*/ 62 h 93"/>
                  <a:gd name="T8" fmla="*/ 86 w 95"/>
                  <a:gd name="T9" fmla="*/ 88 h 93"/>
                  <a:gd name="T10" fmla="*/ 59 w 95"/>
                  <a:gd name="T11" fmla="*/ 91 h 93"/>
                  <a:gd name="T12" fmla="*/ 58 w 95"/>
                  <a:gd name="T13" fmla="*/ 91 h 93"/>
                  <a:gd name="T14" fmla="*/ 20 w 95"/>
                  <a:gd name="T15" fmla="*/ 74 h 93"/>
                  <a:gd name="T16" fmla="*/ 19 w 95"/>
                  <a:gd name="T17" fmla="*/ 64 h 93"/>
                  <a:gd name="T18" fmla="*/ 11 w 95"/>
                  <a:gd name="T19" fmla="*/ 53 h 93"/>
                  <a:gd name="T20" fmla="*/ 13 w 95"/>
                  <a:gd name="T21" fmla="*/ 45 h 93"/>
                  <a:gd name="T22" fmla="*/ 0 w 95"/>
                  <a:gd name="T23" fmla="*/ 28 h 93"/>
                  <a:gd name="T24" fmla="*/ 6 w 95"/>
                  <a:gd name="T25" fmla="*/ 23 h 93"/>
                  <a:gd name="T26" fmla="*/ 20 w 95"/>
                  <a:gd name="T27" fmla="*/ 32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9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1" y="89"/>
                      <a:pt x="33" y="81"/>
                      <a:pt x="20" y="74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7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6"/>
                      <a:pt x="16" y="32"/>
                      <a:pt x="20" y="32"/>
                    </a:cubicBezTo>
                    <a:cubicBezTo>
                      <a:pt x="45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42"/>
              <p:cNvSpPr>
                <a:spLocks/>
              </p:cNvSpPr>
              <p:nvPr/>
            </p:nvSpPr>
            <p:spPr bwMode="auto">
              <a:xfrm>
                <a:off x="9175438" y="2339667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3"/>
              <p:cNvSpPr>
                <a:spLocks/>
              </p:cNvSpPr>
              <p:nvPr/>
            </p:nvSpPr>
            <p:spPr bwMode="auto">
              <a:xfrm>
                <a:off x="9001121" y="2358104"/>
                <a:ext cx="253095" cy="764312"/>
              </a:xfrm>
              <a:custGeom>
                <a:avLst/>
                <a:gdLst>
                  <a:gd name="T0" fmla="*/ 83 w 108"/>
                  <a:gd name="T1" fmla="*/ 8 h 326"/>
                  <a:gd name="T2" fmla="*/ 57 w 108"/>
                  <a:gd name="T3" fmla="*/ 326 h 326"/>
                  <a:gd name="T4" fmla="*/ 0 w 108"/>
                  <a:gd name="T5" fmla="*/ 304 h 326"/>
                  <a:gd name="T6" fmla="*/ 24 w 108"/>
                  <a:gd name="T7" fmla="*/ 74 h 326"/>
                  <a:gd name="T8" fmla="*/ 44 w 108"/>
                  <a:gd name="T9" fmla="*/ 0 h 326"/>
                  <a:gd name="T10" fmla="*/ 47 w 108"/>
                  <a:gd name="T11" fmla="*/ 0 h 326"/>
                  <a:gd name="T12" fmla="*/ 83 w 108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83" y="8"/>
                    </a:moveTo>
                    <a:cubicBezTo>
                      <a:pt x="108" y="14"/>
                      <a:pt x="57" y="326"/>
                      <a:pt x="57" y="326"/>
                    </a:cubicBezTo>
                    <a:cubicBezTo>
                      <a:pt x="52" y="320"/>
                      <a:pt x="22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83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44"/>
              <p:cNvSpPr>
                <a:spLocks/>
              </p:cNvSpPr>
              <p:nvPr/>
            </p:nvSpPr>
            <p:spPr bwMode="auto">
              <a:xfrm>
                <a:off x="8602204" y="2886083"/>
                <a:ext cx="145823" cy="164260"/>
              </a:xfrm>
              <a:custGeom>
                <a:avLst/>
                <a:gdLst>
                  <a:gd name="T0" fmla="*/ 40 w 62"/>
                  <a:gd name="T1" fmla="*/ 0 h 70"/>
                  <a:gd name="T2" fmla="*/ 50 w 62"/>
                  <a:gd name="T3" fmla="*/ 19 h 70"/>
                  <a:gd name="T4" fmla="*/ 52 w 62"/>
                  <a:gd name="T5" fmla="*/ 33 h 70"/>
                  <a:gd name="T6" fmla="*/ 60 w 62"/>
                  <a:gd name="T7" fmla="*/ 42 h 70"/>
                  <a:gd name="T8" fmla="*/ 54 w 62"/>
                  <a:gd name="T9" fmla="*/ 58 h 70"/>
                  <a:gd name="T10" fmla="*/ 49 w 62"/>
                  <a:gd name="T11" fmla="*/ 59 h 70"/>
                  <a:gd name="T12" fmla="*/ 43 w 62"/>
                  <a:gd name="T13" fmla="*/ 66 h 70"/>
                  <a:gd name="T14" fmla="*/ 35 w 62"/>
                  <a:gd name="T15" fmla="*/ 66 h 70"/>
                  <a:gd name="T16" fmla="*/ 27 w 62"/>
                  <a:gd name="T17" fmla="*/ 69 h 70"/>
                  <a:gd name="T18" fmla="*/ 5 w 62"/>
                  <a:gd name="T19" fmla="*/ 59 h 70"/>
                  <a:gd name="T20" fmla="*/ 4 w 62"/>
                  <a:gd name="T21" fmla="*/ 33 h 70"/>
                  <a:gd name="T22" fmla="*/ 16 w 62"/>
                  <a:gd name="T23" fmla="*/ 9 h 70"/>
                  <a:gd name="T24" fmla="*/ 40 w 62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0">
                    <a:moveTo>
                      <a:pt x="40" y="0"/>
                    </a:moveTo>
                    <a:cubicBezTo>
                      <a:pt x="42" y="5"/>
                      <a:pt x="46" y="10"/>
                      <a:pt x="50" y="19"/>
                    </a:cubicBezTo>
                    <a:cubicBezTo>
                      <a:pt x="51" y="22"/>
                      <a:pt x="52" y="28"/>
                      <a:pt x="52" y="33"/>
                    </a:cubicBezTo>
                    <a:cubicBezTo>
                      <a:pt x="54" y="35"/>
                      <a:pt x="58" y="38"/>
                      <a:pt x="60" y="42"/>
                    </a:cubicBezTo>
                    <a:cubicBezTo>
                      <a:pt x="62" y="46"/>
                      <a:pt x="57" y="56"/>
                      <a:pt x="54" y="58"/>
                    </a:cubicBezTo>
                    <a:cubicBezTo>
                      <a:pt x="53" y="59"/>
                      <a:pt x="51" y="59"/>
                      <a:pt x="49" y="59"/>
                    </a:cubicBezTo>
                    <a:cubicBezTo>
                      <a:pt x="47" y="62"/>
                      <a:pt x="45" y="65"/>
                      <a:pt x="43" y="66"/>
                    </a:cubicBezTo>
                    <a:cubicBezTo>
                      <a:pt x="42" y="67"/>
                      <a:pt x="38" y="67"/>
                      <a:pt x="35" y="66"/>
                    </a:cubicBezTo>
                    <a:cubicBezTo>
                      <a:pt x="33" y="70"/>
                      <a:pt x="31" y="69"/>
                      <a:pt x="27" y="69"/>
                    </a:cubicBezTo>
                    <a:cubicBezTo>
                      <a:pt x="21" y="68"/>
                      <a:pt x="9" y="63"/>
                      <a:pt x="5" y="59"/>
                    </a:cubicBezTo>
                    <a:cubicBezTo>
                      <a:pt x="0" y="52"/>
                      <a:pt x="1" y="41"/>
                      <a:pt x="4" y="33"/>
                    </a:cubicBezTo>
                    <a:cubicBezTo>
                      <a:pt x="7" y="26"/>
                      <a:pt x="11" y="14"/>
                      <a:pt x="16" y="9"/>
                    </a:cubicBezTo>
                    <a:cubicBezTo>
                      <a:pt x="21" y="5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45"/>
              <p:cNvSpPr>
                <a:spLocks/>
              </p:cNvSpPr>
              <p:nvPr/>
            </p:nvSpPr>
            <p:spPr bwMode="auto">
              <a:xfrm>
                <a:off x="8629022" y="2879378"/>
                <a:ext cx="100567" cy="55313"/>
              </a:xfrm>
              <a:custGeom>
                <a:avLst/>
                <a:gdLst>
                  <a:gd name="T0" fmla="*/ 42 w 43"/>
                  <a:gd name="T1" fmla="*/ 11 h 24"/>
                  <a:gd name="T2" fmla="*/ 43 w 43"/>
                  <a:gd name="T3" fmla="*/ 14 h 24"/>
                  <a:gd name="T4" fmla="*/ 41 w 43"/>
                  <a:gd name="T5" fmla="*/ 24 h 24"/>
                  <a:gd name="T6" fmla="*/ 1 w 43"/>
                  <a:gd name="T7" fmla="*/ 15 h 24"/>
                  <a:gd name="T8" fmla="*/ 5 w 43"/>
                  <a:gd name="T9" fmla="*/ 0 h 24"/>
                  <a:gd name="T10" fmla="*/ 42 w 43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4">
                    <a:moveTo>
                      <a:pt x="42" y="11"/>
                    </a:moveTo>
                    <a:cubicBezTo>
                      <a:pt x="42" y="11"/>
                      <a:pt x="43" y="14"/>
                      <a:pt x="43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0" y="15"/>
                      <a:pt x="1" y="15"/>
                    </a:cubicBezTo>
                    <a:cubicBezTo>
                      <a:pt x="2" y="16"/>
                      <a:pt x="5" y="0"/>
                      <a:pt x="5" y="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46"/>
              <p:cNvSpPr>
                <a:spLocks/>
              </p:cNvSpPr>
              <p:nvPr/>
            </p:nvSpPr>
            <p:spPr bwMode="auto">
              <a:xfrm>
                <a:off x="8623994" y="2358104"/>
                <a:ext cx="481048" cy="564854"/>
              </a:xfrm>
              <a:custGeom>
                <a:avLst/>
                <a:gdLst>
                  <a:gd name="T0" fmla="*/ 205 w 205"/>
                  <a:gd name="T1" fmla="*/ 0 h 241"/>
                  <a:gd name="T2" fmla="*/ 0 w 205"/>
                  <a:gd name="T3" fmla="*/ 232 h 241"/>
                  <a:gd name="T4" fmla="*/ 44 w 205"/>
                  <a:gd name="T5" fmla="*/ 241 h 241"/>
                  <a:gd name="T6" fmla="*/ 195 w 205"/>
                  <a:gd name="T7" fmla="*/ 79 h 241"/>
                  <a:gd name="T8" fmla="*/ 205 w 205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41">
                    <a:moveTo>
                      <a:pt x="205" y="0"/>
                    </a:moveTo>
                    <a:cubicBezTo>
                      <a:pt x="149" y="15"/>
                      <a:pt x="21" y="77"/>
                      <a:pt x="0" y="232"/>
                    </a:cubicBezTo>
                    <a:cubicBezTo>
                      <a:pt x="16" y="233"/>
                      <a:pt x="29" y="238"/>
                      <a:pt x="44" y="241"/>
                    </a:cubicBezTo>
                    <a:cubicBezTo>
                      <a:pt x="66" y="127"/>
                      <a:pt x="132" y="72"/>
                      <a:pt x="195" y="79"/>
                    </a:cubicBezTo>
                    <a:lnTo>
                      <a:pt x="2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7"/>
              <p:cNvSpPr>
                <a:spLocks/>
              </p:cNvSpPr>
              <p:nvPr/>
            </p:nvSpPr>
            <p:spPr bwMode="auto">
              <a:xfrm>
                <a:off x="9118450" y="2349723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8"/>
              <p:cNvSpPr>
                <a:spLocks/>
              </p:cNvSpPr>
              <p:nvPr/>
            </p:nvSpPr>
            <p:spPr bwMode="auto">
              <a:xfrm>
                <a:off x="9584412" y="1885438"/>
                <a:ext cx="135766" cy="154203"/>
              </a:xfrm>
              <a:custGeom>
                <a:avLst/>
                <a:gdLst>
                  <a:gd name="T0" fmla="*/ 54 w 58"/>
                  <a:gd name="T1" fmla="*/ 65 h 66"/>
                  <a:gd name="T2" fmla="*/ 58 w 58"/>
                  <a:gd name="T3" fmla="*/ 39 h 66"/>
                  <a:gd name="T4" fmla="*/ 51 w 58"/>
                  <a:gd name="T5" fmla="*/ 10 h 66"/>
                  <a:gd name="T6" fmla="*/ 26 w 58"/>
                  <a:gd name="T7" fmla="*/ 1 h 66"/>
                  <a:gd name="T8" fmla="*/ 3 w 58"/>
                  <a:gd name="T9" fmla="*/ 15 h 66"/>
                  <a:gd name="T10" fmla="*/ 10 w 58"/>
                  <a:gd name="T11" fmla="*/ 39 h 66"/>
                  <a:gd name="T12" fmla="*/ 21 w 58"/>
                  <a:gd name="T13" fmla="*/ 59 h 66"/>
                  <a:gd name="T14" fmla="*/ 54 w 58"/>
                  <a:gd name="T1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6">
                    <a:moveTo>
                      <a:pt x="54" y="65"/>
                    </a:moveTo>
                    <a:cubicBezTo>
                      <a:pt x="54" y="59"/>
                      <a:pt x="58" y="48"/>
                      <a:pt x="58" y="39"/>
                    </a:cubicBezTo>
                    <a:cubicBezTo>
                      <a:pt x="58" y="29"/>
                      <a:pt x="51" y="14"/>
                      <a:pt x="51" y="10"/>
                    </a:cubicBezTo>
                    <a:cubicBezTo>
                      <a:pt x="50" y="6"/>
                      <a:pt x="39" y="0"/>
                      <a:pt x="26" y="1"/>
                    </a:cubicBezTo>
                    <a:cubicBezTo>
                      <a:pt x="13" y="1"/>
                      <a:pt x="6" y="7"/>
                      <a:pt x="3" y="15"/>
                    </a:cubicBezTo>
                    <a:cubicBezTo>
                      <a:pt x="0" y="22"/>
                      <a:pt x="4" y="33"/>
                      <a:pt x="10" y="39"/>
                    </a:cubicBezTo>
                    <a:cubicBezTo>
                      <a:pt x="15" y="46"/>
                      <a:pt x="21" y="52"/>
                      <a:pt x="21" y="59"/>
                    </a:cubicBezTo>
                    <a:cubicBezTo>
                      <a:pt x="22" y="66"/>
                      <a:pt x="54" y="65"/>
                      <a:pt x="54" y="6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49"/>
              <p:cNvSpPr>
                <a:spLocks/>
              </p:cNvSpPr>
              <p:nvPr/>
            </p:nvSpPr>
            <p:spPr bwMode="auto">
              <a:xfrm>
                <a:off x="9629668" y="2017851"/>
                <a:ext cx="90511" cy="46931"/>
              </a:xfrm>
              <a:custGeom>
                <a:avLst/>
                <a:gdLst>
                  <a:gd name="T0" fmla="*/ 0 w 54"/>
                  <a:gd name="T1" fmla="*/ 27 h 28"/>
                  <a:gd name="T2" fmla="*/ 0 w 54"/>
                  <a:gd name="T3" fmla="*/ 0 h 28"/>
                  <a:gd name="T4" fmla="*/ 54 w 54"/>
                  <a:gd name="T5" fmla="*/ 3 h 28"/>
                  <a:gd name="T6" fmla="*/ 50 w 54"/>
                  <a:gd name="T7" fmla="*/ 28 h 28"/>
                  <a:gd name="T8" fmla="*/ 0 w 54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8">
                    <a:moveTo>
                      <a:pt x="0" y="27"/>
                    </a:moveTo>
                    <a:lnTo>
                      <a:pt x="0" y="0"/>
                    </a:lnTo>
                    <a:lnTo>
                      <a:pt x="54" y="3"/>
                    </a:lnTo>
                    <a:lnTo>
                      <a:pt x="50" y="28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50"/>
              <p:cNvSpPr>
                <a:spLocks/>
              </p:cNvSpPr>
              <p:nvPr/>
            </p:nvSpPr>
            <p:spPr bwMode="auto">
              <a:xfrm>
                <a:off x="9316232" y="2024556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2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2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51"/>
              <p:cNvSpPr>
                <a:spLocks/>
              </p:cNvSpPr>
              <p:nvPr/>
            </p:nvSpPr>
            <p:spPr bwMode="auto">
              <a:xfrm>
                <a:off x="9311204" y="2327934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4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4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52"/>
              <p:cNvSpPr>
                <a:spLocks/>
              </p:cNvSpPr>
              <p:nvPr/>
            </p:nvSpPr>
            <p:spPr bwMode="auto">
              <a:xfrm>
                <a:off x="9292766" y="2334639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53"/>
              <p:cNvSpPr>
                <a:spLocks/>
              </p:cNvSpPr>
              <p:nvPr/>
            </p:nvSpPr>
            <p:spPr bwMode="auto">
              <a:xfrm>
                <a:off x="9270977" y="2403359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20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20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4"/>
              <p:cNvSpPr>
                <a:spLocks/>
              </p:cNvSpPr>
              <p:nvPr/>
            </p:nvSpPr>
            <p:spPr bwMode="auto">
              <a:xfrm>
                <a:off x="9235778" y="2344695"/>
                <a:ext cx="68722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55"/>
              <p:cNvSpPr>
                <a:spLocks/>
              </p:cNvSpPr>
              <p:nvPr/>
            </p:nvSpPr>
            <p:spPr bwMode="auto">
              <a:xfrm>
                <a:off x="9289414" y="2304469"/>
                <a:ext cx="45256" cy="102244"/>
              </a:xfrm>
              <a:custGeom>
                <a:avLst/>
                <a:gdLst>
                  <a:gd name="T0" fmla="*/ 0 w 27"/>
                  <a:gd name="T1" fmla="*/ 24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4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56"/>
              <p:cNvSpPr>
                <a:spLocks/>
              </p:cNvSpPr>
              <p:nvPr/>
            </p:nvSpPr>
            <p:spPr bwMode="auto">
              <a:xfrm>
                <a:off x="9111745" y="2317877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57"/>
              <p:cNvSpPr>
                <a:spLocks/>
              </p:cNvSpPr>
              <p:nvPr/>
            </p:nvSpPr>
            <p:spPr bwMode="auto">
              <a:xfrm>
                <a:off x="8996093" y="2011147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2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58"/>
              <p:cNvSpPr>
                <a:spLocks/>
              </p:cNvSpPr>
              <p:nvPr/>
            </p:nvSpPr>
            <p:spPr bwMode="auto">
              <a:xfrm>
                <a:off x="9581060" y="1944102"/>
                <a:ext cx="77102" cy="48608"/>
              </a:xfrm>
              <a:custGeom>
                <a:avLst/>
                <a:gdLst>
                  <a:gd name="T0" fmla="*/ 13 w 33"/>
                  <a:gd name="T1" fmla="*/ 0 h 21"/>
                  <a:gd name="T2" fmla="*/ 1 w 33"/>
                  <a:gd name="T3" fmla="*/ 4 h 21"/>
                  <a:gd name="T4" fmla="*/ 4 w 33"/>
                  <a:gd name="T5" fmla="*/ 15 h 21"/>
                  <a:gd name="T6" fmla="*/ 28 w 33"/>
                  <a:gd name="T7" fmla="*/ 18 h 21"/>
                  <a:gd name="T8" fmla="*/ 27 w 33"/>
                  <a:gd name="T9" fmla="*/ 7 h 21"/>
                  <a:gd name="T10" fmla="*/ 13 w 3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3" y="0"/>
                    </a:moveTo>
                    <a:cubicBezTo>
                      <a:pt x="13" y="0"/>
                      <a:pt x="3" y="0"/>
                      <a:pt x="1" y="4"/>
                    </a:cubicBezTo>
                    <a:cubicBezTo>
                      <a:pt x="0" y="8"/>
                      <a:pt x="0" y="12"/>
                      <a:pt x="4" y="15"/>
                    </a:cubicBezTo>
                    <a:cubicBezTo>
                      <a:pt x="9" y="18"/>
                      <a:pt x="23" y="21"/>
                      <a:pt x="28" y="18"/>
                    </a:cubicBezTo>
                    <a:cubicBezTo>
                      <a:pt x="33" y="15"/>
                      <a:pt x="31" y="9"/>
                      <a:pt x="27" y="7"/>
                    </a:cubicBezTo>
                    <a:cubicBezTo>
                      <a:pt x="22" y="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9"/>
            <p:cNvGrpSpPr/>
            <p:nvPr/>
          </p:nvGrpSpPr>
          <p:grpSpPr>
            <a:xfrm>
              <a:off x="5428381" y="2111764"/>
              <a:ext cx="956647" cy="1702103"/>
              <a:chOff x="7237840" y="2815685"/>
              <a:chExt cx="1275530" cy="2269471"/>
            </a:xfrm>
          </p:grpSpPr>
          <p:sp>
            <p:nvSpPr>
              <p:cNvPr id="101" name="Freeform: Shape 60"/>
              <p:cNvSpPr>
                <a:spLocks/>
              </p:cNvSpPr>
              <p:nvPr/>
            </p:nvSpPr>
            <p:spPr bwMode="auto">
              <a:xfrm>
                <a:off x="7433947" y="3863262"/>
                <a:ext cx="1079423" cy="1221894"/>
              </a:xfrm>
              <a:custGeom>
                <a:avLst/>
                <a:gdLst>
                  <a:gd name="T0" fmla="*/ 249 w 461"/>
                  <a:gd name="T1" fmla="*/ 25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4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5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5"/>
                    </a:moveTo>
                    <a:cubicBezTo>
                      <a:pt x="305" y="36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4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29"/>
                      <a:pt x="103" y="125"/>
                      <a:pt x="120" y="17"/>
                    </a:cubicBezTo>
                    <a:lnTo>
                      <a:pt x="249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61"/>
              <p:cNvSpPr>
                <a:spLocks/>
              </p:cNvSpPr>
              <p:nvPr/>
            </p:nvSpPr>
            <p:spPr bwMode="auto">
              <a:xfrm>
                <a:off x="7707155" y="3915222"/>
                <a:ext cx="338577" cy="82131"/>
              </a:xfrm>
              <a:custGeom>
                <a:avLst/>
                <a:gdLst>
                  <a:gd name="T0" fmla="*/ 2 w 144"/>
                  <a:gd name="T1" fmla="*/ 10 h 35"/>
                  <a:gd name="T2" fmla="*/ 87 w 144"/>
                  <a:gd name="T3" fmla="*/ 12 h 35"/>
                  <a:gd name="T4" fmla="*/ 142 w 144"/>
                  <a:gd name="T5" fmla="*/ 0 h 35"/>
                  <a:gd name="T6" fmla="*/ 140 w 144"/>
                  <a:gd name="T7" fmla="*/ 20 h 35"/>
                  <a:gd name="T8" fmla="*/ 74 w 144"/>
                  <a:gd name="T9" fmla="*/ 35 h 35"/>
                  <a:gd name="T10" fmla="*/ 0 w 144"/>
                  <a:gd name="T11" fmla="*/ 28 h 35"/>
                  <a:gd name="T12" fmla="*/ 2 w 144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5">
                    <a:moveTo>
                      <a:pt x="2" y="10"/>
                    </a:moveTo>
                    <a:cubicBezTo>
                      <a:pt x="8" y="11"/>
                      <a:pt x="56" y="16"/>
                      <a:pt x="87" y="12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4" y="19"/>
                      <a:pt x="140" y="20"/>
                    </a:cubicBezTo>
                    <a:cubicBezTo>
                      <a:pt x="135" y="21"/>
                      <a:pt x="126" y="35"/>
                      <a:pt x="74" y="35"/>
                    </a:cubicBezTo>
                    <a:cubicBezTo>
                      <a:pt x="21" y="34"/>
                      <a:pt x="0" y="28"/>
                      <a:pt x="0" y="28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62"/>
              <p:cNvSpPr>
                <a:spLocks/>
              </p:cNvSpPr>
              <p:nvPr/>
            </p:nvSpPr>
            <p:spPr bwMode="auto">
              <a:xfrm>
                <a:off x="7683689" y="3269915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0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6"/>
                      <a:pt x="152" y="280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63"/>
              <p:cNvSpPr>
                <a:spLocks/>
              </p:cNvSpPr>
              <p:nvPr/>
            </p:nvSpPr>
            <p:spPr bwMode="auto">
              <a:xfrm>
                <a:off x="7718888" y="3258182"/>
                <a:ext cx="194430" cy="50284"/>
              </a:xfrm>
              <a:custGeom>
                <a:avLst/>
                <a:gdLst>
                  <a:gd name="T0" fmla="*/ 4 w 116"/>
                  <a:gd name="T1" fmla="*/ 30 h 30"/>
                  <a:gd name="T2" fmla="*/ 0 w 116"/>
                  <a:gd name="T3" fmla="*/ 9 h 30"/>
                  <a:gd name="T4" fmla="*/ 104 w 116"/>
                  <a:gd name="T5" fmla="*/ 0 h 30"/>
                  <a:gd name="T6" fmla="*/ 116 w 116"/>
                  <a:gd name="T7" fmla="*/ 27 h 30"/>
                  <a:gd name="T8" fmla="*/ 4 w 11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30">
                    <a:moveTo>
                      <a:pt x="4" y="30"/>
                    </a:moveTo>
                    <a:lnTo>
                      <a:pt x="0" y="9"/>
                    </a:lnTo>
                    <a:lnTo>
                      <a:pt x="104" y="0"/>
                    </a:lnTo>
                    <a:lnTo>
                      <a:pt x="116" y="27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64"/>
              <p:cNvSpPr>
                <a:spLocks/>
              </p:cNvSpPr>
              <p:nvPr/>
            </p:nvSpPr>
            <p:spPr bwMode="auto">
              <a:xfrm>
                <a:off x="7564685" y="2976593"/>
                <a:ext cx="336901" cy="368747"/>
              </a:xfrm>
              <a:custGeom>
                <a:avLst/>
                <a:gdLst>
                  <a:gd name="T0" fmla="*/ 20 w 144"/>
                  <a:gd name="T1" fmla="*/ 35 h 157"/>
                  <a:gd name="T2" fmla="*/ 76 w 144"/>
                  <a:gd name="T3" fmla="*/ 6 h 157"/>
                  <a:gd name="T4" fmla="*/ 89 w 144"/>
                  <a:gd name="T5" fmla="*/ 17 h 157"/>
                  <a:gd name="T6" fmla="*/ 116 w 144"/>
                  <a:gd name="T7" fmla="*/ 15 h 157"/>
                  <a:gd name="T8" fmla="*/ 119 w 144"/>
                  <a:gd name="T9" fmla="*/ 29 h 157"/>
                  <a:gd name="T10" fmla="*/ 139 w 144"/>
                  <a:gd name="T11" fmla="*/ 59 h 157"/>
                  <a:gd name="T12" fmla="*/ 125 w 144"/>
                  <a:gd name="T13" fmla="*/ 105 h 157"/>
                  <a:gd name="T14" fmla="*/ 138 w 144"/>
                  <a:gd name="T15" fmla="*/ 122 h 157"/>
                  <a:gd name="T16" fmla="*/ 138 w 144"/>
                  <a:gd name="T17" fmla="*/ 122 h 157"/>
                  <a:gd name="T18" fmla="*/ 134 w 144"/>
                  <a:gd name="T19" fmla="*/ 157 h 157"/>
                  <a:gd name="T20" fmla="*/ 69 w 144"/>
                  <a:gd name="T21" fmla="*/ 138 h 157"/>
                  <a:gd name="T22" fmla="*/ 67 w 144"/>
                  <a:gd name="T23" fmla="*/ 121 h 157"/>
                  <a:gd name="T24" fmla="*/ 59 w 144"/>
                  <a:gd name="T25" fmla="*/ 112 h 157"/>
                  <a:gd name="T26" fmla="*/ 20 w 144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7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5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59"/>
                    </a:cubicBezTo>
                    <a:cubicBezTo>
                      <a:pt x="144" y="68"/>
                      <a:pt x="123" y="96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2"/>
                      <a:pt x="59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65"/>
              <p:cNvSpPr>
                <a:spLocks/>
              </p:cNvSpPr>
              <p:nvPr/>
            </p:nvSpPr>
            <p:spPr bwMode="auto">
              <a:xfrm>
                <a:off x="7678661" y="3115712"/>
                <a:ext cx="222925" cy="217896"/>
              </a:xfrm>
              <a:custGeom>
                <a:avLst/>
                <a:gdLst>
                  <a:gd name="T0" fmla="*/ 90 w 95"/>
                  <a:gd name="T1" fmla="*/ 0 h 93"/>
                  <a:gd name="T2" fmla="*/ 76 w 95"/>
                  <a:gd name="T3" fmla="*/ 46 h 93"/>
                  <a:gd name="T4" fmla="*/ 89 w 95"/>
                  <a:gd name="T5" fmla="*/ 63 h 93"/>
                  <a:gd name="T6" fmla="*/ 89 w 95"/>
                  <a:gd name="T7" fmla="*/ 63 h 93"/>
                  <a:gd name="T8" fmla="*/ 86 w 95"/>
                  <a:gd name="T9" fmla="*/ 89 h 93"/>
                  <a:gd name="T10" fmla="*/ 59 w 95"/>
                  <a:gd name="T11" fmla="*/ 92 h 93"/>
                  <a:gd name="T12" fmla="*/ 58 w 95"/>
                  <a:gd name="T13" fmla="*/ 92 h 93"/>
                  <a:gd name="T14" fmla="*/ 20 w 95"/>
                  <a:gd name="T15" fmla="*/ 75 h 93"/>
                  <a:gd name="T16" fmla="*/ 19 w 95"/>
                  <a:gd name="T17" fmla="*/ 65 h 93"/>
                  <a:gd name="T18" fmla="*/ 11 w 95"/>
                  <a:gd name="T19" fmla="*/ 54 h 93"/>
                  <a:gd name="T20" fmla="*/ 14 w 95"/>
                  <a:gd name="T21" fmla="*/ 46 h 93"/>
                  <a:gd name="T22" fmla="*/ 0 w 95"/>
                  <a:gd name="T23" fmla="*/ 29 h 93"/>
                  <a:gd name="T24" fmla="*/ 6 w 95"/>
                  <a:gd name="T25" fmla="*/ 24 h 93"/>
                  <a:gd name="T26" fmla="*/ 20 w 95"/>
                  <a:gd name="T27" fmla="*/ 33 h 93"/>
                  <a:gd name="T28" fmla="*/ 90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9"/>
                      <a:pt x="74" y="37"/>
                      <a:pt x="76" y="46"/>
                    </a:cubicBezTo>
                    <a:cubicBezTo>
                      <a:pt x="78" y="55"/>
                      <a:pt x="86" y="59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75" y="92"/>
                      <a:pt x="64" y="93"/>
                      <a:pt x="59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1" y="90"/>
                      <a:pt x="33" y="82"/>
                      <a:pt x="20" y="75"/>
                    </a:cubicBezTo>
                    <a:cubicBezTo>
                      <a:pt x="20" y="71"/>
                      <a:pt x="19" y="65"/>
                      <a:pt x="19" y="65"/>
                    </a:cubicBezTo>
                    <a:cubicBezTo>
                      <a:pt x="17" y="63"/>
                      <a:pt x="16" y="55"/>
                      <a:pt x="11" y="54"/>
                    </a:cubicBezTo>
                    <a:cubicBezTo>
                      <a:pt x="12" y="50"/>
                      <a:pt x="13" y="48"/>
                      <a:pt x="14" y="46"/>
                    </a:cubicBezTo>
                    <a:cubicBezTo>
                      <a:pt x="14" y="44"/>
                      <a:pt x="0" y="29"/>
                      <a:pt x="0" y="29"/>
                    </a:cubicBezTo>
                    <a:cubicBezTo>
                      <a:pt x="0" y="29"/>
                      <a:pt x="6" y="29"/>
                      <a:pt x="6" y="24"/>
                    </a:cubicBezTo>
                    <a:cubicBezTo>
                      <a:pt x="10" y="27"/>
                      <a:pt x="16" y="32"/>
                      <a:pt x="20" y="33"/>
                    </a:cubicBezTo>
                    <a:cubicBezTo>
                      <a:pt x="45" y="36"/>
                      <a:pt x="76" y="3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66"/>
              <p:cNvSpPr>
                <a:spLocks/>
              </p:cNvSpPr>
              <p:nvPr/>
            </p:nvSpPr>
            <p:spPr bwMode="auto">
              <a:xfrm>
                <a:off x="7764143" y="3293381"/>
                <a:ext cx="97215" cy="68722"/>
              </a:xfrm>
              <a:custGeom>
                <a:avLst/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7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67"/>
              <p:cNvSpPr>
                <a:spLocks/>
              </p:cNvSpPr>
              <p:nvPr/>
            </p:nvSpPr>
            <p:spPr bwMode="auto">
              <a:xfrm>
                <a:off x="7589826" y="3310142"/>
                <a:ext cx="253095" cy="765989"/>
              </a:xfrm>
              <a:custGeom>
                <a:avLst/>
                <a:gdLst>
                  <a:gd name="T0" fmla="*/ 83 w 108"/>
                  <a:gd name="T1" fmla="*/ 9 h 327"/>
                  <a:gd name="T2" fmla="*/ 57 w 108"/>
                  <a:gd name="T3" fmla="*/ 327 h 327"/>
                  <a:gd name="T4" fmla="*/ 0 w 108"/>
                  <a:gd name="T5" fmla="*/ 305 h 327"/>
                  <a:gd name="T6" fmla="*/ 24 w 108"/>
                  <a:gd name="T7" fmla="*/ 75 h 327"/>
                  <a:gd name="T8" fmla="*/ 44 w 108"/>
                  <a:gd name="T9" fmla="*/ 1 h 327"/>
                  <a:gd name="T10" fmla="*/ 47 w 108"/>
                  <a:gd name="T11" fmla="*/ 0 h 327"/>
                  <a:gd name="T12" fmla="*/ 83 w 108"/>
                  <a:gd name="T13" fmla="*/ 9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7">
                    <a:moveTo>
                      <a:pt x="83" y="9"/>
                    </a:moveTo>
                    <a:cubicBezTo>
                      <a:pt x="108" y="15"/>
                      <a:pt x="57" y="327"/>
                      <a:pt x="57" y="327"/>
                    </a:cubicBezTo>
                    <a:cubicBezTo>
                      <a:pt x="52" y="321"/>
                      <a:pt x="22" y="318"/>
                      <a:pt x="0" y="30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6" y="1"/>
                      <a:pt x="47" y="0"/>
                    </a:cubicBezTo>
                    <a:lnTo>
                      <a:pt x="83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68"/>
              <p:cNvSpPr>
                <a:spLocks/>
              </p:cNvSpPr>
              <p:nvPr/>
            </p:nvSpPr>
            <p:spPr bwMode="auto">
              <a:xfrm>
                <a:off x="7237840" y="2815685"/>
                <a:ext cx="145823" cy="160908"/>
              </a:xfrm>
              <a:custGeom>
                <a:avLst/>
                <a:gdLst>
                  <a:gd name="T0" fmla="*/ 40 w 62"/>
                  <a:gd name="T1" fmla="*/ 69 h 69"/>
                  <a:gd name="T2" fmla="*/ 50 w 62"/>
                  <a:gd name="T3" fmla="*/ 51 h 69"/>
                  <a:gd name="T4" fmla="*/ 52 w 62"/>
                  <a:gd name="T5" fmla="*/ 36 h 69"/>
                  <a:gd name="T6" fmla="*/ 60 w 62"/>
                  <a:gd name="T7" fmla="*/ 28 h 69"/>
                  <a:gd name="T8" fmla="*/ 54 w 62"/>
                  <a:gd name="T9" fmla="*/ 12 h 69"/>
                  <a:gd name="T10" fmla="*/ 49 w 62"/>
                  <a:gd name="T11" fmla="*/ 10 h 69"/>
                  <a:gd name="T12" fmla="*/ 43 w 62"/>
                  <a:gd name="T13" fmla="*/ 3 h 69"/>
                  <a:gd name="T14" fmla="*/ 35 w 62"/>
                  <a:gd name="T15" fmla="*/ 3 h 69"/>
                  <a:gd name="T16" fmla="*/ 27 w 62"/>
                  <a:gd name="T17" fmla="*/ 1 h 69"/>
                  <a:gd name="T18" fmla="*/ 5 w 62"/>
                  <a:gd name="T19" fmla="*/ 11 h 69"/>
                  <a:gd name="T20" fmla="*/ 4 w 62"/>
                  <a:gd name="T21" fmla="*/ 36 h 69"/>
                  <a:gd name="T22" fmla="*/ 16 w 62"/>
                  <a:gd name="T23" fmla="*/ 60 h 69"/>
                  <a:gd name="T24" fmla="*/ 40 w 62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9">
                    <a:moveTo>
                      <a:pt x="40" y="69"/>
                    </a:moveTo>
                    <a:cubicBezTo>
                      <a:pt x="42" y="64"/>
                      <a:pt x="46" y="60"/>
                      <a:pt x="50" y="51"/>
                    </a:cubicBezTo>
                    <a:cubicBezTo>
                      <a:pt x="51" y="47"/>
                      <a:pt x="52" y="41"/>
                      <a:pt x="52" y="36"/>
                    </a:cubicBezTo>
                    <a:cubicBezTo>
                      <a:pt x="55" y="35"/>
                      <a:pt x="58" y="31"/>
                      <a:pt x="60" y="28"/>
                    </a:cubicBezTo>
                    <a:cubicBezTo>
                      <a:pt x="62" y="24"/>
                      <a:pt x="57" y="14"/>
                      <a:pt x="54" y="12"/>
                    </a:cubicBezTo>
                    <a:cubicBezTo>
                      <a:pt x="53" y="11"/>
                      <a:pt x="51" y="10"/>
                      <a:pt x="49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2" y="2"/>
                      <a:pt x="38" y="3"/>
                      <a:pt x="35" y="3"/>
                    </a:cubicBezTo>
                    <a:cubicBezTo>
                      <a:pt x="33" y="0"/>
                      <a:pt x="31" y="0"/>
                      <a:pt x="27" y="1"/>
                    </a:cubicBezTo>
                    <a:cubicBezTo>
                      <a:pt x="21" y="2"/>
                      <a:pt x="9" y="6"/>
                      <a:pt x="5" y="11"/>
                    </a:cubicBezTo>
                    <a:cubicBezTo>
                      <a:pt x="0" y="17"/>
                      <a:pt x="1" y="28"/>
                      <a:pt x="4" y="36"/>
                    </a:cubicBezTo>
                    <a:cubicBezTo>
                      <a:pt x="7" y="44"/>
                      <a:pt x="11" y="56"/>
                      <a:pt x="16" y="60"/>
                    </a:cubicBezTo>
                    <a:cubicBezTo>
                      <a:pt x="21" y="65"/>
                      <a:pt x="40" y="69"/>
                      <a:pt x="40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69"/>
              <p:cNvSpPr>
                <a:spLocks/>
              </p:cNvSpPr>
              <p:nvPr/>
            </p:nvSpPr>
            <p:spPr bwMode="auto">
              <a:xfrm>
                <a:off x="7269687" y="2938043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9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70"/>
              <p:cNvSpPr>
                <a:spLocks/>
              </p:cNvSpPr>
              <p:nvPr/>
            </p:nvSpPr>
            <p:spPr bwMode="auto">
              <a:xfrm>
                <a:off x="7269687" y="2953127"/>
                <a:ext cx="476019" cy="556473"/>
              </a:xfrm>
              <a:custGeom>
                <a:avLst/>
                <a:gdLst>
                  <a:gd name="T0" fmla="*/ 203 w 203"/>
                  <a:gd name="T1" fmla="*/ 237 h 237"/>
                  <a:gd name="T2" fmla="*/ 0 w 203"/>
                  <a:gd name="T3" fmla="*/ 10 h 237"/>
                  <a:gd name="T4" fmla="*/ 44 w 203"/>
                  <a:gd name="T5" fmla="*/ 0 h 237"/>
                  <a:gd name="T6" fmla="*/ 195 w 203"/>
                  <a:gd name="T7" fmla="*/ 162 h 237"/>
                  <a:gd name="T8" fmla="*/ 203 w 203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7">
                    <a:moveTo>
                      <a:pt x="203" y="237"/>
                    </a:moveTo>
                    <a:cubicBezTo>
                      <a:pt x="148" y="222"/>
                      <a:pt x="21" y="165"/>
                      <a:pt x="0" y="10"/>
                    </a:cubicBezTo>
                    <a:cubicBezTo>
                      <a:pt x="16" y="9"/>
                      <a:pt x="29" y="3"/>
                      <a:pt x="44" y="0"/>
                    </a:cubicBezTo>
                    <a:cubicBezTo>
                      <a:pt x="66" y="114"/>
                      <a:pt x="132" y="170"/>
                      <a:pt x="195" y="162"/>
                    </a:cubicBezTo>
                    <a:lnTo>
                      <a:pt x="203" y="23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71"/>
              <p:cNvSpPr>
                <a:spLocks/>
              </p:cNvSpPr>
              <p:nvPr/>
            </p:nvSpPr>
            <p:spPr bwMode="auto">
              <a:xfrm>
                <a:off x="7707155" y="3303438"/>
                <a:ext cx="110624" cy="452553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72"/>
              <p:cNvSpPr>
                <a:spLocks/>
              </p:cNvSpPr>
              <p:nvPr/>
            </p:nvSpPr>
            <p:spPr bwMode="auto">
              <a:xfrm>
                <a:off x="8169764" y="2822390"/>
                <a:ext cx="140794" cy="170965"/>
              </a:xfrm>
              <a:custGeom>
                <a:avLst/>
                <a:gdLst>
                  <a:gd name="T0" fmla="*/ 53 w 60"/>
                  <a:gd name="T1" fmla="*/ 17 h 73"/>
                  <a:gd name="T2" fmla="*/ 51 w 60"/>
                  <a:gd name="T3" fmla="*/ 15 h 73"/>
                  <a:gd name="T4" fmla="*/ 51 w 60"/>
                  <a:gd name="T5" fmla="*/ 15 h 73"/>
                  <a:gd name="T6" fmla="*/ 24 w 60"/>
                  <a:gd name="T7" fmla="*/ 5 h 73"/>
                  <a:gd name="T8" fmla="*/ 9 w 60"/>
                  <a:gd name="T9" fmla="*/ 15 h 73"/>
                  <a:gd name="T10" fmla="*/ 5 w 60"/>
                  <a:gd name="T11" fmla="*/ 22 h 73"/>
                  <a:gd name="T12" fmla="*/ 5 w 60"/>
                  <a:gd name="T13" fmla="*/ 33 h 73"/>
                  <a:gd name="T14" fmla="*/ 1 w 60"/>
                  <a:gd name="T15" fmla="*/ 36 h 73"/>
                  <a:gd name="T16" fmla="*/ 4 w 60"/>
                  <a:gd name="T17" fmla="*/ 47 h 73"/>
                  <a:gd name="T18" fmla="*/ 16 w 60"/>
                  <a:gd name="T19" fmla="*/ 51 h 73"/>
                  <a:gd name="T20" fmla="*/ 23 w 60"/>
                  <a:gd name="T21" fmla="*/ 66 h 73"/>
                  <a:gd name="T22" fmla="*/ 56 w 60"/>
                  <a:gd name="T23" fmla="*/ 72 h 73"/>
                  <a:gd name="T24" fmla="*/ 60 w 60"/>
                  <a:gd name="T25" fmla="*/ 46 h 73"/>
                  <a:gd name="T26" fmla="*/ 53 w 60"/>
                  <a:gd name="T27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73">
                    <a:moveTo>
                      <a:pt x="53" y="17"/>
                    </a:moveTo>
                    <a:cubicBezTo>
                      <a:pt x="52" y="16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6"/>
                      <a:pt x="37" y="0"/>
                      <a:pt x="24" y="5"/>
                    </a:cubicBezTo>
                    <a:cubicBezTo>
                      <a:pt x="16" y="8"/>
                      <a:pt x="11" y="10"/>
                      <a:pt x="9" y="15"/>
                    </a:cubicBezTo>
                    <a:cubicBezTo>
                      <a:pt x="8" y="17"/>
                      <a:pt x="6" y="19"/>
                      <a:pt x="5" y="22"/>
                    </a:cubicBezTo>
                    <a:cubicBezTo>
                      <a:pt x="4" y="25"/>
                      <a:pt x="4" y="29"/>
                      <a:pt x="5" y="33"/>
                    </a:cubicBezTo>
                    <a:cubicBezTo>
                      <a:pt x="3" y="34"/>
                      <a:pt x="2" y="35"/>
                      <a:pt x="1" y="36"/>
                    </a:cubicBezTo>
                    <a:cubicBezTo>
                      <a:pt x="0" y="40"/>
                      <a:pt x="0" y="43"/>
                      <a:pt x="4" y="47"/>
                    </a:cubicBezTo>
                    <a:cubicBezTo>
                      <a:pt x="7" y="48"/>
                      <a:pt x="11" y="50"/>
                      <a:pt x="16" y="51"/>
                    </a:cubicBezTo>
                    <a:cubicBezTo>
                      <a:pt x="20" y="55"/>
                      <a:pt x="23" y="60"/>
                      <a:pt x="23" y="66"/>
                    </a:cubicBezTo>
                    <a:cubicBezTo>
                      <a:pt x="24" y="73"/>
                      <a:pt x="56" y="72"/>
                      <a:pt x="56" y="72"/>
                    </a:cubicBezTo>
                    <a:cubicBezTo>
                      <a:pt x="56" y="66"/>
                      <a:pt x="60" y="55"/>
                      <a:pt x="60" y="46"/>
                    </a:cubicBezTo>
                    <a:cubicBezTo>
                      <a:pt x="60" y="36"/>
                      <a:pt x="53" y="21"/>
                      <a:pt x="53" y="17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73"/>
              <p:cNvSpPr>
                <a:spLocks/>
              </p:cNvSpPr>
              <p:nvPr/>
            </p:nvSpPr>
            <p:spPr bwMode="auto">
              <a:xfrm>
                <a:off x="8218372" y="2969889"/>
                <a:ext cx="92187" cy="50284"/>
              </a:xfrm>
              <a:custGeom>
                <a:avLst/>
                <a:gdLst>
                  <a:gd name="T0" fmla="*/ 0 w 55"/>
                  <a:gd name="T1" fmla="*/ 28 h 30"/>
                  <a:gd name="T2" fmla="*/ 0 w 55"/>
                  <a:gd name="T3" fmla="*/ 0 h 30"/>
                  <a:gd name="T4" fmla="*/ 55 w 55"/>
                  <a:gd name="T5" fmla="*/ 4 h 30"/>
                  <a:gd name="T6" fmla="*/ 50 w 55"/>
                  <a:gd name="T7" fmla="*/ 30 h 30"/>
                  <a:gd name="T8" fmla="*/ 0 w 5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0" y="28"/>
                    </a:moveTo>
                    <a:lnTo>
                      <a:pt x="0" y="0"/>
                    </a:lnTo>
                    <a:lnTo>
                      <a:pt x="55" y="4"/>
                    </a:lnTo>
                    <a:lnTo>
                      <a:pt x="50" y="3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74"/>
              <p:cNvSpPr>
                <a:spLocks/>
              </p:cNvSpPr>
              <p:nvPr/>
            </p:nvSpPr>
            <p:spPr bwMode="auto">
              <a:xfrm>
                <a:off x="7904937" y="2979945"/>
                <a:ext cx="407298" cy="963771"/>
              </a:xfrm>
              <a:custGeom>
                <a:avLst/>
                <a:gdLst>
                  <a:gd name="T0" fmla="*/ 0 w 174"/>
                  <a:gd name="T1" fmla="*/ 133 h 411"/>
                  <a:gd name="T2" fmla="*/ 133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3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75"/>
              <p:cNvSpPr>
                <a:spLocks/>
              </p:cNvSpPr>
              <p:nvPr/>
            </p:nvSpPr>
            <p:spPr bwMode="auto">
              <a:xfrm>
                <a:off x="7901585" y="3281647"/>
                <a:ext cx="100567" cy="424060"/>
              </a:xfrm>
              <a:custGeom>
                <a:avLst/>
                <a:gdLst>
                  <a:gd name="T0" fmla="*/ 13 w 60"/>
                  <a:gd name="T1" fmla="*/ 0 h 253"/>
                  <a:gd name="T2" fmla="*/ 13 w 60"/>
                  <a:gd name="T3" fmla="*/ 0 h 253"/>
                  <a:gd name="T4" fmla="*/ 60 w 60"/>
                  <a:gd name="T5" fmla="*/ 66 h 253"/>
                  <a:gd name="T6" fmla="*/ 28 w 60"/>
                  <a:gd name="T7" fmla="*/ 77 h 253"/>
                  <a:gd name="T8" fmla="*/ 53 w 60"/>
                  <a:gd name="T9" fmla="*/ 81 h 253"/>
                  <a:gd name="T10" fmla="*/ 52 w 60"/>
                  <a:gd name="T11" fmla="*/ 253 h 253"/>
                  <a:gd name="T12" fmla="*/ 0 w 60"/>
                  <a:gd name="T13" fmla="*/ 4 h 253"/>
                  <a:gd name="T14" fmla="*/ 13 w 60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3">
                    <a:moveTo>
                      <a:pt x="13" y="0"/>
                    </a:moveTo>
                    <a:lnTo>
                      <a:pt x="13" y="0"/>
                    </a:lnTo>
                    <a:lnTo>
                      <a:pt x="60" y="66"/>
                    </a:lnTo>
                    <a:lnTo>
                      <a:pt x="28" y="77"/>
                    </a:lnTo>
                    <a:lnTo>
                      <a:pt x="53" y="81"/>
                    </a:lnTo>
                    <a:lnTo>
                      <a:pt x="52" y="253"/>
                    </a:lnTo>
                    <a:lnTo>
                      <a:pt x="0" y="4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76"/>
              <p:cNvSpPr>
                <a:spLocks/>
              </p:cNvSpPr>
              <p:nvPr/>
            </p:nvSpPr>
            <p:spPr bwMode="auto">
              <a:xfrm>
                <a:off x="7881471" y="3288352"/>
                <a:ext cx="35199" cy="73749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0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77"/>
              <p:cNvSpPr>
                <a:spLocks/>
              </p:cNvSpPr>
              <p:nvPr/>
            </p:nvSpPr>
            <p:spPr bwMode="auto">
              <a:xfrm>
                <a:off x="7859682" y="3357073"/>
                <a:ext cx="124033" cy="586643"/>
              </a:xfrm>
              <a:custGeom>
                <a:avLst/>
                <a:gdLst>
                  <a:gd name="T0" fmla="*/ 0 w 74"/>
                  <a:gd name="T1" fmla="*/ 1 h 350"/>
                  <a:gd name="T2" fmla="*/ 20 w 74"/>
                  <a:gd name="T3" fmla="*/ 0 h 350"/>
                  <a:gd name="T4" fmla="*/ 74 w 74"/>
                  <a:gd name="T5" fmla="*/ 290 h 350"/>
                  <a:gd name="T6" fmla="*/ 55 w 74"/>
                  <a:gd name="T7" fmla="*/ 350 h 350"/>
                  <a:gd name="T8" fmla="*/ 14 w 74"/>
                  <a:gd name="T9" fmla="*/ 291 h 350"/>
                  <a:gd name="T10" fmla="*/ 0 w 74"/>
                  <a:gd name="T11" fmla="*/ 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50">
                    <a:moveTo>
                      <a:pt x="0" y="1"/>
                    </a:moveTo>
                    <a:lnTo>
                      <a:pt x="20" y="0"/>
                    </a:lnTo>
                    <a:lnTo>
                      <a:pt x="74" y="290"/>
                    </a:lnTo>
                    <a:lnTo>
                      <a:pt x="55" y="350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78"/>
              <p:cNvSpPr>
                <a:spLocks/>
              </p:cNvSpPr>
              <p:nvPr/>
            </p:nvSpPr>
            <p:spPr bwMode="auto">
              <a:xfrm>
                <a:off x="7824483" y="3296733"/>
                <a:ext cx="68722" cy="72074"/>
              </a:xfrm>
              <a:custGeom>
                <a:avLst/>
                <a:gdLst>
                  <a:gd name="T0" fmla="*/ 0 w 29"/>
                  <a:gd name="T1" fmla="*/ 8 h 31"/>
                  <a:gd name="T2" fmla="*/ 29 w 29"/>
                  <a:gd name="T3" fmla="*/ 0 h 31"/>
                  <a:gd name="T4" fmla="*/ 29 w 29"/>
                  <a:gd name="T5" fmla="*/ 28 h 31"/>
                  <a:gd name="T6" fmla="*/ 15 w 29"/>
                  <a:gd name="T7" fmla="*/ 31 h 31"/>
                  <a:gd name="T8" fmla="*/ 0 w 29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0" y="8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79"/>
              <p:cNvSpPr>
                <a:spLocks/>
              </p:cNvSpPr>
              <p:nvPr/>
            </p:nvSpPr>
            <p:spPr bwMode="auto">
              <a:xfrm>
                <a:off x="7878119" y="3258182"/>
                <a:ext cx="45256" cy="103920"/>
              </a:xfrm>
              <a:custGeom>
                <a:avLst/>
                <a:gdLst>
                  <a:gd name="T0" fmla="*/ 0 w 27"/>
                  <a:gd name="T1" fmla="*/ 24 h 62"/>
                  <a:gd name="T2" fmla="*/ 27 w 27"/>
                  <a:gd name="T3" fmla="*/ 62 h 62"/>
                  <a:gd name="T4" fmla="*/ 27 w 27"/>
                  <a:gd name="T5" fmla="*/ 10 h 62"/>
                  <a:gd name="T6" fmla="*/ 9 w 27"/>
                  <a:gd name="T7" fmla="*/ 0 h 62"/>
                  <a:gd name="T8" fmla="*/ 0 w 27"/>
                  <a:gd name="T9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2">
                    <a:moveTo>
                      <a:pt x="0" y="24"/>
                    </a:moveTo>
                    <a:lnTo>
                      <a:pt x="27" y="62"/>
                    </a:lnTo>
                    <a:lnTo>
                      <a:pt x="27" y="10"/>
                    </a:lnTo>
                    <a:lnTo>
                      <a:pt x="9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80"/>
              <p:cNvSpPr>
                <a:spLocks/>
              </p:cNvSpPr>
              <p:nvPr/>
            </p:nvSpPr>
            <p:spPr bwMode="auto">
              <a:xfrm>
                <a:off x="7700450" y="3273267"/>
                <a:ext cx="142471" cy="113976"/>
              </a:xfrm>
              <a:custGeom>
                <a:avLst/>
                <a:gdLst>
                  <a:gd name="T0" fmla="*/ 0 w 85"/>
                  <a:gd name="T1" fmla="*/ 22 h 68"/>
                  <a:gd name="T2" fmla="*/ 11 w 85"/>
                  <a:gd name="T3" fmla="*/ 0 h 68"/>
                  <a:gd name="T4" fmla="*/ 85 w 85"/>
                  <a:gd name="T5" fmla="*/ 22 h 68"/>
                  <a:gd name="T6" fmla="*/ 67 w 85"/>
                  <a:gd name="T7" fmla="*/ 68 h 68"/>
                  <a:gd name="T8" fmla="*/ 0 w 85"/>
                  <a:gd name="T9" fmla="*/ 2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8">
                    <a:moveTo>
                      <a:pt x="0" y="22"/>
                    </a:moveTo>
                    <a:lnTo>
                      <a:pt x="11" y="0"/>
                    </a:lnTo>
                    <a:lnTo>
                      <a:pt x="85" y="22"/>
                    </a:lnTo>
                    <a:lnTo>
                      <a:pt x="67" y="68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81"/>
              <p:cNvSpPr>
                <a:spLocks/>
              </p:cNvSpPr>
              <p:nvPr/>
            </p:nvSpPr>
            <p:spPr bwMode="auto">
              <a:xfrm>
                <a:off x="7584798" y="2964861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6 h 125"/>
                  <a:gd name="T14" fmla="*/ 27 w 70"/>
                  <a:gd name="T15" fmla="*/ 92 h 125"/>
                  <a:gd name="T16" fmla="*/ 22 w 70"/>
                  <a:gd name="T17" fmla="*/ 79 h 125"/>
                  <a:gd name="T18" fmla="*/ 32 w 70"/>
                  <a:gd name="T19" fmla="*/ 74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6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6"/>
                      <a:pt x="40" y="96"/>
                    </a:cubicBezTo>
                    <a:cubicBezTo>
                      <a:pt x="40" y="96"/>
                      <a:pt x="33" y="97"/>
                      <a:pt x="27" y="92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4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2"/>
            <p:cNvGrpSpPr/>
            <p:nvPr/>
          </p:nvGrpSpPr>
          <p:grpSpPr>
            <a:xfrm>
              <a:off x="7223508" y="1627785"/>
              <a:ext cx="1167839" cy="1702101"/>
              <a:chOff x="9631343" y="2170379"/>
              <a:chExt cx="1557119" cy="2269469"/>
            </a:xfrm>
          </p:grpSpPr>
          <p:sp>
            <p:nvSpPr>
              <p:cNvPr id="76" name="Freeform: Shape 83"/>
              <p:cNvSpPr>
                <a:spLocks/>
              </p:cNvSpPr>
              <p:nvPr/>
            </p:nvSpPr>
            <p:spPr bwMode="auto">
              <a:xfrm>
                <a:off x="9631343" y="3216279"/>
                <a:ext cx="1081100" cy="1223569"/>
              </a:xfrm>
              <a:custGeom>
                <a:avLst/>
                <a:gdLst>
                  <a:gd name="T0" fmla="*/ 212 w 461"/>
                  <a:gd name="T1" fmla="*/ 26 h 522"/>
                  <a:gd name="T2" fmla="*/ 46 w 461"/>
                  <a:gd name="T3" fmla="*/ 109 h 522"/>
                  <a:gd name="T4" fmla="*/ 130 w 461"/>
                  <a:gd name="T5" fmla="*/ 267 h 522"/>
                  <a:gd name="T6" fmla="*/ 63 w 461"/>
                  <a:gd name="T7" fmla="*/ 293 h 522"/>
                  <a:gd name="T8" fmla="*/ 161 w 461"/>
                  <a:gd name="T9" fmla="*/ 292 h 522"/>
                  <a:gd name="T10" fmla="*/ 162 w 461"/>
                  <a:gd name="T11" fmla="*/ 289 h 522"/>
                  <a:gd name="T12" fmla="*/ 175 w 461"/>
                  <a:gd name="T13" fmla="*/ 291 h 522"/>
                  <a:gd name="T14" fmla="*/ 118 w 461"/>
                  <a:gd name="T15" fmla="*/ 98 h 522"/>
                  <a:gd name="T16" fmla="*/ 258 w 461"/>
                  <a:gd name="T17" fmla="*/ 110 h 522"/>
                  <a:gd name="T18" fmla="*/ 373 w 461"/>
                  <a:gd name="T19" fmla="*/ 453 h 522"/>
                  <a:gd name="T20" fmla="*/ 384 w 461"/>
                  <a:gd name="T21" fmla="*/ 463 h 522"/>
                  <a:gd name="T22" fmla="*/ 457 w 461"/>
                  <a:gd name="T23" fmla="*/ 519 h 522"/>
                  <a:gd name="T24" fmla="*/ 423 w 461"/>
                  <a:gd name="T25" fmla="*/ 441 h 522"/>
                  <a:gd name="T26" fmla="*/ 340 w 461"/>
                  <a:gd name="T27" fmla="*/ 18 h 522"/>
                  <a:gd name="T28" fmla="*/ 212 w 461"/>
                  <a:gd name="T29" fmla="*/ 26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2">
                    <a:moveTo>
                      <a:pt x="212" y="26"/>
                    </a:moveTo>
                    <a:cubicBezTo>
                      <a:pt x="156" y="37"/>
                      <a:pt x="0" y="0"/>
                      <a:pt x="46" y="109"/>
                    </a:cubicBezTo>
                    <a:cubicBezTo>
                      <a:pt x="75" y="179"/>
                      <a:pt x="101" y="216"/>
                      <a:pt x="130" y="267"/>
                    </a:cubicBezTo>
                    <a:cubicBezTo>
                      <a:pt x="112" y="274"/>
                      <a:pt x="59" y="292"/>
                      <a:pt x="63" y="293"/>
                    </a:cubicBezTo>
                    <a:cubicBezTo>
                      <a:pt x="71" y="296"/>
                      <a:pt x="160" y="298"/>
                      <a:pt x="161" y="292"/>
                    </a:cubicBezTo>
                    <a:cubicBezTo>
                      <a:pt x="162" y="292"/>
                      <a:pt x="160" y="298"/>
                      <a:pt x="162" y="289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94" y="251"/>
                      <a:pt x="92" y="100"/>
                      <a:pt x="118" y="98"/>
                    </a:cubicBezTo>
                    <a:cubicBezTo>
                      <a:pt x="178" y="94"/>
                      <a:pt x="250" y="110"/>
                      <a:pt x="258" y="110"/>
                    </a:cubicBezTo>
                    <a:cubicBezTo>
                      <a:pt x="262" y="110"/>
                      <a:pt x="305" y="225"/>
                      <a:pt x="373" y="453"/>
                    </a:cubicBezTo>
                    <a:cubicBezTo>
                      <a:pt x="384" y="463"/>
                      <a:pt x="384" y="463"/>
                      <a:pt x="384" y="463"/>
                    </a:cubicBezTo>
                    <a:cubicBezTo>
                      <a:pt x="386" y="470"/>
                      <a:pt x="447" y="522"/>
                      <a:pt x="457" y="519"/>
                    </a:cubicBezTo>
                    <a:cubicBezTo>
                      <a:pt x="461" y="518"/>
                      <a:pt x="435" y="460"/>
                      <a:pt x="423" y="441"/>
                    </a:cubicBezTo>
                    <a:cubicBezTo>
                      <a:pt x="375" y="230"/>
                      <a:pt x="357" y="126"/>
                      <a:pt x="340" y="18"/>
                    </a:cubicBezTo>
                    <a:lnTo>
                      <a:pt x="212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4"/>
              <p:cNvSpPr>
                <a:spLocks/>
              </p:cNvSpPr>
              <p:nvPr/>
            </p:nvSpPr>
            <p:spPr bwMode="auto">
              <a:xfrm>
                <a:off x="10098982" y="3269915"/>
                <a:ext cx="338577" cy="82131"/>
              </a:xfrm>
              <a:custGeom>
                <a:avLst/>
                <a:gdLst>
                  <a:gd name="T0" fmla="*/ 143 w 145"/>
                  <a:gd name="T1" fmla="*/ 10 h 35"/>
                  <a:gd name="T2" fmla="*/ 57 w 145"/>
                  <a:gd name="T3" fmla="*/ 12 h 35"/>
                  <a:gd name="T4" fmla="*/ 3 w 145"/>
                  <a:gd name="T5" fmla="*/ 0 h 35"/>
                  <a:gd name="T6" fmla="*/ 5 w 145"/>
                  <a:gd name="T7" fmla="*/ 20 h 35"/>
                  <a:gd name="T8" fmla="*/ 71 w 145"/>
                  <a:gd name="T9" fmla="*/ 35 h 35"/>
                  <a:gd name="T10" fmla="*/ 145 w 145"/>
                  <a:gd name="T11" fmla="*/ 28 h 35"/>
                  <a:gd name="T12" fmla="*/ 14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143" y="10"/>
                    </a:moveTo>
                    <a:cubicBezTo>
                      <a:pt x="137" y="11"/>
                      <a:pt x="89" y="16"/>
                      <a:pt x="57" y="12"/>
                    </a:cubicBezTo>
                    <a:cubicBezTo>
                      <a:pt x="26" y="9"/>
                      <a:pt x="3" y="0"/>
                      <a:pt x="3" y="0"/>
                    </a:cubicBezTo>
                    <a:cubicBezTo>
                      <a:pt x="3" y="0"/>
                      <a:pt x="0" y="19"/>
                      <a:pt x="5" y="20"/>
                    </a:cubicBezTo>
                    <a:cubicBezTo>
                      <a:pt x="9" y="21"/>
                      <a:pt x="18" y="35"/>
                      <a:pt x="71" y="35"/>
                    </a:cubicBezTo>
                    <a:cubicBezTo>
                      <a:pt x="123" y="34"/>
                      <a:pt x="145" y="28"/>
                      <a:pt x="145" y="28"/>
                    </a:cubicBezTo>
                    <a:lnTo>
                      <a:pt x="14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5"/>
              <p:cNvSpPr>
                <a:spLocks/>
              </p:cNvSpPr>
              <p:nvPr/>
            </p:nvSpPr>
            <p:spPr bwMode="auto">
              <a:xfrm>
                <a:off x="10102334" y="2626284"/>
                <a:ext cx="357015" cy="732466"/>
              </a:xfrm>
              <a:custGeom>
                <a:avLst/>
                <a:gdLst>
                  <a:gd name="T0" fmla="*/ 66 w 152"/>
                  <a:gd name="T1" fmla="*/ 0 h 313"/>
                  <a:gd name="T2" fmla="*/ 51 w 152"/>
                  <a:gd name="T3" fmla="*/ 17 h 313"/>
                  <a:gd name="T4" fmla="*/ 0 w 152"/>
                  <a:gd name="T5" fmla="*/ 280 h 313"/>
                  <a:gd name="T6" fmla="*/ 152 w 152"/>
                  <a:gd name="T7" fmla="*/ 293 h 313"/>
                  <a:gd name="T8" fmla="*/ 149 w 152"/>
                  <a:gd name="T9" fmla="*/ 18 h 313"/>
                  <a:gd name="T10" fmla="*/ 120 w 152"/>
                  <a:gd name="T11" fmla="*/ 14 h 313"/>
                  <a:gd name="T12" fmla="*/ 66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66" y="0"/>
                    </a:moveTo>
                    <a:cubicBezTo>
                      <a:pt x="60" y="9"/>
                      <a:pt x="51" y="17"/>
                      <a:pt x="51" y="17"/>
                    </a:cubicBezTo>
                    <a:cubicBezTo>
                      <a:pt x="4" y="25"/>
                      <a:pt x="5" y="236"/>
                      <a:pt x="0" y="280"/>
                    </a:cubicBezTo>
                    <a:cubicBezTo>
                      <a:pt x="12" y="313"/>
                      <a:pt x="134" y="302"/>
                      <a:pt x="152" y="293"/>
                    </a:cubicBezTo>
                    <a:cubicBezTo>
                      <a:pt x="142" y="196"/>
                      <a:pt x="125" y="112"/>
                      <a:pt x="149" y="18"/>
                    </a:cubicBezTo>
                    <a:cubicBezTo>
                      <a:pt x="132" y="16"/>
                      <a:pt x="120" y="14"/>
                      <a:pt x="120" y="14"/>
                    </a:cubicBezTo>
                    <a:cubicBezTo>
                      <a:pt x="66" y="0"/>
                      <a:pt x="66" y="0"/>
                      <a:pt x="66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6"/>
              <p:cNvSpPr>
                <a:spLocks/>
              </p:cNvSpPr>
              <p:nvPr/>
            </p:nvSpPr>
            <p:spPr bwMode="auto">
              <a:xfrm>
                <a:off x="10231395" y="2614551"/>
                <a:ext cx="192755" cy="48608"/>
              </a:xfrm>
              <a:custGeom>
                <a:avLst/>
                <a:gdLst>
                  <a:gd name="T0" fmla="*/ 112 w 115"/>
                  <a:gd name="T1" fmla="*/ 29 h 29"/>
                  <a:gd name="T2" fmla="*/ 115 w 115"/>
                  <a:gd name="T3" fmla="*/ 8 h 29"/>
                  <a:gd name="T4" fmla="*/ 13 w 115"/>
                  <a:gd name="T5" fmla="*/ 0 h 29"/>
                  <a:gd name="T6" fmla="*/ 0 w 115"/>
                  <a:gd name="T7" fmla="*/ 26 h 29"/>
                  <a:gd name="T8" fmla="*/ 112 w 11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9">
                    <a:moveTo>
                      <a:pt x="112" y="29"/>
                    </a:moveTo>
                    <a:lnTo>
                      <a:pt x="115" y="8"/>
                    </a:lnTo>
                    <a:lnTo>
                      <a:pt x="13" y="0"/>
                    </a:lnTo>
                    <a:lnTo>
                      <a:pt x="0" y="26"/>
                    </a:lnTo>
                    <a:lnTo>
                      <a:pt x="112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7"/>
              <p:cNvSpPr>
                <a:spLocks/>
              </p:cNvSpPr>
              <p:nvPr/>
            </p:nvSpPr>
            <p:spPr bwMode="auto">
              <a:xfrm>
                <a:off x="10243128" y="2332962"/>
                <a:ext cx="335225" cy="367071"/>
              </a:xfrm>
              <a:custGeom>
                <a:avLst/>
                <a:gdLst>
                  <a:gd name="T0" fmla="*/ 124 w 143"/>
                  <a:gd name="T1" fmla="*/ 35 h 157"/>
                  <a:gd name="T2" fmla="*/ 68 w 143"/>
                  <a:gd name="T3" fmla="*/ 6 h 157"/>
                  <a:gd name="T4" fmla="*/ 55 w 143"/>
                  <a:gd name="T5" fmla="*/ 17 h 157"/>
                  <a:gd name="T6" fmla="*/ 27 w 143"/>
                  <a:gd name="T7" fmla="*/ 15 h 157"/>
                  <a:gd name="T8" fmla="*/ 24 w 143"/>
                  <a:gd name="T9" fmla="*/ 29 h 157"/>
                  <a:gd name="T10" fmla="*/ 4 w 143"/>
                  <a:gd name="T11" fmla="*/ 59 h 157"/>
                  <a:gd name="T12" fmla="*/ 18 w 143"/>
                  <a:gd name="T13" fmla="*/ 105 h 157"/>
                  <a:gd name="T14" fmla="*/ 6 w 143"/>
                  <a:gd name="T15" fmla="*/ 122 h 157"/>
                  <a:gd name="T16" fmla="*/ 6 w 143"/>
                  <a:gd name="T17" fmla="*/ 122 h 157"/>
                  <a:gd name="T18" fmla="*/ 10 w 143"/>
                  <a:gd name="T19" fmla="*/ 157 h 157"/>
                  <a:gd name="T20" fmla="*/ 75 w 143"/>
                  <a:gd name="T21" fmla="*/ 138 h 157"/>
                  <a:gd name="T22" fmla="*/ 77 w 143"/>
                  <a:gd name="T23" fmla="*/ 121 h 157"/>
                  <a:gd name="T24" fmla="*/ 85 w 143"/>
                  <a:gd name="T25" fmla="*/ 112 h 157"/>
                  <a:gd name="T26" fmla="*/ 124 w 143"/>
                  <a:gd name="T27" fmla="*/ 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7">
                    <a:moveTo>
                      <a:pt x="124" y="35"/>
                    </a:moveTo>
                    <a:cubicBezTo>
                      <a:pt x="106" y="5"/>
                      <a:pt x="99" y="0"/>
                      <a:pt x="68" y="6"/>
                    </a:cubicBezTo>
                    <a:cubicBezTo>
                      <a:pt x="65" y="6"/>
                      <a:pt x="57" y="17"/>
                      <a:pt x="55" y="17"/>
                    </a:cubicBezTo>
                    <a:cubicBezTo>
                      <a:pt x="48" y="17"/>
                      <a:pt x="39" y="16"/>
                      <a:pt x="27" y="15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9" y="51"/>
                      <a:pt x="4" y="59"/>
                    </a:cubicBezTo>
                    <a:cubicBezTo>
                      <a:pt x="0" y="68"/>
                      <a:pt x="20" y="96"/>
                      <a:pt x="18" y="105"/>
                    </a:cubicBezTo>
                    <a:cubicBezTo>
                      <a:pt x="17" y="114"/>
                      <a:pt x="8" y="118"/>
                      <a:pt x="6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7"/>
                      <a:pt x="77" y="142"/>
                      <a:pt x="75" y="138"/>
                    </a:cubicBezTo>
                    <a:cubicBezTo>
                      <a:pt x="73" y="135"/>
                      <a:pt x="77" y="121"/>
                      <a:pt x="77" y="121"/>
                    </a:cubicBezTo>
                    <a:cubicBezTo>
                      <a:pt x="81" y="113"/>
                      <a:pt x="81" y="112"/>
                      <a:pt x="85" y="112"/>
                    </a:cubicBezTo>
                    <a:cubicBezTo>
                      <a:pt x="123" y="105"/>
                      <a:pt x="143" y="69"/>
                      <a:pt x="124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88"/>
              <p:cNvSpPr>
                <a:spLocks/>
              </p:cNvSpPr>
              <p:nvPr/>
            </p:nvSpPr>
            <p:spPr bwMode="auto">
              <a:xfrm>
                <a:off x="10243128" y="2470404"/>
                <a:ext cx="222925" cy="217896"/>
              </a:xfrm>
              <a:custGeom>
                <a:avLst/>
                <a:gdLst>
                  <a:gd name="T0" fmla="*/ 4 w 95"/>
                  <a:gd name="T1" fmla="*/ 0 h 93"/>
                  <a:gd name="T2" fmla="*/ 18 w 95"/>
                  <a:gd name="T3" fmla="*/ 46 h 93"/>
                  <a:gd name="T4" fmla="*/ 6 w 95"/>
                  <a:gd name="T5" fmla="*/ 63 h 93"/>
                  <a:gd name="T6" fmla="*/ 6 w 95"/>
                  <a:gd name="T7" fmla="*/ 63 h 93"/>
                  <a:gd name="T8" fmla="*/ 9 w 95"/>
                  <a:gd name="T9" fmla="*/ 89 h 93"/>
                  <a:gd name="T10" fmla="*/ 36 w 95"/>
                  <a:gd name="T11" fmla="*/ 92 h 93"/>
                  <a:gd name="T12" fmla="*/ 36 w 95"/>
                  <a:gd name="T13" fmla="*/ 92 h 93"/>
                  <a:gd name="T14" fmla="*/ 74 w 95"/>
                  <a:gd name="T15" fmla="*/ 75 h 93"/>
                  <a:gd name="T16" fmla="*/ 75 w 95"/>
                  <a:gd name="T17" fmla="*/ 65 h 93"/>
                  <a:gd name="T18" fmla="*/ 83 w 95"/>
                  <a:gd name="T19" fmla="*/ 54 h 93"/>
                  <a:gd name="T20" fmla="*/ 81 w 95"/>
                  <a:gd name="T21" fmla="*/ 46 h 93"/>
                  <a:gd name="T22" fmla="*/ 95 w 95"/>
                  <a:gd name="T23" fmla="*/ 29 h 93"/>
                  <a:gd name="T24" fmla="*/ 89 w 95"/>
                  <a:gd name="T25" fmla="*/ 24 h 93"/>
                  <a:gd name="T26" fmla="*/ 74 w 95"/>
                  <a:gd name="T27" fmla="*/ 33 h 93"/>
                  <a:gd name="T28" fmla="*/ 4 w 95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4" y="0"/>
                    </a:moveTo>
                    <a:cubicBezTo>
                      <a:pt x="0" y="9"/>
                      <a:pt x="20" y="37"/>
                      <a:pt x="18" y="46"/>
                    </a:cubicBezTo>
                    <a:cubicBezTo>
                      <a:pt x="17" y="55"/>
                      <a:pt x="8" y="59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20" y="92"/>
                      <a:pt x="31" y="93"/>
                      <a:pt x="36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44" y="90"/>
                      <a:pt x="62" y="82"/>
                      <a:pt x="74" y="75"/>
                    </a:cubicBezTo>
                    <a:cubicBezTo>
                      <a:pt x="75" y="71"/>
                      <a:pt x="75" y="65"/>
                      <a:pt x="75" y="65"/>
                    </a:cubicBezTo>
                    <a:cubicBezTo>
                      <a:pt x="78" y="63"/>
                      <a:pt x="79" y="55"/>
                      <a:pt x="83" y="54"/>
                    </a:cubicBezTo>
                    <a:cubicBezTo>
                      <a:pt x="82" y="50"/>
                      <a:pt x="82" y="48"/>
                      <a:pt x="81" y="46"/>
                    </a:cubicBezTo>
                    <a:cubicBezTo>
                      <a:pt x="81" y="44"/>
                      <a:pt x="95" y="29"/>
                      <a:pt x="95" y="29"/>
                    </a:cubicBezTo>
                    <a:cubicBezTo>
                      <a:pt x="95" y="29"/>
                      <a:pt x="89" y="29"/>
                      <a:pt x="89" y="24"/>
                    </a:cubicBezTo>
                    <a:cubicBezTo>
                      <a:pt x="84" y="27"/>
                      <a:pt x="78" y="32"/>
                      <a:pt x="74" y="33"/>
                    </a:cubicBezTo>
                    <a:cubicBezTo>
                      <a:pt x="50" y="36"/>
                      <a:pt x="18" y="3"/>
                      <a:pt x="4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89"/>
              <p:cNvSpPr>
                <a:spLocks/>
              </p:cNvSpPr>
              <p:nvPr/>
            </p:nvSpPr>
            <p:spPr bwMode="auto">
              <a:xfrm>
                <a:off x="10283355" y="2649750"/>
                <a:ext cx="95540" cy="67045"/>
              </a:xfrm>
              <a:custGeom>
                <a:avLst/>
                <a:gdLst>
                  <a:gd name="T0" fmla="*/ 41 w 41"/>
                  <a:gd name="T1" fmla="*/ 21 h 29"/>
                  <a:gd name="T2" fmla="*/ 33 w 41"/>
                  <a:gd name="T3" fmla="*/ 0 h 29"/>
                  <a:gd name="T4" fmla="*/ 7 w 41"/>
                  <a:gd name="T5" fmla="*/ 7 h 29"/>
                  <a:gd name="T6" fmla="*/ 0 w 41"/>
                  <a:gd name="T7" fmla="*/ 29 h 29"/>
                  <a:gd name="T8" fmla="*/ 41 w 41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9">
                    <a:moveTo>
                      <a:pt x="41" y="21"/>
                    </a:moveTo>
                    <a:cubicBezTo>
                      <a:pt x="38" y="14"/>
                      <a:pt x="36" y="7"/>
                      <a:pt x="33" y="0"/>
                    </a:cubicBezTo>
                    <a:cubicBezTo>
                      <a:pt x="24" y="3"/>
                      <a:pt x="10" y="7"/>
                      <a:pt x="7" y="7"/>
                    </a:cubicBezTo>
                    <a:cubicBezTo>
                      <a:pt x="7" y="7"/>
                      <a:pt x="0" y="29"/>
                      <a:pt x="0" y="29"/>
                    </a:cubicBezTo>
                    <a:lnTo>
                      <a:pt x="41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0"/>
              <p:cNvSpPr>
                <a:spLocks/>
              </p:cNvSpPr>
              <p:nvPr/>
            </p:nvSpPr>
            <p:spPr bwMode="auto">
              <a:xfrm>
                <a:off x="10301792" y="2664834"/>
                <a:ext cx="253095" cy="764312"/>
              </a:xfrm>
              <a:custGeom>
                <a:avLst/>
                <a:gdLst>
                  <a:gd name="T0" fmla="*/ 24 w 108"/>
                  <a:gd name="T1" fmla="*/ 9 h 326"/>
                  <a:gd name="T2" fmla="*/ 50 w 108"/>
                  <a:gd name="T3" fmla="*/ 326 h 326"/>
                  <a:gd name="T4" fmla="*/ 108 w 108"/>
                  <a:gd name="T5" fmla="*/ 305 h 326"/>
                  <a:gd name="T6" fmla="*/ 84 w 108"/>
                  <a:gd name="T7" fmla="*/ 75 h 326"/>
                  <a:gd name="T8" fmla="*/ 64 w 108"/>
                  <a:gd name="T9" fmla="*/ 1 h 326"/>
                  <a:gd name="T10" fmla="*/ 60 w 108"/>
                  <a:gd name="T11" fmla="*/ 0 h 326"/>
                  <a:gd name="T12" fmla="*/ 24 w 108"/>
                  <a:gd name="T13" fmla="*/ 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24" y="9"/>
                    </a:moveTo>
                    <a:cubicBezTo>
                      <a:pt x="0" y="15"/>
                      <a:pt x="50" y="326"/>
                      <a:pt x="50" y="326"/>
                    </a:cubicBezTo>
                    <a:cubicBezTo>
                      <a:pt x="56" y="321"/>
                      <a:pt x="85" y="318"/>
                      <a:pt x="108" y="30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1"/>
                      <a:pt x="62" y="1"/>
                      <a:pt x="60" y="0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1"/>
              <p:cNvSpPr>
                <a:spLocks/>
              </p:cNvSpPr>
              <p:nvPr/>
            </p:nvSpPr>
            <p:spPr bwMode="auto">
              <a:xfrm>
                <a:off x="10761050" y="2170379"/>
                <a:ext cx="144147" cy="162584"/>
              </a:xfrm>
              <a:custGeom>
                <a:avLst/>
                <a:gdLst>
                  <a:gd name="T0" fmla="*/ 22 w 61"/>
                  <a:gd name="T1" fmla="*/ 69 h 69"/>
                  <a:gd name="T2" fmla="*/ 12 w 61"/>
                  <a:gd name="T3" fmla="*/ 51 h 69"/>
                  <a:gd name="T4" fmla="*/ 10 w 61"/>
                  <a:gd name="T5" fmla="*/ 36 h 69"/>
                  <a:gd name="T6" fmla="*/ 2 w 61"/>
                  <a:gd name="T7" fmla="*/ 28 h 69"/>
                  <a:gd name="T8" fmla="*/ 7 w 61"/>
                  <a:gd name="T9" fmla="*/ 12 h 69"/>
                  <a:gd name="T10" fmla="*/ 13 w 61"/>
                  <a:gd name="T11" fmla="*/ 10 h 69"/>
                  <a:gd name="T12" fmla="*/ 18 w 61"/>
                  <a:gd name="T13" fmla="*/ 3 h 69"/>
                  <a:gd name="T14" fmla="*/ 26 w 61"/>
                  <a:gd name="T15" fmla="*/ 3 h 69"/>
                  <a:gd name="T16" fmla="*/ 35 w 61"/>
                  <a:gd name="T17" fmla="*/ 1 h 69"/>
                  <a:gd name="T18" fmla="*/ 56 w 61"/>
                  <a:gd name="T19" fmla="*/ 11 h 69"/>
                  <a:gd name="T20" fmla="*/ 58 w 61"/>
                  <a:gd name="T21" fmla="*/ 36 h 69"/>
                  <a:gd name="T22" fmla="*/ 45 w 61"/>
                  <a:gd name="T23" fmla="*/ 60 h 69"/>
                  <a:gd name="T24" fmla="*/ 22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22" y="69"/>
                    </a:moveTo>
                    <a:cubicBezTo>
                      <a:pt x="19" y="64"/>
                      <a:pt x="15" y="60"/>
                      <a:pt x="12" y="51"/>
                    </a:cubicBezTo>
                    <a:cubicBezTo>
                      <a:pt x="11" y="47"/>
                      <a:pt x="10" y="41"/>
                      <a:pt x="10" y="36"/>
                    </a:cubicBezTo>
                    <a:cubicBezTo>
                      <a:pt x="7" y="35"/>
                      <a:pt x="3" y="31"/>
                      <a:pt x="2" y="28"/>
                    </a:cubicBezTo>
                    <a:cubicBezTo>
                      <a:pt x="0" y="23"/>
                      <a:pt x="5" y="14"/>
                      <a:pt x="7" y="12"/>
                    </a:cubicBezTo>
                    <a:cubicBezTo>
                      <a:pt x="8" y="11"/>
                      <a:pt x="10" y="10"/>
                      <a:pt x="13" y="10"/>
                    </a:cubicBezTo>
                    <a:cubicBezTo>
                      <a:pt x="14" y="7"/>
                      <a:pt x="16" y="5"/>
                      <a:pt x="18" y="3"/>
                    </a:cubicBezTo>
                    <a:cubicBezTo>
                      <a:pt x="20" y="2"/>
                      <a:pt x="23" y="3"/>
                      <a:pt x="26" y="3"/>
                    </a:cubicBezTo>
                    <a:cubicBezTo>
                      <a:pt x="29" y="0"/>
                      <a:pt x="30" y="0"/>
                      <a:pt x="35" y="1"/>
                    </a:cubicBezTo>
                    <a:cubicBezTo>
                      <a:pt x="41" y="2"/>
                      <a:pt x="52" y="6"/>
                      <a:pt x="56" y="11"/>
                    </a:cubicBezTo>
                    <a:cubicBezTo>
                      <a:pt x="61" y="17"/>
                      <a:pt x="61" y="28"/>
                      <a:pt x="58" y="36"/>
                    </a:cubicBezTo>
                    <a:cubicBezTo>
                      <a:pt x="55" y="44"/>
                      <a:pt x="50" y="56"/>
                      <a:pt x="45" y="60"/>
                    </a:cubicBezTo>
                    <a:cubicBezTo>
                      <a:pt x="41" y="64"/>
                      <a:pt x="22" y="69"/>
                      <a:pt x="22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2"/>
              <p:cNvSpPr>
                <a:spLocks/>
              </p:cNvSpPr>
              <p:nvPr/>
            </p:nvSpPr>
            <p:spPr bwMode="auto">
              <a:xfrm>
                <a:off x="10777811" y="2291060"/>
                <a:ext cx="103920" cy="58665"/>
              </a:xfrm>
              <a:custGeom>
                <a:avLst/>
                <a:gdLst>
                  <a:gd name="T0" fmla="*/ 1 w 44"/>
                  <a:gd name="T1" fmla="*/ 14 h 25"/>
                  <a:gd name="T2" fmla="*/ 0 w 44"/>
                  <a:gd name="T3" fmla="*/ 10 h 25"/>
                  <a:gd name="T4" fmla="*/ 3 w 44"/>
                  <a:gd name="T5" fmla="*/ 0 h 25"/>
                  <a:gd name="T6" fmla="*/ 42 w 44"/>
                  <a:gd name="T7" fmla="*/ 9 h 25"/>
                  <a:gd name="T8" fmla="*/ 38 w 44"/>
                  <a:gd name="T9" fmla="*/ 25 h 25"/>
                  <a:gd name="T10" fmla="*/ 1 w 44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1" y="14"/>
                    </a:moveTo>
                    <a:cubicBezTo>
                      <a:pt x="1" y="13"/>
                      <a:pt x="0" y="10"/>
                      <a:pt x="0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4" y="10"/>
                      <a:pt x="42" y="9"/>
                    </a:cubicBezTo>
                    <a:cubicBezTo>
                      <a:pt x="41" y="9"/>
                      <a:pt x="38" y="25"/>
                      <a:pt x="38" y="25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3"/>
              <p:cNvSpPr>
                <a:spLocks/>
              </p:cNvSpPr>
              <p:nvPr/>
            </p:nvSpPr>
            <p:spPr bwMode="auto">
              <a:xfrm>
                <a:off x="10399007" y="2309496"/>
                <a:ext cx="476019" cy="553120"/>
              </a:xfrm>
              <a:custGeom>
                <a:avLst/>
                <a:gdLst>
                  <a:gd name="T0" fmla="*/ 0 w 203"/>
                  <a:gd name="T1" fmla="*/ 236 h 236"/>
                  <a:gd name="T2" fmla="*/ 203 w 203"/>
                  <a:gd name="T3" fmla="*/ 10 h 236"/>
                  <a:gd name="T4" fmla="*/ 160 w 203"/>
                  <a:gd name="T5" fmla="*/ 0 h 236"/>
                  <a:gd name="T6" fmla="*/ 9 w 203"/>
                  <a:gd name="T7" fmla="*/ 162 h 236"/>
                  <a:gd name="T8" fmla="*/ 0 w 203"/>
                  <a:gd name="T9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6">
                    <a:moveTo>
                      <a:pt x="0" y="236"/>
                    </a:moveTo>
                    <a:cubicBezTo>
                      <a:pt x="56" y="222"/>
                      <a:pt x="183" y="165"/>
                      <a:pt x="203" y="10"/>
                    </a:cubicBezTo>
                    <a:cubicBezTo>
                      <a:pt x="188" y="9"/>
                      <a:pt x="175" y="3"/>
                      <a:pt x="160" y="0"/>
                    </a:cubicBezTo>
                    <a:cubicBezTo>
                      <a:pt x="137" y="114"/>
                      <a:pt x="72" y="170"/>
                      <a:pt x="9" y="162"/>
                    </a:cubicBezTo>
                    <a:lnTo>
                      <a:pt x="0" y="23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94"/>
              <p:cNvSpPr>
                <a:spLocks/>
              </p:cNvSpPr>
              <p:nvPr/>
            </p:nvSpPr>
            <p:spPr bwMode="auto">
              <a:xfrm>
                <a:off x="10328610" y="2658130"/>
                <a:ext cx="108948" cy="452553"/>
              </a:xfrm>
              <a:custGeom>
                <a:avLst/>
                <a:gdLst>
                  <a:gd name="T0" fmla="*/ 13 w 47"/>
                  <a:gd name="T1" fmla="*/ 12 h 193"/>
                  <a:gd name="T2" fmla="*/ 20 w 47"/>
                  <a:gd name="T3" fmla="*/ 193 h 193"/>
                  <a:gd name="T4" fmla="*/ 37 w 47"/>
                  <a:gd name="T5" fmla="*/ 69 h 193"/>
                  <a:gd name="T6" fmla="*/ 16 w 47"/>
                  <a:gd name="T7" fmla="*/ 64 h 193"/>
                  <a:gd name="T8" fmla="*/ 47 w 47"/>
                  <a:gd name="T9" fmla="*/ 53 h 193"/>
                  <a:gd name="T10" fmla="*/ 38 w 47"/>
                  <a:gd name="T11" fmla="*/ 0 h 193"/>
                  <a:gd name="T12" fmla="*/ 1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13" y="12"/>
                    </a:moveTo>
                    <a:cubicBezTo>
                      <a:pt x="0" y="18"/>
                      <a:pt x="7" y="102"/>
                      <a:pt x="20" y="193"/>
                    </a:cubicBezTo>
                    <a:cubicBezTo>
                      <a:pt x="20" y="193"/>
                      <a:pt x="37" y="69"/>
                      <a:pt x="37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95"/>
              <p:cNvSpPr>
                <a:spLocks/>
              </p:cNvSpPr>
              <p:nvPr/>
            </p:nvSpPr>
            <p:spPr bwMode="auto">
              <a:xfrm>
                <a:off x="9834155" y="2177083"/>
                <a:ext cx="142471" cy="172641"/>
              </a:xfrm>
              <a:custGeom>
                <a:avLst/>
                <a:gdLst>
                  <a:gd name="T0" fmla="*/ 59 w 61"/>
                  <a:gd name="T1" fmla="*/ 36 h 73"/>
                  <a:gd name="T2" fmla="*/ 55 w 61"/>
                  <a:gd name="T3" fmla="*/ 33 h 73"/>
                  <a:gd name="T4" fmla="*/ 55 w 61"/>
                  <a:gd name="T5" fmla="*/ 22 h 73"/>
                  <a:gd name="T6" fmla="*/ 51 w 61"/>
                  <a:gd name="T7" fmla="*/ 15 h 73"/>
                  <a:gd name="T8" fmla="*/ 36 w 61"/>
                  <a:gd name="T9" fmla="*/ 5 h 73"/>
                  <a:gd name="T10" fmla="*/ 9 w 61"/>
                  <a:gd name="T11" fmla="*/ 15 h 73"/>
                  <a:gd name="T12" fmla="*/ 9 w 61"/>
                  <a:gd name="T13" fmla="*/ 15 h 73"/>
                  <a:gd name="T14" fmla="*/ 8 w 61"/>
                  <a:gd name="T15" fmla="*/ 17 h 73"/>
                  <a:gd name="T16" fmla="*/ 1 w 61"/>
                  <a:gd name="T17" fmla="*/ 46 h 73"/>
                  <a:gd name="T18" fmla="*/ 5 w 61"/>
                  <a:gd name="T19" fmla="*/ 72 h 73"/>
                  <a:gd name="T20" fmla="*/ 37 w 61"/>
                  <a:gd name="T21" fmla="*/ 66 h 73"/>
                  <a:gd name="T22" fmla="*/ 45 w 61"/>
                  <a:gd name="T23" fmla="*/ 51 h 73"/>
                  <a:gd name="T24" fmla="*/ 56 w 61"/>
                  <a:gd name="T25" fmla="*/ 47 h 73"/>
                  <a:gd name="T26" fmla="*/ 59 w 61"/>
                  <a:gd name="T27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3">
                    <a:moveTo>
                      <a:pt x="59" y="36"/>
                    </a:moveTo>
                    <a:cubicBezTo>
                      <a:pt x="59" y="35"/>
                      <a:pt x="57" y="34"/>
                      <a:pt x="55" y="33"/>
                    </a:cubicBezTo>
                    <a:cubicBezTo>
                      <a:pt x="56" y="29"/>
                      <a:pt x="57" y="25"/>
                      <a:pt x="55" y="22"/>
                    </a:cubicBezTo>
                    <a:cubicBezTo>
                      <a:pt x="54" y="19"/>
                      <a:pt x="53" y="17"/>
                      <a:pt x="51" y="15"/>
                    </a:cubicBezTo>
                    <a:cubicBezTo>
                      <a:pt x="49" y="10"/>
                      <a:pt x="45" y="8"/>
                      <a:pt x="36" y="5"/>
                    </a:cubicBezTo>
                    <a:cubicBezTo>
                      <a:pt x="23" y="0"/>
                      <a:pt x="9" y="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7" y="21"/>
                      <a:pt x="0" y="36"/>
                      <a:pt x="1" y="46"/>
                    </a:cubicBezTo>
                    <a:cubicBezTo>
                      <a:pt x="1" y="55"/>
                      <a:pt x="4" y="66"/>
                      <a:pt x="5" y="72"/>
                    </a:cubicBezTo>
                    <a:cubicBezTo>
                      <a:pt x="5" y="72"/>
                      <a:pt x="37" y="73"/>
                      <a:pt x="37" y="66"/>
                    </a:cubicBezTo>
                    <a:cubicBezTo>
                      <a:pt x="38" y="60"/>
                      <a:pt x="41" y="55"/>
                      <a:pt x="45" y="51"/>
                    </a:cubicBezTo>
                    <a:cubicBezTo>
                      <a:pt x="50" y="50"/>
                      <a:pt x="54" y="48"/>
                      <a:pt x="56" y="47"/>
                    </a:cubicBezTo>
                    <a:cubicBezTo>
                      <a:pt x="61" y="43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96"/>
              <p:cNvSpPr>
                <a:spLocks/>
              </p:cNvSpPr>
              <p:nvPr/>
            </p:nvSpPr>
            <p:spPr bwMode="auto">
              <a:xfrm>
                <a:off x="9835830" y="2326258"/>
                <a:ext cx="92187" cy="48608"/>
              </a:xfrm>
              <a:custGeom>
                <a:avLst/>
                <a:gdLst>
                  <a:gd name="T0" fmla="*/ 55 w 55"/>
                  <a:gd name="T1" fmla="*/ 28 h 29"/>
                  <a:gd name="T2" fmla="*/ 55 w 55"/>
                  <a:gd name="T3" fmla="*/ 0 h 29"/>
                  <a:gd name="T4" fmla="*/ 0 w 55"/>
                  <a:gd name="T5" fmla="*/ 4 h 29"/>
                  <a:gd name="T6" fmla="*/ 3 w 55"/>
                  <a:gd name="T7" fmla="*/ 29 h 29"/>
                  <a:gd name="T8" fmla="*/ 55 w 55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9">
                    <a:moveTo>
                      <a:pt x="55" y="28"/>
                    </a:moveTo>
                    <a:lnTo>
                      <a:pt x="55" y="0"/>
                    </a:lnTo>
                    <a:lnTo>
                      <a:pt x="0" y="4"/>
                    </a:lnTo>
                    <a:lnTo>
                      <a:pt x="3" y="29"/>
                    </a:lnTo>
                    <a:lnTo>
                      <a:pt x="5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97"/>
              <p:cNvSpPr>
                <a:spLocks/>
              </p:cNvSpPr>
              <p:nvPr/>
            </p:nvSpPr>
            <p:spPr bwMode="auto">
              <a:xfrm>
                <a:off x="9834155" y="2334639"/>
                <a:ext cx="407298" cy="963771"/>
              </a:xfrm>
              <a:custGeom>
                <a:avLst/>
                <a:gdLst>
                  <a:gd name="T0" fmla="*/ 174 w 174"/>
                  <a:gd name="T1" fmla="*/ 133 h 411"/>
                  <a:gd name="T2" fmla="*/ 41 w 174"/>
                  <a:gd name="T3" fmla="*/ 0 h 411"/>
                  <a:gd name="T4" fmla="*/ 0 w 174"/>
                  <a:gd name="T5" fmla="*/ 3 h 411"/>
                  <a:gd name="T6" fmla="*/ 118 w 174"/>
                  <a:gd name="T7" fmla="*/ 210 h 411"/>
                  <a:gd name="T8" fmla="*/ 75 w 174"/>
                  <a:gd name="T9" fmla="*/ 407 h 411"/>
                  <a:gd name="T10" fmla="*/ 116 w 174"/>
                  <a:gd name="T11" fmla="*/ 411 h 411"/>
                  <a:gd name="T12" fmla="*/ 174 w 174"/>
                  <a:gd name="T13" fmla="*/ 133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174" y="133"/>
                    </a:moveTo>
                    <a:cubicBezTo>
                      <a:pt x="130" y="125"/>
                      <a:pt x="68" y="169"/>
                      <a:pt x="4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177"/>
                      <a:pt x="53" y="179"/>
                      <a:pt x="118" y="210"/>
                    </a:cubicBezTo>
                    <a:cubicBezTo>
                      <a:pt x="75" y="407"/>
                      <a:pt x="75" y="407"/>
                      <a:pt x="75" y="407"/>
                    </a:cubicBezTo>
                    <a:cubicBezTo>
                      <a:pt x="116" y="411"/>
                      <a:pt x="116" y="411"/>
                      <a:pt x="116" y="411"/>
                    </a:cubicBezTo>
                    <a:lnTo>
                      <a:pt x="174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98"/>
              <p:cNvSpPr>
                <a:spLocks/>
              </p:cNvSpPr>
              <p:nvPr/>
            </p:nvSpPr>
            <p:spPr bwMode="auto">
              <a:xfrm>
                <a:off x="10142561" y="2638016"/>
                <a:ext cx="100567" cy="420707"/>
              </a:xfrm>
              <a:custGeom>
                <a:avLst/>
                <a:gdLst>
                  <a:gd name="T0" fmla="*/ 48 w 60"/>
                  <a:gd name="T1" fmla="*/ 0 h 251"/>
                  <a:gd name="T2" fmla="*/ 48 w 60"/>
                  <a:gd name="T3" fmla="*/ 0 h 251"/>
                  <a:gd name="T4" fmla="*/ 0 w 60"/>
                  <a:gd name="T5" fmla="*/ 65 h 251"/>
                  <a:gd name="T6" fmla="*/ 32 w 60"/>
                  <a:gd name="T7" fmla="*/ 77 h 251"/>
                  <a:gd name="T8" fmla="*/ 7 w 60"/>
                  <a:gd name="T9" fmla="*/ 81 h 251"/>
                  <a:gd name="T10" fmla="*/ 9 w 60"/>
                  <a:gd name="T11" fmla="*/ 251 h 251"/>
                  <a:gd name="T12" fmla="*/ 60 w 60"/>
                  <a:gd name="T13" fmla="*/ 4 h 251"/>
                  <a:gd name="T14" fmla="*/ 48 w 60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1">
                    <a:moveTo>
                      <a:pt x="48" y="0"/>
                    </a:moveTo>
                    <a:lnTo>
                      <a:pt x="48" y="0"/>
                    </a:lnTo>
                    <a:lnTo>
                      <a:pt x="0" y="65"/>
                    </a:lnTo>
                    <a:lnTo>
                      <a:pt x="32" y="77"/>
                    </a:lnTo>
                    <a:lnTo>
                      <a:pt x="7" y="81"/>
                    </a:lnTo>
                    <a:lnTo>
                      <a:pt x="9" y="251"/>
                    </a:lnTo>
                    <a:lnTo>
                      <a:pt x="60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99"/>
              <p:cNvSpPr>
                <a:spLocks/>
              </p:cNvSpPr>
              <p:nvPr/>
            </p:nvSpPr>
            <p:spPr bwMode="auto">
              <a:xfrm>
                <a:off x="10228043" y="2644721"/>
                <a:ext cx="36875" cy="72074"/>
              </a:xfrm>
              <a:custGeom>
                <a:avLst/>
                <a:gdLst>
                  <a:gd name="T0" fmla="*/ 16 w 16"/>
                  <a:gd name="T1" fmla="*/ 5 h 31"/>
                  <a:gd name="T2" fmla="*/ 14 w 16"/>
                  <a:gd name="T3" fmla="*/ 0 h 31"/>
                  <a:gd name="T4" fmla="*/ 0 w 16"/>
                  <a:gd name="T5" fmla="*/ 15 h 31"/>
                  <a:gd name="T6" fmla="*/ 13 w 16"/>
                  <a:gd name="T7" fmla="*/ 30 h 31"/>
                  <a:gd name="T8" fmla="*/ 16 w 16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1">
                    <a:moveTo>
                      <a:pt x="16" y="5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0" y="15"/>
                      <a:pt x="0" y="15"/>
                    </a:cubicBezTo>
                    <a:cubicBezTo>
                      <a:pt x="0" y="15"/>
                      <a:pt x="12" y="31"/>
                      <a:pt x="13" y="30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0"/>
              <p:cNvSpPr>
                <a:spLocks/>
              </p:cNvSpPr>
              <p:nvPr/>
            </p:nvSpPr>
            <p:spPr bwMode="auto">
              <a:xfrm>
                <a:off x="10160998" y="2711766"/>
                <a:ext cx="122357" cy="586643"/>
              </a:xfrm>
              <a:custGeom>
                <a:avLst/>
                <a:gdLst>
                  <a:gd name="T0" fmla="*/ 73 w 73"/>
                  <a:gd name="T1" fmla="*/ 2 h 350"/>
                  <a:gd name="T2" fmla="*/ 55 w 73"/>
                  <a:gd name="T3" fmla="*/ 0 h 350"/>
                  <a:gd name="T4" fmla="*/ 0 w 73"/>
                  <a:gd name="T5" fmla="*/ 290 h 350"/>
                  <a:gd name="T6" fmla="*/ 19 w 73"/>
                  <a:gd name="T7" fmla="*/ 350 h 350"/>
                  <a:gd name="T8" fmla="*/ 61 w 73"/>
                  <a:gd name="T9" fmla="*/ 291 h 350"/>
                  <a:gd name="T10" fmla="*/ 73 w 73"/>
                  <a:gd name="T11" fmla="*/ 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50">
                    <a:moveTo>
                      <a:pt x="73" y="2"/>
                    </a:moveTo>
                    <a:lnTo>
                      <a:pt x="55" y="0"/>
                    </a:lnTo>
                    <a:lnTo>
                      <a:pt x="0" y="290"/>
                    </a:lnTo>
                    <a:lnTo>
                      <a:pt x="19" y="350"/>
                    </a:lnTo>
                    <a:lnTo>
                      <a:pt x="61" y="291"/>
                    </a:lnTo>
                    <a:lnTo>
                      <a:pt x="73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1"/>
              <p:cNvSpPr>
                <a:spLocks/>
              </p:cNvSpPr>
              <p:nvPr/>
            </p:nvSpPr>
            <p:spPr bwMode="auto">
              <a:xfrm>
                <a:off x="10251509" y="2651425"/>
                <a:ext cx="68722" cy="72074"/>
              </a:xfrm>
              <a:custGeom>
                <a:avLst/>
                <a:gdLst>
                  <a:gd name="T0" fmla="*/ 30 w 30"/>
                  <a:gd name="T1" fmla="*/ 8 h 31"/>
                  <a:gd name="T2" fmla="*/ 1 w 30"/>
                  <a:gd name="T3" fmla="*/ 0 h 31"/>
                  <a:gd name="T4" fmla="*/ 0 w 30"/>
                  <a:gd name="T5" fmla="*/ 28 h 31"/>
                  <a:gd name="T6" fmla="*/ 14 w 30"/>
                  <a:gd name="T7" fmla="*/ 31 h 31"/>
                  <a:gd name="T8" fmla="*/ 30 w 30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30" y="8"/>
                    </a:moveTo>
                    <a:cubicBezTo>
                      <a:pt x="28" y="7"/>
                      <a:pt x="1" y="0"/>
                      <a:pt x="1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31"/>
                      <a:pt x="14" y="31"/>
                      <a:pt x="14" y="31"/>
                    </a:cubicBezTo>
                    <a:lnTo>
                      <a:pt x="30" y="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2"/>
              <p:cNvSpPr>
                <a:spLocks/>
              </p:cNvSpPr>
              <p:nvPr/>
            </p:nvSpPr>
            <p:spPr bwMode="auto">
              <a:xfrm>
                <a:off x="10223015" y="2614551"/>
                <a:ext cx="41904" cy="102244"/>
              </a:xfrm>
              <a:custGeom>
                <a:avLst/>
                <a:gdLst>
                  <a:gd name="T0" fmla="*/ 25 w 25"/>
                  <a:gd name="T1" fmla="*/ 23 h 61"/>
                  <a:gd name="T2" fmla="*/ 0 w 25"/>
                  <a:gd name="T3" fmla="*/ 61 h 61"/>
                  <a:gd name="T4" fmla="*/ 0 w 25"/>
                  <a:gd name="T5" fmla="*/ 9 h 61"/>
                  <a:gd name="T6" fmla="*/ 18 w 25"/>
                  <a:gd name="T7" fmla="*/ 0 h 61"/>
                  <a:gd name="T8" fmla="*/ 25 w 25"/>
                  <a:gd name="T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1">
                    <a:moveTo>
                      <a:pt x="25" y="23"/>
                    </a:moveTo>
                    <a:lnTo>
                      <a:pt x="0" y="61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5" y="23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3"/>
              <p:cNvSpPr>
                <a:spLocks/>
              </p:cNvSpPr>
              <p:nvPr/>
            </p:nvSpPr>
            <p:spPr bwMode="auto">
              <a:xfrm>
                <a:off x="10300117" y="2627960"/>
                <a:ext cx="145823" cy="115653"/>
              </a:xfrm>
              <a:custGeom>
                <a:avLst/>
                <a:gdLst>
                  <a:gd name="T0" fmla="*/ 87 w 87"/>
                  <a:gd name="T1" fmla="*/ 22 h 69"/>
                  <a:gd name="T2" fmla="*/ 74 w 87"/>
                  <a:gd name="T3" fmla="*/ 0 h 69"/>
                  <a:gd name="T4" fmla="*/ 0 w 87"/>
                  <a:gd name="T5" fmla="*/ 22 h 69"/>
                  <a:gd name="T6" fmla="*/ 18 w 87"/>
                  <a:gd name="T7" fmla="*/ 69 h 69"/>
                  <a:gd name="T8" fmla="*/ 87 w 87"/>
                  <a:gd name="T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69">
                    <a:moveTo>
                      <a:pt x="87" y="22"/>
                    </a:moveTo>
                    <a:lnTo>
                      <a:pt x="74" y="0"/>
                    </a:lnTo>
                    <a:lnTo>
                      <a:pt x="0" y="22"/>
                    </a:lnTo>
                    <a:lnTo>
                      <a:pt x="18" y="69"/>
                    </a:lnTo>
                    <a:lnTo>
                      <a:pt x="87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04"/>
              <p:cNvSpPr>
                <a:spLocks/>
              </p:cNvSpPr>
              <p:nvPr/>
            </p:nvSpPr>
            <p:spPr bwMode="auto">
              <a:xfrm>
                <a:off x="10393979" y="2321230"/>
                <a:ext cx="164260" cy="293322"/>
              </a:xfrm>
              <a:custGeom>
                <a:avLst/>
                <a:gdLst>
                  <a:gd name="T0" fmla="*/ 0 w 70"/>
                  <a:gd name="T1" fmla="*/ 17 h 125"/>
                  <a:gd name="T2" fmla="*/ 7 w 70"/>
                  <a:gd name="T3" fmla="*/ 10 h 125"/>
                  <a:gd name="T4" fmla="*/ 69 w 70"/>
                  <a:gd name="T5" fmla="*/ 56 h 125"/>
                  <a:gd name="T6" fmla="*/ 57 w 70"/>
                  <a:gd name="T7" fmla="*/ 105 h 125"/>
                  <a:gd name="T8" fmla="*/ 17 w 70"/>
                  <a:gd name="T9" fmla="*/ 125 h 125"/>
                  <a:gd name="T10" fmla="*/ 18 w 70"/>
                  <a:gd name="T11" fmla="*/ 109 h 125"/>
                  <a:gd name="T12" fmla="*/ 31 w 70"/>
                  <a:gd name="T13" fmla="*/ 96 h 125"/>
                  <a:gd name="T14" fmla="*/ 44 w 70"/>
                  <a:gd name="T15" fmla="*/ 92 h 125"/>
                  <a:gd name="T16" fmla="*/ 49 w 70"/>
                  <a:gd name="T17" fmla="*/ 79 h 125"/>
                  <a:gd name="T18" fmla="*/ 39 w 70"/>
                  <a:gd name="T19" fmla="*/ 74 h 125"/>
                  <a:gd name="T20" fmla="*/ 24 w 70"/>
                  <a:gd name="T21" fmla="*/ 83 h 125"/>
                  <a:gd name="T22" fmla="*/ 19 w 70"/>
                  <a:gd name="T23" fmla="*/ 80 h 125"/>
                  <a:gd name="T24" fmla="*/ 39 w 70"/>
                  <a:gd name="T25" fmla="*/ 20 h 125"/>
                  <a:gd name="T26" fmla="*/ 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0" y="17"/>
                    </a:moveTo>
                    <a:cubicBezTo>
                      <a:pt x="0" y="14"/>
                      <a:pt x="3" y="12"/>
                      <a:pt x="7" y="10"/>
                    </a:cubicBezTo>
                    <a:cubicBezTo>
                      <a:pt x="32" y="0"/>
                      <a:pt x="67" y="31"/>
                      <a:pt x="69" y="56"/>
                    </a:cubicBezTo>
                    <a:cubicBezTo>
                      <a:pt x="70" y="73"/>
                      <a:pt x="69" y="96"/>
                      <a:pt x="57" y="105"/>
                    </a:cubicBezTo>
                    <a:cubicBezTo>
                      <a:pt x="44" y="114"/>
                      <a:pt x="17" y="125"/>
                      <a:pt x="17" y="125"/>
                    </a:cubicBezTo>
                    <a:cubicBezTo>
                      <a:pt x="17" y="125"/>
                      <a:pt x="18" y="110"/>
                      <a:pt x="18" y="109"/>
                    </a:cubicBezTo>
                    <a:cubicBezTo>
                      <a:pt x="19" y="107"/>
                      <a:pt x="31" y="96"/>
                      <a:pt x="31" y="96"/>
                    </a:cubicBezTo>
                    <a:cubicBezTo>
                      <a:pt x="31" y="96"/>
                      <a:pt x="37" y="97"/>
                      <a:pt x="44" y="92"/>
                    </a:cubicBezTo>
                    <a:cubicBezTo>
                      <a:pt x="50" y="88"/>
                      <a:pt x="52" y="85"/>
                      <a:pt x="49" y="79"/>
                    </a:cubicBezTo>
                    <a:cubicBezTo>
                      <a:pt x="46" y="74"/>
                      <a:pt x="43" y="74"/>
                      <a:pt x="39" y="74"/>
                    </a:cubicBezTo>
                    <a:cubicBezTo>
                      <a:pt x="35" y="75"/>
                      <a:pt x="24" y="84"/>
                      <a:pt x="24" y="83"/>
                    </a:cubicBezTo>
                    <a:cubicBezTo>
                      <a:pt x="23" y="82"/>
                      <a:pt x="19" y="80"/>
                      <a:pt x="19" y="80"/>
                    </a:cubicBezTo>
                    <a:cubicBezTo>
                      <a:pt x="34" y="70"/>
                      <a:pt x="62" y="34"/>
                      <a:pt x="39" y="20"/>
                    </a:cubicBezTo>
                    <a:cubicBezTo>
                      <a:pt x="17" y="6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05"/>
              <p:cNvSpPr>
                <a:spLocks/>
              </p:cNvSpPr>
              <p:nvPr/>
            </p:nvSpPr>
            <p:spPr bwMode="auto">
              <a:xfrm>
                <a:off x="10735908" y="2217310"/>
                <a:ext cx="170964" cy="115653"/>
              </a:xfrm>
              <a:custGeom>
                <a:avLst/>
                <a:gdLst>
                  <a:gd name="T0" fmla="*/ 65 w 73"/>
                  <a:gd name="T1" fmla="*/ 25 h 49"/>
                  <a:gd name="T2" fmla="*/ 57 w 73"/>
                  <a:gd name="T3" fmla="*/ 9 h 49"/>
                  <a:gd name="T4" fmla="*/ 56 w 73"/>
                  <a:gd name="T5" fmla="*/ 9 h 49"/>
                  <a:gd name="T6" fmla="*/ 56 w 73"/>
                  <a:gd name="T7" fmla="*/ 9 h 49"/>
                  <a:gd name="T8" fmla="*/ 32 w 73"/>
                  <a:gd name="T9" fmla="*/ 12 h 49"/>
                  <a:gd name="T10" fmla="*/ 11 w 73"/>
                  <a:gd name="T11" fmla="*/ 24 h 49"/>
                  <a:gd name="T12" fmla="*/ 11 w 73"/>
                  <a:gd name="T13" fmla="*/ 24 h 49"/>
                  <a:gd name="T14" fmla="*/ 11 w 73"/>
                  <a:gd name="T15" fmla="*/ 24 h 49"/>
                  <a:gd name="T16" fmla="*/ 13 w 73"/>
                  <a:gd name="T17" fmla="*/ 47 h 49"/>
                  <a:gd name="T18" fmla="*/ 6 w 73"/>
                  <a:gd name="T19" fmla="*/ 49 h 49"/>
                  <a:gd name="T20" fmla="*/ 4 w 73"/>
                  <a:gd name="T21" fmla="*/ 22 h 49"/>
                  <a:gd name="T22" fmla="*/ 4 w 73"/>
                  <a:gd name="T23" fmla="*/ 22 h 49"/>
                  <a:gd name="T24" fmla="*/ 5 w 73"/>
                  <a:gd name="T25" fmla="*/ 20 h 49"/>
                  <a:gd name="T26" fmla="*/ 30 w 73"/>
                  <a:gd name="T27" fmla="*/ 5 h 49"/>
                  <a:gd name="T28" fmla="*/ 58 w 73"/>
                  <a:gd name="T29" fmla="*/ 2 h 49"/>
                  <a:gd name="T30" fmla="*/ 58 w 73"/>
                  <a:gd name="T31" fmla="*/ 2 h 49"/>
                  <a:gd name="T32" fmla="*/ 61 w 73"/>
                  <a:gd name="T33" fmla="*/ 3 h 49"/>
                  <a:gd name="T34" fmla="*/ 73 w 73"/>
                  <a:gd name="T35" fmla="*/ 24 h 49"/>
                  <a:gd name="T36" fmla="*/ 65 w 73"/>
                  <a:gd name="T37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" h="49">
                    <a:moveTo>
                      <a:pt x="65" y="25"/>
                    </a:moveTo>
                    <a:cubicBezTo>
                      <a:pt x="65" y="25"/>
                      <a:pt x="63" y="14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0" y="7"/>
                      <a:pt x="45" y="8"/>
                      <a:pt x="32" y="12"/>
                    </a:cubicBezTo>
                    <a:cubicBezTo>
                      <a:pt x="20" y="16"/>
                      <a:pt x="14" y="19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7" y="34"/>
                      <a:pt x="13" y="46"/>
                      <a:pt x="13" y="47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0" y="3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0"/>
                      <a:pt x="5" y="20"/>
                    </a:cubicBezTo>
                    <a:cubicBezTo>
                      <a:pt x="9" y="13"/>
                      <a:pt x="16" y="9"/>
                      <a:pt x="30" y="5"/>
                    </a:cubicBezTo>
                    <a:cubicBezTo>
                      <a:pt x="44" y="0"/>
                      <a:pt x="51" y="0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2"/>
                      <a:pt x="60" y="3"/>
                      <a:pt x="61" y="3"/>
                    </a:cubicBezTo>
                    <a:cubicBezTo>
                      <a:pt x="70" y="9"/>
                      <a:pt x="73" y="23"/>
                      <a:pt x="73" y="24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6"/>
              <p:cNvSpPr>
                <a:spLocks/>
              </p:cNvSpPr>
              <p:nvPr/>
            </p:nvSpPr>
            <p:spPr bwMode="auto">
              <a:xfrm>
                <a:off x="10596790" y="2197197"/>
                <a:ext cx="591672" cy="519598"/>
              </a:xfrm>
              <a:custGeom>
                <a:avLst/>
                <a:gdLst>
                  <a:gd name="T0" fmla="*/ 0 w 353"/>
                  <a:gd name="T1" fmla="*/ 105 h 310"/>
                  <a:gd name="T2" fmla="*/ 275 w 353"/>
                  <a:gd name="T3" fmla="*/ 0 h 310"/>
                  <a:gd name="T4" fmla="*/ 353 w 353"/>
                  <a:gd name="T5" fmla="*/ 205 h 310"/>
                  <a:gd name="T6" fmla="*/ 79 w 353"/>
                  <a:gd name="T7" fmla="*/ 310 h 310"/>
                  <a:gd name="T8" fmla="*/ 0 w 353"/>
                  <a:gd name="T9" fmla="*/ 10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10">
                    <a:moveTo>
                      <a:pt x="0" y="105"/>
                    </a:moveTo>
                    <a:lnTo>
                      <a:pt x="275" y="0"/>
                    </a:lnTo>
                    <a:lnTo>
                      <a:pt x="353" y="205"/>
                    </a:lnTo>
                    <a:lnTo>
                      <a:pt x="79" y="31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7"/>
              <p:cNvSpPr>
                <a:spLocks/>
              </p:cNvSpPr>
              <p:nvPr/>
            </p:nvSpPr>
            <p:spPr bwMode="auto">
              <a:xfrm>
                <a:off x="10588410" y="2188816"/>
                <a:ext cx="527979" cy="321816"/>
              </a:xfrm>
              <a:custGeom>
                <a:avLst/>
                <a:gdLst>
                  <a:gd name="T0" fmla="*/ 0 w 225"/>
                  <a:gd name="T1" fmla="*/ 77 h 137"/>
                  <a:gd name="T2" fmla="*/ 22 w 225"/>
                  <a:gd name="T3" fmla="*/ 137 h 137"/>
                  <a:gd name="T4" fmla="*/ 128 w 225"/>
                  <a:gd name="T5" fmla="*/ 130 h 137"/>
                  <a:gd name="T6" fmla="*/ 149 w 225"/>
                  <a:gd name="T7" fmla="*/ 122 h 137"/>
                  <a:gd name="T8" fmla="*/ 225 w 225"/>
                  <a:gd name="T9" fmla="*/ 49 h 137"/>
                  <a:gd name="T10" fmla="*/ 203 w 225"/>
                  <a:gd name="T11" fmla="*/ 0 h 137"/>
                  <a:gd name="T12" fmla="*/ 0 w 225"/>
                  <a:gd name="T13" fmla="*/ 7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37">
                    <a:moveTo>
                      <a:pt x="0" y="77"/>
                    </a:moveTo>
                    <a:cubicBezTo>
                      <a:pt x="22" y="137"/>
                      <a:pt x="22" y="137"/>
                      <a:pt x="22" y="137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225" y="49"/>
                      <a:pt x="225" y="49"/>
                      <a:pt x="225" y="49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137" y="22"/>
                      <a:pt x="66" y="51"/>
                      <a:pt x="0" y="7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8"/>
            <p:cNvGrpSpPr/>
            <p:nvPr/>
          </p:nvGrpSpPr>
          <p:grpSpPr>
            <a:xfrm>
              <a:off x="4841320" y="2434837"/>
              <a:ext cx="854822" cy="1836612"/>
              <a:chOff x="6455092" y="3246449"/>
              <a:chExt cx="1139763" cy="2448816"/>
            </a:xfrm>
          </p:grpSpPr>
          <p:sp>
            <p:nvSpPr>
              <p:cNvPr id="54" name="Freeform: Shape 109"/>
              <p:cNvSpPr>
                <a:spLocks/>
              </p:cNvSpPr>
              <p:nvPr/>
            </p:nvSpPr>
            <p:spPr bwMode="auto">
              <a:xfrm>
                <a:off x="6513755" y="4473371"/>
                <a:ext cx="1081100" cy="1221894"/>
              </a:xfrm>
              <a:custGeom>
                <a:avLst/>
                <a:gdLst>
                  <a:gd name="T0" fmla="*/ 249 w 461"/>
                  <a:gd name="T1" fmla="*/ 26 h 521"/>
                  <a:gd name="T2" fmla="*/ 414 w 461"/>
                  <a:gd name="T3" fmla="*/ 108 h 521"/>
                  <a:gd name="T4" fmla="*/ 330 w 461"/>
                  <a:gd name="T5" fmla="*/ 266 h 521"/>
                  <a:gd name="T6" fmla="*/ 397 w 461"/>
                  <a:gd name="T7" fmla="*/ 293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8 h 521"/>
                  <a:gd name="T16" fmla="*/ 203 w 461"/>
                  <a:gd name="T17" fmla="*/ 110 h 521"/>
                  <a:gd name="T18" fmla="*/ 87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7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4" y="37"/>
                      <a:pt x="461" y="0"/>
                      <a:pt x="414" y="108"/>
                    </a:cubicBezTo>
                    <a:cubicBezTo>
                      <a:pt x="385" y="178"/>
                      <a:pt x="359" y="215"/>
                      <a:pt x="330" y="266"/>
                    </a:cubicBezTo>
                    <a:cubicBezTo>
                      <a:pt x="348" y="273"/>
                      <a:pt x="401" y="291"/>
                      <a:pt x="397" y="293"/>
                    </a:cubicBezTo>
                    <a:cubicBezTo>
                      <a:pt x="389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8"/>
                    </a:cubicBezTo>
                    <a:cubicBezTo>
                      <a:pt x="282" y="93"/>
                      <a:pt x="210" y="110"/>
                      <a:pt x="203" y="110"/>
                    </a:cubicBezTo>
                    <a:cubicBezTo>
                      <a:pt x="198" y="109"/>
                      <a:pt x="156" y="224"/>
                      <a:pt x="87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7" y="440"/>
                    </a:cubicBezTo>
                    <a:cubicBezTo>
                      <a:pt x="85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0"/>
              <p:cNvSpPr>
                <a:spLocks/>
              </p:cNvSpPr>
              <p:nvPr/>
            </p:nvSpPr>
            <p:spPr bwMode="auto">
              <a:xfrm>
                <a:off x="6786964" y="4525330"/>
                <a:ext cx="338577" cy="82131"/>
              </a:xfrm>
              <a:custGeom>
                <a:avLst/>
                <a:gdLst>
                  <a:gd name="T0" fmla="*/ 3 w 145"/>
                  <a:gd name="T1" fmla="*/ 10 h 35"/>
                  <a:gd name="T2" fmla="*/ 88 w 145"/>
                  <a:gd name="T3" fmla="*/ 13 h 35"/>
                  <a:gd name="T4" fmla="*/ 142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9 h 35"/>
                  <a:gd name="T12" fmla="*/ 3 w 145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8" y="11"/>
                      <a:pt x="57" y="16"/>
                      <a:pt x="88" y="13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9"/>
                      <a:pt x="0" y="29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1"/>
              <p:cNvSpPr>
                <a:spLocks/>
              </p:cNvSpPr>
              <p:nvPr/>
            </p:nvSpPr>
            <p:spPr bwMode="auto">
              <a:xfrm>
                <a:off x="6765174" y="3880024"/>
                <a:ext cx="357015" cy="734142"/>
              </a:xfrm>
              <a:custGeom>
                <a:avLst/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10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0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2"/>
              <p:cNvSpPr>
                <a:spLocks/>
              </p:cNvSpPr>
              <p:nvPr/>
            </p:nvSpPr>
            <p:spPr bwMode="auto">
              <a:xfrm>
                <a:off x="6800373" y="3868290"/>
                <a:ext cx="194430" cy="48608"/>
              </a:xfrm>
              <a:custGeom>
                <a:avLst/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9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3"/>
              <p:cNvSpPr>
                <a:spLocks/>
              </p:cNvSpPr>
              <p:nvPr/>
            </p:nvSpPr>
            <p:spPr bwMode="auto">
              <a:xfrm>
                <a:off x="6646170" y="3586702"/>
                <a:ext cx="335225" cy="370424"/>
              </a:xfrm>
              <a:custGeom>
                <a:avLst/>
                <a:gdLst>
                  <a:gd name="T0" fmla="*/ 20 w 143"/>
                  <a:gd name="T1" fmla="*/ 35 h 158"/>
                  <a:gd name="T2" fmla="*/ 76 w 143"/>
                  <a:gd name="T3" fmla="*/ 6 h 158"/>
                  <a:gd name="T4" fmla="*/ 89 w 143"/>
                  <a:gd name="T5" fmla="*/ 17 h 158"/>
                  <a:gd name="T6" fmla="*/ 116 w 143"/>
                  <a:gd name="T7" fmla="*/ 16 h 158"/>
                  <a:gd name="T8" fmla="*/ 119 w 143"/>
                  <a:gd name="T9" fmla="*/ 30 h 158"/>
                  <a:gd name="T10" fmla="*/ 139 w 143"/>
                  <a:gd name="T11" fmla="*/ 60 h 158"/>
                  <a:gd name="T12" fmla="*/ 125 w 143"/>
                  <a:gd name="T13" fmla="*/ 105 h 158"/>
                  <a:gd name="T14" fmla="*/ 138 w 143"/>
                  <a:gd name="T15" fmla="*/ 122 h 158"/>
                  <a:gd name="T16" fmla="*/ 138 w 143"/>
                  <a:gd name="T17" fmla="*/ 122 h 158"/>
                  <a:gd name="T18" fmla="*/ 134 w 143"/>
                  <a:gd name="T19" fmla="*/ 158 h 158"/>
                  <a:gd name="T20" fmla="*/ 69 w 143"/>
                  <a:gd name="T21" fmla="*/ 138 h 158"/>
                  <a:gd name="T22" fmla="*/ 66 w 143"/>
                  <a:gd name="T23" fmla="*/ 121 h 158"/>
                  <a:gd name="T24" fmla="*/ 58 w 143"/>
                  <a:gd name="T25" fmla="*/ 112 h 158"/>
                  <a:gd name="T26" fmla="*/ 20 w 143"/>
                  <a:gd name="T27" fmla="*/ 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8">
                    <a:moveTo>
                      <a:pt x="20" y="35"/>
                    </a:moveTo>
                    <a:cubicBezTo>
                      <a:pt x="37" y="6"/>
                      <a:pt x="44" y="0"/>
                      <a:pt x="76" y="6"/>
                    </a:cubicBezTo>
                    <a:cubicBezTo>
                      <a:pt x="78" y="6"/>
                      <a:pt x="86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9" y="30"/>
                      <a:pt x="135" y="51"/>
                      <a:pt x="139" y="60"/>
                    </a:cubicBezTo>
                    <a:cubicBezTo>
                      <a:pt x="143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0" y="135"/>
                      <a:pt x="66" y="121"/>
                      <a:pt x="66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4"/>
              <p:cNvSpPr>
                <a:spLocks/>
              </p:cNvSpPr>
              <p:nvPr/>
            </p:nvSpPr>
            <p:spPr bwMode="auto">
              <a:xfrm>
                <a:off x="6760146" y="3727496"/>
                <a:ext cx="221248" cy="217896"/>
              </a:xfrm>
              <a:custGeom>
                <a:avLst/>
                <a:gdLst>
                  <a:gd name="T0" fmla="*/ 90 w 94"/>
                  <a:gd name="T1" fmla="*/ 0 h 93"/>
                  <a:gd name="T2" fmla="*/ 76 w 94"/>
                  <a:gd name="T3" fmla="*/ 45 h 93"/>
                  <a:gd name="T4" fmla="*/ 89 w 94"/>
                  <a:gd name="T5" fmla="*/ 62 h 93"/>
                  <a:gd name="T6" fmla="*/ 89 w 94"/>
                  <a:gd name="T7" fmla="*/ 62 h 93"/>
                  <a:gd name="T8" fmla="*/ 86 w 94"/>
                  <a:gd name="T9" fmla="*/ 88 h 93"/>
                  <a:gd name="T10" fmla="*/ 58 w 94"/>
                  <a:gd name="T11" fmla="*/ 91 h 93"/>
                  <a:gd name="T12" fmla="*/ 58 w 94"/>
                  <a:gd name="T13" fmla="*/ 91 h 93"/>
                  <a:gd name="T14" fmla="*/ 20 w 94"/>
                  <a:gd name="T15" fmla="*/ 75 h 93"/>
                  <a:gd name="T16" fmla="*/ 19 w 94"/>
                  <a:gd name="T17" fmla="*/ 64 h 93"/>
                  <a:gd name="T18" fmla="*/ 11 w 94"/>
                  <a:gd name="T19" fmla="*/ 53 h 93"/>
                  <a:gd name="T20" fmla="*/ 13 w 94"/>
                  <a:gd name="T21" fmla="*/ 45 h 93"/>
                  <a:gd name="T22" fmla="*/ 0 w 94"/>
                  <a:gd name="T23" fmla="*/ 28 h 93"/>
                  <a:gd name="T24" fmla="*/ 6 w 94"/>
                  <a:gd name="T25" fmla="*/ 23 h 93"/>
                  <a:gd name="T26" fmla="*/ 20 w 94"/>
                  <a:gd name="T27" fmla="*/ 32 h 93"/>
                  <a:gd name="T28" fmla="*/ 90 w 94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3">
                    <a:moveTo>
                      <a:pt x="90" y="0"/>
                    </a:moveTo>
                    <a:cubicBezTo>
                      <a:pt x="94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0" y="89"/>
                      <a:pt x="32" y="81"/>
                      <a:pt x="20" y="75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8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7"/>
                      <a:pt x="16" y="32"/>
                      <a:pt x="20" y="32"/>
                    </a:cubicBezTo>
                    <a:cubicBezTo>
                      <a:pt x="44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15"/>
              <p:cNvSpPr>
                <a:spLocks/>
              </p:cNvSpPr>
              <p:nvPr/>
            </p:nvSpPr>
            <p:spPr bwMode="auto">
              <a:xfrm>
                <a:off x="6845628" y="3903489"/>
                <a:ext cx="97215" cy="67045"/>
              </a:xfrm>
              <a:custGeom>
                <a:avLst/>
                <a:gdLst>
                  <a:gd name="T0" fmla="*/ 0 w 42"/>
                  <a:gd name="T1" fmla="*/ 21 h 29"/>
                  <a:gd name="T2" fmla="*/ 8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0" y="21"/>
                    </a:moveTo>
                    <a:cubicBezTo>
                      <a:pt x="3" y="14"/>
                      <a:pt x="6" y="8"/>
                      <a:pt x="8" y="0"/>
                    </a:cubicBezTo>
                    <a:cubicBezTo>
                      <a:pt x="17" y="3"/>
                      <a:pt x="31" y="8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16"/>
              <p:cNvSpPr>
                <a:spLocks/>
              </p:cNvSpPr>
              <p:nvPr/>
            </p:nvSpPr>
            <p:spPr bwMode="auto">
              <a:xfrm>
                <a:off x="6669635" y="3921926"/>
                <a:ext cx="254771" cy="764312"/>
              </a:xfrm>
              <a:custGeom>
                <a:avLst/>
                <a:gdLst>
                  <a:gd name="T0" fmla="*/ 84 w 109"/>
                  <a:gd name="T1" fmla="*/ 8 h 326"/>
                  <a:gd name="T2" fmla="*/ 58 w 109"/>
                  <a:gd name="T3" fmla="*/ 326 h 326"/>
                  <a:gd name="T4" fmla="*/ 0 w 109"/>
                  <a:gd name="T5" fmla="*/ 304 h 326"/>
                  <a:gd name="T6" fmla="*/ 24 w 109"/>
                  <a:gd name="T7" fmla="*/ 74 h 326"/>
                  <a:gd name="T8" fmla="*/ 45 w 109"/>
                  <a:gd name="T9" fmla="*/ 0 h 326"/>
                  <a:gd name="T10" fmla="*/ 48 w 109"/>
                  <a:gd name="T11" fmla="*/ 0 h 326"/>
                  <a:gd name="T12" fmla="*/ 84 w 109"/>
                  <a:gd name="T13" fmla="*/ 8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326">
                    <a:moveTo>
                      <a:pt x="84" y="8"/>
                    </a:moveTo>
                    <a:cubicBezTo>
                      <a:pt x="109" y="14"/>
                      <a:pt x="58" y="326"/>
                      <a:pt x="58" y="326"/>
                    </a:cubicBezTo>
                    <a:cubicBezTo>
                      <a:pt x="53" y="320"/>
                      <a:pt x="23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0"/>
                      <a:pt x="48" y="0"/>
                    </a:cubicBezTo>
                    <a:lnTo>
                      <a:pt x="84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17"/>
              <p:cNvSpPr>
                <a:spLocks/>
              </p:cNvSpPr>
              <p:nvPr/>
            </p:nvSpPr>
            <p:spPr bwMode="auto">
              <a:xfrm>
                <a:off x="6455092" y="3246449"/>
                <a:ext cx="144147" cy="162584"/>
              </a:xfrm>
              <a:custGeom>
                <a:avLst/>
                <a:gdLst>
                  <a:gd name="T0" fmla="*/ 39 w 61"/>
                  <a:gd name="T1" fmla="*/ 69 h 69"/>
                  <a:gd name="T2" fmla="*/ 49 w 61"/>
                  <a:gd name="T3" fmla="*/ 51 h 69"/>
                  <a:gd name="T4" fmla="*/ 51 w 61"/>
                  <a:gd name="T5" fmla="*/ 36 h 69"/>
                  <a:gd name="T6" fmla="*/ 59 w 61"/>
                  <a:gd name="T7" fmla="*/ 28 h 69"/>
                  <a:gd name="T8" fmla="*/ 54 w 61"/>
                  <a:gd name="T9" fmla="*/ 11 h 69"/>
                  <a:gd name="T10" fmla="*/ 48 w 61"/>
                  <a:gd name="T11" fmla="*/ 10 h 69"/>
                  <a:gd name="T12" fmla="*/ 43 w 61"/>
                  <a:gd name="T13" fmla="*/ 3 h 69"/>
                  <a:gd name="T14" fmla="*/ 35 w 61"/>
                  <a:gd name="T15" fmla="*/ 3 h 69"/>
                  <a:gd name="T16" fmla="*/ 26 w 61"/>
                  <a:gd name="T17" fmla="*/ 1 h 69"/>
                  <a:gd name="T18" fmla="*/ 5 w 61"/>
                  <a:gd name="T19" fmla="*/ 11 h 69"/>
                  <a:gd name="T20" fmla="*/ 3 w 61"/>
                  <a:gd name="T21" fmla="*/ 36 h 69"/>
                  <a:gd name="T22" fmla="*/ 16 w 61"/>
                  <a:gd name="T23" fmla="*/ 60 h 69"/>
                  <a:gd name="T24" fmla="*/ 39 w 61"/>
                  <a:gd name="T2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39" y="69"/>
                    </a:moveTo>
                    <a:cubicBezTo>
                      <a:pt x="42" y="64"/>
                      <a:pt x="46" y="60"/>
                      <a:pt x="49" y="51"/>
                    </a:cubicBezTo>
                    <a:cubicBezTo>
                      <a:pt x="50" y="47"/>
                      <a:pt x="51" y="41"/>
                      <a:pt x="51" y="36"/>
                    </a:cubicBezTo>
                    <a:cubicBezTo>
                      <a:pt x="54" y="35"/>
                      <a:pt x="58" y="31"/>
                      <a:pt x="59" y="28"/>
                    </a:cubicBezTo>
                    <a:cubicBezTo>
                      <a:pt x="61" y="23"/>
                      <a:pt x="56" y="14"/>
                      <a:pt x="54" y="11"/>
                    </a:cubicBezTo>
                    <a:cubicBezTo>
                      <a:pt x="53" y="11"/>
                      <a:pt x="51" y="10"/>
                      <a:pt x="48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1" y="2"/>
                      <a:pt x="38" y="3"/>
                      <a:pt x="35" y="3"/>
                    </a:cubicBezTo>
                    <a:cubicBezTo>
                      <a:pt x="32" y="0"/>
                      <a:pt x="31" y="0"/>
                      <a:pt x="26" y="1"/>
                    </a:cubicBezTo>
                    <a:cubicBezTo>
                      <a:pt x="20" y="2"/>
                      <a:pt x="9" y="6"/>
                      <a:pt x="5" y="11"/>
                    </a:cubicBezTo>
                    <a:cubicBezTo>
                      <a:pt x="0" y="17"/>
                      <a:pt x="0" y="28"/>
                      <a:pt x="3" y="36"/>
                    </a:cubicBezTo>
                    <a:cubicBezTo>
                      <a:pt x="6" y="44"/>
                      <a:pt x="11" y="56"/>
                      <a:pt x="16" y="60"/>
                    </a:cubicBezTo>
                    <a:cubicBezTo>
                      <a:pt x="20" y="64"/>
                      <a:pt x="39" y="69"/>
                      <a:pt x="39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18"/>
              <p:cNvSpPr>
                <a:spLocks/>
              </p:cNvSpPr>
              <p:nvPr/>
            </p:nvSpPr>
            <p:spPr bwMode="auto">
              <a:xfrm>
                <a:off x="6478557" y="3350369"/>
                <a:ext cx="100567" cy="58665"/>
              </a:xfrm>
              <a:custGeom>
                <a:avLst/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8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9"/>
              <p:cNvSpPr>
                <a:spLocks/>
              </p:cNvSpPr>
              <p:nvPr/>
            </p:nvSpPr>
            <p:spPr bwMode="auto">
              <a:xfrm>
                <a:off x="6788639" y="3913546"/>
                <a:ext cx="110624" cy="450877"/>
              </a:xfrm>
              <a:custGeom>
                <a:avLst/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0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20"/>
              <p:cNvSpPr>
                <a:spLocks/>
              </p:cNvSpPr>
              <p:nvPr/>
            </p:nvSpPr>
            <p:spPr bwMode="auto">
              <a:xfrm>
                <a:off x="7294828" y="4451581"/>
                <a:ext cx="127385" cy="145823"/>
              </a:xfrm>
              <a:custGeom>
                <a:avLst/>
                <a:gdLst>
                  <a:gd name="T0" fmla="*/ 19 w 54"/>
                  <a:gd name="T1" fmla="*/ 0 h 62"/>
                  <a:gd name="T2" fmla="*/ 11 w 54"/>
                  <a:gd name="T3" fmla="*/ 17 h 62"/>
                  <a:gd name="T4" fmla="*/ 9 w 54"/>
                  <a:gd name="T5" fmla="*/ 29 h 62"/>
                  <a:gd name="T6" fmla="*/ 2 w 54"/>
                  <a:gd name="T7" fmla="*/ 37 h 62"/>
                  <a:gd name="T8" fmla="*/ 7 w 54"/>
                  <a:gd name="T9" fmla="*/ 51 h 62"/>
                  <a:gd name="T10" fmla="*/ 12 w 54"/>
                  <a:gd name="T11" fmla="*/ 52 h 62"/>
                  <a:gd name="T12" fmla="*/ 16 w 54"/>
                  <a:gd name="T13" fmla="*/ 58 h 62"/>
                  <a:gd name="T14" fmla="*/ 24 w 54"/>
                  <a:gd name="T15" fmla="*/ 58 h 62"/>
                  <a:gd name="T16" fmla="*/ 31 w 54"/>
                  <a:gd name="T17" fmla="*/ 61 h 62"/>
                  <a:gd name="T18" fmla="*/ 50 w 54"/>
                  <a:gd name="T19" fmla="*/ 52 h 62"/>
                  <a:gd name="T20" fmla="*/ 51 w 54"/>
                  <a:gd name="T21" fmla="*/ 30 h 62"/>
                  <a:gd name="T22" fmla="*/ 40 w 54"/>
                  <a:gd name="T23" fmla="*/ 9 h 62"/>
                  <a:gd name="T24" fmla="*/ 19 w 54"/>
                  <a:gd name="T2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2">
                    <a:moveTo>
                      <a:pt x="19" y="0"/>
                    </a:moveTo>
                    <a:cubicBezTo>
                      <a:pt x="17" y="5"/>
                      <a:pt x="14" y="9"/>
                      <a:pt x="11" y="17"/>
                    </a:cubicBezTo>
                    <a:cubicBezTo>
                      <a:pt x="10" y="20"/>
                      <a:pt x="9" y="25"/>
                      <a:pt x="9" y="29"/>
                    </a:cubicBezTo>
                    <a:cubicBezTo>
                      <a:pt x="7" y="31"/>
                      <a:pt x="3" y="34"/>
                      <a:pt x="2" y="37"/>
                    </a:cubicBezTo>
                    <a:cubicBezTo>
                      <a:pt x="0" y="41"/>
                      <a:pt x="5" y="49"/>
                      <a:pt x="7" y="51"/>
                    </a:cubicBezTo>
                    <a:cubicBezTo>
                      <a:pt x="8" y="52"/>
                      <a:pt x="10" y="52"/>
                      <a:pt x="12" y="52"/>
                    </a:cubicBezTo>
                    <a:cubicBezTo>
                      <a:pt x="13" y="55"/>
                      <a:pt x="15" y="57"/>
                      <a:pt x="16" y="58"/>
                    </a:cubicBezTo>
                    <a:cubicBezTo>
                      <a:pt x="18" y="59"/>
                      <a:pt x="21" y="59"/>
                      <a:pt x="24" y="58"/>
                    </a:cubicBezTo>
                    <a:cubicBezTo>
                      <a:pt x="26" y="62"/>
                      <a:pt x="27" y="61"/>
                      <a:pt x="31" y="61"/>
                    </a:cubicBezTo>
                    <a:cubicBezTo>
                      <a:pt x="36" y="60"/>
                      <a:pt x="46" y="56"/>
                      <a:pt x="50" y="52"/>
                    </a:cubicBezTo>
                    <a:cubicBezTo>
                      <a:pt x="54" y="46"/>
                      <a:pt x="54" y="37"/>
                      <a:pt x="51" y="30"/>
                    </a:cubicBezTo>
                    <a:cubicBezTo>
                      <a:pt x="49" y="23"/>
                      <a:pt x="45" y="12"/>
                      <a:pt x="40" y="9"/>
                    </a:cubicBezTo>
                    <a:cubicBezTo>
                      <a:pt x="36" y="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21"/>
              <p:cNvSpPr>
                <a:spLocks/>
              </p:cNvSpPr>
              <p:nvPr/>
            </p:nvSpPr>
            <p:spPr bwMode="auto">
              <a:xfrm>
                <a:off x="7311590" y="4444876"/>
                <a:ext cx="88835" cy="51960"/>
              </a:xfrm>
              <a:custGeom>
                <a:avLst/>
                <a:gdLst>
                  <a:gd name="T0" fmla="*/ 1 w 38"/>
                  <a:gd name="T1" fmla="*/ 10 h 22"/>
                  <a:gd name="T2" fmla="*/ 0 w 38"/>
                  <a:gd name="T3" fmla="*/ 13 h 22"/>
                  <a:gd name="T4" fmla="*/ 2 w 38"/>
                  <a:gd name="T5" fmla="*/ 22 h 22"/>
                  <a:gd name="T6" fmla="*/ 37 w 38"/>
                  <a:gd name="T7" fmla="*/ 14 h 22"/>
                  <a:gd name="T8" fmla="*/ 33 w 38"/>
                  <a:gd name="T9" fmla="*/ 0 h 22"/>
                  <a:gd name="T10" fmla="*/ 1 w 38"/>
                  <a:gd name="T1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2">
                    <a:moveTo>
                      <a:pt x="1" y="10"/>
                    </a:moveTo>
                    <a:cubicBezTo>
                      <a:pt x="1" y="11"/>
                      <a:pt x="0" y="13"/>
                      <a:pt x="0" y="1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38" y="14"/>
                      <a:pt x="37" y="14"/>
                    </a:cubicBezTo>
                    <a:cubicBezTo>
                      <a:pt x="36" y="15"/>
                      <a:pt x="33" y="0"/>
                      <a:pt x="33" y="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22"/>
              <p:cNvSpPr>
                <a:spLocks/>
              </p:cNvSpPr>
              <p:nvPr/>
            </p:nvSpPr>
            <p:spPr bwMode="auto">
              <a:xfrm>
                <a:off x="6983070" y="3891756"/>
                <a:ext cx="417355" cy="660392"/>
              </a:xfrm>
              <a:custGeom>
                <a:avLst/>
                <a:gdLst>
                  <a:gd name="T0" fmla="*/ 0 w 178"/>
                  <a:gd name="T1" fmla="*/ 4 h 282"/>
                  <a:gd name="T2" fmla="*/ 42 w 178"/>
                  <a:gd name="T3" fmla="*/ 4 h 282"/>
                  <a:gd name="T4" fmla="*/ 178 w 178"/>
                  <a:gd name="T5" fmla="*/ 246 h 282"/>
                  <a:gd name="T6" fmla="*/ 140 w 178"/>
                  <a:gd name="T7" fmla="*/ 252 h 282"/>
                  <a:gd name="T8" fmla="*/ 56 w 178"/>
                  <a:gd name="T9" fmla="*/ 81 h 282"/>
                  <a:gd name="T10" fmla="*/ 100 w 178"/>
                  <a:gd name="T11" fmla="*/ 278 h 282"/>
                  <a:gd name="T12" fmla="*/ 58 w 178"/>
                  <a:gd name="T13" fmla="*/ 282 h 282"/>
                  <a:gd name="T14" fmla="*/ 0 w 178"/>
                  <a:gd name="T15" fmla="*/ 4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82">
                    <a:moveTo>
                      <a:pt x="0" y="4"/>
                    </a:moveTo>
                    <a:cubicBezTo>
                      <a:pt x="9" y="3"/>
                      <a:pt x="34" y="0"/>
                      <a:pt x="42" y="4"/>
                    </a:cubicBezTo>
                    <a:cubicBezTo>
                      <a:pt x="117" y="46"/>
                      <a:pt x="160" y="181"/>
                      <a:pt x="178" y="246"/>
                    </a:cubicBezTo>
                    <a:cubicBezTo>
                      <a:pt x="140" y="252"/>
                      <a:pt x="140" y="252"/>
                      <a:pt x="140" y="252"/>
                    </a:cubicBezTo>
                    <a:cubicBezTo>
                      <a:pt x="121" y="213"/>
                      <a:pt x="98" y="113"/>
                      <a:pt x="56" y="81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58" y="282"/>
                      <a:pt x="58" y="282"/>
                      <a:pt x="58" y="28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23"/>
              <p:cNvSpPr>
                <a:spLocks/>
              </p:cNvSpPr>
              <p:nvPr/>
            </p:nvSpPr>
            <p:spPr bwMode="auto">
              <a:xfrm>
                <a:off x="6981394" y="3891756"/>
                <a:ext cx="102244" cy="424060"/>
              </a:xfrm>
              <a:custGeom>
                <a:avLst/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3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3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24"/>
              <p:cNvSpPr>
                <a:spLocks/>
              </p:cNvSpPr>
              <p:nvPr/>
            </p:nvSpPr>
            <p:spPr bwMode="auto">
              <a:xfrm>
                <a:off x="6961281" y="3898461"/>
                <a:ext cx="35199" cy="72074"/>
              </a:xfrm>
              <a:custGeom>
                <a:avLst/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25"/>
              <p:cNvSpPr>
                <a:spLocks/>
              </p:cNvSpPr>
              <p:nvPr/>
            </p:nvSpPr>
            <p:spPr bwMode="auto">
              <a:xfrm>
                <a:off x="6941167" y="3967182"/>
                <a:ext cx="124033" cy="584967"/>
              </a:xfrm>
              <a:custGeom>
                <a:avLst/>
                <a:gdLst>
                  <a:gd name="T0" fmla="*/ 0 w 74"/>
                  <a:gd name="T1" fmla="*/ 1 h 349"/>
                  <a:gd name="T2" fmla="*/ 18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18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>
                <a:spLocks/>
              </p:cNvSpPr>
              <p:nvPr/>
            </p:nvSpPr>
            <p:spPr bwMode="auto">
              <a:xfrm>
                <a:off x="6905968" y="3908517"/>
                <a:ext cx="67045" cy="70397"/>
              </a:xfrm>
              <a:custGeom>
                <a:avLst/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>
                <a:spLocks/>
              </p:cNvSpPr>
              <p:nvPr/>
            </p:nvSpPr>
            <p:spPr bwMode="auto">
              <a:xfrm>
                <a:off x="6959604" y="3868290"/>
                <a:ext cx="45256" cy="102244"/>
              </a:xfrm>
              <a:custGeom>
                <a:avLst/>
                <a:gdLst>
                  <a:gd name="T0" fmla="*/ 0 w 27"/>
                  <a:gd name="T1" fmla="*/ 25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5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>
                <a:spLocks/>
              </p:cNvSpPr>
              <p:nvPr/>
            </p:nvSpPr>
            <p:spPr bwMode="auto">
              <a:xfrm>
                <a:off x="6781935" y="3881699"/>
                <a:ext cx="142471" cy="115653"/>
              </a:xfrm>
              <a:custGeom>
                <a:avLst/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29"/>
              <p:cNvSpPr>
                <a:spLocks/>
              </p:cNvSpPr>
              <p:nvPr/>
            </p:nvSpPr>
            <p:spPr bwMode="auto">
              <a:xfrm>
                <a:off x="6666283" y="3574969"/>
                <a:ext cx="164260" cy="293322"/>
              </a:xfrm>
              <a:custGeom>
                <a:avLst/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1 w 70"/>
                  <a:gd name="T5" fmla="*/ 56 h 125"/>
                  <a:gd name="T6" fmla="*/ 14 w 70"/>
                  <a:gd name="T7" fmla="*/ 105 h 125"/>
                  <a:gd name="T8" fmla="*/ 53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1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8" y="0"/>
                      <a:pt x="3" y="31"/>
                      <a:pt x="1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3" y="125"/>
                      <a:pt x="53" y="125"/>
                    </a:cubicBezTo>
                    <a:cubicBezTo>
                      <a:pt x="53" y="125"/>
                      <a:pt x="53" y="110"/>
                      <a:pt x="52" y="109"/>
                    </a:cubicBezTo>
                    <a:cubicBezTo>
                      <a:pt x="52" y="108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8" y="85"/>
                      <a:pt x="21" y="79"/>
                    </a:cubicBezTo>
                    <a:cubicBezTo>
                      <a:pt x="24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30"/>
              <p:cNvSpPr>
                <a:spLocks/>
              </p:cNvSpPr>
              <p:nvPr/>
            </p:nvSpPr>
            <p:spPr bwMode="auto">
              <a:xfrm>
                <a:off x="6483585" y="3363778"/>
                <a:ext cx="300026" cy="814596"/>
              </a:xfrm>
              <a:custGeom>
                <a:avLst/>
                <a:gdLst>
                  <a:gd name="T0" fmla="*/ 100 w 128"/>
                  <a:gd name="T1" fmla="*/ 347 h 347"/>
                  <a:gd name="T2" fmla="*/ 0 w 128"/>
                  <a:gd name="T3" fmla="*/ 10 h 347"/>
                  <a:gd name="T4" fmla="*/ 43 w 128"/>
                  <a:gd name="T5" fmla="*/ 0 h 347"/>
                  <a:gd name="T6" fmla="*/ 128 w 128"/>
                  <a:gd name="T7" fmla="*/ 257 h 347"/>
                  <a:gd name="T8" fmla="*/ 100 w 128"/>
                  <a:gd name="T9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47">
                    <a:moveTo>
                      <a:pt x="100" y="347"/>
                    </a:moveTo>
                    <a:cubicBezTo>
                      <a:pt x="64" y="297"/>
                      <a:pt x="30" y="166"/>
                      <a:pt x="0" y="10"/>
                    </a:cubicBezTo>
                    <a:cubicBezTo>
                      <a:pt x="15" y="9"/>
                      <a:pt x="28" y="3"/>
                      <a:pt x="43" y="0"/>
                    </a:cubicBezTo>
                    <a:cubicBezTo>
                      <a:pt x="66" y="114"/>
                      <a:pt x="81" y="202"/>
                      <a:pt x="128" y="257"/>
                    </a:cubicBezTo>
                    <a:lnTo>
                      <a:pt x="100" y="34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1"/>
            <p:cNvGrpSpPr/>
            <p:nvPr/>
          </p:nvGrpSpPr>
          <p:grpSpPr>
            <a:xfrm>
              <a:off x="4967029" y="241212"/>
              <a:ext cx="2272821" cy="2434987"/>
              <a:chOff x="6622704" y="321615"/>
              <a:chExt cx="3030429" cy="3246650"/>
            </a:xfrm>
          </p:grpSpPr>
          <p:sp>
            <p:nvSpPr>
              <p:cNvPr id="46" name="Freeform: Shape 132"/>
              <p:cNvSpPr>
                <a:spLocks/>
              </p:cNvSpPr>
              <p:nvPr/>
            </p:nvSpPr>
            <p:spPr bwMode="auto">
              <a:xfrm>
                <a:off x="6622704" y="1050729"/>
                <a:ext cx="1382802" cy="1091156"/>
              </a:xfrm>
              <a:custGeom>
                <a:avLst/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133"/>
              <p:cNvSpPr>
                <a:spLocks/>
              </p:cNvSpPr>
              <p:nvPr/>
            </p:nvSpPr>
            <p:spPr bwMode="auto">
              <a:xfrm>
                <a:off x="9596145" y="358490"/>
                <a:ext cx="45256" cy="32097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134"/>
              <p:cNvSpPr>
                <a:spLocks/>
              </p:cNvSpPr>
              <p:nvPr/>
            </p:nvSpPr>
            <p:spPr bwMode="auto">
              <a:xfrm>
                <a:off x="9619611" y="358490"/>
                <a:ext cx="21790" cy="320977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35"/>
              <p:cNvSpPr>
                <a:spLocks/>
              </p:cNvSpPr>
              <p:nvPr/>
            </p:nvSpPr>
            <p:spPr bwMode="auto">
              <a:xfrm>
                <a:off x="7388691" y="723884"/>
                <a:ext cx="628546" cy="1238655"/>
              </a:xfrm>
              <a:custGeom>
                <a:avLst/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36"/>
              <p:cNvSpPr>
                <a:spLocks/>
              </p:cNvSpPr>
              <p:nvPr/>
            </p:nvSpPr>
            <p:spPr bwMode="auto">
              <a:xfrm>
                <a:off x="7388691" y="371899"/>
                <a:ext cx="2219186" cy="1304023"/>
              </a:xfrm>
              <a:custGeom>
                <a:avLst/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137"/>
              <p:cNvSpPr>
                <a:spLocks/>
              </p:cNvSpPr>
              <p:nvPr/>
            </p:nvSpPr>
            <p:spPr bwMode="auto">
              <a:xfrm>
                <a:off x="9587764" y="321615"/>
                <a:ext cx="65369" cy="6034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38"/>
              <p:cNvSpPr>
                <a:spLocks/>
              </p:cNvSpPr>
              <p:nvPr/>
            </p:nvSpPr>
            <p:spPr bwMode="auto">
              <a:xfrm>
                <a:off x="9587764" y="321615"/>
                <a:ext cx="60340" cy="41904"/>
              </a:xfrm>
              <a:custGeom>
                <a:avLst/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TextBox 139"/>
              <p:cNvSpPr txBox="1"/>
              <p:nvPr/>
            </p:nvSpPr>
            <p:spPr>
              <a:xfrm rot="21287148">
                <a:off x="7482923" y="805177"/>
                <a:ext cx="2031326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7" name="Freeform: Shape 145"/>
            <p:cNvSpPr>
              <a:spLocks/>
            </p:cNvSpPr>
            <p:nvPr/>
          </p:nvSpPr>
          <p:spPr bwMode="auto">
            <a:xfrm>
              <a:off x="7199623" y="1401508"/>
              <a:ext cx="89254" cy="106853"/>
            </a:xfrm>
            <a:custGeom>
              <a:avLst/>
              <a:gdLst>
                <a:gd name="T0" fmla="*/ 43 w 51"/>
                <a:gd name="T1" fmla="*/ 15 h 61"/>
                <a:gd name="T2" fmla="*/ 16 w 51"/>
                <a:gd name="T3" fmla="*/ 5 h 61"/>
                <a:gd name="T4" fmla="*/ 1 w 51"/>
                <a:gd name="T5" fmla="*/ 24 h 61"/>
                <a:gd name="T6" fmla="*/ 20 w 51"/>
                <a:gd name="T7" fmla="*/ 50 h 61"/>
                <a:gd name="T8" fmla="*/ 45 w 51"/>
                <a:gd name="T9" fmla="*/ 49 h 61"/>
                <a:gd name="T10" fmla="*/ 43 w 51"/>
                <a:gd name="T11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43" y="15"/>
                  </a:moveTo>
                  <a:cubicBezTo>
                    <a:pt x="42" y="6"/>
                    <a:pt x="30" y="0"/>
                    <a:pt x="16" y="5"/>
                  </a:cubicBezTo>
                  <a:cubicBezTo>
                    <a:pt x="3" y="9"/>
                    <a:pt x="0" y="13"/>
                    <a:pt x="1" y="24"/>
                  </a:cubicBezTo>
                  <a:cubicBezTo>
                    <a:pt x="2" y="35"/>
                    <a:pt x="11" y="46"/>
                    <a:pt x="20" y="50"/>
                  </a:cubicBezTo>
                  <a:cubicBezTo>
                    <a:pt x="30" y="54"/>
                    <a:pt x="41" y="61"/>
                    <a:pt x="45" y="49"/>
                  </a:cubicBezTo>
                  <a:cubicBezTo>
                    <a:pt x="51" y="32"/>
                    <a:pt x="44" y="24"/>
                    <a:pt x="43" y="1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1036284" y="1188530"/>
            <a:ext cx="3535632" cy="2910032"/>
            <a:chOff x="1049320" y="1854943"/>
            <a:chExt cx="5085632" cy="4185772"/>
          </a:xfrm>
        </p:grpSpPr>
        <p:grpSp>
          <p:nvGrpSpPr>
            <p:cNvPr id="19" name="Group 5"/>
            <p:cNvGrpSpPr/>
            <p:nvPr/>
          </p:nvGrpSpPr>
          <p:grpSpPr>
            <a:xfrm>
              <a:off x="1087914" y="2856654"/>
              <a:ext cx="493250" cy="493250"/>
              <a:chOff x="1032213" y="3203620"/>
              <a:chExt cx="493250" cy="493250"/>
            </a:xfrm>
          </p:grpSpPr>
          <p:sp>
            <p:nvSpPr>
              <p:cNvPr id="44" name="Oval 6"/>
              <p:cNvSpPr/>
              <p:nvPr/>
            </p:nvSpPr>
            <p:spPr>
              <a:xfrm>
                <a:off x="1032213" y="3203620"/>
                <a:ext cx="493250" cy="4932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"/>
              <p:cNvSpPr>
                <a:spLocks noChangeAspect="1"/>
              </p:cNvSpPr>
              <p:nvPr/>
            </p:nvSpPr>
            <p:spPr bwMode="auto">
              <a:xfrm>
                <a:off x="1155141" y="3302124"/>
                <a:ext cx="268743" cy="296242"/>
              </a:xfrm>
              <a:custGeom>
                <a:avLst/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0"/>
            <p:cNvGrpSpPr/>
            <p:nvPr/>
          </p:nvGrpSpPr>
          <p:grpSpPr>
            <a:xfrm>
              <a:off x="1087914" y="3821788"/>
              <a:ext cx="493250" cy="493250"/>
              <a:chOff x="1032213" y="3936641"/>
              <a:chExt cx="493250" cy="493250"/>
            </a:xfrm>
          </p:grpSpPr>
          <p:sp>
            <p:nvSpPr>
              <p:cNvPr id="42" name="Oval 12"/>
              <p:cNvSpPr/>
              <p:nvPr/>
            </p:nvSpPr>
            <p:spPr>
              <a:xfrm>
                <a:off x="1032213" y="3936641"/>
                <a:ext cx="493250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"/>
              <p:cNvSpPr>
                <a:spLocks noChangeAspect="1"/>
              </p:cNvSpPr>
              <p:nvPr/>
            </p:nvSpPr>
            <p:spPr bwMode="auto">
              <a:xfrm>
                <a:off x="1180822" y="4029294"/>
                <a:ext cx="196033" cy="307944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>
            <a:xfrm>
              <a:off x="1087914" y="4630935"/>
              <a:ext cx="493250" cy="493250"/>
              <a:chOff x="1032213" y="4669662"/>
              <a:chExt cx="493250" cy="493250"/>
            </a:xfrm>
          </p:grpSpPr>
          <p:sp>
            <p:nvSpPr>
              <p:cNvPr id="40" name="Oval 16"/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7"/>
              <p:cNvSpPr>
                <a:spLocks/>
              </p:cNvSpPr>
              <p:nvPr/>
            </p:nvSpPr>
            <p:spPr bwMode="auto">
              <a:xfrm>
                <a:off x="1152859" y="4790308"/>
                <a:ext cx="251958" cy="25195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0"/>
            <p:cNvSpPr>
              <a:spLocks noChangeAspect="1"/>
            </p:cNvSpPr>
            <p:nvPr/>
          </p:nvSpPr>
          <p:spPr bwMode="auto">
            <a:xfrm>
              <a:off x="1049320" y="1870294"/>
              <a:ext cx="570438" cy="640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40"/>
            <p:cNvGrpSpPr/>
            <p:nvPr/>
          </p:nvGrpSpPr>
          <p:grpSpPr>
            <a:xfrm>
              <a:off x="1087914" y="5512474"/>
              <a:ext cx="493250" cy="493250"/>
              <a:chOff x="1032213" y="5402684"/>
              <a:chExt cx="493250" cy="493250"/>
            </a:xfrm>
          </p:grpSpPr>
          <p:sp>
            <p:nvSpPr>
              <p:cNvPr id="38" name="Oval 141"/>
              <p:cNvSpPr/>
              <p:nvPr/>
            </p:nvSpPr>
            <p:spPr>
              <a:xfrm>
                <a:off x="1032213" y="5402684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4"/>
              <p:cNvSpPr>
                <a:spLocks noChangeAspect="1"/>
              </p:cNvSpPr>
              <p:nvPr/>
            </p:nvSpPr>
            <p:spPr bwMode="auto">
              <a:xfrm>
                <a:off x="1171514" y="5520858"/>
                <a:ext cx="214649" cy="25690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46"/>
            <p:cNvSpPr/>
            <p:nvPr/>
          </p:nvSpPr>
          <p:spPr>
            <a:xfrm>
              <a:off x="1791712" y="2270816"/>
              <a:ext cx="4343240" cy="394018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147"/>
            <p:cNvSpPr txBox="1"/>
            <p:nvPr/>
          </p:nvSpPr>
          <p:spPr>
            <a:xfrm>
              <a:off x="1786039" y="1854943"/>
              <a:ext cx="1859355" cy="4316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 anchorCtr="0">
              <a:normAutofit fontScale="85000" lnSpcReduction="20000"/>
            </a:bodyPr>
            <a:lstStyle/>
            <a:p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grpSp>
          <p:nvGrpSpPr>
            <p:cNvPr id="26" name="Group 160"/>
            <p:cNvGrpSpPr/>
            <p:nvPr/>
          </p:nvGrpSpPr>
          <p:grpSpPr>
            <a:xfrm>
              <a:off x="1581164" y="5477483"/>
              <a:ext cx="3962574" cy="563232"/>
              <a:chOff x="6444107" y="1469392"/>
              <a:chExt cx="4232109" cy="563232"/>
            </a:xfrm>
          </p:grpSpPr>
          <p:sp>
            <p:nvSpPr>
              <p:cNvPr id="36" name="TextBox 16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16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7" name="Group 163"/>
            <p:cNvGrpSpPr/>
            <p:nvPr/>
          </p:nvGrpSpPr>
          <p:grpSpPr>
            <a:xfrm>
              <a:off x="1581164" y="4595944"/>
              <a:ext cx="3962574" cy="563232"/>
              <a:chOff x="6444107" y="1469392"/>
              <a:chExt cx="4232109" cy="563232"/>
            </a:xfrm>
          </p:grpSpPr>
          <p:sp>
            <p:nvSpPr>
              <p:cNvPr id="34" name="TextBox 16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TextBox 165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8" name="Group 166"/>
            <p:cNvGrpSpPr/>
            <p:nvPr/>
          </p:nvGrpSpPr>
          <p:grpSpPr>
            <a:xfrm>
              <a:off x="1581164" y="3786797"/>
              <a:ext cx="3962574" cy="563232"/>
              <a:chOff x="6444107" y="1469392"/>
              <a:chExt cx="4232109" cy="563232"/>
            </a:xfrm>
          </p:grpSpPr>
          <p:sp>
            <p:nvSpPr>
              <p:cNvPr id="32" name="TextBox 16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6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9" name="Group 169"/>
            <p:cNvGrpSpPr/>
            <p:nvPr/>
          </p:nvGrpSpPr>
          <p:grpSpPr>
            <a:xfrm>
              <a:off x="1581164" y="2821663"/>
              <a:ext cx="3962574" cy="563232"/>
              <a:chOff x="6444107" y="1469392"/>
              <a:chExt cx="4232109" cy="563232"/>
            </a:xfrm>
          </p:grpSpPr>
          <p:sp>
            <p:nvSpPr>
              <p:cNvPr id="30" name="TextBox 17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17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0279607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/>
          </p:cNvSpPr>
          <p:nvPr/>
        </p:nvSpPr>
        <p:spPr bwMode="auto">
          <a:xfrm>
            <a:off x="845586" y="2012792"/>
            <a:ext cx="2364799" cy="2281085"/>
          </a:xfrm>
          <a:custGeom>
            <a:avLst/>
            <a:gdLst>
              <a:gd name="T0" fmla="*/ 1106 w 1129"/>
              <a:gd name="T1" fmla="*/ 0 h 1089"/>
              <a:gd name="T2" fmla="*/ 885 w 1129"/>
              <a:gd name="T3" fmla="*/ 56 h 1089"/>
              <a:gd name="T4" fmla="*/ 12 w 1129"/>
              <a:gd name="T5" fmla="*/ 289 h 1089"/>
              <a:gd name="T6" fmla="*/ 34 w 1129"/>
              <a:gd name="T7" fmla="*/ 667 h 1089"/>
              <a:gd name="T8" fmla="*/ 56 w 1129"/>
              <a:gd name="T9" fmla="*/ 695 h 1089"/>
              <a:gd name="T10" fmla="*/ 673 w 1129"/>
              <a:gd name="T11" fmla="*/ 756 h 1089"/>
              <a:gd name="T12" fmla="*/ 751 w 1129"/>
              <a:gd name="T13" fmla="*/ 845 h 1089"/>
              <a:gd name="T14" fmla="*/ 723 w 1129"/>
              <a:gd name="T15" fmla="*/ 906 h 1089"/>
              <a:gd name="T16" fmla="*/ 0 w 1129"/>
              <a:gd name="T17" fmla="*/ 923 h 1089"/>
              <a:gd name="T18" fmla="*/ 17 w 1129"/>
              <a:gd name="T19" fmla="*/ 961 h 1089"/>
              <a:gd name="T20" fmla="*/ 67 w 1129"/>
              <a:gd name="T21" fmla="*/ 984 h 1089"/>
              <a:gd name="T22" fmla="*/ 73 w 1129"/>
              <a:gd name="T23" fmla="*/ 1068 h 1089"/>
              <a:gd name="T24" fmla="*/ 162 w 1129"/>
              <a:gd name="T25" fmla="*/ 1068 h 1089"/>
              <a:gd name="T26" fmla="*/ 173 w 1129"/>
              <a:gd name="T27" fmla="*/ 984 h 1089"/>
              <a:gd name="T28" fmla="*/ 562 w 1129"/>
              <a:gd name="T29" fmla="*/ 973 h 1089"/>
              <a:gd name="T30" fmla="*/ 540 w 1129"/>
              <a:gd name="T31" fmla="*/ 1051 h 1089"/>
              <a:gd name="T32" fmla="*/ 623 w 1129"/>
              <a:gd name="T33" fmla="*/ 1083 h 1089"/>
              <a:gd name="T34" fmla="*/ 662 w 1129"/>
              <a:gd name="T35" fmla="*/ 1007 h 1089"/>
              <a:gd name="T36" fmla="*/ 729 w 1129"/>
              <a:gd name="T37" fmla="*/ 961 h 1089"/>
              <a:gd name="T38" fmla="*/ 795 w 1129"/>
              <a:gd name="T39" fmla="*/ 917 h 1089"/>
              <a:gd name="T40" fmla="*/ 807 w 1129"/>
              <a:gd name="T41" fmla="*/ 828 h 1089"/>
              <a:gd name="T42" fmla="*/ 712 w 1129"/>
              <a:gd name="T43" fmla="*/ 717 h 1089"/>
              <a:gd name="T44" fmla="*/ 1117 w 1129"/>
              <a:gd name="T45" fmla="*/ 50 h 1089"/>
              <a:gd name="T46" fmla="*/ 162 w 1129"/>
              <a:gd name="T47" fmla="*/ 1022 h 1089"/>
              <a:gd name="T48" fmla="*/ 118 w 1129"/>
              <a:gd name="T49" fmla="*/ 1068 h 1089"/>
              <a:gd name="T50" fmla="*/ 78 w 1129"/>
              <a:gd name="T51" fmla="*/ 1022 h 1089"/>
              <a:gd name="T52" fmla="*/ 118 w 1129"/>
              <a:gd name="T53" fmla="*/ 978 h 1089"/>
              <a:gd name="T54" fmla="*/ 162 w 1129"/>
              <a:gd name="T55" fmla="*/ 1022 h 1089"/>
              <a:gd name="T56" fmla="*/ 617 w 1129"/>
              <a:gd name="T57" fmla="*/ 1062 h 1089"/>
              <a:gd name="T58" fmla="*/ 562 w 1129"/>
              <a:gd name="T59" fmla="*/ 1039 h 1089"/>
              <a:gd name="T60" fmla="*/ 584 w 1129"/>
              <a:gd name="T61" fmla="*/ 984 h 1089"/>
              <a:gd name="T62" fmla="*/ 640 w 1129"/>
              <a:gd name="T63" fmla="*/ 1007 h 1089"/>
              <a:gd name="T64" fmla="*/ 723 w 1129"/>
              <a:gd name="T65" fmla="*/ 450 h 1089"/>
              <a:gd name="T66" fmla="*/ 668 w 1129"/>
              <a:gd name="T67" fmla="*/ 584 h 1089"/>
              <a:gd name="T68" fmla="*/ 139 w 1129"/>
              <a:gd name="T69" fmla="*/ 450 h 1089"/>
              <a:gd name="T70" fmla="*/ 423 w 1129"/>
              <a:gd name="T71" fmla="*/ 450 h 1089"/>
              <a:gd name="T72" fmla="*/ 423 w 1129"/>
              <a:gd name="T73" fmla="*/ 450 h 1089"/>
              <a:gd name="T74" fmla="*/ 401 w 1129"/>
              <a:gd name="T75" fmla="*/ 434 h 1089"/>
              <a:gd name="T76" fmla="*/ 295 w 1129"/>
              <a:gd name="T77" fmla="*/ 556 h 1089"/>
              <a:gd name="T78" fmla="*/ 162 w 1129"/>
              <a:gd name="T79" fmla="*/ 339 h 1089"/>
              <a:gd name="T80" fmla="*/ 273 w 1129"/>
              <a:gd name="T81" fmla="*/ 450 h 1089"/>
              <a:gd name="T82" fmla="*/ 273 w 1129"/>
              <a:gd name="T83" fmla="*/ 450 h 1089"/>
              <a:gd name="T84" fmla="*/ 162 w 1129"/>
              <a:gd name="T85" fmla="*/ 579 h 1089"/>
              <a:gd name="T86" fmla="*/ 401 w 1129"/>
              <a:gd name="T87" fmla="*/ 667 h 1089"/>
              <a:gd name="T88" fmla="*/ 529 w 1129"/>
              <a:gd name="T89" fmla="*/ 579 h 1089"/>
              <a:gd name="T90" fmla="*/ 423 w 1129"/>
              <a:gd name="T91" fmla="*/ 434 h 1089"/>
              <a:gd name="T92" fmla="*/ 423 w 1129"/>
              <a:gd name="T93" fmla="*/ 434 h 1089"/>
              <a:gd name="T94" fmla="*/ 545 w 1129"/>
              <a:gd name="T95" fmla="*/ 556 h 1089"/>
              <a:gd name="T96" fmla="*/ 651 w 1129"/>
              <a:gd name="T97" fmla="*/ 322 h 1089"/>
              <a:gd name="T98" fmla="*/ 139 w 1129"/>
              <a:gd name="T99" fmla="*/ 339 h 1089"/>
              <a:gd name="T100" fmla="*/ 56 w 1129"/>
              <a:gd name="T101" fmla="*/ 339 h 1089"/>
              <a:gd name="T102" fmla="*/ 84 w 1129"/>
              <a:gd name="T103" fmla="*/ 640 h 1089"/>
              <a:gd name="T104" fmla="*/ 651 w 1129"/>
              <a:gd name="T105" fmla="*/ 579 h 1089"/>
              <a:gd name="T106" fmla="*/ 734 w 1129"/>
              <a:gd name="T107" fmla="*/ 434 h 1089"/>
              <a:gd name="T108" fmla="*/ 734 w 1129"/>
              <a:gd name="T109" fmla="*/ 434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9" h="1089">
                <a:moveTo>
                  <a:pt x="1129" y="23"/>
                </a:moveTo>
                <a:lnTo>
                  <a:pt x="1123" y="12"/>
                </a:lnTo>
                <a:lnTo>
                  <a:pt x="1117" y="6"/>
                </a:lnTo>
                <a:lnTo>
                  <a:pt x="1106" y="0"/>
                </a:lnTo>
                <a:lnTo>
                  <a:pt x="1096" y="0"/>
                </a:lnTo>
                <a:lnTo>
                  <a:pt x="906" y="39"/>
                </a:lnTo>
                <a:lnTo>
                  <a:pt x="895" y="44"/>
                </a:lnTo>
                <a:lnTo>
                  <a:pt x="885" y="56"/>
                </a:lnTo>
                <a:lnTo>
                  <a:pt x="801" y="261"/>
                </a:lnTo>
                <a:lnTo>
                  <a:pt x="795" y="261"/>
                </a:lnTo>
                <a:lnTo>
                  <a:pt x="23" y="289"/>
                </a:lnTo>
                <a:lnTo>
                  <a:pt x="12" y="289"/>
                </a:lnTo>
                <a:lnTo>
                  <a:pt x="6" y="295"/>
                </a:lnTo>
                <a:lnTo>
                  <a:pt x="0" y="305"/>
                </a:lnTo>
                <a:lnTo>
                  <a:pt x="0" y="317"/>
                </a:lnTo>
                <a:lnTo>
                  <a:pt x="34" y="667"/>
                </a:lnTo>
                <a:lnTo>
                  <a:pt x="34" y="678"/>
                </a:lnTo>
                <a:lnTo>
                  <a:pt x="40" y="684"/>
                </a:lnTo>
                <a:lnTo>
                  <a:pt x="46" y="689"/>
                </a:lnTo>
                <a:lnTo>
                  <a:pt x="56" y="695"/>
                </a:lnTo>
                <a:lnTo>
                  <a:pt x="640" y="745"/>
                </a:lnTo>
                <a:lnTo>
                  <a:pt x="645" y="745"/>
                </a:lnTo>
                <a:lnTo>
                  <a:pt x="651" y="745"/>
                </a:lnTo>
                <a:lnTo>
                  <a:pt x="673" y="756"/>
                </a:lnTo>
                <a:lnTo>
                  <a:pt x="701" y="778"/>
                </a:lnTo>
                <a:lnTo>
                  <a:pt x="734" y="806"/>
                </a:lnTo>
                <a:lnTo>
                  <a:pt x="746" y="822"/>
                </a:lnTo>
                <a:lnTo>
                  <a:pt x="751" y="845"/>
                </a:lnTo>
                <a:lnTo>
                  <a:pt x="756" y="872"/>
                </a:lnTo>
                <a:lnTo>
                  <a:pt x="746" y="889"/>
                </a:lnTo>
                <a:lnTo>
                  <a:pt x="734" y="900"/>
                </a:lnTo>
                <a:lnTo>
                  <a:pt x="723" y="906"/>
                </a:lnTo>
                <a:lnTo>
                  <a:pt x="23" y="906"/>
                </a:lnTo>
                <a:lnTo>
                  <a:pt x="17" y="912"/>
                </a:lnTo>
                <a:lnTo>
                  <a:pt x="6" y="917"/>
                </a:lnTo>
                <a:lnTo>
                  <a:pt x="0" y="923"/>
                </a:lnTo>
                <a:lnTo>
                  <a:pt x="0" y="934"/>
                </a:lnTo>
                <a:lnTo>
                  <a:pt x="0" y="944"/>
                </a:lnTo>
                <a:lnTo>
                  <a:pt x="6" y="956"/>
                </a:lnTo>
                <a:lnTo>
                  <a:pt x="17" y="961"/>
                </a:lnTo>
                <a:lnTo>
                  <a:pt x="23" y="961"/>
                </a:lnTo>
                <a:lnTo>
                  <a:pt x="101" y="961"/>
                </a:lnTo>
                <a:lnTo>
                  <a:pt x="84" y="973"/>
                </a:lnTo>
                <a:lnTo>
                  <a:pt x="67" y="984"/>
                </a:lnTo>
                <a:lnTo>
                  <a:pt x="61" y="1007"/>
                </a:lnTo>
                <a:lnTo>
                  <a:pt x="56" y="1022"/>
                </a:lnTo>
                <a:lnTo>
                  <a:pt x="61" y="1051"/>
                </a:lnTo>
                <a:lnTo>
                  <a:pt x="73" y="1068"/>
                </a:lnTo>
                <a:lnTo>
                  <a:pt x="95" y="1083"/>
                </a:lnTo>
                <a:lnTo>
                  <a:pt x="118" y="1089"/>
                </a:lnTo>
                <a:lnTo>
                  <a:pt x="145" y="1083"/>
                </a:lnTo>
                <a:lnTo>
                  <a:pt x="162" y="1068"/>
                </a:lnTo>
                <a:lnTo>
                  <a:pt x="179" y="1051"/>
                </a:lnTo>
                <a:lnTo>
                  <a:pt x="185" y="1022"/>
                </a:lnTo>
                <a:lnTo>
                  <a:pt x="179" y="1007"/>
                </a:lnTo>
                <a:lnTo>
                  <a:pt x="173" y="984"/>
                </a:lnTo>
                <a:lnTo>
                  <a:pt x="156" y="973"/>
                </a:lnTo>
                <a:lnTo>
                  <a:pt x="139" y="961"/>
                </a:lnTo>
                <a:lnTo>
                  <a:pt x="579" y="961"/>
                </a:lnTo>
                <a:lnTo>
                  <a:pt x="562" y="973"/>
                </a:lnTo>
                <a:lnTo>
                  <a:pt x="550" y="984"/>
                </a:lnTo>
                <a:lnTo>
                  <a:pt x="540" y="1007"/>
                </a:lnTo>
                <a:lnTo>
                  <a:pt x="535" y="1022"/>
                </a:lnTo>
                <a:lnTo>
                  <a:pt x="540" y="1051"/>
                </a:lnTo>
                <a:lnTo>
                  <a:pt x="556" y="1068"/>
                </a:lnTo>
                <a:lnTo>
                  <a:pt x="573" y="1083"/>
                </a:lnTo>
                <a:lnTo>
                  <a:pt x="601" y="1089"/>
                </a:lnTo>
                <a:lnTo>
                  <a:pt x="623" y="1083"/>
                </a:lnTo>
                <a:lnTo>
                  <a:pt x="645" y="1068"/>
                </a:lnTo>
                <a:lnTo>
                  <a:pt x="657" y="1051"/>
                </a:lnTo>
                <a:lnTo>
                  <a:pt x="662" y="1022"/>
                </a:lnTo>
                <a:lnTo>
                  <a:pt x="662" y="1007"/>
                </a:lnTo>
                <a:lnTo>
                  <a:pt x="651" y="984"/>
                </a:lnTo>
                <a:lnTo>
                  <a:pt x="640" y="973"/>
                </a:lnTo>
                <a:lnTo>
                  <a:pt x="617" y="961"/>
                </a:lnTo>
                <a:lnTo>
                  <a:pt x="729" y="961"/>
                </a:lnTo>
                <a:lnTo>
                  <a:pt x="734" y="961"/>
                </a:lnTo>
                <a:lnTo>
                  <a:pt x="767" y="944"/>
                </a:lnTo>
                <a:lnTo>
                  <a:pt x="784" y="934"/>
                </a:lnTo>
                <a:lnTo>
                  <a:pt x="795" y="917"/>
                </a:lnTo>
                <a:lnTo>
                  <a:pt x="807" y="900"/>
                </a:lnTo>
                <a:lnTo>
                  <a:pt x="812" y="878"/>
                </a:lnTo>
                <a:lnTo>
                  <a:pt x="812" y="856"/>
                </a:lnTo>
                <a:lnTo>
                  <a:pt x="807" y="828"/>
                </a:lnTo>
                <a:lnTo>
                  <a:pt x="795" y="800"/>
                </a:lnTo>
                <a:lnTo>
                  <a:pt x="779" y="778"/>
                </a:lnTo>
                <a:lnTo>
                  <a:pt x="746" y="745"/>
                </a:lnTo>
                <a:lnTo>
                  <a:pt x="712" y="717"/>
                </a:lnTo>
                <a:lnTo>
                  <a:pt x="684" y="695"/>
                </a:lnTo>
                <a:lnTo>
                  <a:pt x="934" y="94"/>
                </a:lnTo>
                <a:lnTo>
                  <a:pt x="1106" y="56"/>
                </a:lnTo>
                <a:lnTo>
                  <a:pt x="1117" y="50"/>
                </a:lnTo>
                <a:lnTo>
                  <a:pt x="1123" y="44"/>
                </a:lnTo>
                <a:lnTo>
                  <a:pt x="1129" y="33"/>
                </a:lnTo>
                <a:lnTo>
                  <a:pt x="1129" y="23"/>
                </a:lnTo>
                <a:close/>
                <a:moveTo>
                  <a:pt x="162" y="1022"/>
                </a:moveTo>
                <a:lnTo>
                  <a:pt x="156" y="1039"/>
                </a:lnTo>
                <a:lnTo>
                  <a:pt x="151" y="1056"/>
                </a:lnTo>
                <a:lnTo>
                  <a:pt x="134" y="1062"/>
                </a:lnTo>
                <a:lnTo>
                  <a:pt x="118" y="1068"/>
                </a:lnTo>
                <a:lnTo>
                  <a:pt x="101" y="1062"/>
                </a:lnTo>
                <a:lnTo>
                  <a:pt x="90" y="1056"/>
                </a:lnTo>
                <a:lnTo>
                  <a:pt x="78" y="1039"/>
                </a:lnTo>
                <a:lnTo>
                  <a:pt x="78" y="1022"/>
                </a:lnTo>
                <a:lnTo>
                  <a:pt x="78" y="1007"/>
                </a:lnTo>
                <a:lnTo>
                  <a:pt x="90" y="995"/>
                </a:lnTo>
                <a:lnTo>
                  <a:pt x="101" y="984"/>
                </a:lnTo>
                <a:lnTo>
                  <a:pt x="118" y="978"/>
                </a:lnTo>
                <a:lnTo>
                  <a:pt x="134" y="984"/>
                </a:lnTo>
                <a:lnTo>
                  <a:pt x="151" y="995"/>
                </a:lnTo>
                <a:lnTo>
                  <a:pt x="156" y="1007"/>
                </a:lnTo>
                <a:lnTo>
                  <a:pt x="162" y="1022"/>
                </a:lnTo>
                <a:close/>
                <a:moveTo>
                  <a:pt x="645" y="1022"/>
                </a:moveTo>
                <a:lnTo>
                  <a:pt x="640" y="1039"/>
                </a:lnTo>
                <a:lnTo>
                  <a:pt x="628" y="1056"/>
                </a:lnTo>
                <a:lnTo>
                  <a:pt x="617" y="1062"/>
                </a:lnTo>
                <a:lnTo>
                  <a:pt x="601" y="1068"/>
                </a:lnTo>
                <a:lnTo>
                  <a:pt x="584" y="1062"/>
                </a:lnTo>
                <a:lnTo>
                  <a:pt x="567" y="1056"/>
                </a:lnTo>
                <a:lnTo>
                  <a:pt x="562" y="1039"/>
                </a:lnTo>
                <a:lnTo>
                  <a:pt x="556" y="1022"/>
                </a:lnTo>
                <a:lnTo>
                  <a:pt x="562" y="1007"/>
                </a:lnTo>
                <a:lnTo>
                  <a:pt x="567" y="995"/>
                </a:lnTo>
                <a:lnTo>
                  <a:pt x="584" y="984"/>
                </a:lnTo>
                <a:lnTo>
                  <a:pt x="601" y="978"/>
                </a:lnTo>
                <a:lnTo>
                  <a:pt x="617" y="984"/>
                </a:lnTo>
                <a:lnTo>
                  <a:pt x="628" y="995"/>
                </a:lnTo>
                <a:lnTo>
                  <a:pt x="640" y="1007"/>
                </a:lnTo>
                <a:lnTo>
                  <a:pt x="645" y="1022"/>
                </a:lnTo>
                <a:close/>
                <a:moveTo>
                  <a:pt x="668" y="556"/>
                </a:moveTo>
                <a:lnTo>
                  <a:pt x="668" y="450"/>
                </a:lnTo>
                <a:lnTo>
                  <a:pt x="723" y="450"/>
                </a:lnTo>
                <a:lnTo>
                  <a:pt x="684" y="556"/>
                </a:lnTo>
                <a:lnTo>
                  <a:pt x="668" y="556"/>
                </a:lnTo>
                <a:close/>
                <a:moveTo>
                  <a:pt x="673" y="579"/>
                </a:moveTo>
                <a:lnTo>
                  <a:pt x="668" y="584"/>
                </a:lnTo>
                <a:lnTo>
                  <a:pt x="668" y="579"/>
                </a:lnTo>
                <a:lnTo>
                  <a:pt x="673" y="579"/>
                </a:lnTo>
                <a:close/>
                <a:moveTo>
                  <a:pt x="67" y="450"/>
                </a:moveTo>
                <a:lnTo>
                  <a:pt x="139" y="450"/>
                </a:lnTo>
                <a:lnTo>
                  <a:pt x="139" y="556"/>
                </a:lnTo>
                <a:lnTo>
                  <a:pt x="78" y="556"/>
                </a:lnTo>
                <a:lnTo>
                  <a:pt x="67" y="450"/>
                </a:lnTo>
                <a:close/>
                <a:moveTo>
                  <a:pt x="423" y="450"/>
                </a:moveTo>
                <a:lnTo>
                  <a:pt x="529" y="450"/>
                </a:lnTo>
                <a:lnTo>
                  <a:pt x="529" y="556"/>
                </a:lnTo>
                <a:lnTo>
                  <a:pt x="423" y="556"/>
                </a:lnTo>
                <a:lnTo>
                  <a:pt x="423" y="450"/>
                </a:lnTo>
                <a:close/>
                <a:moveTo>
                  <a:pt x="295" y="434"/>
                </a:moveTo>
                <a:lnTo>
                  <a:pt x="295" y="333"/>
                </a:lnTo>
                <a:lnTo>
                  <a:pt x="401" y="328"/>
                </a:lnTo>
                <a:lnTo>
                  <a:pt x="401" y="434"/>
                </a:lnTo>
                <a:lnTo>
                  <a:pt x="295" y="434"/>
                </a:lnTo>
                <a:close/>
                <a:moveTo>
                  <a:pt x="401" y="450"/>
                </a:moveTo>
                <a:lnTo>
                  <a:pt x="401" y="556"/>
                </a:lnTo>
                <a:lnTo>
                  <a:pt x="295" y="556"/>
                </a:lnTo>
                <a:lnTo>
                  <a:pt x="295" y="450"/>
                </a:lnTo>
                <a:lnTo>
                  <a:pt x="401" y="450"/>
                </a:lnTo>
                <a:close/>
                <a:moveTo>
                  <a:pt x="162" y="434"/>
                </a:moveTo>
                <a:lnTo>
                  <a:pt x="162" y="339"/>
                </a:lnTo>
                <a:lnTo>
                  <a:pt x="273" y="333"/>
                </a:lnTo>
                <a:lnTo>
                  <a:pt x="273" y="434"/>
                </a:lnTo>
                <a:lnTo>
                  <a:pt x="162" y="434"/>
                </a:lnTo>
                <a:close/>
                <a:moveTo>
                  <a:pt x="273" y="450"/>
                </a:moveTo>
                <a:lnTo>
                  <a:pt x="273" y="556"/>
                </a:lnTo>
                <a:lnTo>
                  <a:pt x="162" y="556"/>
                </a:lnTo>
                <a:lnTo>
                  <a:pt x="162" y="450"/>
                </a:lnTo>
                <a:lnTo>
                  <a:pt x="273" y="450"/>
                </a:lnTo>
                <a:close/>
                <a:moveTo>
                  <a:pt x="273" y="579"/>
                </a:moveTo>
                <a:lnTo>
                  <a:pt x="273" y="655"/>
                </a:lnTo>
                <a:lnTo>
                  <a:pt x="162" y="645"/>
                </a:lnTo>
                <a:lnTo>
                  <a:pt x="162" y="579"/>
                </a:lnTo>
                <a:lnTo>
                  <a:pt x="273" y="579"/>
                </a:lnTo>
                <a:close/>
                <a:moveTo>
                  <a:pt x="295" y="579"/>
                </a:moveTo>
                <a:lnTo>
                  <a:pt x="401" y="579"/>
                </a:lnTo>
                <a:lnTo>
                  <a:pt x="401" y="667"/>
                </a:lnTo>
                <a:lnTo>
                  <a:pt x="295" y="655"/>
                </a:lnTo>
                <a:lnTo>
                  <a:pt x="295" y="579"/>
                </a:lnTo>
                <a:close/>
                <a:moveTo>
                  <a:pt x="423" y="579"/>
                </a:moveTo>
                <a:lnTo>
                  <a:pt x="529" y="579"/>
                </a:lnTo>
                <a:lnTo>
                  <a:pt x="529" y="678"/>
                </a:lnTo>
                <a:lnTo>
                  <a:pt x="423" y="667"/>
                </a:lnTo>
                <a:lnTo>
                  <a:pt x="423" y="579"/>
                </a:lnTo>
                <a:close/>
                <a:moveTo>
                  <a:pt x="423" y="434"/>
                </a:moveTo>
                <a:lnTo>
                  <a:pt x="423" y="328"/>
                </a:lnTo>
                <a:lnTo>
                  <a:pt x="529" y="322"/>
                </a:lnTo>
                <a:lnTo>
                  <a:pt x="529" y="434"/>
                </a:lnTo>
                <a:lnTo>
                  <a:pt x="423" y="434"/>
                </a:lnTo>
                <a:close/>
                <a:moveTo>
                  <a:pt x="545" y="450"/>
                </a:moveTo>
                <a:lnTo>
                  <a:pt x="651" y="450"/>
                </a:lnTo>
                <a:lnTo>
                  <a:pt x="651" y="556"/>
                </a:lnTo>
                <a:lnTo>
                  <a:pt x="545" y="556"/>
                </a:lnTo>
                <a:lnTo>
                  <a:pt x="545" y="450"/>
                </a:lnTo>
                <a:close/>
                <a:moveTo>
                  <a:pt x="545" y="434"/>
                </a:moveTo>
                <a:lnTo>
                  <a:pt x="545" y="322"/>
                </a:lnTo>
                <a:lnTo>
                  <a:pt x="651" y="322"/>
                </a:lnTo>
                <a:lnTo>
                  <a:pt x="651" y="434"/>
                </a:lnTo>
                <a:lnTo>
                  <a:pt x="545" y="434"/>
                </a:lnTo>
                <a:close/>
                <a:moveTo>
                  <a:pt x="56" y="339"/>
                </a:moveTo>
                <a:lnTo>
                  <a:pt x="139" y="339"/>
                </a:lnTo>
                <a:lnTo>
                  <a:pt x="139" y="434"/>
                </a:lnTo>
                <a:lnTo>
                  <a:pt x="67" y="434"/>
                </a:lnTo>
                <a:lnTo>
                  <a:pt x="67" y="450"/>
                </a:lnTo>
                <a:lnTo>
                  <a:pt x="56" y="339"/>
                </a:lnTo>
                <a:close/>
                <a:moveTo>
                  <a:pt x="78" y="579"/>
                </a:moveTo>
                <a:lnTo>
                  <a:pt x="139" y="579"/>
                </a:lnTo>
                <a:lnTo>
                  <a:pt x="139" y="645"/>
                </a:lnTo>
                <a:lnTo>
                  <a:pt x="84" y="640"/>
                </a:lnTo>
                <a:lnTo>
                  <a:pt x="78" y="579"/>
                </a:lnTo>
                <a:close/>
                <a:moveTo>
                  <a:pt x="545" y="678"/>
                </a:moveTo>
                <a:lnTo>
                  <a:pt x="545" y="579"/>
                </a:lnTo>
                <a:lnTo>
                  <a:pt x="651" y="579"/>
                </a:lnTo>
                <a:lnTo>
                  <a:pt x="651" y="634"/>
                </a:lnTo>
                <a:lnTo>
                  <a:pt x="628" y="689"/>
                </a:lnTo>
                <a:lnTo>
                  <a:pt x="545" y="678"/>
                </a:lnTo>
                <a:close/>
                <a:moveTo>
                  <a:pt x="734" y="434"/>
                </a:moveTo>
                <a:lnTo>
                  <a:pt x="668" y="434"/>
                </a:lnTo>
                <a:lnTo>
                  <a:pt x="668" y="322"/>
                </a:lnTo>
                <a:lnTo>
                  <a:pt x="779" y="317"/>
                </a:lnTo>
                <a:lnTo>
                  <a:pt x="734" y="434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5586" y="1295326"/>
            <a:ext cx="1958383" cy="936167"/>
            <a:chOff x="1317257" y="1360556"/>
            <a:chExt cx="3761195" cy="1248223"/>
          </a:xfrm>
        </p:grpSpPr>
        <p:sp>
          <p:nvSpPr>
            <p:cNvPr id="11" name="文本框 382"/>
            <p:cNvSpPr txBox="1"/>
            <p:nvPr/>
          </p:nvSpPr>
          <p:spPr>
            <a:xfrm>
              <a:off x="1317257" y="1811459"/>
              <a:ext cx="3761195" cy="7973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17257" y="1360556"/>
              <a:ext cx="3761195" cy="30777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19886" y="1626645"/>
            <a:ext cx="1620989" cy="2786199"/>
            <a:chOff x="3619886" y="1626645"/>
            <a:chExt cx="1620989" cy="2786199"/>
          </a:xfrm>
        </p:grpSpPr>
        <p:sp>
          <p:nvSpPr>
            <p:cNvPr id="13" name="矩形 12"/>
            <p:cNvSpPr/>
            <p:nvPr/>
          </p:nvSpPr>
          <p:spPr>
            <a:xfrm>
              <a:off x="3660059" y="2000712"/>
              <a:ext cx="1546534" cy="9540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19886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700224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9886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270294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23800" y="1626645"/>
            <a:ext cx="1620989" cy="2786199"/>
            <a:chOff x="5323800" y="1626645"/>
            <a:chExt cx="1620989" cy="2786199"/>
          </a:xfrm>
        </p:grpSpPr>
        <p:sp>
          <p:nvSpPr>
            <p:cNvPr id="17" name="矩形 16"/>
            <p:cNvSpPr/>
            <p:nvPr/>
          </p:nvSpPr>
          <p:spPr>
            <a:xfrm>
              <a:off x="5363972" y="2000712"/>
              <a:ext cx="1546534" cy="9540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3800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363972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404136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5323800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959280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27712" y="1626645"/>
            <a:ext cx="1620989" cy="2786199"/>
            <a:chOff x="7027712" y="1626645"/>
            <a:chExt cx="1620989" cy="2786199"/>
          </a:xfrm>
        </p:grpSpPr>
        <p:sp>
          <p:nvSpPr>
            <p:cNvPr id="21" name="矩形 20"/>
            <p:cNvSpPr/>
            <p:nvPr/>
          </p:nvSpPr>
          <p:spPr>
            <a:xfrm>
              <a:off x="7067885" y="2000712"/>
              <a:ext cx="1546534" cy="9540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27712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067885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108050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7712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648265" y="2165259"/>
              <a:ext cx="342900" cy="325171"/>
            </a:xfrm>
            <a:custGeom>
              <a:avLst/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9447001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02293" y="669784"/>
            <a:ext cx="1679070" cy="1906483"/>
            <a:chOff x="3902293" y="669784"/>
            <a:chExt cx="1679070" cy="1906483"/>
          </a:xfrm>
        </p:grpSpPr>
        <p:sp>
          <p:nvSpPr>
            <p:cNvPr id="10" name="Rectangle 31"/>
            <p:cNvSpPr/>
            <p:nvPr/>
          </p:nvSpPr>
          <p:spPr>
            <a:xfrm>
              <a:off x="3902293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3902293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17" name="Freeform: Shape 19"/>
            <p:cNvSpPr/>
            <p:nvPr/>
          </p:nvSpPr>
          <p:spPr>
            <a:xfrm>
              <a:off x="4149014" y="136819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 rot="18000000">
              <a:off x="4069237" y="1883276"/>
              <a:ext cx="1005714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12810" y="669784"/>
            <a:ext cx="1679070" cy="1901287"/>
            <a:chOff x="1812810" y="669784"/>
            <a:chExt cx="1679070" cy="1901287"/>
          </a:xfrm>
        </p:grpSpPr>
        <p:sp>
          <p:nvSpPr>
            <p:cNvPr id="4" name="Rectangle 37"/>
            <p:cNvSpPr/>
            <p:nvPr/>
          </p:nvSpPr>
          <p:spPr>
            <a:xfrm>
              <a:off x="181281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Rectangle 38"/>
            <p:cNvSpPr/>
            <p:nvPr/>
          </p:nvSpPr>
          <p:spPr>
            <a:xfrm>
              <a:off x="181281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1821739" y="1362999"/>
              <a:ext cx="837780" cy="1208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 rot="18000000">
              <a:off x="1737480" y="1883276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076709"/>
            <a:ext cx="7670858" cy="1351424"/>
            <a:chOff x="0" y="2076709"/>
            <a:chExt cx="7670858" cy="1351424"/>
          </a:xfrm>
        </p:grpSpPr>
        <p:sp>
          <p:nvSpPr>
            <p:cNvPr id="14" name="Freeform: Shape 21"/>
            <p:cNvSpPr/>
            <p:nvPr/>
          </p:nvSpPr>
          <p:spPr>
            <a:xfrm>
              <a:off x="0" y="2076709"/>
              <a:ext cx="7670858" cy="135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3"/>
            <p:cNvSpPr/>
            <p:nvPr/>
          </p:nvSpPr>
          <p:spPr>
            <a:xfrm rot="10800000" flipH="1">
              <a:off x="4687664" y="2135981"/>
              <a:ext cx="1466029" cy="415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2"/>
            <p:cNvSpPr/>
            <p:nvPr/>
          </p:nvSpPr>
          <p:spPr>
            <a:xfrm>
              <a:off x="5932132" y="2794214"/>
              <a:ext cx="1738726" cy="47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88050" y="669784"/>
            <a:ext cx="1679070" cy="2023813"/>
            <a:chOff x="5988050" y="669784"/>
            <a:chExt cx="1679070" cy="2023813"/>
          </a:xfrm>
        </p:grpSpPr>
        <p:sp>
          <p:nvSpPr>
            <p:cNvPr id="12" name="Rectangle 29"/>
            <p:cNvSpPr/>
            <p:nvPr/>
          </p:nvSpPr>
          <p:spPr>
            <a:xfrm>
              <a:off x="598805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Rectangle 30"/>
            <p:cNvSpPr/>
            <p:nvPr/>
          </p:nvSpPr>
          <p:spPr>
            <a:xfrm>
              <a:off x="598805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  <a:endParaRPr lang="zh-CN" altLang="en-US" sz="1406" b="1" dirty="0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15"/>
            <p:cNvSpPr/>
            <p:nvPr/>
          </p:nvSpPr>
          <p:spPr>
            <a:xfrm>
              <a:off x="6238868" y="1485524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 rot="18000000">
              <a:off x="6154900" y="2012160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76021" y="2664604"/>
            <a:ext cx="1679070" cy="1809112"/>
            <a:chOff x="5176021" y="2664604"/>
            <a:chExt cx="1679070" cy="1809112"/>
          </a:xfrm>
        </p:grpSpPr>
        <p:sp>
          <p:nvSpPr>
            <p:cNvPr id="8" name="Rectangle 33"/>
            <p:cNvSpPr/>
            <p:nvPr/>
          </p:nvSpPr>
          <p:spPr>
            <a:xfrm>
              <a:off x="5176021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 34"/>
            <p:cNvSpPr/>
            <p:nvPr/>
          </p:nvSpPr>
          <p:spPr>
            <a:xfrm>
              <a:off x="5176021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23" name="Freeform: Shape 13"/>
            <p:cNvSpPr/>
            <p:nvPr/>
          </p:nvSpPr>
          <p:spPr>
            <a:xfrm>
              <a:off x="5176021" y="2664604"/>
              <a:ext cx="886917" cy="1142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 rot="3300000">
              <a:off x="5091931" y="3119189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46094" y="2332938"/>
            <a:ext cx="1679070" cy="2140778"/>
            <a:chOff x="2946094" y="2332938"/>
            <a:chExt cx="1679070" cy="2140778"/>
          </a:xfrm>
        </p:grpSpPr>
        <p:sp>
          <p:nvSpPr>
            <p:cNvPr id="6" name="Rectangle 35"/>
            <p:cNvSpPr/>
            <p:nvPr/>
          </p:nvSpPr>
          <p:spPr>
            <a:xfrm>
              <a:off x="2946094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Rectangle 36"/>
            <p:cNvSpPr/>
            <p:nvPr/>
          </p:nvSpPr>
          <p:spPr>
            <a:xfrm>
              <a:off x="2946094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关注公众号</a:t>
              </a:r>
            </a:p>
          </p:txBody>
        </p:sp>
        <p:sp>
          <p:nvSpPr>
            <p:cNvPr id="25" name="Freeform: Shape 11"/>
            <p:cNvSpPr/>
            <p:nvPr/>
          </p:nvSpPr>
          <p:spPr>
            <a:xfrm>
              <a:off x="3045111" y="2332938"/>
              <a:ext cx="837780" cy="1208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2"/>
            <p:cNvSpPr/>
            <p:nvPr/>
          </p:nvSpPr>
          <p:spPr>
            <a:xfrm rot="3600000">
              <a:off x="2934355" y="2844062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0155964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office主题，www.51pptmoban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8425D"/>
      </a:accent1>
      <a:accent2>
        <a:srgbClr val="68B7C3"/>
      </a:accent2>
      <a:accent3>
        <a:srgbClr val="38425D"/>
      </a:accent3>
      <a:accent4>
        <a:srgbClr val="68B7C3"/>
      </a:accent4>
      <a:accent5>
        <a:srgbClr val="38425D"/>
      </a:accent5>
      <a:accent6>
        <a:srgbClr val="68B7C3"/>
      </a:accent6>
      <a:hlink>
        <a:srgbClr val="38425D"/>
      </a:hlink>
      <a:folHlink>
        <a:srgbClr val="68B7C3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38425D"/>
    </a:accent1>
    <a:accent2>
      <a:srgbClr val="68B7C3"/>
    </a:accent2>
    <a:accent3>
      <a:srgbClr val="38425D"/>
    </a:accent3>
    <a:accent4>
      <a:srgbClr val="68B7C3"/>
    </a:accent4>
    <a:accent5>
      <a:srgbClr val="38425D"/>
    </a:accent5>
    <a:accent6>
      <a:srgbClr val="68B7C3"/>
    </a:accent6>
    <a:hlink>
      <a:srgbClr val="38425D"/>
    </a:hlink>
    <a:folHlink>
      <a:srgbClr val="68B7C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2996</TotalTime>
  <Words>1133</Words>
  <Application>Microsoft Office PowerPoint</Application>
  <PresentationFormat>全屏显示(16:9)</PresentationFormat>
  <Paragraphs>154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迷你简毡笔黑</vt:lpstr>
      <vt:lpstr>微软雅黑</vt:lpstr>
      <vt:lpstr>造字工房尚雅体演示版常规体</vt:lpstr>
      <vt:lpstr>Arial</vt:lpstr>
      <vt:lpstr>Calibri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dc:description>www.51pptmoban.com</dc:description>
  <cp:lastModifiedBy>user Power</cp:lastModifiedBy>
  <cp:revision>224</cp:revision>
  <dcterms:created xsi:type="dcterms:W3CDTF">2015-12-11T17:46:17Z</dcterms:created>
  <dcterms:modified xsi:type="dcterms:W3CDTF">2023-10-28T14:16:11Z</dcterms:modified>
</cp:coreProperties>
</file>